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1"/>
    <p:sldMasterId id="2147483946" r:id="rId2"/>
  </p:sldMasterIdLst>
  <p:sldIdLst>
    <p:sldId id="256" r:id="rId3"/>
    <p:sldId id="258" r:id="rId4"/>
    <p:sldId id="329" r:id="rId5"/>
    <p:sldId id="330" r:id="rId6"/>
    <p:sldId id="327" r:id="rId7"/>
    <p:sldId id="331" r:id="rId8"/>
    <p:sldId id="332" r:id="rId9"/>
    <p:sldId id="333" r:id="rId10"/>
    <p:sldId id="262" r:id="rId11"/>
    <p:sldId id="266" r:id="rId12"/>
    <p:sldId id="267" r:id="rId13"/>
    <p:sldId id="268" r:id="rId14"/>
    <p:sldId id="269" r:id="rId15"/>
    <p:sldId id="270" r:id="rId16"/>
    <p:sldId id="334" r:id="rId17"/>
    <p:sldId id="271" r:id="rId18"/>
    <p:sldId id="263" r:id="rId19"/>
    <p:sldId id="290" r:id="rId20"/>
    <p:sldId id="291" r:id="rId21"/>
    <p:sldId id="335" r:id="rId22"/>
    <p:sldId id="273" r:id="rId23"/>
    <p:sldId id="278" r:id="rId24"/>
    <p:sldId id="286" r:id="rId25"/>
    <p:sldId id="293" r:id="rId26"/>
    <p:sldId id="324" r:id="rId27"/>
    <p:sldId id="325" r:id="rId28"/>
    <p:sldId id="312" r:id="rId29"/>
    <p:sldId id="326" r:id="rId3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5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99" autoAdjust="0"/>
    <p:restoredTop sz="94660"/>
  </p:normalViewPr>
  <p:slideViewPr>
    <p:cSldViewPr snapToGrid="0">
      <p:cViewPr varScale="1">
        <p:scale>
          <a:sx n="116" d="100"/>
          <a:sy n="116" d="100"/>
        </p:scale>
        <p:origin x="342"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ifosa\Downloads\ENSAYOS%20FINALES\CREACION%20DE%20ESCARCHA_03_02_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ifosa\Downloads\ENSAYOS%20FINALES\CREACION%20DE%20ESCARCHA_03_02_17.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aifosa\Downloads\RESUMEN_FINA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ifosa\Downloads\RESUMEN_FINAL.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jaifosa\Downloads\ENSAYOS%20FINALES\ENSAYO%203(DES.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marL="0" indent="0" algn="ctr">
              <a:defRPr sz="1400" b="0" i="0" u="none" strike="noStrike" kern="1200" spc="0" baseline="0">
                <a:solidFill>
                  <a:schemeClr val="tx1">
                    <a:lumMod val="65000"/>
                    <a:lumOff val="35000"/>
                  </a:schemeClr>
                </a:solidFill>
                <a:latin typeface="+mn-lt"/>
                <a:ea typeface="+mn-ea"/>
                <a:cs typeface="+mn-cs"/>
              </a:defRPr>
            </a:pPr>
            <a:r>
              <a:rPr lang="en-US" sz="2400" dirty="0">
                <a:solidFill>
                  <a:schemeClr val="tx1"/>
                </a:solidFill>
                <a:latin typeface="+mn-lt"/>
                <a:ea typeface="+mn-ea"/>
                <a:cs typeface="+mn-cs"/>
              </a:rPr>
              <a:t>PRESIÓN BAJA</a:t>
            </a:r>
            <a:endParaRPr lang="es-ES" sz="2400" dirty="0">
              <a:solidFill>
                <a:schemeClr val="tx1"/>
              </a:solidFill>
              <a:latin typeface="+mn-lt"/>
              <a:ea typeface="+mn-ea"/>
              <a:cs typeface="+mn-cs"/>
            </a:endParaRPr>
          </a:p>
        </c:rich>
      </c:tx>
      <c:layout>
        <c:manualLayout>
          <c:xMode val="edge"/>
          <c:yMode val="edge"/>
          <c:x val="0.44745169082125624"/>
          <c:y val="4.5417676586974876E-2"/>
        </c:manualLayout>
      </c:layout>
      <c:overlay val="1"/>
      <c:spPr>
        <a:noFill/>
        <a:ln>
          <a:noFill/>
        </a:ln>
        <a:effectLst/>
      </c:spPr>
    </c:title>
    <c:autoTitleDeleted val="0"/>
    <c:plotArea>
      <c:layout/>
      <c:lineChart>
        <c:grouping val="standard"/>
        <c:varyColors val="0"/>
        <c:ser>
          <c:idx val="0"/>
          <c:order val="0"/>
          <c:spPr>
            <a:ln w="3175" cap="rnd">
              <a:solidFill>
                <a:schemeClr val="tx1"/>
              </a:solidFill>
              <a:round/>
            </a:ln>
            <a:effectLst/>
          </c:spPr>
          <c:marker>
            <c:symbol val="none"/>
          </c:marker>
          <c:cat>
            <c:strRef>
              <c:f>'[CREACION DE ESCARCHA_03_02_17.xlsx]DATALOGGER'!$T$2:$T$8282</c:f>
              <c:strCache>
                <c:ptCount val="828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strCache>
            </c:strRef>
          </c:cat>
          <c:val>
            <c:numRef>
              <c:f>'[CREACION DE ESCARCHA_03_02_17.xlsx]DATALOGGER'!$Q$2:$Q$8282</c:f>
              <c:numCache>
                <c:formatCode>General</c:formatCode>
                <c:ptCount val="8281"/>
                <c:pt idx="0">
                  <c:v>2.3375293999999998</c:v>
                </c:pt>
                <c:pt idx="1">
                  <c:v>2.3614796999999976</c:v>
                </c:pt>
                <c:pt idx="2">
                  <c:v>2.374445299999997</c:v>
                </c:pt>
                <c:pt idx="3">
                  <c:v>2.3962771999999974</c:v>
                </c:pt>
                <c:pt idx="4">
                  <c:v>2.4079928000000002</c:v>
                </c:pt>
                <c:pt idx="5">
                  <c:v>2.4199096999999976</c:v>
                </c:pt>
                <c:pt idx="6">
                  <c:v>2.4409787999999999</c:v>
                </c:pt>
                <c:pt idx="7">
                  <c:v>2.4551519999999987</c:v>
                </c:pt>
                <c:pt idx="8">
                  <c:v>2.4680433999999987</c:v>
                </c:pt>
                <c:pt idx="9">
                  <c:v>2.479705999999998</c:v>
                </c:pt>
                <c:pt idx="10">
                  <c:v>2.4936673999999988</c:v>
                </c:pt>
                <c:pt idx="11">
                  <c:v>2.4975760999999999</c:v>
                </c:pt>
                <c:pt idx="12">
                  <c:v>2.5169079999999977</c:v>
                </c:pt>
                <c:pt idx="13">
                  <c:v>2.5311976</c:v>
                </c:pt>
                <c:pt idx="14">
                  <c:v>2.5400638</c:v>
                </c:pt>
                <c:pt idx="15">
                  <c:v>2.5458581999999974</c:v>
                </c:pt>
                <c:pt idx="16">
                  <c:v>2.5607411</c:v>
                </c:pt>
                <c:pt idx="17">
                  <c:v>2.5688339999999998</c:v>
                </c:pt>
                <c:pt idx="18">
                  <c:v>2.5828799999999976</c:v>
                </c:pt>
                <c:pt idx="19">
                  <c:v>2.5959197999999999</c:v>
                </c:pt>
                <c:pt idx="20">
                  <c:v>2.5981866</c:v>
                </c:pt>
                <c:pt idx="21">
                  <c:v>2.6159295</c:v>
                </c:pt>
                <c:pt idx="22">
                  <c:v>2.6207069000000001</c:v>
                </c:pt>
                <c:pt idx="23">
                  <c:v>2.6283231000000002</c:v>
                </c:pt>
                <c:pt idx="24">
                  <c:v>2.6446782999999998</c:v>
                </c:pt>
                <c:pt idx="25">
                  <c:v>2.6559916000000001</c:v>
                </c:pt>
                <c:pt idx="26">
                  <c:v>2.6648364999999998</c:v>
                </c:pt>
                <c:pt idx="27">
                  <c:v>2.6764991999999976</c:v>
                </c:pt>
                <c:pt idx="28">
                  <c:v>2.6840836000000001</c:v>
                </c:pt>
                <c:pt idx="29">
                  <c:v>2.6931509999999999</c:v>
                </c:pt>
                <c:pt idx="30">
                  <c:v>2.7065510000000002</c:v>
                </c:pt>
                <c:pt idx="31">
                  <c:v>2.7151628999999997</c:v>
                </c:pt>
                <c:pt idx="32">
                  <c:v>2.7209042000000023</c:v>
                </c:pt>
                <c:pt idx="33">
                  <c:v>2.7335202000000023</c:v>
                </c:pt>
                <c:pt idx="34">
                  <c:v>2.7370475999999999</c:v>
                </c:pt>
                <c:pt idx="35">
                  <c:v>2.7524601999999976</c:v>
                </c:pt>
                <c:pt idx="36">
                  <c:v>2.7589535999999999</c:v>
                </c:pt>
                <c:pt idx="37">
                  <c:v>2.7711247000000023</c:v>
                </c:pt>
                <c:pt idx="38">
                  <c:v>2.7777452</c:v>
                </c:pt>
                <c:pt idx="39">
                  <c:v>2.7902128999999998</c:v>
                </c:pt>
                <c:pt idx="40">
                  <c:v>2.8018438999999975</c:v>
                </c:pt>
                <c:pt idx="41">
                  <c:v>2.8103710999999998</c:v>
                </c:pt>
                <c:pt idx="42">
                  <c:v>2.8124365999999976</c:v>
                </c:pt>
                <c:pt idx="43">
                  <c:v>2.8182626999999969</c:v>
                </c:pt>
                <c:pt idx="44">
                  <c:v>2.8345861999999977</c:v>
                </c:pt>
                <c:pt idx="45">
                  <c:v>2.8403803999999999</c:v>
                </c:pt>
                <c:pt idx="46">
                  <c:v>2.8509097999999997</c:v>
                </c:pt>
                <c:pt idx="47">
                  <c:v>2.8669790999999987</c:v>
                </c:pt>
                <c:pt idx="48">
                  <c:v>2.8732605999999987</c:v>
                </c:pt>
                <c:pt idx="49">
                  <c:v>2.8802306</c:v>
                </c:pt>
                <c:pt idx="50">
                  <c:v>2.8925499999999968</c:v>
                </c:pt>
                <c:pt idx="51">
                  <c:v>2.8934503999999976</c:v>
                </c:pt>
                <c:pt idx="52">
                  <c:v>2.9111298999999997</c:v>
                </c:pt>
                <c:pt idx="53">
                  <c:v>2.9126234999999974</c:v>
                </c:pt>
                <c:pt idx="54">
                  <c:v>2.9254407999999987</c:v>
                </c:pt>
                <c:pt idx="55">
                  <c:v>2.9261292999999999</c:v>
                </c:pt>
                <c:pt idx="56">
                  <c:v>2.9402705999999998</c:v>
                </c:pt>
                <c:pt idx="57">
                  <c:v>2.9446349000000001</c:v>
                </c:pt>
                <c:pt idx="58">
                  <c:v>2.9567742999999997</c:v>
                </c:pt>
                <c:pt idx="59">
                  <c:v>2.5663657999999998</c:v>
                </c:pt>
                <c:pt idx="60">
                  <c:v>2.1729702</c:v>
                </c:pt>
                <c:pt idx="61">
                  <c:v>2.0090995</c:v>
                </c:pt>
                <c:pt idx="62">
                  <c:v>1.9040823000000004</c:v>
                </c:pt>
                <c:pt idx="63">
                  <c:v>1.7487071000000007</c:v>
                </c:pt>
                <c:pt idx="64">
                  <c:v>1.7314195999999995</c:v>
                </c:pt>
                <c:pt idx="65">
                  <c:v>1.7796592</c:v>
                </c:pt>
                <c:pt idx="66">
                  <c:v>1.7996901999999995</c:v>
                </c:pt>
                <c:pt idx="67">
                  <c:v>1.7719582</c:v>
                </c:pt>
                <c:pt idx="68">
                  <c:v>1.7300108000000007</c:v>
                </c:pt>
                <c:pt idx="69">
                  <c:v>1.7387392999999989</c:v>
                </c:pt>
                <c:pt idx="70">
                  <c:v>1.7627107000000006</c:v>
                </c:pt>
                <c:pt idx="71">
                  <c:v>1.7511433999999995</c:v>
                </c:pt>
                <c:pt idx="72">
                  <c:v>1.7090792999999986</c:v>
                </c:pt>
                <c:pt idx="73">
                  <c:v>1.6575664999999988</c:v>
                </c:pt>
                <c:pt idx="74">
                  <c:v>1.647884699999999</c:v>
                </c:pt>
                <c:pt idx="75">
                  <c:v>1.6673224</c:v>
                </c:pt>
                <c:pt idx="76">
                  <c:v>1.6776504999999999</c:v>
                </c:pt>
                <c:pt idx="77">
                  <c:v>1.6692821000000011</c:v>
                </c:pt>
                <c:pt idx="78">
                  <c:v>2.0695314000000002</c:v>
                </c:pt>
                <c:pt idx="79">
                  <c:v>2.1907449999999997</c:v>
                </c:pt>
                <c:pt idx="80">
                  <c:v>2.2606575000000002</c:v>
                </c:pt>
                <c:pt idx="81">
                  <c:v>2.3213330000000001</c:v>
                </c:pt>
                <c:pt idx="82">
                  <c:v>2.3490649999999977</c:v>
                </c:pt>
                <c:pt idx="83">
                  <c:v>2.3701235</c:v>
                </c:pt>
                <c:pt idx="84">
                  <c:v>2.3845190000000001</c:v>
                </c:pt>
                <c:pt idx="85">
                  <c:v>2.3968173999999975</c:v>
                </c:pt>
                <c:pt idx="86">
                  <c:v>2.4181195</c:v>
                </c:pt>
                <c:pt idx="87">
                  <c:v>2.4334897</c:v>
                </c:pt>
                <c:pt idx="88">
                  <c:v>2.4493048000000002</c:v>
                </c:pt>
                <c:pt idx="89">
                  <c:v>2.4587852999999997</c:v>
                </c:pt>
                <c:pt idx="90">
                  <c:v>2.4737317000000023</c:v>
                </c:pt>
                <c:pt idx="91">
                  <c:v>2.4826402999999977</c:v>
                </c:pt>
                <c:pt idx="92">
                  <c:v>2.4966756999999964</c:v>
                </c:pt>
                <c:pt idx="93">
                  <c:v>2.5067176999999998</c:v>
                </c:pt>
                <c:pt idx="94">
                  <c:v>2.5152024999999969</c:v>
                </c:pt>
                <c:pt idx="95">
                  <c:v>2.5336975000000002</c:v>
                </c:pt>
                <c:pt idx="96">
                  <c:v>2.5416632999999997</c:v>
                </c:pt>
                <c:pt idx="97">
                  <c:v>2.5573725</c:v>
                </c:pt>
                <c:pt idx="98">
                  <c:v>2.5603280000000002</c:v>
                </c:pt>
                <c:pt idx="99">
                  <c:v>2.5717363</c:v>
                </c:pt>
                <c:pt idx="100">
                  <c:v>2.5887695000000002</c:v>
                </c:pt>
                <c:pt idx="101">
                  <c:v>2.5988751999999979</c:v>
                </c:pt>
                <c:pt idx="102">
                  <c:v>2.6054002999999999</c:v>
                </c:pt>
                <c:pt idx="103">
                  <c:v>2.6186837000000001</c:v>
                </c:pt>
                <c:pt idx="104">
                  <c:v>2.6296366</c:v>
                </c:pt>
                <c:pt idx="105">
                  <c:v>2.6407060000000002</c:v>
                </c:pt>
                <c:pt idx="106">
                  <c:v>2.6504197</c:v>
                </c:pt>
                <c:pt idx="107">
                  <c:v>2.6599531999999977</c:v>
                </c:pt>
                <c:pt idx="108">
                  <c:v>2.6716581999999969</c:v>
                </c:pt>
                <c:pt idx="109">
                  <c:v>2.6819120999999999</c:v>
                </c:pt>
                <c:pt idx="110">
                  <c:v>2.6837234000000012</c:v>
                </c:pt>
                <c:pt idx="111">
                  <c:v>2.7042206000000002</c:v>
                </c:pt>
                <c:pt idx="112">
                  <c:v>2.7075574000000002</c:v>
                </c:pt>
                <c:pt idx="113">
                  <c:v>2.7133834000000001</c:v>
                </c:pt>
                <c:pt idx="114">
                  <c:v>2.7320160999999987</c:v>
                </c:pt>
                <c:pt idx="115">
                  <c:v>2.7338697999999999</c:v>
                </c:pt>
                <c:pt idx="116">
                  <c:v>2.7510725999999988</c:v>
                </c:pt>
                <c:pt idx="117">
                  <c:v>2.7582968000000001</c:v>
                </c:pt>
                <c:pt idx="118">
                  <c:v>2.7615806000000012</c:v>
                </c:pt>
                <c:pt idx="119">
                  <c:v>2.7764845999999999</c:v>
                </c:pt>
                <c:pt idx="120">
                  <c:v>2.7781371000000012</c:v>
                </c:pt>
                <c:pt idx="121">
                  <c:v>2.7978608999999999</c:v>
                </c:pt>
                <c:pt idx="122">
                  <c:v>2.8029983999999977</c:v>
                </c:pt>
                <c:pt idx="123">
                  <c:v>2.8143220999999987</c:v>
                </c:pt>
                <c:pt idx="124">
                  <c:v>2.8261012999999999</c:v>
                </c:pt>
                <c:pt idx="125">
                  <c:v>2.8281668999999998</c:v>
                </c:pt>
                <c:pt idx="126">
                  <c:v>2.8446916</c:v>
                </c:pt>
                <c:pt idx="127">
                  <c:v>2.8529965999999987</c:v>
                </c:pt>
                <c:pt idx="128">
                  <c:v>2.8586213999999988</c:v>
                </c:pt>
                <c:pt idx="129">
                  <c:v>2.8723177999999998</c:v>
                </c:pt>
                <c:pt idx="130">
                  <c:v>2.8791395999999998</c:v>
                </c:pt>
                <c:pt idx="131">
                  <c:v>2.8912576999999979</c:v>
                </c:pt>
                <c:pt idx="132">
                  <c:v>2.8975497999999997</c:v>
                </c:pt>
                <c:pt idx="133">
                  <c:v>2.9029311</c:v>
                </c:pt>
                <c:pt idx="134">
                  <c:v>2.9167017</c:v>
                </c:pt>
                <c:pt idx="135">
                  <c:v>2.9228348999999998</c:v>
                </c:pt>
                <c:pt idx="136">
                  <c:v>2.9247415999999999</c:v>
                </c:pt>
                <c:pt idx="137">
                  <c:v>2.9394549999999975</c:v>
                </c:pt>
                <c:pt idx="138">
                  <c:v>2.9504820999999977</c:v>
                </c:pt>
                <c:pt idx="139">
                  <c:v>2.9574310000000001</c:v>
                </c:pt>
                <c:pt idx="140">
                  <c:v>2.4129290999999977</c:v>
                </c:pt>
                <c:pt idx="141">
                  <c:v>2.1349630999999998</c:v>
                </c:pt>
                <c:pt idx="142">
                  <c:v>2.0006146</c:v>
                </c:pt>
                <c:pt idx="143">
                  <c:v>1.8695390999999988</c:v>
                </c:pt>
                <c:pt idx="144">
                  <c:v>1.7374680999999996</c:v>
                </c:pt>
                <c:pt idx="145">
                  <c:v>1.7567045999999995</c:v>
                </c:pt>
                <c:pt idx="146">
                  <c:v>1.7904427000000007</c:v>
                </c:pt>
                <c:pt idx="147">
                  <c:v>1.7982283999999995</c:v>
                </c:pt>
                <c:pt idx="148">
                  <c:v>1.7653482999999996</c:v>
                </c:pt>
                <c:pt idx="149">
                  <c:v>1.7314937999999986</c:v>
                </c:pt>
                <c:pt idx="150">
                  <c:v>1.7333052</c:v>
                </c:pt>
                <c:pt idx="151">
                  <c:v>1.7667572000000007</c:v>
                </c:pt>
                <c:pt idx="152">
                  <c:v>1.7513022999999996</c:v>
                </c:pt>
                <c:pt idx="153">
                  <c:v>1.6985924999999999</c:v>
                </c:pt>
                <c:pt idx="154">
                  <c:v>1.6636042999999987</c:v>
                </c:pt>
                <c:pt idx="155">
                  <c:v>1.6614328</c:v>
                </c:pt>
                <c:pt idx="156">
                  <c:v>1.6851502</c:v>
                </c:pt>
                <c:pt idx="157">
                  <c:v>1.6795041999999998</c:v>
                </c:pt>
                <c:pt idx="158">
                  <c:v>1.8785324000000001</c:v>
                </c:pt>
                <c:pt idx="159">
                  <c:v>2.112019199999998</c:v>
                </c:pt>
                <c:pt idx="160">
                  <c:v>2.2101298000000011</c:v>
                </c:pt>
                <c:pt idx="161">
                  <c:v>2.2797033</c:v>
                </c:pt>
                <c:pt idx="162">
                  <c:v>2.3254005999999987</c:v>
                </c:pt>
                <c:pt idx="163">
                  <c:v>2.3515754999999974</c:v>
                </c:pt>
                <c:pt idx="164">
                  <c:v>2.3701976</c:v>
                </c:pt>
                <c:pt idx="165">
                  <c:v>2.3899743</c:v>
                </c:pt>
                <c:pt idx="166">
                  <c:v>2.3995715999999998</c:v>
                </c:pt>
                <c:pt idx="167">
                  <c:v>2.4140518999999987</c:v>
                </c:pt>
                <c:pt idx="168">
                  <c:v>2.4335425999999987</c:v>
                </c:pt>
                <c:pt idx="169">
                  <c:v>2.4484255999999998</c:v>
                </c:pt>
                <c:pt idx="170">
                  <c:v>2.4589547999999999</c:v>
                </c:pt>
                <c:pt idx="171">
                  <c:v>2.4744731999999976</c:v>
                </c:pt>
                <c:pt idx="172">
                  <c:v>2.4831593000000001</c:v>
                </c:pt>
                <c:pt idx="173">
                  <c:v>2.4963790999999977</c:v>
                </c:pt>
                <c:pt idx="174">
                  <c:v>2.5056371999999998</c:v>
                </c:pt>
                <c:pt idx="175">
                  <c:v>2.5193973000000001</c:v>
                </c:pt>
                <c:pt idx="176">
                  <c:v>2.5257317000000024</c:v>
                </c:pt>
                <c:pt idx="177">
                  <c:v>2.5421611</c:v>
                </c:pt>
                <c:pt idx="178">
                  <c:v>2.5554975999999998</c:v>
                </c:pt>
                <c:pt idx="179">
                  <c:v>2.5674356999999999</c:v>
                </c:pt>
                <c:pt idx="180">
                  <c:v>2.5766619999999976</c:v>
                </c:pt>
                <c:pt idx="181">
                  <c:v>2.5823820999999998</c:v>
                </c:pt>
                <c:pt idx="182">
                  <c:v>2.5933774000000001</c:v>
                </c:pt>
                <c:pt idx="183">
                  <c:v>2.6066290999999997</c:v>
                </c:pt>
                <c:pt idx="184">
                  <c:v>2.6196793999999977</c:v>
                </c:pt>
                <c:pt idx="185">
                  <c:v>2.6258549999999987</c:v>
                </c:pt>
                <c:pt idx="186">
                  <c:v>2.6398797999999997</c:v>
                </c:pt>
                <c:pt idx="187">
                  <c:v>2.6472843000000021</c:v>
                </c:pt>
                <c:pt idx="188">
                  <c:v>2.6593811999999999</c:v>
                </c:pt>
                <c:pt idx="189">
                  <c:v>2.6712662999999988</c:v>
                </c:pt>
                <c:pt idx="190">
                  <c:v>2.6744758999999987</c:v>
                </c:pt>
                <c:pt idx="191">
                  <c:v>2.6855136000000002</c:v>
                </c:pt>
                <c:pt idx="192">
                  <c:v>2.7021231999999999</c:v>
                </c:pt>
                <c:pt idx="193">
                  <c:v>2.7109999999999999</c:v>
                </c:pt>
                <c:pt idx="194">
                  <c:v>2.7222919000000001</c:v>
                </c:pt>
                <c:pt idx="195">
                  <c:v>2.7292619</c:v>
                </c:pt>
                <c:pt idx="196">
                  <c:v>2.7385518000000002</c:v>
                </c:pt>
                <c:pt idx="197">
                  <c:v>2.7495683999999998</c:v>
                </c:pt>
                <c:pt idx="198">
                  <c:v>2.7573753000000001</c:v>
                </c:pt>
                <c:pt idx="199">
                  <c:v>2.7648961000000001</c:v>
                </c:pt>
                <c:pt idx="200">
                  <c:v>2.7736670000000001</c:v>
                </c:pt>
                <c:pt idx="201">
                  <c:v>2.7775121</c:v>
                </c:pt>
                <c:pt idx="202">
                  <c:v>2.7891218000000038</c:v>
                </c:pt>
                <c:pt idx="203">
                  <c:v>2.8082100999999997</c:v>
                </c:pt>
                <c:pt idx="204">
                  <c:v>2.8125001999999975</c:v>
                </c:pt>
                <c:pt idx="205">
                  <c:v>2.8231458999999997</c:v>
                </c:pt>
                <c:pt idx="206">
                  <c:v>2.8322980999999969</c:v>
                </c:pt>
                <c:pt idx="207">
                  <c:v>2.8402426999999975</c:v>
                </c:pt>
                <c:pt idx="208">
                  <c:v>2.8523927999999987</c:v>
                </c:pt>
                <c:pt idx="209">
                  <c:v>2.8590132999999978</c:v>
                </c:pt>
                <c:pt idx="210">
                  <c:v>2.8699873999999999</c:v>
                </c:pt>
                <c:pt idx="211">
                  <c:v>2.8765654999999959</c:v>
                </c:pt>
                <c:pt idx="212">
                  <c:v>2.8790971999999977</c:v>
                </c:pt>
                <c:pt idx="213">
                  <c:v>2.8955900999999997</c:v>
                </c:pt>
                <c:pt idx="214">
                  <c:v>2.8975816000000001</c:v>
                </c:pt>
                <c:pt idx="215">
                  <c:v>2.9136191999999976</c:v>
                </c:pt>
                <c:pt idx="216">
                  <c:v>2.9188732999999987</c:v>
                </c:pt>
                <c:pt idx="217">
                  <c:v>2.9321882999999977</c:v>
                </c:pt>
                <c:pt idx="218">
                  <c:v>2.9326861999999969</c:v>
                </c:pt>
                <c:pt idx="219">
                  <c:v>2.9471136000000002</c:v>
                </c:pt>
                <c:pt idx="220">
                  <c:v>2.956276399999997</c:v>
                </c:pt>
                <c:pt idx="221">
                  <c:v>2.5255304999999999</c:v>
                </c:pt>
                <c:pt idx="222">
                  <c:v>2.1629282999999999</c:v>
                </c:pt>
                <c:pt idx="223">
                  <c:v>2.0067371999999999</c:v>
                </c:pt>
                <c:pt idx="224">
                  <c:v>1.9005866999999994</c:v>
                </c:pt>
                <c:pt idx="225">
                  <c:v>1.7446183000000006</c:v>
                </c:pt>
                <c:pt idx="226">
                  <c:v>1.7511963999999989</c:v>
                </c:pt>
                <c:pt idx="227">
                  <c:v>1.7851992999999984</c:v>
                </c:pt>
                <c:pt idx="228">
                  <c:v>1.7980483000000007</c:v>
                </c:pt>
                <c:pt idx="229">
                  <c:v>1.7781127000000008</c:v>
                </c:pt>
                <c:pt idx="230">
                  <c:v>1.7339724999999995</c:v>
                </c:pt>
                <c:pt idx="231">
                  <c:v>1.7365889000000008</c:v>
                </c:pt>
                <c:pt idx="232">
                  <c:v>1.7640347999999995</c:v>
                </c:pt>
                <c:pt idx="233">
                  <c:v>1.7527746999999996</c:v>
                </c:pt>
                <c:pt idx="234">
                  <c:v>1.6930205999999999</c:v>
                </c:pt>
                <c:pt idx="235">
                  <c:v>1.6682652</c:v>
                </c:pt>
                <c:pt idx="236">
                  <c:v>1.6554161000000001</c:v>
                </c:pt>
                <c:pt idx="237">
                  <c:v>1.6824596000000001</c:v>
                </c:pt>
                <c:pt idx="238">
                  <c:v>1.6847265</c:v>
                </c:pt>
                <c:pt idx="239">
                  <c:v>1.674123</c:v>
                </c:pt>
                <c:pt idx="240">
                  <c:v>2.0706965999999998</c:v>
                </c:pt>
                <c:pt idx="241">
                  <c:v>2.1940393</c:v>
                </c:pt>
                <c:pt idx="242">
                  <c:v>2.2631680000000012</c:v>
                </c:pt>
                <c:pt idx="243">
                  <c:v>2.3216189999999974</c:v>
                </c:pt>
                <c:pt idx="244">
                  <c:v>2.3504526999999968</c:v>
                </c:pt>
                <c:pt idx="245">
                  <c:v>2.3731318000000012</c:v>
                </c:pt>
                <c:pt idx="246">
                  <c:v>2.3912985999999976</c:v>
                </c:pt>
                <c:pt idx="247">
                  <c:v>2.4076114999999998</c:v>
                </c:pt>
                <c:pt idx="248">
                  <c:v>2.4222188999999976</c:v>
                </c:pt>
                <c:pt idx="249">
                  <c:v>2.4310638999999976</c:v>
                </c:pt>
                <c:pt idx="250">
                  <c:v>2.4518258999999976</c:v>
                </c:pt>
                <c:pt idx="251">
                  <c:v>2.4616348000000001</c:v>
                </c:pt>
                <c:pt idx="252">
                  <c:v>2.4766976999999977</c:v>
                </c:pt>
                <c:pt idx="253">
                  <c:v>2.4903093999999997</c:v>
                </c:pt>
                <c:pt idx="254">
                  <c:v>2.5006479999999978</c:v>
                </c:pt>
                <c:pt idx="255">
                  <c:v>2.5112195999999987</c:v>
                </c:pt>
                <c:pt idx="256">
                  <c:v>2.5169714999999977</c:v>
                </c:pt>
                <c:pt idx="257">
                  <c:v>2.5318648999999978</c:v>
                </c:pt>
                <c:pt idx="258">
                  <c:v>2.5503919000000002</c:v>
                </c:pt>
                <c:pt idx="259">
                  <c:v>2.5558047999999998</c:v>
                </c:pt>
                <c:pt idx="260">
                  <c:v>2.5713232000000001</c:v>
                </c:pt>
                <c:pt idx="261">
                  <c:v>2.5743421999999976</c:v>
                </c:pt>
                <c:pt idx="262">
                  <c:v>2.5919579999999987</c:v>
                </c:pt>
                <c:pt idx="263">
                  <c:v>2.5995000999999998</c:v>
                </c:pt>
                <c:pt idx="264">
                  <c:v>2.6093725999999999</c:v>
                </c:pt>
                <c:pt idx="265">
                  <c:v>2.6203785000000002</c:v>
                </c:pt>
                <c:pt idx="266">
                  <c:v>2.6281430000000001</c:v>
                </c:pt>
                <c:pt idx="267">
                  <c:v>2.6413310000000023</c:v>
                </c:pt>
                <c:pt idx="268">
                  <c:v>2.6442334000000001</c:v>
                </c:pt>
                <c:pt idx="269">
                  <c:v>2.6594129999999976</c:v>
                </c:pt>
                <c:pt idx="270">
                  <c:v>2.6730988999999998</c:v>
                </c:pt>
                <c:pt idx="271">
                  <c:v>2.6801960000000022</c:v>
                </c:pt>
                <c:pt idx="272">
                  <c:v>2.6898037000000001</c:v>
                </c:pt>
                <c:pt idx="273">
                  <c:v>2.7038074999999999</c:v>
                </c:pt>
                <c:pt idx="274">
                  <c:v>2.7112647999999999</c:v>
                </c:pt>
                <c:pt idx="275">
                  <c:v>2.7226732</c:v>
                </c:pt>
                <c:pt idx="276">
                  <c:v>2.7313805000000002</c:v>
                </c:pt>
                <c:pt idx="277">
                  <c:v>2.7375455</c:v>
                </c:pt>
                <c:pt idx="278">
                  <c:v>2.7508182999999997</c:v>
                </c:pt>
                <c:pt idx="279">
                  <c:v>2.7538266999999998</c:v>
                </c:pt>
                <c:pt idx="280">
                  <c:v>2.7659131000000001</c:v>
                </c:pt>
                <c:pt idx="281">
                  <c:v>2.7750227999999999</c:v>
                </c:pt>
                <c:pt idx="282">
                  <c:v>2.7863994999999999</c:v>
                </c:pt>
                <c:pt idx="283">
                  <c:v>2.7977126000000001</c:v>
                </c:pt>
                <c:pt idx="284">
                  <c:v>2.8073098000000001</c:v>
                </c:pt>
                <c:pt idx="285">
                  <c:v>2.8096930999999987</c:v>
                </c:pt>
                <c:pt idx="286">
                  <c:v>2.8233472000000002</c:v>
                </c:pt>
                <c:pt idx="287">
                  <c:v>2.8284316999999999</c:v>
                </c:pt>
                <c:pt idx="288">
                  <c:v>2.8417045000000001</c:v>
                </c:pt>
                <c:pt idx="289">
                  <c:v>2.8526045999999976</c:v>
                </c:pt>
                <c:pt idx="290">
                  <c:v>2.8589815000000001</c:v>
                </c:pt>
                <c:pt idx="291">
                  <c:v>2.8699979999999998</c:v>
                </c:pt>
                <c:pt idx="292">
                  <c:v>2.8798386999999974</c:v>
                </c:pt>
                <c:pt idx="293">
                  <c:v>2.8892875</c:v>
                </c:pt>
                <c:pt idx="294">
                  <c:v>2.8924122999999975</c:v>
                </c:pt>
                <c:pt idx="295">
                  <c:v>2.9056004999999976</c:v>
                </c:pt>
                <c:pt idx="296">
                  <c:v>2.9094879999999987</c:v>
                </c:pt>
                <c:pt idx="297">
                  <c:v>2.9171678000000001</c:v>
                </c:pt>
                <c:pt idx="298">
                  <c:v>2.9329933999999978</c:v>
                </c:pt>
                <c:pt idx="299">
                  <c:v>2.9355779999999987</c:v>
                </c:pt>
                <c:pt idx="300">
                  <c:v>2.9528548999999975</c:v>
                </c:pt>
                <c:pt idx="301">
                  <c:v>2.9549734999999977</c:v>
                </c:pt>
                <c:pt idx="302">
                  <c:v>2.8766396999999975</c:v>
                </c:pt>
                <c:pt idx="303">
                  <c:v>2.2020050999999987</c:v>
                </c:pt>
                <c:pt idx="304">
                  <c:v>2.0262808999999997</c:v>
                </c:pt>
                <c:pt idx="305">
                  <c:v>1.9159356999999981</c:v>
                </c:pt>
                <c:pt idx="306">
                  <c:v>1.7730705000000007</c:v>
                </c:pt>
                <c:pt idx="307">
                  <c:v>1.7427644999999996</c:v>
                </c:pt>
                <c:pt idx="308">
                  <c:v>1.7844047999999995</c:v>
                </c:pt>
                <c:pt idx="309">
                  <c:v>1.8085774999999999</c:v>
                </c:pt>
                <c:pt idx="310">
                  <c:v>1.7867564000000007</c:v>
                </c:pt>
                <c:pt idx="311">
                  <c:v>1.7393006999999996</c:v>
                </c:pt>
                <c:pt idx="312">
                  <c:v>1.7506456000000001</c:v>
                </c:pt>
                <c:pt idx="313">
                  <c:v>1.7568846999999996</c:v>
                </c:pt>
                <c:pt idx="314">
                  <c:v>1.7589714999999995</c:v>
                </c:pt>
                <c:pt idx="315">
                  <c:v>1.7216846999999986</c:v>
                </c:pt>
                <c:pt idx="316">
                  <c:v>1.6682546</c:v>
                </c:pt>
                <c:pt idx="317">
                  <c:v>1.6532870000000011</c:v>
                </c:pt>
                <c:pt idx="318">
                  <c:v>1.6529056</c:v>
                </c:pt>
                <c:pt idx="319">
                  <c:v>1.6953298999999988</c:v>
                </c:pt>
                <c:pt idx="320">
                  <c:v>1.6739957999999988</c:v>
                </c:pt>
                <c:pt idx="321">
                  <c:v>2.0380390999999998</c:v>
                </c:pt>
                <c:pt idx="322">
                  <c:v>2.1789763</c:v>
                </c:pt>
                <c:pt idx="323">
                  <c:v>2.2614095000000001</c:v>
                </c:pt>
                <c:pt idx="324">
                  <c:v>2.3199771999999976</c:v>
                </c:pt>
                <c:pt idx="325">
                  <c:v>2.3503360999999998</c:v>
                </c:pt>
                <c:pt idx="326">
                  <c:v>2.3777819999999998</c:v>
                </c:pt>
                <c:pt idx="327">
                  <c:v>2.3924319999999977</c:v>
                </c:pt>
                <c:pt idx="328">
                  <c:v>2.4105456999999975</c:v>
                </c:pt>
                <c:pt idx="329">
                  <c:v>2.4268691999999974</c:v>
                </c:pt>
                <c:pt idx="330">
                  <c:v>2.4367945999999998</c:v>
                </c:pt>
                <c:pt idx="331">
                  <c:v>2.4476098999999998</c:v>
                </c:pt>
                <c:pt idx="332">
                  <c:v>2.4619949000000001</c:v>
                </c:pt>
                <c:pt idx="333">
                  <c:v>2.4792293999999977</c:v>
                </c:pt>
                <c:pt idx="334">
                  <c:v>2.4821848000000002</c:v>
                </c:pt>
                <c:pt idx="335">
                  <c:v>2.4998959999999975</c:v>
                </c:pt>
                <c:pt idx="336">
                  <c:v>2.512766199999998</c:v>
                </c:pt>
                <c:pt idx="337">
                  <c:v>2.5211874000000001</c:v>
                </c:pt>
                <c:pt idx="338">
                  <c:v>2.5360914999999977</c:v>
                </c:pt>
                <c:pt idx="339">
                  <c:v>2.5465466999999977</c:v>
                </c:pt>
                <c:pt idx="340">
                  <c:v>2.5579869</c:v>
                </c:pt>
                <c:pt idx="341">
                  <c:v>2.5717257999999998</c:v>
                </c:pt>
                <c:pt idx="342">
                  <c:v>2.5804542000000001</c:v>
                </c:pt>
                <c:pt idx="343">
                  <c:v>2.5924981999999974</c:v>
                </c:pt>
                <c:pt idx="344">
                  <c:v>2.6012903000000001</c:v>
                </c:pt>
                <c:pt idx="345">
                  <c:v>2.6087476000000001</c:v>
                </c:pt>
                <c:pt idx="346">
                  <c:v>2.6212470999999997</c:v>
                </c:pt>
                <c:pt idx="347">
                  <c:v>2.6346363999999998</c:v>
                </c:pt>
                <c:pt idx="348">
                  <c:v>2.6407378000000024</c:v>
                </c:pt>
                <c:pt idx="349">
                  <c:v>2.6552605999999987</c:v>
                </c:pt>
                <c:pt idx="350">
                  <c:v>2.6567435999999987</c:v>
                </c:pt>
                <c:pt idx="351">
                  <c:v>2.6734908000000002</c:v>
                </c:pt>
                <c:pt idx="352">
                  <c:v>2.6820392000000002</c:v>
                </c:pt>
                <c:pt idx="353">
                  <c:v>2.6895389000000001</c:v>
                </c:pt>
                <c:pt idx="354">
                  <c:v>2.7044430999999998</c:v>
                </c:pt>
                <c:pt idx="355">
                  <c:v>2.7138918000000012</c:v>
                </c:pt>
                <c:pt idx="356">
                  <c:v>2.7259782000000001</c:v>
                </c:pt>
                <c:pt idx="357">
                  <c:v>2.7322702999999997</c:v>
                </c:pt>
                <c:pt idx="358">
                  <c:v>2.7392509999999977</c:v>
                </c:pt>
                <c:pt idx="359">
                  <c:v>2.7541233000000012</c:v>
                </c:pt>
                <c:pt idx="360">
                  <c:v>2.7878719000000012</c:v>
                </c:pt>
                <c:pt idx="361">
                  <c:v>2.2568969999999977</c:v>
                </c:pt>
                <c:pt idx="362">
                  <c:v>1.9593131999999998</c:v>
                </c:pt>
                <c:pt idx="363">
                  <c:v>1.7933238999999996</c:v>
                </c:pt>
                <c:pt idx="364">
                  <c:v>1.6567295999999998</c:v>
                </c:pt>
                <c:pt idx="365">
                  <c:v>1.5504627</c:v>
                </c:pt>
                <c:pt idx="366">
                  <c:v>1.4818636999999975</c:v>
                </c:pt>
                <c:pt idx="367">
                  <c:v>1.4137199999999988</c:v>
                </c:pt>
                <c:pt idx="368">
                  <c:v>1.5276987999999987</c:v>
                </c:pt>
                <c:pt idx="369">
                  <c:v>1.6553313999999988</c:v>
                </c:pt>
                <c:pt idx="370">
                  <c:v>1.5869655</c:v>
                </c:pt>
                <c:pt idx="371">
                  <c:v>1.6290083</c:v>
                </c:pt>
                <c:pt idx="372">
                  <c:v>1.7291422000000001</c:v>
                </c:pt>
                <c:pt idx="373">
                  <c:v>1.8574104</c:v>
                </c:pt>
                <c:pt idx="374">
                  <c:v>1.9120798999999993</c:v>
                </c:pt>
                <c:pt idx="375">
                  <c:v>1.9031607999999991</c:v>
                </c:pt>
                <c:pt idx="376">
                  <c:v>1.9300981999999998</c:v>
                </c:pt>
                <c:pt idx="377">
                  <c:v>2.0059427999999997</c:v>
                </c:pt>
                <c:pt idx="378">
                  <c:v>2.0935030000000001</c:v>
                </c:pt>
                <c:pt idx="379">
                  <c:v>2.1296984999999977</c:v>
                </c:pt>
                <c:pt idx="380">
                  <c:v>2.1145508999999998</c:v>
                </c:pt>
                <c:pt idx="381">
                  <c:v>2.1597398000000001</c:v>
                </c:pt>
                <c:pt idx="382">
                  <c:v>2.1988484999999969</c:v>
                </c:pt>
                <c:pt idx="383">
                  <c:v>2.2355206999999999</c:v>
                </c:pt>
                <c:pt idx="384">
                  <c:v>2.2162205999999998</c:v>
                </c:pt>
                <c:pt idx="385">
                  <c:v>2.2344932000000002</c:v>
                </c:pt>
                <c:pt idx="386">
                  <c:v>2.2669389999999998</c:v>
                </c:pt>
                <c:pt idx="387">
                  <c:v>2.2944273000000002</c:v>
                </c:pt>
                <c:pt idx="388">
                  <c:v>2.2842688</c:v>
                </c:pt>
                <c:pt idx="389">
                  <c:v>2.2704027999999998</c:v>
                </c:pt>
                <c:pt idx="390">
                  <c:v>2.2758262999999999</c:v>
                </c:pt>
                <c:pt idx="391">
                  <c:v>2.2983361000000002</c:v>
                </c:pt>
                <c:pt idx="392">
                  <c:v>2.3049565999999997</c:v>
                </c:pt>
                <c:pt idx="393">
                  <c:v>2.2855611000000002</c:v>
                </c:pt>
                <c:pt idx="394">
                  <c:v>2.2941731999999999</c:v>
                </c:pt>
                <c:pt idx="395">
                  <c:v>2.2958890999999997</c:v>
                </c:pt>
                <c:pt idx="396">
                  <c:v>2.2847772000000028</c:v>
                </c:pt>
                <c:pt idx="397">
                  <c:v>2.2755296999999999</c:v>
                </c:pt>
                <c:pt idx="398">
                  <c:v>2.2790465999999987</c:v>
                </c:pt>
                <c:pt idx="399">
                  <c:v>2.2763135999999999</c:v>
                </c:pt>
                <c:pt idx="400">
                  <c:v>2.2796502999999997</c:v>
                </c:pt>
                <c:pt idx="401">
                  <c:v>2.2752860999999998</c:v>
                </c:pt>
                <c:pt idx="402">
                  <c:v>2.2608693</c:v>
                </c:pt>
                <c:pt idx="403">
                  <c:v>2.2560283999999977</c:v>
                </c:pt>
                <c:pt idx="404">
                  <c:v>2.2360820999999977</c:v>
                </c:pt>
                <c:pt idx="405">
                  <c:v>2.2465161</c:v>
                </c:pt>
                <c:pt idx="406">
                  <c:v>2.2387516000000001</c:v>
                </c:pt>
                <c:pt idx="407">
                  <c:v>2.2518972000000002</c:v>
                </c:pt>
                <c:pt idx="408">
                  <c:v>2.2447683</c:v>
                </c:pt>
                <c:pt idx="409">
                  <c:v>2.2353299999999998</c:v>
                </c:pt>
                <c:pt idx="410">
                  <c:v>2.2261036999999999</c:v>
                </c:pt>
                <c:pt idx="411">
                  <c:v>2.227194700000005</c:v>
                </c:pt>
                <c:pt idx="412">
                  <c:v>2.2260930999999999</c:v>
                </c:pt>
                <c:pt idx="413">
                  <c:v>2.2167925999999998</c:v>
                </c:pt>
                <c:pt idx="414">
                  <c:v>2.2205530000000002</c:v>
                </c:pt>
                <c:pt idx="415">
                  <c:v>2.2123119</c:v>
                </c:pt>
                <c:pt idx="416">
                  <c:v>2.2083713000000023</c:v>
                </c:pt>
                <c:pt idx="417">
                  <c:v>2.2064434999999976</c:v>
                </c:pt>
                <c:pt idx="418">
                  <c:v>2.1919208000000001</c:v>
                </c:pt>
                <c:pt idx="419">
                  <c:v>2.1902895</c:v>
                </c:pt>
                <c:pt idx="420">
                  <c:v>2.1916982999999997</c:v>
                </c:pt>
                <c:pt idx="421">
                  <c:v>2.1863913000000021</c:v>
                </c:pt>
                <c:pt idx="422">
                  <c:v>2.1765399999999997</c:v>
                </c:pt>
                <c:pt idx="423">
                  <c:v>2.1742518999999998</c:v>
                </c:pt>
                <c:pt idx="424">
                  <c:v>2.1735739999999999</c:v>
                </c:pt>
                <c:pt idx="425">
                  <c:v>2.1699301000000002</c:v>
                </c:pt>
                <c:pt idx="426">
                  <c:v>2.1744002</c:v>
                </c:pt>
                <c:pt idx="427">
                  <c:v>2.1715719999999998</c:v>
                </c:pt>
                <c:pt idx="428">
                  <c:v>2.1762115999999998</c:v>
                </c:pt>
                <c:pt idx="429">
                  <c:v>2.1709152</c:v>
                </c:pt>
                <c:pt idx="430">
                  <c:v>2.1531511000000001</c:v>
                </c:pt>
                <c:pt idx="431">
                  <c:v>2.1586382</c:v>
                </c:pt>
                <c:pt idx="432">
                  <c:v>2.1419440000000001</c:v>
                </c:pt>
                <c:pt idx="433">
                  <c:v>2.1507782999999998</c:v>
                </c:pt>
                <c:pt idx="434">
                  <c:v>2.1566890999999977</c:v>
                </c:pt>
                <c:pt idx="435">
                  <c:v>2.1364992999999997</c:v>
                </c:pt>
                <c:pt idx="436">
                  <c:v>2.1353763999999997</c:v>
                </c:pt>
                <c:pt idx="437">
                  <c:v>2.1434587000000001</c:v>
                </c:pt>
                <c:pt idx="438">
                  <c:v>2.1489563999999999</c:v>
                </c:pt>
                <c:pt idx="439">
                  <c:v>2.1347619</c:v>
                </c:pt>
                <c:pt idx="440">
                  <c:v>2.1302175000000001</c:v>
                </c:pt>
                <c:pt idx="441">
                  <c:v>2.1419863000000001</c:v>
                </c:pt>
                <c:pt idx="442">
                  <c:v>2.1396558999999975</c:v>
                </c:pt>
                <c:pt idx="443">
                  <c:v>2.1217220999999999</c:v>
                </c:pt>
                <c:pt idx="444">
                  <c:v>2.1279931000000012</c:v>
                </c:pt>
                <c:pt idx="445">
                  <c:v>2.1270926999999999</c:v>
                </c:pt>
                <c:pt idx="446">
                  <c:v>2.1212879</c:v>
                </c:pt>
                <c:pt idx="447">
                  <c:v>2.1349418999999998</c:v>
                </c:pt>
                <c:pt idx="448">
                  <c:v>2.1314356999999977</c:v>
                </c:pt>
                <c:pt idx="449">
                  <c:v>2.1370607000000001</c:v>
                </c:pt>
                <c:pt idx="450">
                  <c:v>2.1333423999999988</c:v>
                </c:pt>
                <c:pt idx="451">
                  <c:v>2.1326856999999975</c:v>
                </c:pt>
                <c:pt idx="452">
                  <c:v>2.1193176</c:v>
                </c:pt>
                <c:pt idx="453">
                  <c:v>2.1211606999999999</c:v>
                </c:pt>
                <c:pt idx="454">
                  <c:v>2.1239466</c:v>
                </c:pt>
                <c:pt idx="455">
                  <c:v>2.1276011000000001</c:v>
                </c:pt>
                <c:pt idx="456">
                  <c:v>2.1245398000000022</c:v>
                </c:pt>
                <c:pt idx="457">
                  <c:v>2.1101230000000002</c:v>
                </c:pt>
                <c:pt idx="458">
                  <c:v>2.1211713000000012</c:v>
                </c:pt>
                <c:pt idx="459">
                  <c:v>2.1247728000000001</c:v>
                </c:pt>
                <c:pt idx="460">
                  <c:v>2.1253342000000024</c:v>
                </c:pt>
                <c:pt idx="461">
                  <c:v>2.1262451999999974</c:v>
                </c:pt>
                <c:pt idx="462">
                  <c:v>2.1156100999999987</c:v>
                </c:pt>
                <c:pt idx="463">
                  <c:v>2.1176015000000001</c:v>
                </c:pt>
                <c:pt idx="464">
                  <c:v>2.125705</c:v>
                </c:pt>
                <c:pt idx="465">
                  <c:v>2.122506</c:v>
                </c:pt>
                <c:pt idx="466">
                  <c:v>2.1218280999999997</c:v>
                </c:pt>
                <c:pt idx="467">
                  <c:v>2.1215950000000001</c:v>
                </c:pt>
                <c:pt idx="468">
                  <c:v>2.1176015000000001</c:v>
                </c:pt>
                <c:pt idx="469">
                  <c:v>2.1187879999999999</c:v>
                </c:pt>
                <c:pt idx="470">
                  <c:v>2.114402499999998</c:v>
                </c:pt>
                <c:pt idx="471">
                  <c:v>2.1160125999999977</c:v>
                </c:pt>
                <c:pt idx="472">
                  <c:v>2.1177603999999999</c:v>
                </c:pt>
                <c:pt idx="473">
                  <c:v>2.1150804999999977</c:v>
                </c:pt>
                <c:pt idx="474">
                  <c:v>2.1087036000000001</c:v>
                </c:pt>
                <c:pt idx="475">
                  <c:v>2.1152498999999976</c:v>
                </c:pt>
                <c:pt idx="476">
                  <c:v>2.1062672999999998</c:v>
                </c:pt>
                <c:pt idx="477">
                  <c:v>2.1147309000000001</c:v>
                </c:pt>
                <c:pt idx="478">
                  <c:v>2.1137774999999999</c:v>
                </c:pt>
                <c:pt idx="479">
                  <c:v>2.1148897999999998</c:v>
                </c:pt>
                <c:pt idx="480">
                  <c:v>2.1164892999999987</c:v>
                </c:pt>
                <c:pt idx="481">
                  <c:v>2.1150910000000001</c:v>
                </c:pt>
                <c:pt idx="482">
                  <c:v>2.1129618999999997</c:v>
                </c:pt>
                <c:pt idx="483">
                  <c:v>2.1188090999999987</c:v>
                </c:pt>
                <c:pt idx="484">
                  <c:v>2.1136185999999997</c:v>
                </c:pt>
                <c:pt idx="485">
                  <c:v>2.1109387000000002</c:v>
                </c:pt>
                <c:pt idx="486">
                  <c:v>2.1153028999999997</c:v>
                </c:pt>
                <c:pt idx="487">
                  <c:v>2.1245928000000012</c:v>
                </c:pt>
                <c:pt idx="488">
                  <c:v>2.1113200000000001</c:v>
                </c:pt>
                <c:pt idx="489">
                  <c:v>2.1112352999999997</c:v>
                </c:pt>
                <c:pt idx="490">
                  <c:v>2.1177921999999998</c:v>
                </c:pt>
                <c:pt idx="491">
                  <c:v>2.1138728999999987</c:v>
                </c:pt>
                <c:pt idx="492">
                  <c:v>2.119253999999998</c:v>
                </c:pt>
                <c:pt idx="493">
                  <c:v>2.114233</c:v>
                </c:pt>
                <c:pt idx="494">
                  <c:v>2.1121992000000001</c:v>
                </c:pt>
                <c:pt idx="495">
                  <c:v>2.1092331999999998</c:v>
                </c:pt>
                <c:pt idx="496">
                  <c:v>2.1202074</c:v>
                </c:pt>
                <c:pt idx="497">
                  <c:v>2.1137882000000001</c:v>
                </c:pt>
                <c:pt idx="498">
                  <c:v>2.1038309000000002</c:v>
                </c:pt>
                <c:pt idx="499">
                  <c:v>2.1096569999999977</c:v>
                </c:pt>
                <c:pt idx="500">
                  <c:v>2.1084070000000001</c:v>
                </c:pt>
                <c:pt idx="501">
                  <c:v>2.1122627999999977</c:v>
                </c:pt>
                <c:pt idx="502">
                  <c:v>2.1159384999999977</c:v>
                </c:pt>
                <c:pt idx="503">
                  <c:v>2.1140634999999977</c:v>
                </c:pt>
                <c:pt idx="504">
                  <c:v>2.1140634999999977</c:v>
                </c:pt>
                <c:pt idx="505">
                  <c:v>2.1024962</c:v>
                </c:pt>
                <c:pt idx="506">
                  <c:v>2.1154193999999977</c:v>
                </c:pt>
                <c:pt idx="507">
                  <c:v>2.1048795999999999</c:v>
                </c:pt>
                <c:pt idx="508">
                  <c:v>2.1018713</c:v>
                </c:pt>
                <c:pt idx="509">
                  <c:v>2.1148368</c:v>
                </c:pt>
                <c:pt idx="510">
                  <c:v>2.1124217000000001</c:v>
                </c:pt>
                <c:pt idx="511">
                  <c:v>2.1114894999999976</c:v>
                </c:pt>
                <c:pt idx="512">
                  <c:v>2.1061083999999997</c:v>
                </c:pt>
                <c:pt idx="513">
                  <c:v>2.1081528</c:v>
                </c:pt>
                <c:pt idx="514">
                  <c:v>2.1110551999999969</c:v>
                </c:pt>
                <c:pt idx="515">
                  <c:v>2.1140211999999998</c:v>
                </c:pt>
                <c:pt idx="516">
                  <c:v>2.1187032000000001</c:v>
                </c:pt>
                <c:pt idx="517">
                  <c:v>2.110345499999998</c:v>
                </c:pt>
                <c:pt idx="518">
                  <c:v>2.1022102</c:v>
                </c:pt>
                <c:pt idx="519">
                  <c:v>2.0956744999999977</c:v>
                </c:pt>
                <c:pt idx="520">
                  <c:v>2.1098687999999997</c:v>
                </c:pt>
                <c:pt idx="521">
                  <c:v>2.1013946000000012</c:v>
                </c:pt>
                <c:pt idx="522">
                  <c:v>2.1051974000000002</c:v>
                </c:pt>
                <c:pt idx="523">
                  <c:v>2.1130678000000001</c:v>
                </c:pt>
                <c:pt idx="524">
                  <c:v>2.1052503999999987</c:v>
                </c:pt>
                <c:pt idx="525">
                  <c:v>2.1038627000000001</c:v>
                </c:pt>
                <c:pt idx="526">
                  <c:v>2.1011085999999999</c:v>
                </c:pt>
                <c:pt idx="527">
                  <c:v>2.1011720999999999</c:v>
                </c:pt>
                <c:pt idx="528">
                  <c:v>2.0970939</c:v>
                </c:pt>
                <c:pt idx="529">
                  <c:v>2.0951343000000002</c:v>
                </c:pt>
                <c:pt idx="530">
                  <c:v>2.0981003</c:v>
                </c:pt>
                <c:pt idx="531">
                  <c:v>2.1022525999999977</c:v>
                </c:pt>
                <c:pt idx="532">
                  <c:v>2.1040427999999998</c:v>
                </c:pt>
                <c:pt idx="533">
                  <c:v>2.1043500000000002</c:v>
                </c:pt>
                <c:pt idx="534">
                  <c:v>2.1014475999999997</c:v>
                </c:pt>
                <c:pt idx="535">
                  <c:v>2.1082692999999999</c:v>
                </c:pt>
                <c:pt idx="536">
                  <c:v>2.1033119000000022</c:v>
                </c:pt>
                <c:pt idx="537">
                  <c:v>2.0971468999999998</c:v>
                </c:pt>
                <c:pt idx="538">
                  <c:v>2.0915327000000001</c:v>
                </c:pt>
                <c:pt idx="539">
                  <c:v>2.0946045999999998</c:v>
                </c:pt>
                <c:pt idx="540">
                  <c:v>2.1015111000000002</c:v>
                </c:pt>
                <c:pt idx="541">
                  <c:v>2.1014051999999976</c:v>
                </c:pt>
                <c:pt idx="542">
                  <c:v>2.1047949000000012</c:v>
                </c:pt>
                <c:pt idx="543">
                  <c:v>2.0946469999999979</c:v>
                </c:pt>
                <c:pt idx="544">
                  <c:v>2.1070511000000001</c:v>
                </c:pt>
                <c:pt idx="545">
                  <c:v>2.0956320999999987</c:v>
                </c:pt>
                <c:pt idx="546">
                  <c:v>2.0937359999999998</c:v>
                </c:pt>
                <c:pt idx="547">
                  <c:v>2.1034708000000002</c:v>
                </c:pt>
                <c:pt idx="548">
                  <c:v>2.1070723</c:v>
                </c:pt>
                <c:pt idx="549">
                  <c:v>2.0998903999999987</c:v>
                </c:pt>
                <c:pt idx="550">
                  <c:v>2.0924965999999987</c:v>
                </c:pt>
                <c:pt idx="551">
                  <c:v>2.1007167000000022</c:v>
                </c:pt>
                <c:pt idx="552">
                  <c:v>2.1006743000000001</c:v>
                </c:pt>
                <c:pt idx="553">
                  <c:v>2.0957275000000002</c:v>
                </c:pt>
                <c:pt idx="554">
                  <c:v>2.0895413</c:v>
                </c:pt>
                <c:pt idx="555">
                  <c:v>2.0932911000000001</c:v>
                </c:pt>
                <c:pt idx="556">
                  <c:v>2.1004093999999998</c:v>
                </c:pt>
                <c:pt idx="557">
                  <c:v>2.0994348999999999</c:v>
                </c:pt>
                <c:pt idx="558">
                  <c:v>2.0921047000000002</c:v>
                </c:pt>
                <c:pt idx="559">
                  <c:v>2.0909395000000002</c:v>
                </c:pt>
                <c:pt idx="560">
                  <c:v>2.0869672000000001</c:v>
                </c:pt>
                <c:pt idx="561">
                  <c:v>2.0964795999999977</c:v>
                </c:pt>
                <c:pt idx="562">
                  <c:v>2.1010555999999987</c:v>
                </c:pt>
                <c:pt idx="563">
                  <c:v>2.0909925</c:v>
                </c:pt>
                <c:pt idx="564">
                  <c:v>2.0954943999999998</c:v>
                </c:pt>
                <c:pt idx="565">
                  <c:v>2.0895836000000001</c:v>
                </c:pt>
                <c:pt idx="566">
                  <c:v>2.0901133000000001</c:v>
                </c:pt>
                <c:pt idx="567">
                  <c:v>2.0945833999999999</c:v>
                </c:pt>
                <c:pt idx="568">
                  <c:v>2.0932487999999987</c:v>
                </c:pt>
                <c:pt idx="569">
                  <c:v>2.0900392000000001</c:v>
                </c:pt>
                <c:pt idx="570">
                  <c:v>2.0863740000000002</c:v>
                </c:pt>
                <c:pt idx="571">
                  <c:v>2.0802407000000001</c:v>
                </c:pt>
                <c:pt idx="572">
                  <c:v>2.0882913000000012</c:v>
                </c:pt>
                <c:pt idx="573">
                  <c:v>2.0830583999999988</c:v>
                </c:pt>
                <c:pt idx="574">
                  <c:v>2.0825711</c:v>
                </c:pt>
                <c:pt idx="575">
                  <c:v>2.0952825999999987</c:v>
                </c:pt>
                <c:pt idx="576">
                  <c:v>2.1001552000000001</c:v>
                </c:pt>
                <c:pt idx="577">
                  <c:v>2.0884396000000001</c:v>
                </c:pt>
                <c:pt idx="578">
                  <c:v>2.092083499999998</c:v>
                </c:pt>
                <c:pt idx="579">
                  <c:v>2.0858973999999999</c:v>
                </c:pt>
                <c:pt idx="580">
                  <c:v>2.0807174000000002</c:v>
                </c:pt>
                <c:pt idx="581">
                  <c:v>2.0886303000000002</c:v>
                </c:pt>
                <c:pt idx="582">
                  <c:v>2.0890222000000001</c:v>
                </c:pt>
                <c:pt idx="583">
                  <c:v>2.0800288999999998</c:v>
                </c:pt>
                <c:pt idx="584">
                  <c:v>2.0805479</c:v>
                </c:pt>
                <c:pt idx="585">
                  <c:v>2.0824651999999975</c:v>
                </c:pt>
                <c:pt idx="586">
                  <c:v>2.0821579999999997</c:v>
                </c:pt>
                <c:pt idx="587">
                  <c:v>2.0777196</c:v>
                </c:pt>
                <c:pt idx="588">
                  <c:v>2.0797745999999999</c:v>
                </c:pt>
                <c:pt idx="589">
                  <c:v>2.0843614000000001</c:v>
                </c:pt>
                <c:pt idx="590">
                  <c:v>2.0942867999999999</c:v>
                </c:pt>
                <c:pt idx="591">
                  <c:v>2.0906322999999998</c:v>
                </c:pt>
                <c:pt idx="592">
                  <c:v>2.0799970999999999</c:v>
                </c:pt>
                <c:pt idx="593">
                  <c:v>2.0819991</c:v>
                </c:pt>
                <c:pt idx="594">
                  <c:v>2.0717982999999998</c:v>
                </c:pt>
                <c:pt idx="595">
                  <c:v>2.0699020999999997</c:v>
                </c:pt>
                <c:pt idx="596">
                  <c:v>2.0750608999999987</c:v>
                </c:pt>
                <c:pt idx="597">
                  <c:v>2.0750819999999988</c:v>
                </c:pt>
                <c:pt idx="598">
                  <c:v>2.0864163999999987</c:v>
                </c:pt>
                <c:pt idx="599">
                  <c:v>2.0856007999999999</c:v>
                </c:pt>
                <c:pt idx="600">
                  <c:v>2.0833232000000024</c:v>
                </c:pt>
                <c:pt idx="601">
                  <c:v>2.0806220999999998</c:v>
                </c:pt>
                <c:pt idx="602">
                  <c:v>2.0738108999999998</c:v>
                </c:pt>
                <c:pt idx="603">
                  <c:v>2.0725609999999977</c:v>
                </c:pt>
                <c:pt idx="604">
                  <c:v>2.0791708</c:v>
                </c:pt>
                <c:pt idx="605">
                  <c:v>2.0735990000000002</c:v>
                </c:pt>
                <c:pt idx="606">
                  <c:v>2.0775078000000002</c:v>
                </c:pt>
                <c:pt idx="607">
                  <c:v>2.0846792000000001</c:v>
                </c:pt>
                <c:pt idx="608">
                  <c:v>2.0596694999999974</c:v>
                </c:pt>
                <c:pt idx="609">
                  <c:v>2.0743193</c:v>
                </c:pt>
                <c:pt idx="610">
                  <c:v>2.0601356000000002</c:v>
                </c:pt>
                <c:pt idx="611">
                  <c:v>2.0705271000000001</c:v>
                </c:pt>
                <c:pt idx="612">
                  <c:v>2.0719570999999997</c:v>
                </c:pt>
                <c:pt idx="613">
                  <c:v>2.0639702000000022</c:v>
                </c:pt>
                <c:pt idx="614">
                  <c:v>2.0753785999999987</c:v>
                </c:pt>
                <c:pt idx="615">
                  <c:v>2.0760776999999977</c:v>
                </c:pt>
                <c:pt idx="616">
                  <c:v>2.0727409999999979</c:v>
                </c:pt>
                <c:pt idx="617">
                  <c:v>2.0828994999999977</c:v>
                </c:pt>
                <c:pt idx="618">
                  <c:v>2.0709508999999997</c:v>
                </c:pt>
                <c:pt idx="619">
                  <c:v>2.0677306000000022</c:v>
                </c:pt>
                <c:pt idx="620">
                  <c:v>2.0653579</c:v>
                </c:pt>
                <c:pt idx="621">
                  <c:v>2.0729210999999998</c:v>
                </c:pt>
                <c:pt idx="622">
                  <c:v>2.0688005</c:v>
                </c:pt>
                <c:pt idx="623">
                  <c:v>2.0716499999999969</c:v>
                </c:pt>
                <c:pt idx="624">
                  <c:v>2.0530279</c:v>
                </c:pt>
                <c:pt idx="625">
                  <c:v>2.0608558999999977</c:v>
                </c:pt>
                <c:pt idx="626">
                  <c:v>2.0661206000000001</c:v>
                </c:pt>
                <c:pt idx="627">
                  <c:v>2.0699339000000001</c:v>
                </c:pt>
                <c:pt idx="628">
                  <c:v>2.0697220999999999</c:v>
                </c:pt>
                <c:pt idx="629">
                  <c:v>2.0685145000000023</c:v>
                </c:pt>
                <c:pt idx="630">
                  <c:v>2.0638643000000001</c:v>
                </c:pt>
                <c:pt idx="631">
                  <c:v>2.0508457999999976</c:v>
                </c:pt>
                <c:pt idx="632">
                  <c:v>2.0627413999999997</c:v>
                </c:pt>
                <c:pt idx="633">
                  <c:v>2.0705588999999978</c:v>
                </c:pt>
                <c:pt idx="634">
                  <c:v>2.0481128000000002</c:v>
                </c:pt>
                <c:pt idx="635">
                  <c:v>2.0654108</c:v>
                </c:pt>
                <c:pt idx="636">
                  <c:v>2.0575298000000002</c:v>
                </c:pt>
                <c:pt idx="637">
                  <c:v>2.0597013</c:v>
                </c:pt>
                <c:pt idx="638">
                  <c:v>2.0529854999999975</c:v>
                </c:pt>
                <c:pt idx="639">
                  <c:v>2.0698385999999998</c:v>
                </c:pt>
                <c:pt idx="640">
                  <c:v>2.0619258</c:v>
                </c:pt>
                <c:pt idx="641">
                  <c:v>2.0677200000000022</c:v>
                </c:pt>
                <c:pt idx="642">
                  <c:v>2.0547757</c:v>
                </c:pt>
                <c:pt idx="643">
                  <c:v>2.0571060999999999</c:v>
                </c:pt>
                <c:pt idx="644">
                  <c:v>2.0540765999999997</c:v>
                </c:pt>
                <c:pt idx="645">
                  <c:v>2.0517778999999998</c:v>
                </c:pt>
                <c:pt idx="646">
                  <c:v>2.0471064999999999</c:v>
                </c:pt>
                <c:pt idx="647">
                  <c:v>2.0594787999999977</c:v>
                </c:pt>
                <c:pt idx="648">
                  <c:v>2.0538540999999997</c:v>
                </c:pt>
                <c:pt idx="649">
                  <c:v>2.0675929000000002</c:v>
                </c:pt>
                <c:pt idx="650">
                  <c:v>2.0667137000000002</c:v>
                </c:pt>
                <c:pt idx="651">
                  <c:v>2.0612373000000002</c:v>
                </c:pt>
                <c:pt idx="652">
                  <c:v>2.0509728999999997</c:v>
                </c:pt>
                <c:pt idx="653">
                  <c:v>2.0539918000000021</c:v>
                </c:pt>
                <c:pt idx="654">
                  <c:v>2.0471806000000012</c:v>
                </c:pt>
                <c:pt idx="655">
                  <c:v>2.0479221000000001</c:v>
                </c:pt>
                <c:pt idx="656">
                  <c:v>2.0483141000000002</c:v>
                </c:pt>
                <c:pt idx="657">
                  <c:v>2.051258899999997</c:v>
                </c:pt>
                <c:pt idx="658">
                  <c:v>2.047742</c:v>
                </c:pt>
                <c:pt idx="659">
                  <c:v>2.0392677999999997</c:v>
                </c:pt>
                <c:pt idx="660">
                  <c:v>2.0431978000000028</c:v>
                </c:pt>
                <c:pt idx="661">
                  <c:v>2.0420960999999997</c:v>
                </c:pt>
                <c:pt idx="662">
                  <c:v>2.0561632999999997</c:v>
                </c:pt>
                <c:pt idx="663">
                  <c:v>2.0589173999999999</c:v>
                </c:pt>
                <c:pt idx="664">
                  <c:v>2.0589387000000001</c:v>
                </c:pt>
                <c:pt idx="665">
                  <c:v>2.0533562000000001</c:v>
                </c:pt>
                <c:pt idx="666">
                  <c:v>2.0553900000000001</c:v>
                </c:pt>
                <c:pt idx="667">
                  <c:v>2.0402106</c:v>
                </c:pt>
                <c:pt idx="668">
                  <c:v>2.0363972000000001</c:v>
                </c:pt>
                <c:pt idx="669">
                  <c:v>2.0416618</c:v>
                </c:pt>
                <c:pt idx="670">
                  <c:v>2.0442993999999999</c:v>
                </c:pt>
                <c:pt idx="671">
                  <c:v>2.0490660999999997</c:v>
                </c:pt>
                <c:pt idx="672">
                  <c:v>2.0475832000000023</c:v>
                </c:pt>
                <c:pt idx="673">
                  <c:v>2.0400728999999997</c:v>
                </c:pt>
                <c:pt idx="674">
                  <c:v>2.0384945999999999</c:v>
                </c:pt>
                <c:pt idx="675">
                  <c:v>2.0312488999999965</c:v>
                </c:pt>
                <c:pt idx="676">
                  <c:v>2.0307086999999977</c:v>
                </c:pt>
                <c:pt idx="677">
                  <c:v>2.0396597999999977</c:v>
                </c:pt>
                <c:pt idx="678">
                  <c:v>2.0372870000000001</c:v>
                </c:pt>
                <c:pt idx="679">
                  <c:v>2.0346918000000001</c:v>
                </c:pt>
                <c:pt idx="680">
                  <c:v>2.0421808000000001</c:v>
                </c:pt>
                <c:pt idx="681">
                  <c:v>2.0418842000000001</c:v>
                </c:pt>
                <c:pt idx="682">
                  <c:v>2.0331134</c:v>
                </c:pt>
                <c:pt idx="683">
                  <c:v>2.0365666999999976</c:v>
                </c:pt>
                <c:pt idx="684">
                  <c:v>2.0368632999999976</c:v>
                </c:pt>
                <c:pt idx="685">
                  <c:v>2.0416300000000001</c:v>
                </c:pt>
                <c:pt idx="686">
                  <c:v>2.0429116999999999</c:v>
                </c:pt>
                <c:pt idx="687">
                  <c:v>2.0261537999999999</c:v>
                </c:pt>
                <c:pt idx="688">
                  <c:v>2.0254865</c:v>
                </c:pt>
                <c:pt idx="689">
                  <c:v>2.036375999999998</c:v>
                </c:pt>
                <c:pt idx="690">
                  <c:v>2.0308887999999987</c:v>
                </c:pt>
                <c:pt idx="691">
                  <c:v>2.0299990000000001</c:v>
                </c:pt>
                <c:pt idx="692">
                  <c:v>2.0302955999999988</c:v>
                </c:pt>
                <c:pt idx="693">
                  <c:v>2.0336642999999999</c:v>
                </c:pt>
                <c:pt idx="694">
                  <c:v>2.0323081999999975</c:v>
                </c:pt>
                <c:pt idx="695">
                  <c:v>2.0350094999999975</c:v>
                </c:pt>
                <c:pt idx="696">
                  <c:v>2.0390135999999988</c:v>
                </c:pt>
                <c:pt idx="697">
                  <c:v>2.0280076</c:v>
                </c:pt>
                <c:pt idx="698">
                  <c:v>2.0278063</c:v>
                </c:pt>
                <c:pt idx="699">
                  <c:v>2.0319268999999998</c:v>
                </c:pt>
                <c:pt idx="700">
                  <c:v>2.0257725</c:v>
                </c:pt>
                <c:pt idx="701">
                  <c:v>2.0271919000000023</c:v>
                </c:pt>
                <c:pt idx="702">
                  <c:v>2.0324882999999976</c:v>
                </c:pt>
                <c:pt idx="703">
                  <c:v>2.0303062000000001</c:v>
                </c:pt>
                <c:pt idx="704">
                  <c:v>2.0291516000000001</c:v>
                </c:pt>
                <c:pt idx="705">
                  <c:v>2.0265880999999997</c:v>
                </c:pt>
                <c:pt idx="706">
                  <c:v>2.0315137999999999</c:v>
                </c:pt>
                <c:pt idx="707">
                  <c:v>2.0300943</c:v>
                </c:pt>
                <c:pt idx="708">
                  <c:v>2.0246814</c:v>
                </c:pt>
                <c:pt idx="709">
                  <c:v>2.0333570999999999</c:v>
                </c:pt>
                <c:pt idx="710">
                  <c:v>2.0284949000000001</c:v>
                </c:pt>
                <c:pt idx="711">
                  <c:v>2.0305497999999997</c:v>
                </c:pt>
                <c:pt idx="712">
                  <c:v>2.0281558999999998</c:v>
                </c:pt>
                <c:pt idx="713">
                  <c:v>2.0233361000000012</c:v>
                </c:pt>
                <c:pt idx="714">
                  <c:v>2.0328591999999959</c:v>
                </c:pt>
                <c:pt idx="715">
                  <c:v>2.0256877000000002</c:v>
                </c:pt>
                <c:pt idx="716">
                  <c:v>2.0291304000000001</c:v>
                </c:pt>
                <c:pt idx="717">
                  <c:v>2.0239293000000012</c:v>
                </c:pt>
                <c:pt idx="718">
                  <c:v>2.0257619</c:v>
                </c:pt>
                <c:pt idx="719">
                  <c:v>2.0277533000000001</c:v>
                </c:pt>
                <c:pt idx="720">
                  <c:v>2.0322128999999975</c:v>
                </c:pt>
                <c:pt idx="721">
                  <c:v>2.0204230999999999</c:v>
                </c:pt>
                <c:pt idx="722">
                  <c:v>2.0122242999999997</c:v>
                </c:pt>
                <c:pt idx="723">
                  <c:v>2.0086651999999976</c:v>
                </c:pt>
                <c:pt idx="724">
                  <c:v>2.0222345000000002</c:v>
                </c:pt>
                <c:pt idx="725">
                  <c:v>2.0209421999999977</c:v>
                </c:pt>
                <c:pt idx="726">
                  <c:v>2.0235479999999999</c:v>
                </c:pt>
                <c:pt idx="727">
                  <c:v>2.0232725999999999</c:v>
                </c:pt>
                <c:pt idx="728">
                  <c:v>2.0232196</c:v>
                </c:pt>
                <c:pt idx="729">
                  <c:v>2.0202429999999976</c:v>
                </c:pt>
                <c:pt idx="730">
                  <c:v>2.0164719999999976</c:v>
                </c:pt>
                <c:pt idx="731">
                  <c:v>2.0262385999999997</c:v>
                </c:pt>
                <c:pt idx="732">
                  <c:v>2.0191413999999988</c:v>
                </c:pt>
                <c:pt idx="733">
                  <c:v>2.0168003999999975</c:v>
                </c:pt>
                <c:pt idx="734">
                  <c:v>2.0175949000000002</c:v>
                </c:pt>
                <c:pt idx="735">
                  <c:v>2.0257513</c:v>
                </c:pt>
                <c:pt idx="736">
                  <c:v>2.0198828999999976</c:v>
                </c:pt>
                <c:pt idx="737">
                  <c:v>2.0131247000000023</c:v>
                </c:pt>
                <c:pt idx="738">
                  <c:v>2.0144593999999976</c:v>
                </c:pt>
                <c:pt idx="739">
                  <c:v>2.0074576</c:v>
                </c:pt>
                <c:pt idx="740">
                  <c:v>2.0113980999999987</c:v>
                </c:pt>
                <c:pt idx="741">
                  <c:v>2.0204336999999999</c:v>
                </c:pt>
                <c:pt idx="742">
                  <c:v>2.0226793999999977</c:v>
                </c:pt>
                <c:pt idx="743">
                  <c:v>2.0216306999999998</c:v>
                </c:pt>
                <c:pt idx="744">
                  <c:v>2.0219803000000001</c:v>
                </c:pt>
                <c:pt idx="745">
                  <c:v>2.0212811999999998</c:v>
                </c:pt>
                <c:pt idx="746">
                  <c:v>2.0230819000000002</c:v>
                </c:pt>
                <c:pt idx="747">
                  <c:v>2.0074787999999999</c:v>
                </c:pt>
                <c:pt idx="748">
                  <c:v>2.0097773999999999</c:v>
                </c:pt>
                <c:pt idx="749">
                  <c:v>2.0043221</c:v>
                </c:pt>
                <c:pt idx="750">
                  <c:v>2.0096397000000001</c:v>
                </c:pt>
                <c:pt idx="751">
                  <c:v>2.0120653999999965</c:v>
                </c:pt>
                <c:pt idx="752">
                  <c:v>2.0095866999999998</c:v>
                </c:pt>
                <c:pt idx="753">
                  <c:v>2.0132412</c:v>
                </c:pt>
                <c:pt idx="754">
                  <c:v>2.0012925999999998</c:v>
                </c:pt>
                <c:pt idx="755">
                  <c:v>2.0067797000000001</c:v>
                </c:pt>
                <c:pt idx="756">
                  <c:v>2.0019492999999997</c:v>
                </c:pt>
                <c:pt idx="757">
                  <c:v>2.0040043000000001</c:v>
                </c:pt>
                <c:pt idx="758">
                  <c:v>2.0016208999999998</c:v>
                </c:pt>
                <c:pt idx="759">
                  <c:v>2.0058474999999976</c:v>
                </c:pt>
                <c:pt idx="760">
                  <c:v>2.0084532999999998</c:v>
                </c:pt>
                <c:pt idx="761">
                  <c:v>2.0004662999999998</c:v>
                </c:pt>
                <c:pt idx="762">
                  <c:v>2.0086439999999977</c:v>
                </c:pt>
                <c:pt idx="763">
                  <c:v>2.0109955999999998</c:v>
                </c:pt>
                <c:pt idx="764">
                  <c:v>1.9986336999999994</c:v>
                </c:pt>
                <c:pt idx="765">
                  <c:v>2.0029875000000001</c:v>
                </c:pt>
                <c:pt idx="766">
                  <c:v>2.0108895999999987</c:v>
                </c:pt>
                <c:pt idx="767">
                  <c:v>2.0062499999999974</c:v>
                </c:pt>
                <c:pt idx="768">
                  <c:v>2.0047351999999998</c:v>
                </c:pt>
                <c:pt idx="769">
                  <c:v>1.9989726999999993</c:v>
                </c:pt>
                <c:pt idx="770">
                  <c:v>2.003962</c:v>
                </c:pt>
                <c:pt idx="771">
                  <c:v>2.0021081999999977</c:v>
                </c:pt>
                <c:pt idx="772">
                  <c:v>1.9968541999999998</c:v>
                </c:pt>
                <c:pt idx="773">
                  <c:v>1.9957842999999988</c:v>
                </c:pt>
                <c:pt idx="774">
                  <c:v>1.9962504000000005</c:v>
                </c:pt>
                <c:pt idx="775">
                  <c:v>2.0076587999999997</c:v>
                </c:pt>
                <c:pt idx="776">
                  <c:v>2.009163</c:v>
                </c:pt>
                <c:pt idx="777">
                  <c:v>2.0105400999999987</c:v>
                </c:pt>
                <c:pt idx="778">
                  <c:v>2.0106248</c:v>
                </c:pt>
                <c:pt idx="779">
                  <c:v>2.0099363000000001</c:v>
                </c:pt>
                <c:pt idx="780">
                  <c:v>2.011641699999998</c:v>
                </c:pt>
                <c:pt idx="781">
                  <c:v>2.0063241000000001</c:v>
                </c:pt>
                <c:pt idx="782">
                  <c:v>1.9922569000000012</c:v>
                </c:pt>
                <c:pt idx="783">
                  <c:v>1.9962609999999998</c:v>
                </c:pt>
                <c:pt idx="784">
                  <c:v>1.9958371999999998</c:v>
                </c:pt>
                <c:pt idx="785">
                  <c:v>1.9971295999999992</c:v>
                </c:pt>
                <c:pt idx="786">
                  <c:v>1.9911446999999991</c:v>
                </c:pt>
                <c:pt idx="787">
                  <c:v>2.0007947000000024</c:v>
                </c:pt>
                <c:pt idx="788">
                  <c:v>1.9946296999999982</c:v>
                </c:pt>
                <c:pt idx="789">
                  <c:v>1.9959113999999993</c:v>
                </c:pt>
                <c:pt idx="790">
                  <c:v>1.9927017999999994</c:v>
                </c:pt>
                <c:pt idx="791">
                  <c:v>1.9945131000000005</c:v>
                </c:pt>
                <c:pt idx="792">
                  <c:v>2.0129657999999977</c:v>
                </c:pt>
                <c:pt idx="793">
                  <c:v>1.9868968999999994</c:v>
                </c:pt>
                <c:pt idx="794">
                  <c:v>2.0007523999999997</c:v>
                </c:pt>
                <c:pt idx="795">
                  <c:v>2.0012289999999977</c:v>
                </c:pt>
                <c:pt idx="796">
                  <c:v>1.9992798999999994</c:v>
                </c:pt>
                <c:pt idx="797">
                  <c:v>1.9941424000000005</c:v>
                </c:pt>
                <c:pt idx="798">
                  <c:v>1.9971295999999992</c:v>
                </c:pt>
                <c:pt idx="799">
                  <c:v>2.0009748000000012</c:v>
                </c:pt>
                <c:pt idx="800">
                  <c:v>1.9872464999999992</c:v>
                </c:pt>
                <c:pt idx="801">
                  <c:v>1.9785601999999998</c:v>
                </c:pt>
                <c:pt idx="802">
                  <c:v>1.9763887000000004</c:v>
                </c:pt>
                <c:pt idx="803">
                  <c:v>1.9761662999999994</c:v>
                </c:pt>
                <c:pt idx="804">
                  <c:v>1.9940259000000005</c:v>
                </c:pt>
                <c:pt idx="805">
                  <c:v>1.9864520000000012</c:v>
                </c:pt>
                <c:pt idx="806">
                  <c:v>1.9932313999999991</c:v>
                </c:pt>
                <c:pt idx="807">
                  <c:v>1.9893438999999993</c:v>
                </c:pt>
                <c:pt idx="808">
                  <c:v>1.9925640999999994</c:v>
                </c:pt>
                <c:pt idx="809">
                  <c:v>1.9875324999999993</c:v>
                </c:pt>
                <c:pt idx="810">
                  <c:v>1.9924263999999994</c:v>
                </c:pt>
                <c:pt idx="811">
                  <c:v>1.9889625000000004</c:v>
                </c:pt>
                <c:pt idx="812">
                  <c:v>1.9931889999999999</c:v>
                </c:pt>
                <c:pt idx="813">
                  <c:v>1.9988880000000004</c:v>
                </c:pt>
                <c:pt idx="814">
                  <c:v>2.0041208000000021</c:v>
                </c:pt>
                <c:pt idx="815">
                  <c:v>1.9974579000000003</c:v>
                </c:pt>
                <c:pt idx="816">
                  <c:v>1.9830199999999998</c:v>
                </c:pt>
                <c:pt idx="817">
                  <c:v>1.9859647999999983</c:v>
                </c:pt>
                <c:pt idx="818">
                  <c:v>1.9917483999999994</c:v>
                </c:pt>
                <c:pt idx="819">
                  <c:v>1.9757636999999981</c:v>
                </c:pt>
                <c:pt idx="820">
                  <c:v>1.9831046999999982</c:v>
                </c:pt>
                <c:pt idx="821">
                  <c:v>1.9942165000000005</c:v>
                </c:pt>
                <c:pt idx="822">
                  <c:v>1.9890155000000005</c:v>
                </c:pt>
                <c:pt idx="823">
                  <c:v>1.9875960999999991</c:v>
                </c:pt>
                <c:pt idx="824">
                  <c:v>1.9868758000000004</c:v>
                </c:pt>
                <c:pt idx="825">
                  <c:v>1.9897463999999994</c:v>
                </c:pt>
                <c:pt idx="826">
                  <c:v>1.9872358999999993</c:v>
                </c:pt>
                <c:pt idx="827">
                  <c:v>1.9852338999999994</c:v>
                </c:pt>
                <c:pt idx="828">
                  <c:v>1.9888141999999998</c:v>
                </c:pt>
                <c:pt idx="829">
                  <c:v>1.9806257999999994</c:v>
                </c:pt>
                <c:pt idx="830">
                  <c:v>1.9838567999999994</c:v>
                </c:pt>
                <c:pt idx="831">
                  <c:v>1.9757954999999994</c:v>
                </c:pt>
                <c:pt idx="832">
                  <c:v>1.9815791999999992</c:v>
                </c:pt>
                <c:pt idx="833">
                  <c:v>1.9909645999999992</c:v>
                </c:pt>
                <c:pt idx="834">
                  <c:v>1.9817699999999994</c:v>
                </c:pt>
                <c:pt idx="835">
                  <c:v>1.9781365000000004</c:v>
                </c:pt>
                <c:pt idx="836">
                  <c:v>1.9700541999999999</c:v>
                </c:pt>
                <c:pt idx="837">
                  <c:v>1.9710710999999994</c:v>
                </c:pt>
                <c:pt idx="838">
                  <c:v>1.9691326999999994</c:v>
                </c:pt>
                <c:pt idx="839">
                  <c:v>1.9782001000000005</c:v>
                </c:pt>
                <c:pt idx="840">
                  <c:v>1.9799054999999994</c:v>
                </c:pt>
                <c:pt idx="841">
                  <c:v>1.9851596999999994</c:v>
                </c:pt>
                <c:pt idx="842">
                  <c:v>1.9783484000000005</c:v>
                </c:pt>
                <c:pt idx="843">
                  <c:v>1.9815474000000004</c:v>
                </c:pt>
                <c:pt idx="844">
                  <c:v>1.9815580000000004</c:v>
                </c:pt>
                <c:pt idx="845">
                  <c:v>1.9814732999999991</c:v>
                </c:pt>
                <c:pt idx="846">
                  <c:v>1.9823631999999998</c:v>
                </c:pt>
                <c:pt idx="847">
                  <c:v>1.9806576000000005</c:v>
                </c:pt>
                <c:pt idx="848">
                  <c:v>1.9838355999999993</c:v>
                </c:pt>
                <c:pt idx="849">
                  <c:v>1.9790475000000005</c:v>
                </c:pt>
                <c:pt idx="850">
                  <c:v>1.9745561999999999</c:v>
                </c:pt>
                <c:pt idx="851">
                  <c:v>1.9822996999999993</c:v>
                </c:pt>
                <c:pt idx="852">
                  <c:v>1.9715159999999998</c:v>
                </c:pt>
                <c:pt idx="853">
                  <c:v>1.9778398999999991</c:v>
                </c:pt>
                <c:pt idx="854">
                  <c:v>1.9864943999999991</c:v>
                </c:pt>
                <c:pt idx="855">
                  <c:v>1.9768759999999999</c:v>
                </c:pt>
                <c:pt idx="856">
                  <c:v>1.9859435999999993</c:v>
                </c:pt>
                <c:pt idx="857">
                  <c:v>1.9801385999999999</c:v>
                </c:pt>
                <c:pt idx="858">
                  <c:v>1.9777021999999993</c:v>
                </c:pt>
                <c:pt idx="859">
                  <c:v>1.9722362999999994</c:v>
                </c:pt>
                <c:pt idx="860">
                  <c:v>1.9637408999999992</c:v>
                </c:pt>
                <c:pt idx="861">
                  <c:v>1.9698741999999991</c:v>
                </c:pt>
                <c:pt idx="862">
                  <c:v>1.9691749999999992</c:v>
                </c:pt>
                <c:pt idx="863">
                  <c:v>1.9723634999999993</c:v>
                </c:pt>
                <c:pt idx="864">
                  <c:v>1.9577878000000004</c:v>
                </c:pt>
                <c:pt idx="865">
                  <c:v>1.9629252999999991</c:v>
                </c:pt>
                <c:pt idx="866">
                  <c:v>1.9828929000000004</c:v>
                </c:pt>
                <c:pt idx="867">
                  <c:v>1.9723316999999994</c:v>
                </c:pt>
                <c:pt idx="868">
                  <c:v>1.9745984999999993</c:v>
                </c:pt>
                <c:pt idx="869">
                  <c:v>1.9777551999999998</c:v>
                </c:pt>
                <c:pt idx="870">
                  <c:v>1.9634337999999993</c:v>
                </c:pt>
                <c:pt idx="871">
                  <c:v>1.9842063999999993</c:v>
                </c:pt>
                <c:pt idx="872">
                  <c:v>1.9726811999999998</c:v>
                </c:pt>
                <c:pt idx="873">
                  <c:v>1.9675013999999988</c:v>
                </c:pt>
                <c:pt idx="874">
                  <c:v>1.9658912999999978</c:v>
                </c:pt>
                <c:pt idx="875">
                  <c:v>1.9594719999999994</c:v>
                </c:pt>
                <c:pt idx="876">
                  <c:v>1.9593872999999993</c:v>
                </c:pt>
                <c:pt idx="877">
                  <c:v>1.9617812999999988</c:v>
                </c:pt>
                <c:pt idx="878">
                  <c:v>1.9756895999999993</c:v>
                </c:pt>
                <c:pt idx="879">
                  <c:v>1.9799795999999992</c:v>
                </c:pt>
                <c:pt idx="880">
                  <c:v>1.9724164000000004</c:v>
                </c:pt>
                <c:pt idx="881">
                  <c:v>1.9665586000000004</c:v>
                </c:pt>
                <c:pt idx="882">
                  <c:v>1.9763675000000005</c:v>
                </c:pt>
                <c:pt idx="883">
                  <c:v>1.968158100000001</c:v>
                </c:pt>
                <c:pt idx="884">
                  <c:v>1.9626075000000005</c:v>
                </c:pt>
                <c:pt idx="885">
                  <c:v>1.9647683999999994</c:v>
                </c:pt>
                <c:pt idx="886">
                  <c:v>1.9678085999999992</c:v>
                </c:pt>
                <c:pt idx="887">
                  <c:v>1.9671094999999994</c:v>
                </c:pt>
                <c:pt idx="888">
                  <c:v>1.9771089999999998</c:v>
                </c:pt>
                <c:pt idx="889">
                  <c:v>1.9727872000000004</c:v>
                </c:pt>
                <c:pt idx="890">
                  <c:v>1.9607113999999994</c:v>
                </c:pt>
                <c:pt idx="891">
                  <c:v>1.9721092999999994</c:v>
                </c:pt>
                <c:pt idx="892">
                  <c:v>1.9689843999999994</c:v>
                </c:pt>
                <c:pt idx="893">
                  <c:v>1.9584869000000005</c:v>
                </c:pt>
                <c:pt idx="894">
                  <c:v>1.9643340999999994</c:v>
                </c:pt>
                <c:pt idx="895">
                  <c:v>1.9835919999999994</c:v>
                </c:pt>
                <c:pt idx="896">
                  <c:v>1.9842381999999998</c:v>
                </c:pt>
                <c:pt idx="897">
                  <c:v>1.9674589999999998</c:v>
                </c:pt>
                <c:pt idx="898">
                  <c:v>1.9586775999999999</c:v>
                </c:pt>
                <c:pt idx="899">
                  <c:v>1.9602877000000005</c:v>
                </c:pt>
                <c:pt idx="900">
                  <c:v>1.9699800999999992</c:v>
                </c:pt>
                <c:pt idx="901">
                  <c:v>1.9718337999999989</c:v>
                </c:pt>
                <c:pt idx="902">
                  <c:v>1.9576606999999981</c:v>
                </c:pt>
                <c:pt idx="903">
                  <c:v>1.9685605999999998</c:v>
                </c:pt>
                <c:pt idx="904">
                  <c:v>1.9747679999999999</c:v>
                </c:pt>
                <c:pt idx="905">
                  <c:v>1.9533599999999998</c:v>
                </c:pt>
                <c:pt idx="906">
                  <c:v>1.9594509000000004</c:v>
                </c:pt>
                <c:pt idx="907">
                  <c:v>1.9596521000000005</c:v>
                </c:pt>
                <c:pt idx="908">
                  <c:v>1.9763039999999998</c:v>
                </c:pt>
                <c:pt idx="909">
                  <c:v>1.9697576999999993</c:v>
                </c:pt>
                <c:pt idx="910">
                  <c:v>1.9639315999999989</c:v>
                </c:pt>
                <c:pt idx="911">
                  <c:v>1.9619401999999992</c:v>
                </c:pt>
                <c:pt idx="912">
                  <c:v>1.9538896999999988</c:v>
                </c:pt>
                <c:pt idx="913">
                  <c:v>1.9517498999999994</c:v>
                </c:pt>
                <c:pt idx="914">
                  <c:v>1.9630629999999998</c:v>
                </c:pt>
                <c:pt idx="915">
                  <c:v>1.9670776999999993</c:v>
                </c:pt>
                <c:pt idx="916">
                  <c:v>1.9530528000000005</c:v>
                </c:pt>
                <c:pt idx="917">
                  <c:v>1.9543769000000004</c:v>
                </c:pt>
                <c:pt idx="918">
                  <c:v>1.9511885000000004</c:v>
                </c:pt>
                <c:pt idx="919">
                  <c:v>1.9487522000000004</c:v>
                </c:pt>
                <c:pt idx="920">
                  <c:v>1.9570675000000004</c:v>
                </c:pt>
                <c:pt idx="921">
                  <c:v>1.9570356999999994</c:v>
                </c:pt>
                <c:pt idx="922">
                  <c:v>1.9561035999999998</c:v>
                </c:pt>
                <c:pt idx="923">
                  <c:v>1.9701601999999998</c:v>
                </c:pt>
                <c:pt idx="924">
                  <c:v>1.9607219999999994</c:v>
                </c:pt>
                <c:pt idx="925">
                  <c:v>1.9562835999999999</c:v>
                </c:pt>
                <c:pt idx="926">
                  <c:v>1.9572898999999992</c:v>
                </c:pt>
                <c:pt idx="927">
                  <c:v>1.9589317999999993</c:v>
                </c:pt>
                <c:pt idx="928">
                  <c:v>1.9697469999999992</c:v>
                </c:pt>
                <c:pt idx="929">
                  <c:v>1.9818229999999992</c:v>
                </c:pt>
                <c:pt idx="930">
                  <c:v>1.9600545999999999</c:v>
                </c:pt>
                <c:pt idx="931">
                  <c:v>1.9682005000000005</c:v>
                </c:pt>
                <c:pt idx="932">
                  <c:v>1.9544192999999994</c:v>
                </c:pt>
                <c:pt idx="933">
                  <c:v>1.9633701999999993</c:v>
                </c:pt>
                <c:pt idx="934">
                  <c:v>1.9519934999999982</c:v>
                </c:pt>
                <c:pt idx="935">
                  <c:v>1.9677449999999994</c:v>
                </c:pt>
                <c:pt idx="936">
                  <c:v>1.9640164000000004</c:v>
                </c:pt>
                <c:pt idx="937">
                  <c:v>1.9602559000000013</c:v>
                </c:pt>
                <c:pt idx="938">
                  <c:v>1.9521841999999998</c:v>
                </c:pt>
                <c:pt idx="939">
                  <c:v>1.9593131999999998</c:v>
                </c:pt>
                <c:pt idx="940">
                  <c:v>1.9606161000000004</c:v>
                </c:pt>
                <c:pt idx="941">
                  <c:v>1.9560188000000005</c:v>
                </c:pt>
                <c:pt idx="942">
                  <c:v>1.9642281999999998</c:v>
                </c:pt>
                <c:pt idx="943">
                  <c:v>1.9582115000000004</c:v>
                </c:pt>
                <c:pt idx="944">
                  <c:v>1.9520146999999994</c:v>
                </c:pt>
                <c:pt idx="945">
                  <c:v>1.9614740999999993</c:v>
                </c:pt>
                <c:pt idx="946">
                  <c:v>1.9688889999999999</c:v>
                </c:pt>
                <c:pt idx="947">
                  <c:v>1.9487097999999994</c:v>
                </c:pt>
                <c:pt idx="948">
                  <c:v>1.9476822999999994</c:v>
                </c:pt>
                <c:pt idx="949">
                  <c:v>1.9573958999999994</c:v>
                </c:pt>
                <c:pt idx="950">
                  <c:v>1.9544616999999989</c:v>
                </c:pt>
                <c:pt idx="951">
                  <c:v>1.9598639999999992</c:v>
                </c:pt>
                <c:pt idx="952">
                  <c:v>1.9654570000000005</c:v>
                </c:pt>
                <c:pt idx="953">
                  <c:v>1.9677237999999981</c:v>
                </c:pt>
                <c:pt idx="954">
                  <c:v>1.9595673999999994</c:v>
                </c:pt>
                <c:pt idx="955">
                  <c:v>1.9552348999999993</c:v>
                </c:pt>
                <c:pt idx="956">
                  <c:v>1.9525866999999992</c:v>
                </c:pt>
                <c:pt idx="957">
                  <c:v>1.9507435999999998</c:v>
                </c:pt>
                <c:pt idx="958">
                  <c:v>1.9406169000000004</c:v>
                </c:pt>
                <c:pt idx="959">
                  <c:v>1.9486885999999999</c:v>
                </c:pt>
                <c:pt idx="960">
                  <c:v>1.9483178000000005</c:v>
                </c:pt>
                <c:pt idx="961">
                  <c:v>1.9637620999999994</c:v>
                </c:pt>
                <c:pt idx="962">
                  <c:v>1.9529468999999993</c:v>
                </c:pt>
                <c:pt idx="963">
                  <c:v>1.9629359000000004</c:v>
                </c:pt>
                <c:pt idx="964">
                  <c:v>1.9490063999999994</c:v>
                </c:pt>
                <c:pt idx="965">
                  <c:v>1.9445467999999992</c:v>
                </c:pt>
                <c:pt idx="966">
                  <c:v>1.9525020000000004</c:v>
                </c:pt>
                <c:pt idx="967">
                  <c:v>1.9621731999999998</c:v>
                </c:pt>
                <c:pt idx="968">
                  <c:v>1.9560506000000004</c:v>
                </c:pt>
                <c:pt idx="969">
                  <c:v>1.9534129999999998</c:v>
                </c:pt>
                <c:pt idx="970">
                  <c:v>1.9500445000000004</c:v>
                </c:pt>
                <c:pt idx="971">
                  <c:v>1.9672364999999994</c:v>
                </c:pt>
                <c:pt idx="972">
                  <c:v>1.9559657999999991</c:v>
                </c:pt>
                <c:pt idx="973">
                  <c:v>1.9575229999999992</c:v>
                </c:pt>
                <c:pt idx="974">
                  <c:v>1.9423541000000004</c:v>
                </c:pt>
                <c:pt idx="975">
                  <c:v>1.9451293999999981</c:v>
                </c:pt>
                <c:pt idx="976">
                  <c:v>1.9495041999999991</c:v>
                </c:pt>
                <c:pt idx="977">
                  <c:v>1.9457861999999992</c:v>
                </c:pt>
                <c:pt idx="978">
                  <c:v>1.9500550000000005</c:v>
                </c:pt>
                <c:pt idx="979">
                  <c:v>1.9539107999999994</c:v>
                </c:pt>
                <c:pt idx="980">
                  <c:v>1.9499279999999992</c:v>
                </c:pt>
                <c:pt idx="981">
                  <c:v>1.9442925999999998</c:v>
                </c:pt>
                <c:pt idx="982">
                  <c:v>1.9505424000000005</c:v>
                </c:pt>
                <c:pt idx="983">
                  <c:v>1.9568132999999994</c:v>
                </c:pt>
                <c:pt idx="984">
                  <c:v>1.9554574000000005</c:v>
                </c:pt>
                <c:pt idx="985">
                  <c:v>1.9579254999999991</c:v>
                </c:pt>
                <c:pt idx="986">
                  <c:v>1.9558492999999981</c:v>
                </c:pt>
                <c:pt idx="987">
                  <c:v>1.9625227999999992</c:v>
                </c:pt>
                <c:pt idx="988">
                  <c:v>1.9460933999999994</c:v>
                </c:pt>
                <c:pt idx="989">
                  <c:v>1.9503834000000004</c:v>
                </c:pt>
                <c:pt idx="990">
                  <c:v>1.9482861000000005</c:v>
                </c:pt>
                <c:pt idx="991">
                  <c:v>1.9467184000000004</c:v>
                </c:pt>
                <c:pt idx="992">
                  <c:v>1.9661561000000005</c:v>
                </c:pt>
                <c:pt idx="993">
                  <c:v>1.9576924999999994</c:v>
                </c:pt>
                <c:pt idx="994">
                  <c:v>1.9542497999999993</c:v>
                </c:pt>
                <c:pt idx="995">
                  <c:v>1.9422269999999993</c:v>
                </c:pt>
                <c:pt idx="996">
                  <c:v>1.9520359000000005</c:v>
                </c:pt>
                <c:pt idx="997">
                  <c:v>1.9396317999999981</c:v>
                </c:pt>
                <c:pt idx="998">
                  <c:v>1.9511460999999994</c:v>
                </c:pt>
                <c:pt idx="999">
                  <c:v>1.9454895999999993</c:v>
                </c:pt>
                <c:pt idx="1000">
                  <c:v>1.9679886999999994</c:v>
                </c:pt>
                <c:pt idx="1001">
                  <c:v>1.9634019999999994</c:v>
                </c:pt>
                <c:pt idx="1002">
                  <c:v>1.9593131999999998</c:v>
                </c:pt>
                <c:pt idx="1003">
                  <c:v>1.9522584000000005</c:v>
                </c:pt>
                <c:pt idx="1004">
                  <c:v>1.9464535000000005</c:v>
                </c:pt>
                <c:pt idx="1005">
                  <c:v>1.9474280999999993</c:v>
                </c:pt>
                <c:pt idx="1006">
                  <c:v>1.9527774000000004</c:v>
                </c:pt>
                <c:pt idx="1007">
                  <c:v>1.9547582999999993</c:v>
                </c:pt>
                <c:pt idx="1008">
                  <c:v>1.9584869000000005</c:v>
                </c:pt>
                <c:pt idx="1009">
                  <c:v>1.9625227999999992</c:v>
                </c:pt>
                <c:pt idx="1010">
                  <c:v>1.9742808000000005</c:v>
                </c:pt>
                <c:pt idx="1011">
                  <c:v>1.9547264999999994</c:v>
                </c:pt>
                <c:pt idx="1012">
                  <c:v>1.9536459999999998</c:v>
                </c:pt>
                <c:pt idx="1013">
                  <c:v>1.9459661999999986</c:v>
                </c:pt>
                <c:pt idx="1014">
                  <c:v>1.9414219999999991</c:v>
                </c:pt>
                <c:pt idx="1015">
                  <c:v>1.9453094999999994</c:v>
                </c:pt>
                <c:pt idx="1016">
                  <c:v>1.9561565000000005</c:v>
                </c:pt>
                <c:pt idx="1017">
                  <c:v>1.9476610999999981</c:v>
                </c:pt>
                <c:pt idx="1018">
                  <c:v>1.9473750999999992</c:v>
                </c:pt>
                <c:pt idx="1019">
                  <c:v>1.9456378999999993</c:v>
                </c:pt>
                <c:pt idx="1020">
                  <c:v>1.9611668999999994</c:v>
                </c:pt>
                <c:pt idx="1021">
                  <c:v>1.9549277999999994</c:v>
                </c:pt>
                <c:pt idx="1022">
                  <c:v>1.9562519000000005</c:v>
                </c:pt>
                <c:pt idx="1023">
                  <c:v>1.9565379000000005</c:v>
                </c:pt>
                <c:pt idx="1024">
                  <c:v>1.9473539000000004</c:v>
                </c:pt>
                <c:pt idx="1025">
                  <c:v>1.9540803000000004</c:v>
                </c:pt>
                <c:pt idx="1026">
                  <c:v>1.9493135999999998</c:v>
                </c:pt>
                <c:pt idx="1027">
                  <c:v>1.9453412999999982</c:v>
                </c:pt>
                <c:pt idx="1028">
                  <c:v>1.9416761999999992</c:v>
                </c:pt>
                <c:pt idx="1029">
                  <c:v>1.9484556000000004</c:v>
                </c:pt>
                <c:pt idx="1030">
                  <c:v>1.9496101999999993</c:v>
                </c:pt>
                <c:pt idx="1031">
                  <c:v>1.9535400999999992</c:v>
                </c:pt>
                <c:pt idx="1032">
                  <c:v>1.9539213999999978</c:v>
                </c:pt>
                <c:pt idx="1033">
                  <c:v>1.9550230999999993</c:v>
                </c:pt>
                <c:pt idx="1034">
                  <c:v>1.9613999999999994</c:v>
                </c:pt>
                <c:pt idx="1035">
                  <c:v>1.9531269999999994</c:v>
                </c:pt>
                <c:pt idx="1036">
                  <c:v>1.9541651000000004</c:v>
                </c:pt>
                <c:pt idx="1037">
                  <c:v>1.9619401999999992</c:v>
                </c:pt>
                <c:pt idx="1038">
                  <c:v>1.9586458000000004</c:v>
                </c:pt>
                <c:pt idx="1039">
                  <c:v>1.9607113999999994</c:v>
                </c:pt>
                <c:pt idx="1040">
                  <c:v>1.9614634999999994</c:v>
                </c:pt>
                <c:pt idx="1041">
                  <c:v>1.9516863999999994</c:v>
                </c:pt>
                <c:pt idx="1042">
                  <c:v>1.9608596999999994</c:v>
                </c:pt>
                <c:pt idx="1043">
                  <c:v>1.9528832999999994</c:v>
                </c:pt>
                <c:pt idx="1044">
                  <c:v>1.9474597999999994</c:v>
                </c:pt>
                <c:pt idx="1045">
                  <c:v>1.9475763999999991</c:v>
                </c:pt>
                <c:pt idx="1046">
                  <c:v>1.9558916999999978</c:v>
                </c:pt>
                <c:pt idx="1047">
                  <c:v>1.9561883000000004</c:v>
                </c:pt>
                <c:pt idx="1048">
                  <c:v>1.9480317999999994</c:v>
                </c:pt>
                <c:pt idx="1049">
                  <c:v>1.9518239999999989</c:v>
                </c:pt>
                <c:pt idx="1050">
                  <c:v>1.9461887000000004</c:v>
                </c:pt>
                <c:pt idx="1051">
                  <c:v>1.9459979999999992</c:v>
                </c:pt>
                <c:pt idx="1052">
                  <c:v>1.9514638999999994</c:v>
                </c:pt>
                <c:pt idx="1053">
                  <c:v>1.9560929000000005</c:v>
                </c:pt>
                <c:pt idx="1054">
                  <c:v>1.9554891999999993</c:v>
                </c:pt>
                <c:pt idx="1055">
                  <c:v>1.9604889999999999</c:v>
                </c:pt>
                <c:pt idx="1056">
                  <c:v>1.9635290999999981</c:v>
                </c:pt>
                <c:pt idx="1057">
                  <c:v>1.9531375999999998</c:v>
                </c:pt>
                <c:pt idx="1058">
                  <c:v>1.9534023999999994</c:v>
                </c:pt>
                <c:pt idx="1059">
                  <c:v>1.9524066999999994</c:v>
                </c:pt>
                <c:pt idx="1060">
                  <c:v>1.9594509000000004</c:v>
                </c:pt>
                <c:pt idx="1061">
                  <c:v>1.9535612999999981</c:v>
                </c:pt>
                <c:pt idx="1062">
                  <c:v>1.9527139000000004</c:v>
                </c:pt>
                <c:pt idx="1063">
                  <c:v>1.9471631999999992</c:v>
                </c:pt>
                <c:pt idx="1064">
                  <c:v>1.9533917999999981</c:v>
                </c:pt>
                <c:pt idx="1065">
                  <c:v>1.9570780999999993</c:v>
                </c:pt>
                <c:pt idx="1066">
                  <c:v>1.9514426999999994</c:v>
                </c:pt>
                <c:pt idx="1067">
                  <c:v>1.9503834000000004</c:v>
                </c:pt>
                <c:pt idx="1068">
                  <c:v>1.9535825000000004</c:v>
                </c:pt>
                <c:pt idx="1069">
                  <c:v>1.9526079000000005</c:v>
                </c:pt>
                <c:pt idx="1070">
                  <c:v>1.9620884000000005</c:v>
                </c:pt>
                <c:pt idx="1071">
                  <c:v>1.9607960999999994</c:v>
                </c:pt>
                <c:pt idx="1072">
                  <c:v>1.9620779000000013</c:v>
                </c:pt>
                <c:pt idx="1073">
                  <c:v>1.9542391999999993</c:v>
                </c:pt>
                <c:pt idx="1074">
                  <c:v>1.9450870000000005</c:v>
                </c:pt>
                <c:pt idx="1075">
                  <c:v>1.9303841999999998</c:v>
                </c:pt>
                <c:pt idx="1076">
                  <c:v>1.9406062999999993</c:v>
                </c:pt>
                <c:pt idx="1077">
                  <c:v>1.9572581999999998</c:v>
                </c:pt>
                <c:pt idx="1078">
                  <c:v>1.9538684999999993</c:v>
                </c:pt>
                <c:pt idx="1079">
                  <c:v>1.9547052999999994</c:v>
                </c:pt>
                <c:pt idx="1080">
                  <c:v>1.8864030000000001</c:v>
                </c:pt>
                <c:pt idx="1081">
                  <c:v>2.0067797000000001</c:v>
                </c:pt>
                <c:pt idx="1082">
                  <c:v>2.0376788999999977</c:v>
                </c:pt>
                <c:pt idx="1083">
                  <c:v>2.0142898999999987</c:v>
                </c:pt>
                <c:pt idx="1084">
                  <c:v>2.0245119000000011</c:v>
                </c:pt>
                <c:pt idx="1085">
                  <c:v>2.0489285000000002</c:v>
                </c:pt>
                <c:pt idx="1086">
                  <c:v>2.0752938999999997</c:v>
                </c:pt>
                <c:pt idx="1087">
                  <c:v>2.1080044999999998</c:v>
                </c:pt>
                <c:pt idx="1088">
                  <c:v>2.1079409</c:v>
                </c:pt>
                <c:pt idx="1089">
                  <c:v>2.1030470999999999</c:v>
                </c:pt>
                <c:pt idx="1090">
                  <c:v>2.1118708999999987</c:v>
                </c:pt>
                <c:pt idx="1091">
                  <c:v>2.1292642000000002</c:v>
                </c:pt>
                <c:pt idx="1092">
                  <c:v>2.1219657999999999</c:v>
                </c:pt>
                <c:pt idx="1093">
                  <c:v>2.1173791</c:v>
                </c:pt>
                <c:pt idx="1094">
                  <c:v>2.1148049999999987</c:v>
                </c:pt>
                <c:pt idx="1095">
                  <c:v>2.0960557999999976</c:v>
                </c:pt>
                <c:pt idx="1096">
                  <c:v>2.0936830999999998</c:v>
                </c:pt>
                <c:pt idx="1097">
                  <c:v>2.0985450999999977</c:v>
                </c:pt>
                <c:pt idx="1098">
                  <c:v>2.0973693999999998</c:v>
                </c:pt>
                <c:pt idx="1099">
                  <c:v>2.0716817999999999</c:v>
                </c:pt>
                <c:pt idx="1100">
                  <c:v>2.0578687999999987</c:v>
                </c:pt>
                <c:pt idx="1101">
                  <c:v>2.0522227999999987</c:v>
                </c:pt>
                <c:pt idx="1102">
                  <c:v>2.0721583999999975</c:v>
                </c:pt>
                <c:pt idx="1103">
                  <c:v>2.0698810000000001</c:v>
                </c:pt>
                <c:pt idx="1104">
                  <c:v>2.0465239</c:v>
                </c:pt>
                <c:pt idx="1105">
                  <c:v>2.0371068999999999</c:v>
                </c:pt>
                <c:pt idx="1106">
                  <c:v>2.0206561999999977</c:v>
                </c:pt>
                <c:pt idx="1107">
                  <c:v>2.0222875</c:v>
                </c:pt>
                <c:pt idx="1108">
                  <c:v>2.0265987000000001</c:v>
                </c:pt>
                <c:pt idx="1109">
                  <c:v>2.0190884999999974</c:v>
                </c:pt>
                <c:pt idx="1110">
                  <c:v>2.0097985999999999</c:v>
                </c:pt>
                <c:pt idx="1111">
                  <c:v>2.0077965000000022</c:v>
                </c:pt>
                <c:pt idx="1112">
                  <c:v>2.0069067999999999</c:v>
                </c:pt>
                <c:pt idx="1113">
                  <c:v>2.0047882000000001</c:v>
                </c:pt>
                <c:pt idx="1114">
                  <c:v>1.9950215999999992</c:v>
                </c:pt>
                <c:pt idx="1115">
                  <c:v>1.9853397999999991</c:v>
                </c:pt>
                <c:pt idx="1116">
                  <c:v>1.9782741999999998</c:v>
                </c:pt>
                <c:pt idx="1117">
                  <c:v>1.9587517999999993</c:v>
                </c:pt>
                <c:pt idx="1118">
                  <c:v>1.9917483999999994</c:v>
                </c:pt>
                <c:pt idx="1119">
                  <c:v>1.9755412999999982</c:v>
                </c:pt>
                <c:pt idx="1120">
                  <c:v>1.9752234999999994</c:v>
                </c:pt>
                <c:pt idx="1121">
                  <c:v>1.972077500000001</c:v>
                </c:pt>
                <c:pt idx="1122">
                  <c:v>1.9491122999999992</c:v>
                </c:pt>
                <c:pt idx="1123">
                  <c:v>1.9213909999999992</c:v>
                </c:pt>
                <c:pt idx="1124">
                  <c:v>1.9044531000000005</c:v>
                </c:pt>
                <c:pt idx="1125">
                  <c:v>1.9102579000000015</c:v>
                </c:pt>
                <c:pt idx="1126">
                  <c:v>1.9310197999999994</c:v>
                </c:pt>
                <c:pt idx="1127">
                  <c:v>1.9553090999999994</c:v>
                </c:pt>
                <c:pt idx="1128">
                  <c:v>1.9629676999999994</c:v>
                </c:pt>
                <c:pt idx="1129">
                  <c:v>1.9656370999999992</c:v>
                </c:pt>
                <c:pt idx="1130">
                  <c:v>1.9651709999999998</c:v>
                </c:pt>
                <c:pt idx="1131">
                  <c:v>1.9695881000000004</c:v>
                </c:pt>
                <c:pt idx="1132">
                  <c:v>1.9609973999999992</c:v>
                </c:pt>
                <c:pt idx="1133">
                  <c:v>1.9523325000000005</c:v>
                </c:pt>
                <c:pt idx="1134">
                  <c:v>1.9481059999999999</c:v>
                </c:pt>
                <c:pt idx="1135">
                  <c:v>1.9241451000000005</c:v>
                </c:pt>
                <c:pt idx="1136">
                  <c:v>1.9245793999999994</c:v>
                </c:pt>
                <c:pt idx="1137">
                  <c:v>1.9371000999999994</c:v>
                </c:pt>
                <c:pt idx="1138">
                  <c:v>1.9293037999999993</c:v>
                </c:pt>
                <c:pt idx="1139">
                  <c:v>1.9224185000000005</c:v>
                </c:pt>
                <c:pt idx="1140">
                  <c:v>1.8460231</c:v>
                </c:pt>
                <c:pt idx="1141">
                  <c:v>1.9664845000000004</c:v>
                </c:pt>
                <c:pt idx="1142">
                  <c:v>1.9975109000000004</c:v>
                </c:pt>
                <c:pt idx="1143">
                  <c:v>1.9817064999999994</c:v>
                </c:pt>
                <c:pt idx="1144">
                  <c:v>2.0025108</c:v>
                </c:pt>
                <c:pt idx="1145">
                  <c:v>2.0309946999999999</c:v>
                </c:pt>
                <c:pt idx="1146">
                  <c:v>2.0633346000000024</c:v>
                </c:pt>
                <c:pt idx="1147">
                  <c:v>2.0733553999999987</c:v>
                </c:pt>
                <c:pt idx="1148">
                  <c:v>2.0851877000000023</c:v>
                </c:pt>
                <c:pt idx="1149">
                  <c:v>2.0854206999999998</c:v>
                </c:pt>
                <c:pt idx="1150">
                  <c:v>2.0888844999999998</c:v>
                </c:pt>
                <c:pt idx="1151">
                  <c:v>2.1050490999999987</c:v>
                </c:pt>
                <c:pt idx="1152">
                  <c:v>2.1105255999999999</c:v>
                </c:pt>
                <c:pt idx="1153">
                  <c:v>2.1121250999999988</c:v>
                </c:pt>
                <c:pt idx="1154">
                  <c:v>2.0934605999999998</c:v>
                </c:pt>
                <c:pt idx="1155">
                  <c:v>2.0915432999999997</c:v>
                </c:pt>
                <c:pt idx="1156">
                  <c:v>2.075272699999998</c:v>
                </c:pt>
                <c:pt idx="1157">
                  <c:v>2.0719783999999977</c:v>
                </c:pt>
                <c:pt idx="1158">
                  <c:v>2.0552840999999997</c:v>
                </c:pt>
                <c:pt idx="1159">
                  <c:v>2.0504219999999997</c:v>
                </c:pt>
                <c:pt idx="1160">
                  <c:v>2.0419372000000022</c:v>
                </c:pt>
                <c:pt idx="1161">
                  <c:v>2.0417995000000002</c:v>
                </c:pt>
                <c:pt idx="1162">
                  <c:v>2.0302638999999987</c:v>
                </c:pt>
                <c:pt idx="1163">
                  <c:v>2.0318844999999977</c:v>
                </c:pt>
                <c:pt idx="1164">
                  <c:v>2.0327532999999987</c:v>
                </c:pt>
                <c:pt idx="1165">
                  <c:v>2.0335264999999998</c:v>
                </c:pt>
                <c:pt idx="1166">
                  <c:v>2.0265246000000001</c:v>
                </c:pt>
                <c:pt idx="1167">
                  <c:v>2.0236222000000001</c:v>
                </c:pt>
                <c:pt idx="1168">
                  <c:v>2.0098620999999977</c:v>
                </c:pt>
                <c:pt idx="1169">
                  <c:v>2.0040678999999999</c:v>
                </c:pt>
                <c:pt idx="1170">
                  <c:v>1.9941741999999998</c:v>
                </c:pt>
                <c:pt idx="1171">
                  <c:v>1.9855092999999981</c:v>
                </c:pt>
                <c:pt idx="1172">
                  <c:v>1.9876913999999983</c:v>
                </c:pt>
                <c:pt idx="1173">
                  <c:v>1.9769712999999991</c:v>
                </c:pt>
                <c:pt idx="1174">
                  <c:v>1.9558916999999978</c:v>
                </c:pt>
                <c:pt idx="1175">
                  <c:v>1.9467924999999993</c:v>
                </c:pt>
                <c:pt idx="1176">
                  <c:v>1.9119845999999991</c:v>
                </c:pt>
                <c:pt idx="1177">
                  <c:v>1.8915829000000011</c:v>
                </c:pt>
                <c:pt idx="1178">
                  <c:v>1.9009786999999994</c:v>
                </c:pt>
                <c:pt idx="1179">
                  <c:v>1.9346850000000004</c:v>
                </c:pt>
                <c:pt idx="1180">
                  <c:v>1.9449281999999992</c:v>
                </c:pt>
                <c:pt idx="1181">
                  <c:v>1.9559340999999981</c:v>
                </c:pt>
                <c:pt idx="1182">
                  <c:v>1.9546416999999994</c:v>
                </c:pt>
                <c:pt idx="1183">
                  <c:v>1.9444937999999994</c:v>
                </c:pt>
                <c:pt idx="1184">
                  <c:v>1.9416443999999982</c:v>
                </c:pt>
                <c:pt idx="1185">
                  <c:v>1.9379157999999994</c:v>
                </c:pt>
                <c:pt idx="1186">
                  <c:v>1.9264224999999993</c:v>
                </c:pt>
                <c:pt idx="1187">
                  <c:v>1.9003218999999993</c:v>
                </c:pt>
                <c:pt idx="1188">
                  <c:v>1.9064762999999993</c:v>
                </c:pt>
                <c:pt idx="1189">
                  <c:v>1.9059360999999981</c:v>
                </c:pt>
                <c:pt idx="1190">
                  <c:v>1.9027052999999994</c:v>
                </c:pt>
                <c:pt idx="1191">
                  <c:v>1.8994639</c:v>
                </c:pt>
                <c:pt idx="1192">
                  <c:v>1.9149716999999982</c:v>
                </c:pt>
                <c:pt idx="1193">
                  <c:v>1.9059360999999981</c:v>
                </c:pt>
                <c:pt idx="1194">
                  <c:v>1.9140184000000005</c:v>
                </c:pt>
                <c:pt idx="1195">
                  <c:v>1.9097494999999991</c:v>
                </c:pt>
                <c:pt idx="1196">
                  <c:v>1.9079804999999994</c:v>
                </c:pt>
                <c:pt idx="1197">
                  <c:v>1.9172597999999994</c:v>
                </c:pt>
                <c:pt idx="1198">
                  <c:v>1.9108192999999993</c:v>
                </c:pt>
                <c:pt idx="1199">
                  <c:v>1.9002584000000005</c:v>
                </c:pt>
                <c:pt idx="1200">
                  <c:v>1.8601433000000001</c:v>
                </c:pt>
                <c:pt idx="1201">
                  <c:v>1.8006753</c:v>
                </c:pt>
                <c:pt idx="1202">
                  <c:v>1.9649060999999994</c:v>
                </c:pt>
                <c:pt idx="1203">
                  <c:v>1.9801597000000004</c:v>
                </c:pt>
                <c:pt idx="1204">
                  <c:v>1.9748844999999993</c:v>
                </c:pt>
                <c:pt idx="1205">
                  <c:v>1.9899582999999994</c:v>
                </c:pt>
                <c:pt idx="1206">
                  <c:v>2.0181562999999998</c:v>
                </c:pt>
                <c:pt idx="1207">
                  <c:v>2.0386533999999976</c:v>
                </c:pt>
                <c:pt idx="1208">
                  <c:v>2.0517884999999976</c:v>
                </c:pt>
                <c:pt idx="1209">
                  <c:v>2.0730270000000002</c:v>
                </c:pt>
                <c:pt idx="1210">
                  <c:v>2.0918080999999975</c:v>
                </c:pt>
                <c:pt idx="1211">
                  <c:v>2.0900602999999998</c:v>
                </c:pt>
                <c:pt idx="1212">
                  <c:v>2.0863211000000002</c:v>
                </c:pt>
                <c:pt idx="1213">
                  <c:v>2.0989793999999997</c:v>
                </c:pt>
                <c:pt idx="1214">
                  <c:v>2.1000917000000023</c:v>
                </c:pt>
                <c:pt idx="1215">
                  <c:v>2.0887891999999999</c:v>
                </c:pt>
                <c:pt idx="1216">
                  <c:v>2.0750290999999987</c:v>
                </c:pt>
                <c:pt idx="1217">
                  <c:v>2.0771899999999999</c:v>
                </c:pt>
                <c:pt idx="1218">
                  <c:v>2.0602627999999998</c:v>
                </c:pt>
                <c:pt idx="1219">
                  <c:v>2.0534303999999999</c:v>
                </c:pt>
                <c:pt idx="1220">
                  <c:v>2.0399351999999977</c:v>
                </c:pt>
                <c:pt idx="1221">
                  <c:v>2.0327213</c:v>
                </c:pt>
                <c:pt idx="1222">
                  <c:v>2.0294376000000001</c:v>
                </c:pt>
                <c:pt idx="1223">
                  <c:v>2.0259208000000002</c:v>
                </c:pt>
                <c:pt idx="1224">
                  <c:v>2.0335478</c:v>
                </c:pt>
                <c:pt idx="1225">
                  <c:v>2.0438545000000001</c:v>
                </c:pt>
                <c:pt idx="1226">
                  <c:v>2.0254123999999987</c:v>
                </c:pt>
                <c:pt idx="1227">
                  <c:v>2.0220437999999987</c:v>
                </c:pt>
                <c:pt idx="1228">
                  <c:v>1.9962291999999993</c:v>
                </c:pt>
                <c:pt idx="1229">
                  <c:v>1.9798525999999999</c:v>
                </c:pt>
                <c:pt idx="1230">
                  <c:v>1.9905725999999999</c:v>
                </c:pt>
                <c:pt idx="1231">
                  <c:v>1.9895027999999992</c:v>
                </c:pt>
                <c:pt idx="1232">
                  <c:v>1.9800009000000005</c:v>
                </c:pt>
                <c:pt idx="1233">
                  <c:v>1.9739841999999992</c:v>
                </c:pt>
                <c:pt idx="1234">
                  <c:v>1.970117800000001</c:v>
                </c:pt>
                <c:pt idx="1235">
                  <c:v>1.9648425999999999</c:v>
                </c:pt>
                <c:pt idx="1236">
                  <c:v>1.9549382999999994</c:v>
                </c:pt>
                <c:pt idx="1237">
                  <c:v>1.9495253999999989</c:v>
                </c:pt>
                <c:pt idx="1238">
                  <c:v>1.9406169000000004</c:v>
                </c:pt>
                <c:pt idx="1239">
                  <c:v>1.9457013999999981</c:v>
                </c:pt>
                <c:pt idx="1240">
                  <c:v>1.9428520000000005</c:v>
                </c:pt>
                <c:pt idx="1241">
                  <c:v>1.9338056999999989</c:v>
                </c:pt>
                <c:pt idx="1242">
                  <c:v>1.9345366999999993</c:v>
                </c:pt>
                <c:pt idx="1243">
                  <c:v>1.9377885999999998</c:v>
                </c:pt>
                <c:pt idx="1244">
                  <c:v>1.9277571999999998</c:v>
                </c:pt>
                <c:pt idx="1245">
                  <c:v>1.9454578000000005</c:v>
                </c:pt>
                <c:pt idx="1246">
                  <c:v>1.9319201999999986</c:v>
                </c:pt>
                <c:pt idx="1247">
                  <c:v>1.9313799999999994</c:v>
                </c:pt>
                <c:pt idx="1248">
                  <c:v>1.9315388999999994</c:v>
                </c:pt>
                <c:pt idx="1249">
                  <c:v>1.9275664999999989</c:v>
                </c:pt>
                <c:pt idx="1250">
                  <c:v>1.9189757999999992</c:v>
                </c:pt>
                <c:pt idx="1251">
                  <c:v>1.9196642999999975</c:v>
                </c:pt>
                <c:pt idx="1252">
                  <c:v>1.9135098999999991</c:v>
                </c:pt>
                <c:pt idx="1253">
                  <c:v>1.9167300999999994</c:v>
                </c:pt>
                <c:pt idx="1254">
                  <c:v>1.9103956999999994</c:v>
                </c:pt>
                <c:pt idx="1255">
                  <c:v>1.9109993999999981</c:v>
                </c:pt>
                <c:pt idx="1256">
                  <c:v>1.9168148999999994</c:v>
                </c:pt>
                <c:pt idx="1257">
                  <c:v>1.9136052999999988</c:v>
                </c:pt>
                <c:pt idx="1258">
                  <c:v>1.9063067999999994</c:v>
                </c:pt>
                <c:pt idx="1259">
                  <c:v>1.9081605999999998</c:v>
                </c:pt>
                <c:pt idx="1260">
                  <c:v>1.8214900999999988</c:v>
                </c:pt>
                <c:pt idx="1261">
                  <c:v>1.9327040999999994</c:v>
                </c:pt>
                <c:pt idx="1262">
                  <c:v>1.9870346999999982</c:v>
                </c:pt>
                <c:pt idx="1263">
                  <c:v>1.9664950999999993</c:v>
                </c:pt>
                <c:pt idx="1264">
                  <c:v>1.9678296999999978</c:v>
                </c:pt>
                <c:pt idx="1265">
                  <c:v>1.9872889000000005</c:v>
                </c:pt>
                <c:pt idx="1266">
                  <c:v>2.0203701999999999</c:v>
                </c:pt>
                <c:pt idx="1267">
                  <c:v>2.0487695000000001</c:v>
                </c:pt>
                <c:pt idx="1268">
                  <c:v>2.0482610999999999</c:v>
                </c:pt>
                <c:pt idx="1269">
                  <c:v>2.0541931</c:v>
                </c:pt>
                <c:pt idx="1270">
                  <c:v>2.0564810999999987</c:v>
                </c:pt>
                <c:pt idx="1271">
                  <c:v>2.0698067999999998</c:v>
                </c:pt>
                <c:pt idx="1272">
                  <c:v>2.0757810999999999</c:v>
                </c:pt>
                <c:pt idx="1273">
                  <c:v>2.0658662999999997</c:v>
                </c:pt>
                <c:pt idx="1274">
                  <c:v>2.0463968000000001</c:v>
                </c:pt>
                <c:pt idx="1275">
                  <c:v>2.0537269999999999</c:v>
                </c:pt>
                <c:pt idx="1276">
                  <c:v>2.0616185999999987</c:v>
                </c:pt>
                <c:pt idx="1277">
                  <c:v>2.0399246</c:v>
                </c:pt>
                <c:pt idx="1278">
                  <c:v>2.0425304</c:v>
                </c:pt>
                <c:pt idx="1279">
                  <c:v>2.0286643</c:v>
                </c:pt>
                <c:pt idx="1280">
                  <c:v>2.0288762</c:v>
                </c:pt>
                <c:pt idx="1281">
                  <c:v>2.0231878000000023</c:v>
                </c:pt>
                <c:pt idx="1282">
                  <c:v>2.0138132999999998</c:v>
                </c:pt>
                <c:pt idx="1283">
                  <c:v>2.0074576</c:v>
                </c:pt>
                <c:pt idx="1284">
                  <c:v>2.0096819999999997</c:v>
                </c:pt>
                <c:pt idx="1285">
                  <c:v>2.0097244999999999</c:v>
                </c:pt>
                <c:pt idx="1286">
                  <c:v>2.0053073000000001</c:v>
                </c:pt>
                <c:pt idx="1287">
                  <c:v>1.9879667999999981</c:v>
                </c:pt>
                <c:pt idx="1288">
                  <c:v>1.9761557000000005</c:v>
                </c:pt>
                <c:pt idx="1289">
                  <c:v>1.9794076999999994</c:v>
                </c:pt>
                <c:pt idx="1290">
                  <c:v>1.9686771999999999</c:v>
                </c:pt>
                <c:pt idx="1291">
                  <c:v>1.9747467999999992</c:v>
                </c:pt>
                <c:pt idx="1292">
                  <c:v>1.9724164000000004</c:v>
                </c:pt>
                <c:pt idx="1293">
                  <c:v>1.9634548999999992</c:v>
                </c:pt>
                <c:pt idx="1294">
                  <c:v>1.9631476999999993</c:v>
                </c:pt>
                <c:pt idx="1295">
                  <c:v>1.9493559000000005</c:v>
                </c:pt>
                <c:pt idx="1296">
                  <c:v>1.9431696999999983</c:v>
                </c:pt>
                <c:pt idx="1297">
                  <c:v>1.9299922999999983</c:v>
                </c:pt>
                <c:pt idx="1298">
                  <c:v>1.9404157000000004</c:v>
                </c:pt>
                <c:pt idx="1299">
                  <c:v>1.9255644999999981</c:v>
                </c:pt>
                <c:pt idx="1300">
                  <c:v>1.9347802999999992</c:v>
                </c:pt>
                <c:pt idx="1301">
                  <c:v>1.9207977999999994</c:v>
                </c:pt>
                <c:pt idx="1302">
                  <c:v>1.9162216999999981</c:v>
                </c:pt>
                <c:pt idx="1303">
                  <c:v>1.9098447999999981</c:v>
                </c:pt>
                <c:pt idx="1304">
                  <c:v>1.9177470999999993</c:v>
                </c:pt>
                <c:pt idx="1305">
                  <c:v>1.9083194999999993</c:v>
                </c:pt>
                <c:pt idx="1306">
                  <c:v>1.9065610999999993</c:v>
                </c:pt>
                <c:pt idx="1307">
                  <c:v>1.9207554000000004</c:v>
                </c:pt>
                <c:pt idx="1308">
                  <c:v>1.9178740999999981</c:v>
                </c:pt>
                <c:pt idx="1309">
                  <c:v>1.9065080999999993</c:v>
                </c:pt>
                <c:pt idx="1310">
                  <c:v>1.9125671999999998</c:v>
                </c:pt>
                <c:pt idx="1311">
                  <c:v>1.9130861999999993</c:v>
                </c:pt>
                <c:pt idx="1312">
                  <c:v>1.9162851999999999</c:v>
                </c:pt>
                <c:pt idx="1313">
                  <c:v>1.9097918999999983</c:v>
                </c:pt>
                <c:pt idx="1314">
                  <c:v>1.9086795999999993</c:v>
                </c:pt>
                <c:pt idx="1315">
                  <c:v>1.9017836999999989</c:v>
                </c:pt>
                <c:pt idx="1316">
                  <c:v>1.9114125999999998</c:v>
                </c:pt>
                <c:pt idx="1317">
                  <c:v>1.9071224999999994</c:v>
                </c:pt>
                <c:pt idx="1318">
                  <c:v>1.9078215999999981</c:v>
                </c:pt>
                <c:pt idx="1319">
                  <c:v>1.9010633999999988</c:v>
                </c:pt>
                <c:pt idx="1320">
                  <c:v>1.8350808000000001</c:v>
                </c:pt>
                <c:pt idx="1321">
                  <c:v>1.8877165</c:v>
                </c:pt>
                <c:pt idx="1322">
                  <c:v>1.9557115999999992</c:v>
                </c:pt>
                <c:pt idx="1323">
                  <c:v>1.9466865999999998</c:v>
                </c:pt>
                <c:pt idx="1324">
                  <c:v>1.9494830999999992</c:v>
                </c:pt>
                <c:pt idx="1325">
                  <c:v>1.9662937999999994</c:v>
                </c:pt>
                <c:pt idx="1326">
                  <c:v>2.0053708000000001</c:v>
                </c:pt>
                <c:pt idx="1327">
                  <c:v>2.0313230999999998</c:v>
                </c:pt>
                <c:pt idx="1328">
                  <c:v>2.0441193000000002</c:v>
                </c:pt>
                <c:pt idx="1329">
                  <c:v>2.0374352999999998</c:v>
                </c:pt>
                <c:pt idx="1330">
                  <c:v>2.0461743000000001</c:v>
                </c:pt>
                <c:pt idx="1331">
                  <c:v>2.0421597</c:v>
                </c:pt>
                <c:pt idx="1332">
                  <c:v>2.0525405999999977</c:v>
                </c:pt>
                <c:pt idx="1333">
                  <c:v>2.0792979999999988</c:v>
                </c:pt>
                <c:pt idx="1334">
                  <c:v>2.072465599999997</c:v>
                </c:pt>
                <c:pt idx="1335">
                  <c:v>2.0452527999999988</c:v>
                </c:pt>
                <c:pt idx="1336">
                  <c:v>2.0486424999999979</c:v>
                </c:pt>
                <c:pt idx="1337">
                  <c:v>2.0413228000000001</c:v>
                </c:pt>
                <c:pt idx="1338">
                  <c:v>2.0391195</c:v>
                </c:pt>
                <c:pt idx="1339">
                  <c:v>2.0345116999999999</c:v>
                </c:pt>
                <c:pt idx="1340">
                  <c:v>2.0265987000000001</c:v>
                </c:pt>
                <c:pt idx="1341">
                  <c:v>2.0187600999999997</c:v>
                </c:pt>
                <c:pt idx="1342">
                  <c:v>2.0074999</c:v>
                </c:pt>
                <c:pt idx="1343">
                  <c:v>2.0049470999999999</c:v>
                </c:pt>
                <c:pt idx="1344">
                  <c:v>2.0026378999999999</c:v>
                </c:pt>
                <c:pt idx="1345">
                  <c:v>1.9894603999999994</c:v>
                </c:pt>
                <c:pt idx="1346">
                  <c:v>2.0004450999999976</c:v>
                </c:pt>
                <c:pt idx="1347">
                  <c:v>1.9874900999999994</c:v>
                </c:pt>
                <c:pt idx="1348">
                  <c:v>1.9916000999999994</c:v>
                </c:pt>
                <c:pt idx="1349">
                  <c:v>1.9918225999999992</c:v>
                </c:pt>
                <c:pt idx="1350">
                  <c:v>1.9623002999999994</c:v>
                </c:pt>
                <c:pt idx="1351">
                  <c:v>1.9527456999999993</c:v>
                </c:pt>
                <c:pt idx="1352">
                  <c:v>1.9591648999999991</c:v>
                </c:pt>
                <c:pt idx="1353">
                  <c:v>1.9448963999999989</c:v>
                </c:pt>
                <c:pt idx="1354">
                  <c:v>1.9355005999999992</c:v>
                </c:pt>
                <c:pt idx="1355">
                  <c:v>1.9289223999999994</c:v>
                </c:pt>
                <c:pt idx="1356">
                  <c:v>1.9279690999999983</c:v>
                </c:pt>
                <c:pt idx="1357">
                  <c:v>1.9265072999999993</c:v>
                </c:pt>
                <c:pt idx="1358">
                  <c:v>1.9323650999999993</c:v>
                </c:pt>
                <c:pt idx="1359">
                  <c:v>1.9281598000000004</c:v>
                </c:pt>
                <c:pt idx="1360">
                  <c:v>1.9153212999999978</c:v>
                </c:pt>
                <c:pt idx="1361">
                  <c:v>1.9095481999999993</c:v>
                </c:pt>
                <c:pt idx="1362">
                  <c:v>1.9099930999999983</c:v>
                </c:pt>
                <c:pt idx="1363">
                  <c:v>1.9091775000000004</c:v>
                </c:pt>
                <c:pt idx="1364">
                  <c:v>1.9127683999999994</c:v>
                </c:pt>
                <c:pt idx="1365">
                  <c:v>1.9197490999999991</c:v>
                </c:pt>
                <c:pt idx="1366">
                  <c:v>1.9236048999999988</c:v>
                </c:pt>
                <c:pt idx="1367">
                  <c:v>1.9148340999999991</c:v>
                </c:pt>
                <c:pt idx="1368">
                  <c:v>1.9054593999999994</c:v>
                </c:pt>
                <c:pt idx="1369">
                  <c:v>1.8966780000000001</c:v>
                </c:pt>
                <c:pt idx="1370">
                  <c:v>1.9034043999999983</c:v>
                </c:pt>
                <c:pt idx="1371">
                  <c:v>1.8978113999999988</c:v>
                </c:pt>
                <c:pt idx="1372">
                  <c:v>1.8952586</c:v>
                </c:pt>
                <c:pt idx="1373">
                  <c:v>1.8923137999999999</c:v>
                </c:pt>
                <c:pt idx="1374">
                  <c:v>1.8964661999999999</c:v>
                </c:pt>
                <c:pt idx="1375">
                  <c:v>1.8905554000000011</c:v>
                </c:pt>
                <c:pt idx="1376">
                  <c:v>1.8853331</c:v>
                </c:pt>
                <c:pt idx="1377">
                  <c:v>1.8778121000000001</c:v>
                </c:pt>
                <c:pt idx="1378">
                  <c:v>1.8756828999999999</c:v>
                </c:pt>
                <c:pt idx="1379">
                  <c:v>1.8736596999999988</c:v>
                </c:pt>
                <c:pt idx="1380">
                  <c:v>1.8222422</c:v>
                </c:pt>
                <c:pt idx="1381">
                  <c:v>1.7851356999999997</c:v>
                </c:pt>
                <c:pt idx="1382">
                  <c:v>1.9245687999999994</c:v>
                </c:pt>
                <c:pt idx="1383">
                  <c:v>1.9376509000000004</c:v>
                </c:pt>
                <c:pt idx="1384">
                  <c:v>1.9237636999999981</c:v>
                </c:pt>
                <c:pt idx="1385">
                  <c:v>1.9271957999999993</c:v>
                </c:pt>
                <c:pt idx="1386">
                  <c:v>1.9690902999999988</c:v>
                </c:pt>
                <c:pt idx="1387">
                  <c:v>2.0114192999999987</c:v>
                </c:pt>
                <c:pt idx="1388">
                  <c:v>2.0221285999999998</c:v>
                </c:pt>
                <c:pt idx="1389">
                  <c:v>2.0153385999999998</c:v>
                </c:pt>
                <c:pt idx="1390">
                  <c:v>2.0273826000000001</c:v>
                </c:pt>
                <c:pt idx="1391">
                  <c:v>2.0492673999999997</c:v>
                </c:pt>
                <c:pt idx="1392">
                  <c:v>2.0514812999999998</c:v>
                </c:pt>
                <c:pt idx="1393">
                  <c:v>2.0553265000000001</c:v>
                </c:pt>
                <c:pt idx="1394">
                  <c:v>2.0522863999999976</c:v>
                </c:pt>
                <c:pt idx="1395">
                  <c:v>2.0341304</c:v>
                </c:pt>
                <c:pt idx="1396">
                  <c:v>2.0265457999999987</c:v>
                </c:pt>
                <c:pt idx="1397">
                  <c:v>2.0263550999999977</c:v>
                </c:pt>
                <c:pt idx="1398">
                  <c:v>2.0283465000000001</c:v>
                </c:pt>
                <c:pt idx="1399">
                  <c:v>2.0170757999999998</c:v>
                </c:pt>
                <c:pt idx="1400">
                  <c:v>2.0063135999999999</c:v>
                </c:pt>
                <c:pt idx="1401">
                  <c:v>2.0053283999999998</c:v>
                </c:pt>
                <c:pt idx="1402">
                  <c:v>1.9981888000000005</c:v>
                </c:pt>
                <c:pt idx="1403">
                  <c:v>1.9890684999999992</c:v>
                </c:pt>
                <c:pt idx="1404">
                  <c:v>1.9901065999999998</c:v>
                </c:pt>
                <c:pt idx="1405">
                  <c:v>1.9809753999999993</c:v>
                </c:pt>
                <c:pt idx="1406">
                  <c:v>1.9576606999999981</c:v>
                </c:pt>
                <c:pt idx="1407">
                  <c:v>1.9538579000000005</c:v>
                </c:pt>
                <c:pt idx="1408">
                  <c:v>1.9619718999999991</c:v>
                </c:pt>
                <c:pt idx="1409">
                  <c:v>1.9590165999999998</c:v>
                </c:pt>
                <c:pt idx="1410">
                  <c:v>1.9530528000000005</c:v>
                </c:pt>
                <c:pt idx="1411">
                  <c:v>1.9496101999999993</c:v>
                </c:pt>
                <c:pt idx="1412">
                  <c:v>1.9497266999999978</c:v>
                </c:pt>
                <c:pt idx="1413">
                  <c:v>1.9494300999999994</c:v>
                </c:pt>
                <c:pt idx="1414">
                  <c:v>1.9300453000000004</c:v>
                </c:pt>
                <c:pt idx="1415">
                  <c:v>1.9366021999999998</c:v>
                </c:pt>
                <c:pt idx="1416">
                  <c:v>1.9309244999999982</c:v>
                </c:pt>
                <c:pt idx="1417">
                  <c:v>1.9116984999999989</c:v>
                </c:pt>
                <c:pt idx="1418">
                  <c:v>1.9069423999999993</c:v>
                </c:pt>
                <c:pt idx="1419">
                  <c:v>1.9116667999999983</c:v>
                </c:pt>
                <c:pt idx="1420">
                  <c:v>1.9062855999999999</c:v>
                </c:pt>
                <c:pt idx="1421">
                  <c:v>1.9078639999999989</c:v>
                </c:pt>
                <c:pt idx="1422">
                  <c:v>1.9094210999999983</c:v>
                </c:pt>
                <c:pt idx="1423">
                  <c:v>1.9098235999999982</c:v>
                </c:pt>
                <c:pt idx="1424">
                  <c:v>1.9075991999999982</c:v>
                </c:pt>
                <c:pt idx="1425">
                  <c:v>1.8995381</c:v>
                </c:pt>
                <c:pt idx="1426">
                  <c:v>1.8865407000000001</c:v>
                </c:pt>
                <c:pt idx="1427">
                  <c:v>1.9009575000000005</c:v>
                </c:pt>
                <c:pt idx="1428">
                  <c:v>1.8989130999999999</c:v>
                </c:pt>
                <c:pt idx="1429">
                  <c:v>1.8867313999999988</c:v>
                </c:pt>
                <c:pt idx="1430">
                  <c:v>1.8918477</c:v>
                </c:pt>
                <c:pt idx="1431">
                  <c:v>1.8870703</c:v>
                </c:pt>
                <c:pt idx="1432">
                  <c:v>1.8996545999999999</c:v>
                </c:pt>
                <c:pt idx="1433">
                  <c:v>1.8888711</c:v>
                </c:pt>
                <c:pt idx="1434">
                  <c:v>1.8823460000000001</c:v>
                </c:pt>
                <c:pt idx="1435">
                  <c:v>1.879348</c:v>
                </c:pt>
                <c:pt idx="1436">
                  <c:v>1.889803299999999</c:v>
                </c:pt>
                <c:pt idx="1437">
                  <c:v>1.8841044</c:v>
                </c:pt>
                <c:pt idx="1438">
                  <c:v>1.8727805000000011</c:v>
                </c:pt>
                <c:pt idx="1439">
                  <c:v>1.8810537000000001</c:v>
                </c:pt>
                <c:pt idx="1440">
                  <c:v>1.8747825000000011</c:v>
                </c:pt>
                <c:pt idx="1441">
                  <c:v>1.8233861999999998</c:v>
                </c:pt>
                <c:pt idx="1442">
                  <c:v>1.8207591999999999</c:v>
                </c:pt>
                <c:pt idx="1443">
                  <c:v>1.9061480000000004</c:v>
                </c:pt>
                <c:pt idx="1444">
                  <c:v>1.9137429999999993</c:v>
                </c:pt>
                <c:pt idx="1445">
                  <c:v>1.9238378999999994</c:v>
                </c:pt>
                <c:pt idx="1446">
                  <c:v>1.9412841999999992</c:v>
                </c:pt>
                <c:pt idx="1447">
                  <c:v>1.9588682999999993</c:v>
                </c:pt>
                <c:pt idx="1448">
                  <c:v>1.9873629999999998</c:v>
                </c:pt>
                <c:pt idx="1449">
                  <c:v>1.9992904999999994</c:v>
                </c:pt>
                <c:pt idx="1450">
                  <c:v>2.005275499999998</c:v>
                </c:pt>
                <c:pt idx="1451">
                  <c:v>2.0242470999999997</c:v>
                </c:pt>
                <c:pt idx="1452">
                  <c:v>2.0314397</c:v>
                </c:pt>
                <c:pt idx="1453">
                  <c:v>2.0350201999999977</c:v>
                </c:pt>
                <c:pt idx="1454">
                  <c:v>2.0338125999999987</c:v>
                </c:pt>
                <c:pt idx="1455">
                  <c:v>2.0259632000000001</c:v>
                </c:pt>
                <c:pt idx="1456">
                  <c:v>2.0219590999999997</c:v>
                </c:pt>
                <c:pt idx="1457">
                  <c:v>2.0082095999999998</c:v>
                </c:pt>
                <c:pt idx="1458">
                  <c:v>2.0117793999999987</c:v>
                </c:pt>
                <c:pt idx="1459">
                  <c:v>1.9943965999999993</c:v>
                </c:pt>
                <c:pt idx="1460">
                  <c:v>2.0016632999999997</c:v>
                </c:pt>
                <c:pt idx="1461">
                  <c:v>1.9990044999999994</c:v>
                </c:pt>
                <c:pt idx="1462">
                  <c:v>1.9874689999999993</c:v>
                </c:pt>
                <c:pt idx="1463">
                  <c:v>1.9687831000000005</c:v>
                </c:pt>
                <c:pt idx="1464">
                  <c:v>1.9606795999999993</c:v>
                </c:pt>
                <c:pt idx="1465">
                  <c:v>1.9642917999999994</c:v>
                </c:pt>
                <c:pt idx="1466">
                  <c:v>1.9628511000000004</c:v>
                </c:pt>
                <c:pt idx="1467">
                  <c:v>1.9503622999999994</c:v>
                </c:pt>
                <c:pt idx="1468">
                  <c:v>1.9523218999999994</c:v>
                </c:pt>
                <c:pt idx="1469">
                  <c:v>1.9461781000000005</c:v>
                </c:pt>
                <c:pt idx="1470">
                  <c:v>1.9412100999999993</c:v>
                </c:pt>
                <c:pt idx="1471">
                  <c:v>1.9391973999999994</c:v>
                </c:pt>
                <c:pt idx="1472">
                  <c:v>1.9250348999999991</c:v>
                </c:pt>
                <c:pt idx="1473">
                  <c:v>1.9300558000000005</c:v>
                </c:pt>
                <c:pt idx="1474">
                  <c:v>1.9207447999999994</c:v>
                </c:pt>
                <c:pt idx="1475">
                  <c:v>1.9246640999999991</c:v>
                </c:pt>
                <c:pt idx="1476">
                  <c:v>1.9085525000000005</c:v>
                </c:pt>
                <c:pt idx="1477">
                  <c:v>1.9095799999999994</c:v>
                </c:pt>
                <c:pt idx="1478">
                  <c:v>1.9004277999999992</c:v>
                </c:pt>
                <c:pt idx="1479">
                  <c:v>1.8886381000000001</c:v>
                </c:pt>
                <c:pt idx="1480">
                  <c:v>1.8990402</c:v>
                </c:pt>
                <c:pt idx="1481">
                  <c:v>1.8840726000000001</c:v>
                </c:pt>
                <c:pt idx="1482">
                  <c:v>1.8994850999999999</c:v>
                </c:pt>
                <c:pt idx="1483">
                  <c:v>1.8915192999999988</c:v>
                </c:pt>
                <c:pt idx="1484">
                  <c:v>1.8822399999999999</c:v>
                </c:pt>
                <c:pt idx="1485">
                  <c:v>1.8832462999999988</c:v>
                </c:pt>
                <c:pt idx="1486">
                  <c:v>1.8800049999999999</c:v>
                </c:pt>
                <c:pt idx="1487">
                  <c:v>1.8757781999999998</c:v>
                </c:pt>
                <c:pt idx="1488">
                  <c:v>1.8771340999999988</c:v>
                </c:pt>
                <c:pt idx="1489">
                  <c:v>1.8788925000000001</c:v>
                </c:pt>
                <c:pt idx="1490">
                  <c:v>1.8629822</c:v>
                </c:pt>
                <c:pt idx="1491">
                  <c:v>1.8605882</c:v>
                </c:pt>
                <c:pt idx="1492">
                  <c:v>1.8717424</c:v>
                </c:pt>
                <c:pt idx="1493">
                  <c:v>1.8702064</c:v>
                </c:pt>
                <c:pt idx="1494">
                  <c:v>1.8760219</c:v>
                </c:pt>
                <c:pt idx="1495">
                  <c:v>1.8835746999999989</c:v>
                </c:pt>
                <c:pt idx="1496">
                  <c:v>1.877674399999999</c:v>
                </c:pt>
                <c:pt idx="1497">
                  <c:v>1.8681409000000011</c:v>
                </c:pt>
                <c:pt idx="1498">
                  <c:v>1.8650054</c:v>
                </c:pt>
                <c:pt idx="1499">
                  <c:v>1.8621877000000011</c:v>
                </c:pt>
                <c:pt idx="1500">
                  <c:v>1.7911205999999995</c:v>
                </c:pt>
                <c:pt idx="1501">
                  <c:v>1.8748355000000001</c:v>
                </c:pt>
                <c:pt idx="1502">
                  <c:v>1.9090185999999998</c:v>
                </c:pt>
                <c:pt idx="1503">
                  <c:v>1.9048131999999998</c:v>
                </c:pt>
                <c:pt idx="1504">
                  <c:v>1.8973770999999999</c:v>
                </c:pt>
                <c:pt idx="1505">
                  <c:v>1.9347696999999981</c:v>
                </c:pt>
                <c:pt idx="1506">
                  <c:v>1.9661455000000005</c:v>
                </c:pt>
                <c:pt idx="1507">
                  <c:v>1.9833589000000005</c:v>
                </c:pt>
                <c:pt idx="1508">
                  <c:v>1.9980935000000004</c:v>
                </c:pt>
                <c:pt idx="1509">
                  <c:v>2.0030722000000001</c:v>
                </c:pt>
                <c:pt idx="1510">
                  <c:v>2.0078494999999976</c:v>
                </c:pt>
                <c:pt idx="1511">
                  <c:v>2.0189083999999977</c:v>
                </c:pt>
                <c:pt idx="1512">
                  <c:v>2.0081885000000002</c:v>
                </c:pt>
                <c:pt idx="1513">
                  <c:v>2.0050213000000001</c:v>
                </c:pt>
                <c:pt idx="1514">
                  <c:v>2.0060275000000001</c:v>
                </c:pt>
                <c:pt idx="1515">
                  <c:v>1.9935174000000004</c:v>
                </c:pt>
                <c:pt idx="1516">
                  <c:v>1.9916106999999994</c:v>
                </c:pt>
                <c:pt idx="1517">
                  <c:v>1.9860707000000004</c:v>
                </c:pt>
                <c:pt idx="1518">
                  <c:v>1.9875112999999991</c:v>
                </c:pt>
                <c:pt idx="1519">
                  <c:v>1.9859011999999991</c:v>
                </c:pt>
                <c:pt idx="1520">
                  <c:v>1.9765582000000004</c:v>
                </c:pt>
                <c:pt idx="1521">
                  <c:v>1.9752764999999994</c:v>
                </c:pt>
                <c:pt idx="1522">
                  <c:v>1.9592707999999994</c:v>
                </c:pt>
                <c:pt idx="1523">
                  <c:v>1.9591965999999992</c:v>
                </c:pt>
                <c:pt idx="1524">
                  <c:v>1.9554574000000005</c:v>
                </c:pt>
                <c:pt idx="1525">
                  <c:v>1.9506270999999993</c:v>
                </c:pt>
                <c:pt idx="1526">
                  <c:v>1.9526396999999991</c:v>
                </c:pt>
                <c:pt idx="1527">
                  <c:v>1.9462310999999994</c:v>
                </c:pt>
                <c:pt idx="1528">
                  <c:v>1.9434875000000005</c:v>
                </c:pt>
                <c:pt idx="1529">
                  <c:v>1.9349285999999992</c:v>
                </c:pt>
                <c:pt idx="1530">
                  <c:v>1.9303841999999998</c:v>
                </c:pt>
                <c:pt idx="1531">
                  <c:v>1.9243781000000004</c:v>
                </c:pt>
                <c:pt idx="1532">
                  <c:v>1.9154801999999993</c:v>
                </c:pt>
                <c:pt idx="1533">
                  <c:v>1.9128742999999981</c:v>
                </c:pt>
                <c:pt idx="1534">
                  <c:v>1.9039763999999981</c:v>
                </c:pt>
                <c:pt idx="1535">
                  <c:v>1.9089337999999993</c:v>
                </c:pt>
                <c:pt idx="1536">
                  <c:v>1.9105226999999994</c:v>
                </c:pt>
                <c:pt idx="1537">
                  <c:v>1.9037539999999993</c:v>
                </c:pt>
                <c:pt idx="1538">
                  <c:v>1.9077791999999989</c:v>
                </c:pt>
                <c:pt idx="1539">
                  <c:v>1.9008197999999994</c:v>
                </c:pt>
                <c:pt idx="1540">
                  <c:v>1.9075461999999992</c:v>
                </c:pt>
                <c:pt idx="1541">
                  <c:v>1.8958518</c:v>
                </c:pt>
                <c:pt idx="1542">
                  <c:v>1.9005019999999992</c:v>
                </c:pt>
                <c:pt idx="1543">
                  <c:v>1.8897185000000001</c:v>
                </c:pt>
                <c:pt idx="1544">
                  <c:v>1.8866042999999988</c:v>
                </c:pt>
                <c:pt idx="1545">
                  <c:v>1.894676</c:v>
                </c:pt>
                <c:pt idx="1546">
                  <c:v>1.8854814</c:v>
                </c:pt>
                <c:pt idx="1547">
                  <c:v>1.8895279</c:v>
                </c:pt>
                <c:pt idx="1548">
                  <c:v>1.8951631999999998</c:v>
                </c:pt>
                <c:pt idx="1549">
                  <c:v>1.8863818000000001</c:v>
                </c:pt>
                <c:pt idx="1550">
                  <c:v>1.8925997999999988</c:v>
                </c:pt>
                <c:pt idx="1551">
                  <c:v>1.8845704000000001</c:v>
                </c:pt>
                <c:pt idx="1552">
                  <c:v>1.8748355000000001</c:v>
                </c:pt>
                <c:pt idx="1553">
                  <c:v>1.8744753000000001</c:v>
                </c:pt>
                <c:pt idx="1554">
                  <c:v>1.8761808000000011</c:v>
                </c:pt>
                <c:pt idx="1555">
                  <c:v>1.8724415000000001</c:v>
                </c:pt>
                <c:pt idx="1556">
                  <c:v>1.8787019</c:v>
                </c:pt>
                <c:pt idx="1557">
                  <c:v>1.8755876</c:v>
                </c:pt>
                <c:pt idx="1558">
                  <c:v>1.8834476</c:v>
                </c:pt>
                <c:pt idx="1559">
                  <c:v>1.863691899999999</c:v>
                </c:pt>
                <c:pt idx="1560">
                  <c:v>1.8767422</c:v>
                </c:pt>
                <c:pt idx="1561">
                  <c:v>1.8694120000000001</c:v>
                </c:pt>
                <c:pt idx="1562">
                  <c:v>1.8197422999999988</c:v>
                </c:pt>
                <c:pt idx="1563">
                  <c:v>1.8521563999999999</c:v>
                </c:pt>
                <c:pt idx="1564">
                  <c:v>1.9214862999999991</c:v>
                </c:pt>
                <c:pt idx="1565">
                  <c:v>1.9253102999999994</c:v>
                </c:pt>
                <c:pt idx="1566">
                  <c:v>1.9256598999999994</c:v>
                </c:pt>
                <c:pt idx="1567">
                  <c:v>1.9464217999999991</c:v>
                </c:pt>
                <c:pt idx="1568">
                  <c:v>1.9834542999999993</c:v>
                </c:pt>
                <c:pt idx="1569">
                  <c:v>2.0078706999999998</c:v>
                </c:pt>
                <c:pt idx="1570">
                  <c:v>2.0113875000000001</c:v>
                </c:pt>
                <c:pt idx="1571">
                  <c:v>2.022637</c:v>
                </c:pt>
                <c:pt idx="1572">
                  <c:v>2.0221920999999998</c:v>
                </c:pt>
                <c:pt idx="1573">
                  <c:v>2.0280288</c:v>
                </c:pt>
                <c:pt idx="1574">
                  <c:v>2.0310052999999977</c:v>
                </c:pt>
                <c:pt idx="1575">
                  <c:v>2.0496276</c:v>
                </c:pt>
                <c:pt idx="1576">
                  <c:v>2.0514494999999964</c:v>
                </c:pt>
                <c:pt idx="1577">
                  <c:v>2.0490449999999987</c:v>
                </c:pt>
                <c:pt idx="1578">
                  <c:v>2.0268529999999969</c:v>
                </c:pt>
                <c:pt idx="1579">
                  <c:v>2.0064300999999998</c:v>
                </c:pt>
                <c:pt idx="1580">
                  <c:v>2.0015892000000002</c:v>
                </c:pt>
                <c:pt idx="1581">
                  <c:v>1.9987079000000005</c:v>
                </c:pt>
                <c:pt idx="1582">
                  <c:v>1.9895132999999994</c:v>
                </c:pt>
                <c:pt idx="1583">
                  <c:v>1.9706368999999992</c:v>
                </c:pt>
                <c:pt idx="1584">
                  <c:v>1.9764098999999993</c:v>
                </c:pt>
                <c:pt idx="1585">
                  <c:v>1.9643871000000013</c:v>
                </c:pt>
                <c:pt idx="1586">
                  <c:v>1.9693338999999994</c:v>
                </c:pt>
                <c:pt idx="1587">
                  <c:v>1.9517816999999988</c:v>
                </c:pt>
                <c:pt idx="1588">
                  <c:v>1.9444302999999994</c:v>
                </c:pt>
                <c:pt idx="1589">
                  <c:v>1.9401401999999999</c:v>
                </c:pt>
                <c:pt idx="1590">
                  <c:v>1.9397482999999991</c:v>
                </c:pt>
                <c:pt idx="1591">
                  <c:v>1.9256703999999993</c:v>
                </c:pt>
                <c:pt idx="1592">
                  <c:v>1.9315600999999993</c:v>
                </c:pt>
                <c:pt idx="1593">
                  <c:v>1.9270686999999989</c:v>
                </c:pt>
                <c:pt idx="1594">
                  <c:v>1.9197172999999994</c:v>
                </c:pt>
                <c:pt idx="1595">
                  <c:v>1.9216239999999989</c:v>
                </c:pt>
                <c:pt idx="1596">
                  <c:v>1.9053640999999981</c:v>
                </c:pt>
                <c:pt idx="1597">
                  <c:v>1.9028853999999993</c:v>
                </c:pt>
                <c:pt idx="1598">
                  <c:v>1.8942629000000011</c:v>
                </c:pt>
                <c:pt idx="1599">
                  <c:v>1.9012964999999982</c:v>
                </c:pt>
                <c:pt idx="1600">
                  <c:v>1.8883627000000001</c:v>
                </c:pt>
                <c:pt idx="1601">
                  <c:v>1.8934789999999999</c:v>
                </c:pt>
                <c:pt idx="1602">
                  <c:v>1.8900363</c:v>
                </c:pt>
                <c:pt idx="1603">
                  <c:v>1.8840726000000001</c:v>
                </c:pt>
                <c:pt idx="1604">
                  <c:v>1.8772612999999987</c:v>
                </c:pt>
                <c:pt idx="1605">
                  <c:v>1.8644864000000001</c:v>
                </c:pt>
                <c:pt idx="1606">
                  <c:v>1.8603234</c:v>
                </c:pt>
                <c:pt idx="1607">
                  <c:v>1.855863799999999</c:v>
                </c:pt>
                <c:pt idx="1608">
                  <c:v>1.8569230999999988</c:v>
                </c:pt>
                <c:pt idx="1609">
                  <c:v>1.8649205999999998</c:v>
                </c:pt>
                <c:pt idx="1610">
                  <c:v>1.8626961999999998</c:v>
                </c:pt>
                <c:pt idx="1611">
                  <c:v>1.8605670000000001</c:v>
                </c:pt>
                <c:pt idx="1612">
                  <c:v>1.8692742999999989</c:v>
                </c:pt>
                <c:pt idx="1613">
                  <c:v>1.8790832</c:v>
                </c:pt>
                <c:pt idx="1614">
                  <c:v>1.8749838000000001</c:v>
                </c:pt>
                <c:pt idx="1615">
                  <c:v>1.8618805</c:v>
                </c:pt>
                <c:pt idx="1616">
                  <c:v>1.8536075999999999</c:v>
                </c:pt>
                <c:pt idx="1617">
                  <c:v>1.8537240999999982</c:v>
                </c:pt>
                <c:pt idx="1618">
                  <c:v>1.8528872999999999</c:v>
                </c:pt>
                <c:pt idx="1619">
                  <c:v>1.8555565999999999</c:v>
                </c:pt>
                <c:pt idx="1620">
                  <c:v>1.8589992999999987</c:v>
                </c:pt>
                <c:pt idx="1621">
                  <c:v>1.8617109999999999</c:v>
                </c:pt>
                <c:pt idx="1622">
                  <c:v>1.8626750000000001</c:v>
                </c:pt>
                <c:pt idx="1623">
                  <c:v>1.8567959999999999</c:v>
                </c:pt>
                <c:pt idx="1624">
                  <c:v>1.8475803</c:v>
                </c:pt>
                <c:pt idx="1625">
                  <c:v>1.8419342999999975</c:v>
                </c:pt>
                <c:pt idx="1626">
                  <c:v>1.8220091999999999</c:v>
                </c:pt>
                <c:pt idx="1627">
                  <c:v>1.7769261999999995</c:v>
                </c:pt>
                <c:pt idx="1628">
                  <c:v>1.8866677999999999</c:v>
                </c:pt>
                <c:pt idx="1629">
                  <c:v>1.9017518999999994</c:v>
                </c:pt>
                <c:pt idx="1630">
                  <c:v>1.9031395999999992</c:v>
                </c:pt>
                <c:pt idx="1631">
                  <c:v>1.9082135999999998</c:v>
                </c:pt>
                <c:pt idx="1632">
                  <c:v>1.9278948999999981</c:v>
                </c:pt>
                <c:pt idx="1633">
                  <c:v>1.9569932999999982</c:v>
                </c:pt>
                <c:pt idx="1634">
                  <c:v>1.9666328000000004</c:v>
                </c:pt>
                <c:pt idx="1635">
                  <c:v>1.9824691999999993</c:v>
                </c:pt>
                <c:pt idx="1636">
                  <c:v>1.9928712999999993</c:v>
                </c:pt>
                <c:pt idx="1637">
                  <c:v>2.0123408999999977</c:v>
                </c:pt>
                <c:pt idx="1638">
                  <c:v>2.0296070999999998</c:v>
                </c:pt>
                <c:pt idx="1639">
                  <c:v>2.0302213999999998</c:v>
                </c:pt>
                <c:pt idx="1640">
                  <c:v>2.0182833999999987</c:v>
                </c:pt>
                <c:pt idx="1641">
                  <c:v>2.0081566999999998</c:v>
                </c:pt>
                <c:pt idx="1642">
                  <c:v>1.9996825000000005</c:v>
                </c:pt>
                <c:pt idx="1643">
                  <c:v>1.9886659000000004</c:v>
                </c:pt>
                <c:pt idx="1644">
                  <c:v>1.9984006999999993</c:v>
                </c:pt>
                <c:pt idx="1645">
                  <c:v>1.9990362999999991</c:v>
                </c:pt>
                <c:pt idx="1646">
                  <c:v>1.9836555000000005</c:v>
                </c:pt>
                <c:pt idx="1647">
                  <c:v>1.9809011999999993</c:v>
                </c:pt>
                <c:pt idx="1648">
                  <c:v>1.9864838000000005</c:v>
                </c:pt>
                <c:pt idx="1649">
                  <c:v>1.9826915999999992</c:v>
                </c:pt>
                <c:pt idx="1650">
                  <c:v>1.9614316999999981</c:v>
                </c:pt>
                <c:pt idx="1651">
                  <c:v>1.9525337999999994</c:v>
                </c:pt>
                <c:pt idx="1652">
                  <c:v>1.9482012999999994</c:v>
                </c:pt>
                <c:pt idx="1653">
                  <c:v>1.9507753999999993</c:v>
                </c:pt>
                <c:pt idx="1654">
                  <c:v>1.9368352999999994</c:v>
                </c:pt>
                <c:pt idx="1655">
                  <c:v>1.9310833999999992</c:v>
                </c:pt>
                <c:pt idx="1656">
                  <c:v>1.9241026999999993</c:v>
                </c:pt>
                <c:pt idx="1657">
                  <c:v>1.9168254999999994</c:v>
                </c:pt>
                <c:pt idx="1658">
                  <c:v>1.9073130999999994</c:v>
                </c:pt>
                <c:pt idx="1659">
                  <c:v>1.9084994999999993</c:v>
                </c:pt>
                <c:pt idx="1660">
                  <c:v>1.9133403999999994</c:v>
                </c:pt>
                <c:pt idx="1661">
                  <c:v>1.9069529999999999</c:v>
                </c:pt>
                <c:pt idx="1662">
                  <c:v>1.8930446999999988</c:v>
                </c:pt>
                <c:pt idx="1663">
                  <c:v>1.8893584000000001</c:v>
                </c:pt>
                <c:pt idx="1664">
                  <c:v>1.8828544</c:v>
                </c:pt>
                <c:pt idx="1665">
                  <c:v>1.8859581000000001</c:v>
                </c:pt>
                <c:pt idx="1666">
                  <c:v>1.8807993999999988</c:v>
                </c:pt>
                <c:pt idx="1667">
                  <c:v>1.8848035000000001</c:v>
                </c:pt>
                <c:pt idx="1668">
                  <c:v>1.8870914999999988</c:v>
                </c:pt>
                <c:pt idx="1669">
                  <c:v>1.878966699999999</c:v>
                </c:pt>
                <c:pt idx="1670">
                  <c:v>1.8624208</c:v>
                </c:pt>
                <c:pt idx="1671">
                  <c:v>1.8608211999999988</c:v>
                </c:pt>
                <c:pt idx="1672">
                  <c:v>1.8620500000000011</c:v>
                </c:pt>
                <c:pt idx="1673">
                  <c:v>1.859942</c:v>
                </c:pt>
                <c:pt idx="1674">
                  <c:v>1.86741</c:v>
                </c:pt>
                <c:pt idx="1675">
                  <c:v>1.8605351999999999</c:v>
                </c:pt>
                <c:pt idx="1676">
                  <c:v>1.8731407</c:v>
                </c:pt>
                <c:pt idx="1677">
                  <c:v>1.8711491999999998</c:v>
                </c:pt>
                <c:pt idx="1678">
                  <c:v>1.8746024999999999</c:v>
                </c:pt>
                <c:pt idx="1679">
                  <c:v>1.8424957</c:v>
                </c:pt>
                <c:pt idx="1680">
                  <c:v>1.775528</c:v>
                </c:pt>
                <c:pt idx="1681">
                  <c:v>1.8657362999999985</c:v>
                </c:pt>
                <c:pt idx="1682">
                  <c:v>1.9041882999999993</c:v>
                </c:pt>
                <c:pt idx="1683">
                  <c:v>1.8982456999999999</c:v>
                </c:pt>
                <c:pt idx="1684">
                  <c:v>1.8987860000000001</c:v>
                </c:pt>
                <c:pt idx="1685">
                  <c:v>1.9250666999999981</c:v>
                </c:pt>
                <c:pt idx="1686">
                  <c:v>1.9500550000000005</c:v>
                </c:pt>
                <c:pt idx="1687">
                  <c:v>1.9719184999999992</c:v>
                </c:pt>
                <c:pt idx="1688">
                  <c:v>2.0075317000000039</c:v>
                </c:pt>
                <c:pt idx="1689">
                  <c:v>2.0172876999999998</c:v>
                </c:pt>
                <c:pt idx="1690">
                  <c:v>2.0151690999999987</c:v>
                </c:pt>
                <c:pt idx="1691">
                  <c:v>2.0024683999999975</c:v>
                </c:pt>
                <c:pt idx="1692">
                  <c:v>2.0012713999999998</c:v>
                </c:pt>
                <c:pt idx="1693">
                  <c:v>1.9904138000000005</c:v>
                </c:pt>
                <c:pt idx="1694">
                  <c:v>1.9986549000000005</c:v>
                </c:pt>
                <c:pt idx="1695">
                  <c:v>1.9918543999999994</c:v>
                </c:pt>
                <c:pt idx="1696">
                  <c:v>1.9838037999999993</c:v>
                </c:pt>
                <c:pt idx="1697">
                  <c:v>1.9686771999999999</c:v>
                </c:pt>
                <c:pt idx="1698">
                  <c:v>1.9776915999999987</c:v>
                </c:pt>
                <c:pt idx="1699">
                  <c:v>1.9688783999999993</c:v>
                </c:pt>
                <c:pt idx="1700">
                  <c:v>1.9632642999999981</c:v>
                </c:pt>
                <c:pt idx="1701">
                  <c:v>1.9588046999999988</c:v>
                </c:pt>
                <c:pt idx="1702">
                  <c:v>1.9458814999999994</c:v>
                </c:pt>
                <c:pt idx="1703">
                  <c:v>1.9222172000000004</c:v>
                </c:pt>
                <c:pt idx="1704">
                  <c:v>1.9300558000000005</c:v>
                </c:pt>
                <c:pt idx="1705">
                  <c:v>1.9254267999999983</c:v>
                </c:pt>
                <c:pt idx="1706">
                  <c:v>1.9273864999999992</c:v>
                </c:pt>
                <c:pt idx="1707">
                  <c:v>1.9203210999999993</c:v>
                </c:pt>
                <c:pt idx="1708">
                  <c:v>1.9084994999999993</c:v>
                </c:pt>
                <c:pt idx="1709">
                  <c:v>1.9088066999999989</c:v>
                </c:pt>
                <c:pt idx="1710">
                  <c:v>1.9223654999999993</c:v>
                </c:pt>
                <c:pt idx="1711">
                  <c:v>1.9118785999999992</c:v>
                </c:pt>
                <c:pt idx="1712">
                  <c:v>1.9084572000000004</c:v>
                </c:pt>
                <c:pt idx="1713">
                  <c:v>1.9053958999999994</c:v>
                </c:pt>
                <c:pt idx="1714">
                  <c:v>1.9054805999999993</c:v>
                </c:pt>
                <c:pt idx="1715">
                  <c:v>1.8807041</c:v>
                </c:pt>
                <c:pt idx="1716">
                  <c:v>1.8687128000000011</c:v>
                </c:pt>
                <c:pt idx="1717">
                  <c:v>1.8723567999999999</c:v>
                </c:pt>
                <c:pt idx="1718">
                  <c:v>1.8673358</c:v>
                </c:pt>
                <c:pt idx="1719">
                  <c:v>1.8688081999999999</c:v>
                </c:pt>
                <c:pt idx="1720">
                  <c:v>1.8678547999999988</c:v>
                </c:pt>
                <c:pt idx="1721">
                  <c:v>1.8705560000000001</c:v>
                </c:pt>
                <c:pt idx="1722">
                  <c:v>1.8595184</c:v>
                </c:pt>
                <c:pt idx="1723">
                  <c:v>1.8594971</c:v>
                </c:pt>
                <c:pt idx="1724">
                  <c:v>1.8605882</c:v>
                </c:pt>
                <c:pt idx="1725">
                  <c:v>1.8608741999999998</c:v>
                </c:pt>
                <c:pt idx="1726">
                  <c:v>1.8597831999999999</c:v>
                </c:pt>
                <c:pt idx="1727">
                  <c:v>1.8521245999999998</c:v>
                </c:pt>
                <c:pt idx="1728">
                  <c:v>1.8591899999999999</c:v>
                </c:pt>
                <c:pt idx="1729">
                  <c:v>1.863194099999999</c:v>
                </c:pt>
                <c:pt idx="1730">
                  <c:v>1.8570713999999988</c:v>
                </c:pt>
                <c:pt idx="1731">
                  <c:v>1.8590523000000001</c:v>
                </c:pt>
                <c:pt idx="1732">
                  <c:v>1.8587133</c:v>
                </c:pt>
                <c:pt idx="1733">
                  <c:v>1.8631728000000001</c:v>
                </c:pt>
                <c:pt idx="1734">
                  <c:v>1.8536392999999982</c:v>
                </c:pt>
                <c:pt idx="1735">
                  <c:v>1.8558531999999999</c:v>
                </c:pt>
                <c:pt idx="1736">
                  <c:v>1.8558743999999987</c:v>
                </c:pt>
                <c:pt idx="1737">
                  <c:v>1.8615626999999988</c:v>
                </c:pt>
                <c:pt idx="1738">
                  <c:v>1.8521245999999998</c:v>
                </c:pt>
                <c:pt idx="1739">
                  <c:v>1.855885</c:v>
                </c:pt>
                <c:pt idx="1740">
                  <c:v>1.7877944999999986</c:v>
                </c:pt>
                <c:pt idx="1741">
                  <c:v>1.8203355000000001</c:v>
                </c:pt>
                <c:pt idx="1742">
                  <c:v>1.8916993999999987</c:v>
                </c:pt>
                <c:pt idx="1743">
                  <c:v>1.9008515999999998</c:v>
                </c:pt>
                <c:pt idx="1744">
                  <c:v>1.9105121999999999</c:v>
                </c:pt>
                <c:pt idx="1745">
                  <c:v>1.9252572999999993</c:v>
                </c:pt>
                <c:pt idx="1746">
                  <c:v>1.9425447999999994</c:v>
                </c:pt>
                <c:pt idx="1747">
                  <c:v>1.9681051999999999</c:v>
                </c:pt>
                <c:pt idx="1748">
                  <c:v>1.9943436999999993</c:v>
                </c:pt>
                <c:pt idx="1749">
                  <c:v>2.0087074999999999</c:v>
                </c:pt>
                <c:pt idx="1750">
                  <c:v>2.0237281</c:v>
                </c:pt>
                <c:pt idx="1751">
                  <c:v>2.0266622999999977</c:v>
                </c:pt>
                <c:pt idx="1752">
                  <c:v>2.0220649999999987</c:v>
                </c:pt>
                <c:pt idx="1753">
                  <c:v>2.0204760999999998</c:v>
                </c:pt>
                <c:pt idx="1754">
                  <c:v>2.0155715999999999</c:v>
                </c:pt>
                <c:pt idx="1755">
                  <c:v>2.0085910000000022</c:v>
                </c:pt>
                <c:pt idx="1756">
                  <c:v>2.0082838000000001</c:v>
                </c:pt>
                <c:pt idx="1757">
                  <c:v>1.9980405000000012</c:v>
                </c:pt>
                <c:pt idx="1758">
                  <c:v>1.9883375000000005</c:v>
                </c:pt>
                <c:pt idx="1759">
                  <c:v>1.9852444999999994</c:v>
                </c:pt>
                <c:pt idx="1760">
                  <c:v>1.9641329000000005</c:v>
                </c:pt>
                <c:pt idx="1761">
                  <c:v>1.9733908999999994</c:v>
                </c:pt>
                <c:pt idx="1762">
                  <c:v>1.9702873000000005</c:v>
                </c:pt>
                <c:pt idx="1763">
                  <c:v>1.9702979000000005</c:v>
                </c:pt>
                <c:pt idx="1764">
                  <c:v>1.9564106999999993</c:v>
                </c:pt>
                <c:pt idx="1765">
                  <c:v>1.9588046999999988</c:v>
                </c:pt>
                <c:pt idx="1766">
                  <c:v>1.9595461999999992</c:v>
                </c:pt>
                <c:pt idx="1767">
                  <c:v>1.9475657999999993</c:v>
                </c:pt>
                <c:pt idx="1768">
                  <c:v>1.935924299999997</c:v>
                </c:pt>
                <c:pt idx="1769">
                  <c:v>1.9070270999999994</c:v>
                </c:pt>
                <c:pt idx="1770">
                  <c:v>1.9063809999999999</c:v>
                </c:pt>
                <c:pt idx="1771">
                  <c:v>1.9117091999999989</c:v>
                </c:pt>
                <c:pt idx="1772">
                  <c:v>1.8979385999999998</c:v>
                </c:pt>
                <c:pt idx="1773">
                  <c:v>1.9129908999999994</c:v>
                </c:pt>
                <c:pt idx="1774">
                  <c:v>1.9445574000000005</c:v>
                </c:pt>
                <c:pt idx="1775">
                  <c:v>1.9335620999999994</c:v>
                </c:pt>
                <c:pt idx="1776">
                  <c:v>1.9306702999999994</c:v>
                </c:pt>
                <c:pt idx="1777">
                  <c:v>1.9240284999999993</c:v>
                </c:pt>
                <c:pt idx="1778">
                  <c:v>1.9078321999999992</c:v>
                </c:pt>
                <c:pt idx="1779">
                  <c:v>1.8955658</c:v>
                </c:pt>
                <c:pt idx="1780">
                  <c:v>1.8829815000000001</c:v>
                </c:pt>
                <c:pt idx="1781">
                  <c:v>1.8709479000000011</c:v>
                </c:pt>
                <c:pt idx="1782">
                  <c:v>1.8690095</c:v>
                </c:pt>
                <c:pt idx="1783">
                  <c:v>1.8676959999999998</c:v>
                </c:pt>
                <c:pt idx="1784">
                  <c:v>1.8615309</c:v>
                </c:pt>
                <c:pt idx="1785">
                  <c:v>1.8613085</c:v>
                </c:pt>
                <c:pt idx="1786">
                  <c:v>1.8651112999999988</c:v>
                </c:pt>
                <c:pt idx="1787">
                  <c:v>1.8634377</c:v>
                </c:pt>
                <c:pt idx="1788">
                  <c:v>1.8575799</c:v>
                </c:pt>
                <c:pt idx="1789">
                  <c:v>1.8486819000000001</c:v>
                </c:pt>
                <c:pt idx="1790">
                  <c:v>1.8541372</c:v>
                </c:pt>
                <c:pt idx="1791">
                  <c:v>1.8488089999999999</c:v>
                </c:pt>
                <c:pt idx="1792">
                  <c:v>1.8514572</c:v>
                </c:pt>
                <c:pt idx="1793">
                  <c:v>1.8521034000000001</c:v>
                </c:pt>
                <c:pt idx="1794">
                  <c:v>1.8516478999999999</c:v>
                </c:pt>
                <c:pt idx="1795">
                  <c:v>1.8360871000000014</c:v>
                </c:pt>
                <c:pt idx="1796">
                  <c:v>1.8461820000000011</c:v>
                </c:pt>
                <c:pt idx="1797">
                  <c:v>1.8383115999999999</c:v>
                </c:pt>
                <c:pt idx="1798">
                  <c:v>1.8455781999999998</c:v>
                </c:pt>
                <c:pt idx="1799">
                  <c:v>1.8405361</c:v>
                </c:pt>
                <c:pt idx="1800">
                  <c:v>1.7686002999999995</c:v>
                </c:pt>
                <c:pt idx="1801">
                  <c:v>1.7308052999999997</c:v>
                </c:pt>
                <c:pt idx="1802">
                  <c:v>1.8468070000000001</c:v>
                </c:pt>
                <c:pt idx="1803">
                  <c:v>1.8587239</c:v>
                </c:pt>
                <c:pt idx="1804">
                  <c:v>1.8880025000000011</c:v>
                </c:pt>
                <c:pt idx="1805">
                  <c:v>1.9091138999999993</c:v>
                </c:pt>
                <c:pt idx="1806">
                  <c:v>1.9260093999999994</c:v>
                </c:pt>
                <c:pt idx="1807">
                  <c:v>1.9459450999999994</c:v>
                </c:pt>
                <c:pt idx="1808">
                  <c:v>1.9597897999999994</c:v>
                </c:pt>
                <c:pt idx="1809">
                  <c:v>1.9619825000000004</c:v>
                </c:pt>
                <c:pt idx="1810">
                  <c:v>1.9834860999999993</c:v>
                </c:pt>
                <c:pt idx="1811">
                  <c:v>2.0053708000000001</c:v>
                </c:pt>
                <c:pt idx="1812">
                  <c:v>2.0080931</c:v>
                </c:pt>
                <c:pt idx="1813">
                  <c:v>2.020349</c:v>
                </c:pt>
                <c:pt idx="1814">
                  <c:v>2.0062818</c:v>
                </c:pt>
                <c:pt idx="1815">
                  <c:v>1.9987185000000005</c:v>
                </c:pt>
                <c:pt idx="1816">
                  <c:v>1.9879455999999998</c:v>
                </c:pt>
                <c:pt idx="1817">
                  <c:v>1.9947037999999992</c:v>
                </c:pt>
                <c:pt idx="1818">
                  <c:v>1.9930089999999998</c:v>
                </c:pt>
                <c:pt idx="1819">
                  <c:v>1.9839203999999981</c:v>
                </c:pt>
                <c:pt idx="1820">
                  <c:v>1.9779563999999994</c:v>
                </c:pt>
                <c:pt idx="1821">
                  <c:v>1.9733273999999994</c:v>
                </c:pt>
                <c:pt idx="1822">
                  <c:v>1.9707003999999992</c:v>
                </c:pt>
                <c:pt idx="1823">
                  <c:v>1.9785179000000013</c:v>
                </c:pt>
                <c:pt idx="1824">
                  <c:v>1.9714312999999983</c:v>
                </c:pt>
                <c:pt idx="1825">
                  <c:v>1.9592601999999992</c:v>
                </c:pt>
                <c:pt idx="1826">
                  <c:v>1.9490592999999994</c:v>
                </c:pt>
                <c:pt idx="1827">
                  <c:v>1.9460085999999999</c:v>
                </c:pt>
                <c:pt idx="1828">
                  <c:v>1.9388160999999993</c:v>
                </c:pt>
                <c:pt idx="1829">
                  <c:v>1.9461781000000005</c:v>
                </c:pt>
                <c:pt idx="1830">
                  <c:v>1.9277254999999991</c:v>
                </c:pt>
                <c:pt idx="1831">
                  <c:v>1.9253314999999991</c:v>
                </c:pt>
                <c:pt idx="1832">
                  <c:v>1.9156919999999988</c:v>
                </c:pt>
                <c:pt idx="1833">
                  <c:v>1.9152788999999992</c:v>
                </c:pt>
                <c:pt idx="1834">
                  <c:v>1.9132344999999982</c:v>
                </c:pt>
                <c:pt idx="1835">
                  <c:v>1.9191981999999992</c:v>
                </c:pt>
                <c:pt idx="1836">
                  <c:v>1.9084783999999992</c:v>
                </c:pt>
                <c:pt idx="1837">
                  <c:v>1.9097600999999989</c:v>
                </c:pt>
                <c:pt idx="1838">
                  <c:v>1.9070800999999993</c:v>
                </c:pt>
                <c:pt idx="1839">
                  <c:v>1.9045801999999998</c:v>
                </c:pt>
                <c:pt idx="1840">
                  <c:v>1.893839099999999</c:v>
                </c:pt>
                <c:pt idx="1841">
                  <c:v>1.8886487000000001</c:v>
                </c:pt>
                <c:pt idx="1842">
                  <c:v>1.8828756</c:v>
                </c:pt>
                <c:pt idx="1843">
                  <c:v>1.8807676</c:v>
                </c:pt>
                <c:pt idx="1844">
                  <c:v>1.8721979000000011</c:v>
                </c:pt>
                <c:pt idx="1845">
                  <c:v>1.8849941999999988</c:v>
                </c:pt>
                <c:pt idx="1846">
                  <c:v>1.8771023</c:v>
                </c:pt>
                <c:pt idx="1847">
                  <c:v>1.8751956999999988</c:v>
                </c:pt>
                <c:pt idx="1848">
                  <c:v>1.8816255999999998</c:v>
                </c:pt>
                <c:pt idx="1849">
                  <c:v>1.8749096999999988</c:v>
                </c:pt>
                <c:pt idx="1850">
                  <c:v>1.862622</c:v>
                </c:pt>
                <c:pt idx="1851">
                  <c:v>1.8612556</c:v>
                </c:pt>
                <c:pt idx="1852">
                  <c:v>1.861245</c:v>
                </c:pt>
                <c:pt idx="1853">
                  <c:v>1.8646558000000011</c:v>
                </c:pt>
                <c:pt idx="1854">
                  <c:v>1.857526899999999</c:v>
                </c:pt>
                <c:pt idx="1855">
                  <c:v>1.8624314</c:v>
                </c:pt>
                <c:pt idx="1856">
                  <c:v>1.8617003999999988</c:v>
                </c:pt>
                <c:pt idx="1857">
                  <c:v>1.8644864000000001</c:v>
                </c:pt>
                <c:pt idx="1858">
                  <c:v>1.8600056</c:v>
                </c:pt>
                <c:pt idx="1859">
                  <c:v>1.8605776000000001</c:v>
                </c:pt>
                <c:pt idx="1860">
                  <c:v>1.811871899999999</c:v>
                </c:pt>
                <c:pt idx="1861">
                  <c:v>1.7682825000000018</c:v>
                </c:pt>
                <c:pt idx="1862">
                  <c:v>1.8282271000000001</c:v>
                </c:pt>
                <c:pt idx="1863">
                  <c:v>1.8683315</c:v>
                </c:pt>
                <c:pt idx="1864">
                  <c:v>1.8730346999999989</c:v>
                </c:pt>
                <c:pt idx="1865">
                  <c:v>1.8971335</c:v>
                </c:pt>
                <c:pt idx="1866">
                  <c:v>1.9130014999999994</c:v>
                </c:pt>
                <c:pt idx="1867">
                  <c:v>1.9530739999999998</c:v>
                </c:pt>
                <c:pt idx="1868">
                  <c:v>1.9854244999999981</c:v>
                </c:pt>
                <c:pt idx="1869">
                  <c:v>1.9901382999999992</c:v>
                </c:pt>
                <c:pt idx="1870">
                  <c:v>2.0026378999999999</c:v>
                </c:pt>
                <c:pt idx="1871">
                  <c:v>2.0138555999999976</c:v>
                </c:pt>
                <c:pt idx="1872">
                  <c:v>2.0211540000000001</c:v>
                </c:pt>
                <c:pt idx="1873">
                  <c:v>2.0130505999999997</c:v>
                </c:pt>
                <c:pt idx="1874">
                  <c:v>2.0216730999999997</c:v>
                </c:pt>
                <c:pt idx="1875">
                  <c:v>2.0211011000000001</c:v>
                </c:pt>
                <c:pt idx="1876">
                  <c:v>2.0186858999999977</c:v>
                </c:pt>
                <c:pt idx="1877">
                  <c:v>2.0058897999999998</c:v>
                </c:pt>
                <c:pt idx="1878">
                  <c:v>2.0037924999999999</c:v>
                </c:pt>
                <c:pt idx="1879">
                  <c:v>2.0060380999999987</c:v>
                </c:pt>
                <c:pt idx="1880">
                  <c:v>1.9968646999999982</c:v>
                </c:pt>
                <c:pt idx="1881">
                  <c:v>1.9864202999999994</c:v>
                </c:pt>
                <c:pt idx="1882">
                  <c:v>1.9911339999999993</c:v>
                </c:pt>
                <c:pt idx="1883">
                  <c:v>1.9882105000000005</c:v>
                </c:pt>
                <c:pt idx="1884">
                  <c:v>1.9907739000000004</c:v>
                </c:pt>
                <c:pt idx="1885">
                  <c:v>1.9774797999999993</c:v>
                </c:pt>
                <c:pt idx="1886">
                  <c:v>1.9691538000000004</c:v>
                </c:pt>
                <c:pt idx="1887">
                  <c:v>1.9571627999999994</c:v>
                </c:pt>
                <c:pt idx="1888">
                  <c:v>1.9530845999999993</c:v>
                </c:pt>
                <c:pt idx="1889">
                  <c:v>1.9512307999999994</c:v>
                </c:pt>
                <c:pt idx="1890">
                  <c:v>1.9498113999999991</c:v>
                </c:pt>
                <c:pt idx="1891">
                  <c:v>1.9441761000000004</c:v>
                </c:pt>
                <c:pt idx="1892">
                  <c:v>1.9426189000000005</c:v>
                </c:pt>
                <c:pt idx="1893">
                  <c:v>1.9459979999999992</c:v>
                </c:pt>
                <c:pt idx="1894">
                  <c:v>1.9260093999999994</c:v>
                </c:pt>
                <c:pt idx="1895">
                  <c:v>1.9169101999999998</c:v>
                </c:pt>
                <c:pt idx="1896">
                  <c:v>1.9205117999999994</c:v>
                </c:pt>
                <c:pt idx="1897">
                  <c:v>1.9174927999999993</c:v>
                </c:pt>
                <c:pt idx="1898">
                  <c:v>1.9084889000000005</c:v>
                </c:pt>
                <c:pt idx="1899">
                  <c:v>1.9108617999999982</c:v>
                </c:pt>
                <c:pt idx="1900">
                  <c:v>1.9071012999999983</c:v>
                </c:pt>
                <c:pt idx="1901">
                  <c:v>1.9022285999999993</c:v>
                </c:pt>
                <c:pt idx="1902">
                  <c:v>1.9016035999999992</c:v>
                </c:pt>
                <c:pt idx="1903">
                  <c:v>1.89171</c:v>
                </c:pt>
                <c:pt idx="1904">
                  <c:v>1.8906825000000012</c:v>
                </c:pt>
                <c:pt idx="1905">
                  <c:v>1.9031183999999994</c:v>
                </c:pt>
                <c:pt idx="1906">
                  <c:v>1.9011269999999993</c:v>
                </c:pt>
                <c:pt idx="1907">
                  <c:v>1.8922395999999999</c:v>
                </c:pt>
                <c:pt idx="1908">
                  <c:v>1.8688081999999999</c:v>
                </c:pt>
                <c:pt idx="1909">
                  <c:v>1.8717741999999988</c:v>
                </c:pt>
                <c:pt idx="1910">
                  <c:v>1.8775683999999988</c:v>
                </c:pt>
                <c:pt idx="1911">
                  <c:v>1.8746554000000011</c:v>
                </c:pt>
                <c:pt idx="1912">
                  <c:v>1.8780345000000001</c:v>
                </c:pt>
                <c:pt idx="1913">
                  <c:v>1.8762443</c:v>
                </c:pt>
                <c:pt idx="1914">
                  <c:v>1.868024299999999</c:v>
                </c:pt>
                <c:pt idx="1915">
                  <c:v>1.8659588</c:v>
                </c:pt>
                <c:pt idx="1916">
                  <c:v>1.8589568999999999</c:v>
                </c:pt>
                <c:pt idx="1917">
                  <c:v>1.8496458</c:v>
                </c:pt>
                <c:pt idx="1918">
                  <c:v>1.8584802</c:v>
                </c:pt>
                <c:pt idx="1919">
                  <c:v>1.8545290999999988</c:v>
                </c:pt>
                <c:pt idx="1920">
                  <c:v>1.7780173000000008</c:v>
                </c:pt>
                <c:pt idx="1921">
                  <c:v>1.7416628999999995</c:v>
                </c:pt>
                <c:pt idx="1922">
                  <c:v>1.8369238999999988</c:v>
                </c:pt>
                <c:pt idx="1923">
                  <c:v>1.8714564</c:v>
                </c:pt>
                <c:pt idx="1924">
                  <c:v>1.8899621999999998</c:v>
                </c:pt>
                <c:pt idx="1925">
                  <c:v>1.9052157999999992</c:v>
                </c:pt>
                <c:pt idx="1926">
                  <c:v>1.9340917999999994</c:v>
                </c:pt>
                <c:pt idx="1927">
                  <c:v>1.9500868000000005</c:v>
                </c:pt>
                <c:pt idx="1928">
                  <c:v>1.9852444999999994</c:v>
                </c:pt>
                <c:pt idx="1929">
                  <c:v>1.9933161999999998</c:v>
                </c:pt>
                <c:pt idx="1930">
                  <c:v>1.9979663999999981</c:v>
                </c:pt>
                <c:pt idx="1931">
                  <c:v>1.9921297999999994</c:v>
                </c:pt>
                <c:pt idx="1932">
                  <c:v>1.9987503000000004</c:v>
                </c:pt>
                <c:pt idx="1933">
                  <c:v>1.9958371999999998</c:v>
                </c:pt>
                <c:pt idx="1934">
                  <c:v>1.9818759999999993</c:v>
                </c:pt>
                <c:pt idx="1935">
                  <c:v>1.9835601999999992</c:v>
                </c:pt>
                <c:pt idx="1936">
                  <c:v>1.9798842999999982</c:v>
                </c:pt>
                <c:pt idx="1937">
                  <c:v>1.9725541000000004</c:v>
                </c:pt>
                <c:pt idx="1938">
                  <c:v>1.9593236999999981</c:v>
                </c:pt>
                <c:pt idx="1939">
                  <c:v>1.9454789999999993</c:v>
                </c:pt>
                <c:pt idx="1940">
                  <c:v>1.9420892999999992</c:v>
                </c:pt>
                <c:pt idx="1941">
                  <c:v>1.9322168000000004</c:v>
                </c:pt>
                <c:pt idx="1942">
                  <c:v>1.9410405999999998</c:v>
                </c:pt>
                <c:pt idx="1943">
                  <c:v>1.9302040999999994</c:v>
                </c:pt>
                <c:pt idx="1944">
                  <c:v>1.9391232999999983</c:v>
                </c:pt>
                <c:pt idx="1945">
                  <c:v>1.9316341999999982</c:v>
                </c:pt>
                <c:pt idx="1946">
                  <c:v>1.9285304999999993</c:v>
                </c:pt>
                <c:pt idx="1947">
                  <c:v>1.9246216999999983</c:v>
                </c:pt>
                <c:pt idx="1948">
                  <c:v>1.9130121000000004</c:v>
                </c:pt>
                <c:pt idx="1949">
                  <c:v>1.9064762999999993</c:v>
                </c:pt>
                <c:pt idx="1950">
                  <c:v>1.9024405000000004</c:v>
                </c:pt>
                <c:pt idx="1951">
                  <c:v>1.8873245999999988</c:v>
                </c:pt>
                <c:pt idx="1952">
                  <c:v>1.8903224000000001</c:v>
                </c:pt>
                <c:pt idx="1953">
                  <c:v>1.8839030999999988</c:v>
                </c:pt>
                <c:pt idx="1954">
                  <c:v>1.8851954</c:v>
                </c:pt>
                <c:pt idx="1955">
                  <c:v>1.8748142999999988</c:v>
                </c:pt>
                <c:pt idx="1956">
                  <c:v>1.8791468</c:v>
                </c:pt>
                <c:pt idx="1957">
                  <c:v>1.8787971999999999</c:v>
                </c:pt>
                <c:pt idx="1958">
                  <c:v>1.8689989</c:v>
                </c:pt>
                <c:pt idx="1959">
                  <c:v>1.8620606</c:v>
                </c:pt>
                <c:pt idx="1960">
                  <c:v>1.8621559000000016</c:v>
                </c:pt>
                <c:pt idx="1961">
                  <c:v>1.8631622999999988</c:v>
                </c:pt>
                <c:pt idx="1962">
                  <c:v>1.8455993999999984</c:v>
                </c:pt>
                <c:pt idx="1963">
                  <c:v>1.8513725000000001</c:v>
                </c:pt>
                <c:pt idx="1964">
                  <c:v>1.8568807000000001</c:v>
                </c:pt>
                <c:pt idx="1965">
                  <c:v>1.8566159000000011</c:v>
                </c:pt>
                <c:pt idx="1966">
                  <c:v>1.8588615999999998</c:v>
                </c:pt>
                <c:pt idx="1967">
                  <c:v>1.8486819000000001</c:v>
                </c:pt>
                <c:pt idx="1968">
                  <c:v>1.8597195999999998</c:v>
                </c:pt>
                <c:pt idx="1969">
                  <c:v>1.858565</c:v>
                </c:pt>
                <c:pt idx="1970">
                  <c:v>1.8580671000000011</c:v>
                </c:pt>
                <c:pt idx="1971">
                  <c:v>1.8625160999999999</c:v>
                </c:pt>
                <c:pt idx="1972">
                  <c:v>1.8409914999999988</c:v>
                </c:pt>
                <c:pt idx="1973">
                  <c:v>1.8270301</c:v>
                </c:pt>
                <c:pt idx="1974">
                  <c:v>1.816723399999999</c:v>
                </c:pt>
                <c:pt idx="1975">
                  <c:v>1.8193715999999998</c:v>
                </c:pt>
                <c:pt idx="1976">
                  <c:v>1.823418</c:v>
                </c:pt>
                <c:pt idx="1977">
                  <c:v>1.8397839999999999</c:v>
                </c:pt>
                <c:pt idx="1978">
                  <c:v>1.8327928</c:v>
                </c:pt>
                <c:pt idx="1979">
                  <c:v>1.8233332999999989</c:v>
                </c:pt>
                <c:pt idx="1980">
                  <c:v>1.8259919999999989</c:v>
                </c:pt>
                <c:pt idx="1981">
                  <c:v>1.7654542999999996</c:v>
                </c:pt>
                <c:pt idx="1982">
                  <c:v>1.7188776000000001</c:v>
                </c:pt>
                <c:pt idx="1983">
                  <c:v>1.6851608</c:v>
                </c:pt>
                <c:pt idx="1984">
                  <c:v>1.7232417999999996</c:v>
                </c:pt>
                <c:pt idx="1985">
                  <c:v>1.7178394999999986</c:v>
                </c:pt>
                <c:pt idx="1986">
                  <c:v>1.7208055000000007</c:v>
                </c:pt>
                <c:pt idx="1987">
                  <c:v>1.7667678000000007</c:v>
                </c:pt>
                <c:pt idx="1988">
                  <c:v>1.8092554000000001</c:v>
                </c:pt>
                <c:pt idx="1989">
                  <c:v>1.8667532</c:v>
                </c:pt>
                <c:pt idx="1990">
                  <c:v>1.9045060999999994</c:v>
                </c:pt>
                <c:pt idx="1991">
                  <c:v>1.9245687999999994</c:v>
                </c:pt>
                <c:pt idx="1992">
                  <c:v>1.9484979000000004</c:v>
                </c:pt>
                <c:pt idx="1993">
                  <c:v>1.9599380999999994</c:v>
                </c:pt>
                <c:pt idx="1994">
                  <c:v>1.9769501000000005</c:v>
                </c:pt>
                <c:pt idx="1995">
                  <c:v>1.9907208999999992</c:v>
                </c:pt>
                <c:pt idx="1996">
                  <c:v>1.9873629999999998</c:v>
                </c:pt>
                <c:pt idx="1997">
                  <c:v>1.9808905999999993</c:v>
                </c:pt>
                <c:pt idx="1998">
                  <c:v>1.9854775000000005</c:v>
                </c:pt>
                <c:pt idx="1999">
                  <c:v>1.9971189999999999</c:v>
                </c:pt>
                <c:pt idx="2000">
                  <c:v>1.9875748999999994</c:v>
                </c:pt>
                <c:pt idx="2001">
                  <c:v>1.9955935999999992</c:v>
                </c:pt>
                <c:pt idx="2002">
                  <c:v>1.9660502000000004</c:v>
                </c:pt>
                <c:pt idx="2003">
                  <c:v>1.9528409999999998</c:v>
                </c:pt>
                <c:pt idx="2004">
                  <c:v>1.9506376999999993</c:v>
                </c:pt>
                <c:pt idx="2005">
                  <c:v>1.9558810999999994</c:v>
                </c:pt>
                <c:pt idx="2006">
                  <c:v>1.9510508000000004</c:v>
                </c:pt>
                <c:pt idx="2007">
                  <c:v>1.9494194999999994</c:v>
                </c:pt>
                <c:pt idx="2008">
                  <c:v>1.9369835999999998</c:v>
                </c:pt>
                <c:pt idx="2009">
                  <c:v>1.9432014999999994</c:v>
                </c:pt>
                <c:pt idx="2010">
                  <c:v>1.9407757999999993</c:v>
                </c:pt>
                <c:pt idx="2011">
                  <c:v>1.9219629999999992</c:v>
                </c:pt>
                <c:pt idx="2012">
                  <c:v>1.9251195999999993</c:v>
                </c:pt>
                <c:pt idx="2013">
                  <c:v>1.9084572000000004</c:v>
                </c:pt>
                <c:pt idx="2014">
                  <c:v>1.9008408999999993</c:v>
                </c:pt>
                <c:pt idx="2015">
                  <c:v>1.9068046999999981</c:v>
                </c:pt>
                <c:pt idx="2016">
                  <c:v>1.8969111000000001</c:v>
                </c:pt>
                <c:pt idx="2017">
                  <c:v>1.9063809999999999</c:v>
                </c:pt>
                <c:pt idx="2018">
                  <c:v>1.9011163999999994</c:v>
                </c:pt>
                <c:pt idx="2019">
                  <c:v>1.8982352</c:v>
                </c:pt>
                <c:pt idx="2020">
                  <c:v>1.8805345999999998</c:v>
                </c:pt>
                <c:pt idx="2021">
                  <c:v>1.8625054999999999</c:v>
                </c:pt>
                <c:pt idx="2022">
                  <c:v>1.8785641</c:v>
                </c:pt>
                <c:pt idx="2023">
                  <c:v>1.8821764999999999</c:v>
                </c:pt>
                <c:pt idx="2024">
                  <c:v>1.8623677999999999</c:v>
                </c:pt>
                <c:pt idx="2025">
                  <c:v>1.8554507</c:v>
                </c:pt>
                <c:pt idx="2026">
                  <c:v>1.8556520000000001</c:v>
                </c:pt>
                <c:pt idx="2027">
                  <c:v>1.8564676</c:v>
                </c:pt>
                <c:pt idx="2028">
                  <c:v>1.8516372999999988</c:v>
                </c:pt>
                <c:pt idx="2029">
                  <c:v>1.8434809000000001</c:v>
                </c:pt>
                <c:pt idx="2030">
                  <c:v>1.8390001</c:v>
                </c:pt>
                <c:pt idx="2031">
                  <c:v>1.8427182</c:v>
                </c:pt>
                <c:pt idx="2032">
                  <c:v>1.8408644999999988</c:v>
                </c:pt>
                <c:pt idx="2033">
                  <c:v>1.8369451000000001</c:v>
                </c:pt>
                <c:pt idx="2034">
                  <c:v>1.8389895000000001</c:v>
                </c:pt>
                <c:pt idx="2035">
                  <c:v>1.8355362999999985</c:v>
                </c:pt>
                <c:pt idx="2036">
                  <c:v>1.8399216999999977</c:v>
                </c:pt>
                <c:pt idx="2037">
                  <c:v>1.8366061</c:v>
                </c:pt>
                <c:pt idx="2038">
                  <c:v>1.8225494</c:v>
                </c:pt>
                <c:pt idx="2039">
                  <c:v>1.8355256999999987</c:v>
                </c:pt>
                <c:pt idx="2040">
                  <c:v>1.7979106</c:v>
                </c:pt>
                <c:pt idx="2041">
                  <c:v>1.7514082999999996</c:v>
                </c:pt>
                <c:pt idx="2042">
                  <c:v>1.7965865000000008</c:v>
                </c:pt>
                <c:pt idx="2043">
                  <c:v>1.8337248999999982</c:v>
                </c:pt>
                <c:pt idx="2044">
                  <c:v>1.8565205999999999</c:v>
                </c:pt>
                <c:pt idx="2045">
                  <c:v>1.8604187000000001</c:v>
                </c:pt>
                <c:pt idx="2046">
                  <c:v>1.8919324</c:v>
                </c:pt>
                <c:pt idx="2047">
                  <c:v>1.9134570000000004</c:v>
                </c:pt>
                <c:pt idx="2048">
                  <c:v>1.9168465999999993</c:v>
                </c:pt>
                <c:pt idx="2049">
                  <c:v>1.9371318999999994</c:v>
                </c:pt>
                <c:pt idx="2050">
                  <c:v>1.9521206999999994</c:v>
                </c:pt>
                <c:pt idx="2051">
                  <c:v>1.9694927999999994</c:v>
                </c:pt>
                <c:pt idx="2052">
                  <c:v>1.9852973999999994</c:v>
                </c:pt>
                <c:pt idx="2053">
                  <c:v>1.9801067999999993</c:v>
                </c:pt>
                <c:pt idx="2054">
                  <c:v>1.9890048999999994</c:v>
                </c:pt>
                <c:pt idx="2055">
                  <c:v>1.9853291999999991</c:v>
                </c:pt>
                <c:pt idx="2056">
                  <c:v>1.9832530000000004</c:v>
                </c:pt>
                <c:pt idx="2057">
                  <c:v>1.9725964999999994</c:v>
                </c:pt>
                <c:pt idx="2058">
                  <c:v>1.9660289999999998</c:v>
                </c:pt>
                <c:pt idx="2059">
                  <c:v>1.9569615999999992</c:v>
                </c:pt>
                <c:pt idx="2060">
                  <c:v>1.9522795999999998</c:v>
                </c:pt>
                <c:pt idx="2061">
                  <c:v>1.9509555000000005</c:v>
                </c:pt>
                <c:pt idx="2062">
                  <c:v>1.9509236999999982</c:v>
                </c:pt>
                <c:pt idx="2063">
                  <c:v>1.9365705000000004</c:v>
                </c:pt>
                <c:pt idx="2064">
                  <c:v>1.9295685999999992</c:v>
                </c:pt>
                <c:pt idx="2065">
                  <c:v>1.9241026999999993</c:v>
                </c:pt>
                <c:pt idx="2066">
                  <c:v>1.9273440999999993</c:v>
                </c:pt>
                <c:pt idx="2067">
                  <c:v>1.9238060999999989</c:v>
                </c:pt>
                <c:pt idx="2068">
                  <c:v>1.9240074000000005</c:v>
                </c:pt>
                <c:pt idx="2069">
                  <c:v>1.9073660999999988</c:v>
                </c:pt>
                <c:pt idx="2070">
                  <c:v>1.9043154000000004</c:v>
                </c:pt>
                <c:pt idx="2071">
                  <c:v>1.8887970000000001</c:v>
                </c:pt>
                <c:pt idx="2072">
                  <c:v>1.8998451999999999</c:v>
                </c:pt>
                <c:pt idx="2073">
                  <c:v>1.8974089000000001</c:v>
                </c:pt>
                <c:pt idx="2074">
                  <c:v>1.8857250999999988</c:v>
                </c:pt>
                <c:pt idx="2075">
                  <c:v>1.8905554000000011</c:v>
                </c:pt>
                <c:pt idx="2076">
                  <c:v>1.8888288</c:v>
                </c:pt>
                <c:pt idx="2077">
                  <c:v>1.8726322</c:v>
                </c:pt>
                <c:pt idx="2078">
                  <c:v>1.8637765999999998</c:v>
                </c:pt>
                <c:pt idx="2079">
                  <c:v>1.8565100000000001</c:v>
                </c:pt>
                <c:pt idx="2080">
                  <c:v>1.8466057</c:v>
                </c:pt>
                <c:pt idx="2081">
                  <c:v>1.8505991999999998</c:v>
                </c:pt>
                <c:pt idx="2082">
                  <c:v>1.8381951000000001</c:v>
                </c:pt>
                <c:pt idx="2083">
                  <c:v>1.8359281999999988</c:v>
                </c:pt>
                <c:pt idx="2084">
                  <c:v>1.835504499999999</c:v>
                </c:pt>
                <c:pt idx="2085">
                  <c:v>1.8519338999999988</c:v>
                </c:pt>
                <c:pt idx="2086">
                  <c:v>1.8513089</c:v>
                </c:pt>
                <c:pt idx="2087">
                  <c:v>1.8498258999999988</c:v>
                </c:pt>
                <c:pt idx="2088">
                  <c:v>1.8336825999999999</c:v>
                </c:pt>
                <c:pt idx="2089">
                  <c:v>1.8314368999999988</c:v>
                </c:pt>
                <c:pt idx="2090">
                  <c:v>1.8340639000000001</c:v>
                </c:pt>
                <c:pt idx="2091">
                  <c:v>1.8247526999999999</c:v>
                </c:pt>
                <c:pt idx="2092">
                  <c:v>1.826956</c:v>
                </c:pt>
                <c:pt idx="2093">
                  <c:v>1.8256000999999988</c:v>
                </c:pt>
                <c:pt idx="2094">
                  <c:v>1.8180687</c:v>
                </c:pt>
                <c:pt idx="2095">
                  <c:v>1.803906099999999</c:v>
                </c:pt>
                <c:pt idx="2096">
                  <c:v>1.8200919</c:v>
                </c:pt>
                <c:pt idx="2097">
                  <c:v>1.8220727000000001</c:v>
                </c:pt>
                <c:pt idx="2098">
                  <c:v>1.8284285</c:v>
                </c:pt>
                <c:pt idx="2099">
                  <c:v>1.7801677000000007</c:v>
                </c:pt>
                <c:pt idx="2100">
                  <c:v>1.7277015999999994</c:v>
                </c:pt>
                <c:pt idx="2101">
                  <c:v>1.7694052999999996</c:v>
                </c:pt>
                <c:pt idx="2102">
                  <c:v>1.7982813000000006</c:v>
                </c:pt>
                <c:pt idx="2103">
                  <c:v>1.8065542999999988</c:v>
                </c:pt>
                <c:pt idx="2104">
                  <c:v>1.8325279000000001</c:v>
                </c:pt>
                <c:pt idx="2105">
                  <c:v>1.8592959</c:v>
                </c:pt>
                <c:pt idx="2106">
                  <c:v>1.881466799999999</c:v>
                </c:pt>
                <c:pt idx="2107">
                  <c:v>1.8925574000000012</c:v>
                </c:pt>
                <c:pt idx="2108">
                  <c:v>1.9236683999999982</c:v>
                </c:pt>
                <c:pt idx="2109">
                  <c:v>1.9327781999999998</c:v>
                </c:pt>
                <c:pt idx="2110">
                  <c:v>1.9383393999999994</c:v>
                </c:pt>
                <c:pt idx="2111">
                  <c:v>1.9497160999999994</c:v>
                </c:pt>
                <c:pt idx="2112">
                  <c:v>1.9565166999999994</c:v>
                </c:pt>
                <c:pt idx="2113">
                  <c:v>1.9533387999999994</c:v>
                </c:pt>
                <c:pt idx="2114">
                  <c:v>1.9455425999999998</c:v>
                </c:pt>
                <c:pt idx="2115">
                  <c:v>1.9546523000000005</c:v>
                </c:pt>
                <c:pt idx="2116">
                  <c:v>1.9443138000000004</c:v>
                </c:pt>
                <c:pt idx="2117">
                  <c:v>1.9454259999999992</c:v>
                </c:pt>
                <c:pt idx="2118">
                  <c:v>1.9506589000000005</c:v>
                </c:pt>
                <c:pt idx="2119">
                  <c:v>1.9328099999999993</c:v>
                </c:pt>
                <c:pt idx="2120">
                  <c:v>1.9308291999999991</c:v>
                </c:pt>
                <c:pt idx="2121">
                  <c:v>1.9277041999999986</c:v>
                </c:pt>
                <c:pt idx="2122">
                  <c:v>1.9296532999999993</c:v>
                </c:pt>
                <c:pt idx="2123">
                  <c:v>1.9275029999999993</c:v>
                </c:pt>
                <c:pt idx="2124">
                  <c:v>1.9145373999999993</c:v>
                </c:pt>
                <c:pt idx="2125">
                  <c:v>1.9139653999999982</c:v>
                </c:pt>
                <c:pt idx="2126">
                  <c:v>1.9202680999999993</c:v>
                </c:pt>
                <c:pt idx="2127">
                  <c:v>1.9084147999999994</c:v>
                </c:pt>
                <c:pt idx="2128">
                  <c:v>1.9020485000000005</c:v>
                </c:pt>
                <c:pt idx="2129">
                  <c:v>1.9037751999999992</c:v>
                </c:pt>
                <c:pt idx="2130">
                  <c:v>1.8986694</c:v>
                </c:pt>
                <c:pt idx="2131">
                  <c:v>1.8843798</c:v>
                </c:pt>
                <c:pt idx="2132">
                  <c:v>1.8806935</c:v>
                </c:pt>
                <c:pt idx="2133">
                  <c:v>1.8732784</c:v>
                </c:pt>
                <c:pt idx="2134">
                  <c:v>1.8702487999999999</c:v>
                </c:pt>
                <c:pt idx="2135">
                  <c:v>1.865588</c:v>
                </c:pt>
                <c:pt idx="2136">
                  <c:v>1.857315</c:v>
                </c:pt>
                <c:pt idx="2137">
                  <c:v>1.8603658000000001</c:v>
                </c:pt>
                <c:pt idx="2138">
                  <c:v>1.847929799999998</c:v>
                </c:pt>
                <c:pt idx="2139">
                  <c:v>1.8529084</c:v>
                </c:pt>
                <c:pt idx="2140">
                  <c:v>1.845938399999999</c:v>
                </c:pt>
                <c:pt idx="2141">
                  <c:v>1.8374324</c:v>
                </c:pt>
                <c:pt idx="2142">
                  <c:v>1.8384387</c:v>
                </c:pt>
                <c:pt idx="2143">
                  <c:v>1.833693099999999</c:v>
                </c:pt>
                <c:pt idx="2144">
                  <c:v>1.8178143999999989</c:v>
                </c:pt>
                <c:pt idx="2145">
                  <c:v>1.8200177000000011</c:v>
                </c:pt>
                <c:pt idx="2146">
                  <c:v>1.8219243999999977</c:v>
                </c:pt>
                <c:pt idx="2147">
                  <c:v>1.8060457999999999</c:v>
                </c:pt>
                <c:pt idx="2148">
                  <c:v>1.8219031999999988</c:v>
                </c:pt>
                <c:pt idx="2149">
                  <c:v>1.812994699999998</c:v>
                </c:pt>
                <c:pt idx="2150">
                  <c:v>1.8128888000000001</c:v>
                </c:pt>
                <c:pt idx="2151">
                  <c:v>1.807624199999998</c:v>
                </c:pt>
                <c:pt idx="2152">
                  <c:v>1.8126557999999999</c:v>
                </c:pt>
                <c:pt idx="2153">
                  <c:v>1.8009189000000001</c:v>
                </c:pt>
                <c:pt idx="2154">
                  <c:v>1.8012260999999989</c:v>
                </c:pt>
                <c:pt idx="2155">
                  <c:v>1.7951882000000001</c:v>
                </c:pt>
                <c:pt idx="2156">
                  <c:v>1.7848602999999996</c:v>
                </c:pt>
                <c:pt idx="2157">
                  <c:v>1.7944043999999995</c:v>
                </c:pt>
                <c:pt idx="2158">
                  <c:v>1.7899872000000001</c:v>
                </c:pt>
                <c:pt idx="2159">
                  <c:v>1.7817566</c:v>
                </c:pt>
                <c:pt idx="2160">
                  <c:v>1.7842671000000008</c:v>
                </c:pt>
                <c:pt idx="2161">
                  <c:v>1.7268011999999995</c:v>
                </c:pt>
                <c:pt idx="2162">
                  <c:v>1.7347352</c:v>
                </c:pt>
                <c:pt idx="2163">
                  <c:v>1.7889491000000006</c:v>
                </c:pt>
                <c:pt idx="2164">
                  <c:v>1.7982178000000018</c:v>
                </c:pt>
                <c:pt idx="2165">
                  <c:v>1.821839699999998</c:v>
                </c:pt>
                <c:pt idx="2166">
                  <c:v>1.8542961</c:v>
                </c:pt>
                <c:pt idx="2167">
                  <c:v>1.8719012999999982</c:v>
                </c:pt>
                <c:pt idx="2168">
                  <c:v>1.891826499999999</c:v>
                </c:pt>
                <c:pt idx="2169">
                  <c:v>1.9252360999999993</c:v>
                </c:pt>
                <c:pt idx="2170">
                  <c:v>1.9182766999999994</c:v>
                </c:pt>
                <c:pt idx="2171">
                  <c:v>1.9271533999999992</c:v>
                </c:pt>
                <c:pt idx="2172">
                  <c:v>1.9262212999999981</c:v>
                </c:pt>
                <c:pt idx="2173">
                  <c:v>1.9389643999999981</c:v>
                </c:pt>
                <c:pt idx="2174">
                  <c:v>1.9371635999999992</c:v>
                </c:pt>
                <c:pt idx="2175">
                  <c:v>1.9345683999999994</c:v>
                </c:pt>
                <c:pt idx="2176">
                  <c:v>1.9440701999999999</c:v>
                </c:pt>
                <c:pt idx="2177">
                  <c:v>1.9422481999999999</c:v>
                </c:pt>
                <c:pt idx="2178">
                  <c:v>1.9475021999999993</c:v>
                </c:pt>
                <c:pt idx="2179">
                  <c:v>1.9479682999999983</c:v>
                </c:pt>
                <c:pt idx="2180">
                  <c:v>1.9419727999999994</c:v>
                </c:pt>
                <c:pt idx="2181">
                  <c:v>1.9301830000000004</c:v>
                </c:pt>
                <c:pt idx="2182">
                  <c:v>1.9238484999999994</c:v>
                </c:pt>
                <c:pt idx="2183">
                  <c:v>1.8801109000000011</c:v>
                </c:pt>
                <c:pt idx="2184">
                  <c:v>1.8253565</c:v>
                </c:pt>
                <c:pt idx="2185">
                  <c:v>1.8540525000000017</c:v>
                </c:pt>
                <c:pt idx="2186">
                  <c:v>1.8903540999999999</c:v>
                </c:pt>
                <c:pt idx="2187">
                  <c:v>1.8927798</c:v>
                </c:pt>
                <c:pt idx="2188">
                  <c:v>1.8976630999999988</c:v>
                </c:pt>
                <c:pt idx="2189">
                  <c:v>1.9112218999999981</c:v>
                </c:pt>
                <c:pt idx="2190">
                  <c:v>1.9358501999999993</c:v>
                </c:pt>
                <c:pt idx="2191">
                  <c:v>1.9597580999999993</c:v>
                </c:pt>
                <c:pt idx="2192">
                  <c:v>1.9812613999999988</c:v>
                </c:pt>
                <c:pt idx="2193">
                  <c:v>1.9918648999999982</c:v>
                </c:pt>
                <c:pt idx="2194">
                  <c:v>1.9952757999999993</c:v>
                </c:pt>
                <c:pt idx="2195">
                  <c:v>1.9968117999999992</c:v>
                </c:pt>
                <c:pt idx="2196">
                  <c:v>1.9829564000000004</c:v>
                </c:pt>
                <c:pt idx="2197">
                  <c:v>1.9690055000000004</c:v>
                </c:pt>
                <c:pt idx="2198">
                  <c:v>1.9470890999999992</c:v>
                </c:pt>
                <c:pt idx="2199">
                  <c:v>1.9482861000000005</c:v>
                </c:pt>
                <c:pt idx="2200">
                  <c:v>1.9485509000000005</c:v>
                </c:pt>
                <c:pt idx="2201">
                  <c:v>1.9481590000000004</c:v>
                </c:pt>
                <c:pt idx="2202">
                  <c:v>1.9473432999999993</c:v>
                </c:pt>
                <c:pt idx="2203">
                  <c:v>1.9477987999999982</c:v>
                </c:pt>
                <c:pt idx="2204">
                  <c:v>1.9385831000000004</c:v>
                </c:pt>
                <c:pt idx="2205">
                  <c:v>1.9343565999999999</c:v>
                </c:pt>
                <c:pt idx="2206">
                  <c:v>1.9314011999999992</c:v>
                </c:pt>
                <c:pt idx="2207">
                  <c:v>1.9192617999999981</c:v>
                </c:pt>
                <c:pt idx="2208">
                  <c:v>1.9102579000000015</c:v>
                </c:pt>
                <c:pt idx="2209">
                  <c:v>1.9068682999999989</c:v>
                </c:pt>
                <c:pt idx="2210">
                  <c:v>1.8991884999999999</c:v>
                </c:pt>
                <c:pt idx="2211">
                  <c:v>1.8942734000000001</c:v>
                </c:pt>
                <c:pt idx="2212">
                  <c:v>1.8952161999999999</c:v>
                </c:pt>
                <c:pt idx="2213">
                  <c:v>1.8843904</c:v>
                </c:pt>
                <c:pt idx="2214">
                  <c:v>1.8804181000000011</c:v>
                </c:pt>
                <c:pt idx="2215">
                  <c:v>1.8806299</c:v>
                </c:pt>
                <c:pt idx="2216">
                  <c:v>1.8748883999999999</c:v>
                </c:pt>
                <c:pt idx="2217">
                  <c:v>1.8817527999999999</c:v>
                </c:pt>
                <c:pt idx="2218">
                  <c:v>1.8644757000000001</c:v>
                </c:pt>
                <c:pt idx="2219">
                  <c:v>1.8581624999999999</c:v>
                </c:pt>
                <c:pt idx="2220">
                  <c:v>1.8561287</c:v>
                </c:pt>
                <c:pt idx="2221">
                  <c:v>1.8354621</c:v>
                </c:pt>
                <c:pt idx="2222">
                  <c:v>1.8332165</c:v>
                </c:pt>
                <c:pt idx="2223">
                  <c:v>1.8437351</c:v>
                </c:pt>
                <c:pt idx="2224">
                  <c:v>1.8557684999999988</c:v>
                </c:pt>
                <c:pt idx="2225">
                  <c:v>1.8511500000000001</c:v>
                </c:pt>
                <c:pt idx="2226">
                  <c:v>1.8393284999999988</c:v>
                </c:pt>
                <c:pt idx="2227">
                  <c:v>1.8308861000000001</c:v>
                </c:pt>
                <c:pt idx="2228">
                  <c:v>1.8286404000000001</c:v>
                </c:pt>
                <c:pt idx="2229">
                  <c:v>1.8233439</c:v>
                </c:pt>
                <c:pt idx="2230">
                  <c:v>1.8375065999999998</c:v>
                </c:pt>
                <c:pt idx="2231">
                  <c:v>1.8192655999999998</c:v>
                </c:pt>
                <c:pt idx="2232">
                  <c:v>1.8310873000000001</c:v>
                </c:pt>
                <c:pt idx="2233">
                  <c:v>1.8175178000000001</c:v>
                </c:pt>
                <c:pt idx="2234">
                  <c:v>1.8101345999999998</c:v>
                </c:pt>
                <c:pt idx="2235">
                  <c:v>1.8037365999999988</c:v>
                </c:pt>
                <c:pt idx="2236">
                  <c:v>1.807994899999998</c:v>
                </c:pt>
                <c:pt idx="2237">
                  <c:v>1.8152932999999984</c:v>
                </c:pt>
                <c:pt idx="2238">
                  <c:v>1.80755</c:v>
                </c:pt>
                <c:pt idx="2239">
                  <c:v>1.809965099999999</c:v>
                </c:pt>
                <c:pt idx="2240">
                  <c:v>1.7942985000000007</c:v>
                </c:pt>
                <c:pt idx="2241">
                  <c:v>1.8110774000000001</c:v>
                </c:pt>
                <c:pt idx="2242">
                  <c:v>1.8058339999999988</c:v>
                </c:pt>
                <c:pt idx="2243">
                  <c:v>1.811501099999999</c:v>
                </c:pt>
                <c:pt idx="2244">
                  <c:v>1.8044039000000001</c:v>
                </c:pt>
                <c:pt idx="2245">
                  <c:v>1.8082068</c:v>
                </c:pt>
                <c:pt idx="2246">
                  <c:v>1.7978893999999996</c:v>
                </c:pt>
                <c:pt idx="2247">
                  <c:v>1.8015121000000001</c:v>
                </c:pt>
                <c:pt idx="2248">
                  <c:v>1.7946374000000007</c:v>
                </c:pt>
                <c:pt idx="2249">
                  <c:v>1.7874979000000006</c:v>
                </c:pt>
                <c:pt idx="2250">
                  <c:v>1.7798286999999984</c:v>
                </c:pt>
                <c:pt idx="2251">
                  <c:v>1.7762906999999994</c:v>
                </c:pt>
                <c:pt idx="2252">
                  <c:v>1.7653482999999996</c:v>
                </c:pt>
                <c:pt idx="2253">
                  <c:v>1.7919468999999995</c:v>
                </c:pt>
                <c:pt idx="2254">
                  <c:v>1.8030375000000001</c:v>
                </c:pt>
                <c:pt idx="2255">
                  <c:v>1.8196893999999988</c:v>
                </c:pt>
                <c:pt idx="2256">
                  <c:v>1.8154522</c:v>
                </c:pt>
                <c:pt idx="2257">
                  <c:v>1.7968618999999995</c:v>
                </c:pt>
                <c:pt idx="2258">
                  <c:v>1.7769898000000006</c:v>
                </c:pt>
                <c:pt idx="2259">
                  <c:v>1.7798075000000007</c:v>
                </c:pt>
                <c:pt idx="2260">
                  <c:v>1.7722017999999995</c:v>
                </c:pt>
                <c:pt idx="2261">
                  <c:v>1.7575731999999995</c:v>
                </c:pt>
                <c:pt idx="2262">
                  <c:v>1.7540564000000007</c:v>
                </c:pt>
                <c:pt idx="2263">
                  <c:v>1.7712379000000007</c:v>
                </c:pt>
                <c:pt idx="2264">
                  <c:v>1.7648398999999995</c:v>
                </c:pt>
                <c:pt idx="2265">
                  <c:v>1.7722125000000017</c:v>
                </c:pt>
                <c:pt idx="2266">
                  <c:v>1.7612806999999995</c:v>
                </c:pt>
                <c:pt idx="2267">
                  <c:v>1.7512599000000006</c:v>
                </c:pt>
                <c:pt idx="2268">
                  <c:v>1.7516730999999996</c:v>
                </c:pt>
                <c:pt idx="2269">
                  <c:v>1.7563762000000001</c:v>
                </c:pt>
                <c:pt idx="2270">
                  <c:v>1.7605816000000001</c:v>
                </c:pt>
                <c:pt idx="2271">
                  <c:v>1.7747759000000007</c:v>
                </c:pt>
                <c:pt idx="2272">
                  <c:v>1.7715557000000006</c:v>
                </c:pt>
                <c:pt idx="2273">
                  <c:v>1.7594693999999986</c:v>
                </c:pt>
                <c:pt idx="2274">
                  <c:v>1.7489401000000007</c:v>
                </c:pt>
                <c:pt idx="2275">
                  <c:v>1.7422879000000018</c:v>
                </c:pt>
                <c:pt idx="2276">
                  <c:v>1.7319386999999984</c:v>
                </c:pt>
                <c:pt idx="2277">
                  <c:v>1.7312395999999994</c:v>
                </c:pt>
                <c:pt idx="2278">
                  <c:v>1.7358050999999997</c:v>
                </c:pt>
                <c:pt idx="2279">
                  <c:v>1.7311336999999996</c:v>
                </c:pt>
                <c:pt idx="2280">
                  <c:v>1.683391799999999</c:v>
                </c:pt>
                <c:pt idx="2281">
                  <c:v>1.6686041</c:v>
                </c:pt>
                <c:pt idx="2282">
                  <c:v>1.7281359000000007</c:v>
                </c:pt>
                <c:pt idx="2283">
                  <c:v>1.7486859000000006</c:v>
                </c:pt>
                <c:pt idx="2284">
                  <c:v>1.7596811999999995</c:v>
                </c:pt>
                <c:pt idx="2285">
                  <c:v>1.7846695999999995</c:v>
                </c:pt>
                <c:pt idx="2286">
                  <c:v>1.8190113999999988</c:v>
                </c:pt>
                <c:pt idx="2287">
                  <c:v>1.8231001999999998</c:v>
                </c:pt>
                <c:pt idx="2288">
                  <c:v>1.8651112999999988</c:v>
                </c:pt>
                <c:pt idx="2289">
                  <c:v>1.873098299999999</c:v>
                </c:pt>
                <c:pt idx="2290">
                  <c:v>1.8769857999999999</c:v>
                </c:pt>
                <c:pt idx="2291">
                  <c:v>1.8835324</c:v>
                </c:pt>
                <c:pt idx="2292">
                  <c:v>1.8990613999999988</c:v>
                </c:pt>
                <c:pt idx="2293">
                  <c:v>1.8914769</c:v>
                </c:pt>
                <c:pt idx="2294">
                  <c:v>1.8984045999999999</c:v>
                </c:pt>
                <c:pt idx="2295">
                  <c:v>1.8939556</c:v>
                </c:pt>
                <c:pt idx="2296">
                  <c:v>1.8939662999999982</c:v>
                </c:pt>
                <c:pt idx="2297">
                  <c:v>1.8943052</c:v>
                </c:pt>
                <c:pt idx="2298">
                  <c:v>1.8929069999999999</c:v>
                </c:pt>
                <c:pt idx="2299">
                  <c:v>1.893373</c:v>
                </c:pt>
                <c:pt idx="2300">
                  <c:v>1.8925574000000012</c:v>
                </c:pt>
                <c:pt idx="2301">
                  <c:v>1.8911909</c:v>
                </c:pt>
                <c:pt idx="2302">
                  <c:v>1.8804711000000001</c:v>
                </c:pt>
                <c:pt idx="2303">
                  <c:v>1.8608954</c:v>
                </c:pt>
                <c:pt idx="2304">
                  <c:v>1.8638508</c:v>
                </c:pt>
                <c:pt idx="2305">
                  <c:v>1.859804299999998</c:v>
                </c:pt>
                <c:pt idx="2306">
                  <c:v>1.8597725999999999</c:v>
                </c:pt>
                <c:pt idx="2307">
                  <c:v>1.8587874000000011</c:v>
                </c:pt>
                <c:pt idx="2308">
                  <c:v>1.849931899999999</c:v>
                </c:pt>
                <c:pt idx="2309">
                  <c:v>1.8469977</c:v>
                </c:pt>
                <c:pt idx="2310">
                  <c:v>1.845429899999999</c:v>
                </c:pt>
                <c:pt idx="2311">
                  <c:v>1.8403878000000011</c:v>
                </c:pt>
                <c:pt idx="2312">
                  <c:v>1.8378348999999989</c:v>
                </c:pt>
                <c:pt idx="2313">
                  <c:v>1.829646699999999</c:v>
                </c:pt>
                <c:pt idx="2314">
                  <c:v>1.8341909999999999</c:v>
                </c:pt>
                <c:pt idx="2315">
                  <c:v>1.8365532</c:v>
                </c:pt>
                <c:pt idx="2316">
                  <c:v>1.8324008000000001</c:v>
                </c:pt>
                <c:pt idx="2317">
                  <c:v>1.819625799999999</c:v>
                </c:pt>
                <c:pt idx="2318">
                  <c:v>1.8162573000000011</c:v>
                </c:pt>
                <c:pt idx="2319">
                  <c:v>1.8064589000000011</c:v>
                </c:pt>
                <c:pt idx="2320">
                  <c:v>1.8060035000000001</c:v>
                </c:pt>
                <c:pt idx="2321">
                  <c:v>1.811649399999999</c:v>
                </c:pt>
                <c:pt idx="2322">
                  <c:v>1.7968301000000007</c:v>
                </c:pt>
                <c:pt idx="2323">
                  <c:v>1.7856865000000006</c:v>
                </c:pt>
                <c:pt idx="2324">
                  <c:v>1.7895210999999989</c:v>
                </c:pt>
                <c:pt idx="2325">
                  <c:v>1.807454699999999</c:v>
                </c:pt>
                <c:pt idx="2326">
                  <c:v>1.7989062999999996</c:v>
                </c:pt>
                <c:pt idx="2327">
                  <c:v>1.8022853999999999</c:v>
                </c:pt>
                <c:pt idx="2328">
                  <c:v>1.8041180000000001</c:v>
                </c:pt>
                <c:pt idx="2329">
                  <c:v>1.7981436000000006</c:v>
                </c:pt>
                <c:pt idx="2330">
                  <c:v>1.7806549000000007</c:v>
                </c:pt>
                <c:pt idx="2331">
                  <c:v>1.7766613999999996</c:v>
                </c:pt>
                <c:pt idx="2332">
                  <c:v>1.7815023999999995</c:v>
                </c:pt>
                <c:pt idx="2333">
                  <c:v>1.78146</c:v>
                </c:pt>
                <c:pt idx="2334">
                  <c:v>1.7763754000000007</c:v>
                </c:pt>
                <c:pt idx="2335">
                  <c:v>1.7800616999999996</c:v>
                </c:pt>
                <c:pt idx="2336">
                  <c:v>1.7773287999999996</c:v>
                </c:pt>
                <c:pt idx="2337">
                  <c:v>1.7782504000000006</c:v>
                </c:pt>
                <c:pt idx="2338">
                  <c:v>1.7807821000000008</c:v>
                </c:pt>
                <c:pt idx="2339">
                  <c:v>1.7808667999999996</c:v>
                </c:pt>
                <c:pt idx="2340">
                  <c:v>1.7788964999999997</c:v>
                </c:pt>
                <c:pt idx="2341">
                  <c:v>1.7763119000000007</c:v>
                </c:pt>
                <c:pt idx="2342">
                  <c:v>1.7253285999999994</c:v>
                </c:pt>
                <c:pt idx="2343">
                  <c:v>1.6960184000000011</c:v>
                </c:pt>
                <c:pt idx="2344">
                  <c:v>1.7451479000000008</c:v>
                </c:pt>
                <c:pt idx="2345">
                  <c:v>1.7712272999999996</c:v>
                </c:pt>
                <c:pt idx="2346">
                  <c:v>1.7925611999999995</c:v>
                </c:pt>
                <c:pt idx="2347">
                  <c:v>1.8167656999999988</c:v>
                </c:pt>
                <c:pt idx="2348">
                  <c:v>1.8386823999999999</c:v>
                </c:pt>
                <c:pt idx="2349">
                  <c:v>1.8596771999999999</c:v>
                </c:pt>
                <c:pt idx="2350">
                  <c:v>1.8707891000000001</c:v>
                </c:pt>
                <c:pt idx="2351">
                  <c:v>1.8845281</c:v>
                </c:pt>
                <c:pt idx="2352">
                  <c:v>1.9094210999999983</c:v>
                </c:pt>
                <c:pt idx="2353">
                  <c:v>1.9273440999999993</c:v>
                </c:pt>
                <c:pt idx="2354">
                  <c:v>1.9146221999999993</c:v>
                </c:pt>
                <c:pt idx="2355">
                  <c:v>1.9118044999999981</c:v>
                </c:pt>
                <c:pt idx="2356">
                  <c:v>1.9143679999999998</c:v>
                </c:pt>
                <c:pt idx="2357">
                  <c:v>1.9080227999999992</c:v>
                </c:pt>
                <c:pt idx="2358">
                  <c:v>1.9016459999999993</c:v>
                </c:pt>
                <c:pt idx="2359">
                  <c:v>1.9015825000000004</c:v>
                </c:pt>
                <c:pt idx="2360">
                  <c:v>1.9111476999999992</c:v>
                </c:pt>
                <c:pt idx="2361">
                  <c:v>1.9103638999999992</c:v>
                </c:pt>
                <c:pt idx="2362">
                  <c:v>1.8990720000000001</c:v>
                </c:pt>
                <c:pt idx="2363">
                  <c:v>1.8867631999999999</c:v>
                </c:pt>
                <c:pt idx="2364">
                  <c:v>1.8811172</c:v>
                </c:pt>
                <c:pt idx="2365">
                  <c:v>1.8651642999999984</c:v>
                </c:pt>
                <c:pt idx="2366">
                  <c:v>1.8763185000000011</c:v>
                </c:pt>
                <c:pt idx="2367">
                  <c:v>1.863967299999999</c:v>
                </c:pt>
                <c:pt idx="2368">
                  <c:v>1.8601220999999999</c:v>
                </c:pt>
                <c:pt idx="2369">
                  <c:v>1.8506309999999999</c:v>
                </c:pt>
                <c:pt idx="2370">
                  <c:v>1.8447943999999989</c:v>
                </c:pt>
                <c:pt idx="2371">
                  <c:v>1.8364261</c:v>
                </c:pt>
                <c:pt idx="2372">
                  <c:v>1.8374959</c:v>
                </c:pt>
                <c:pt idx="2373">
                  <c:v>1.8333011999999989</c:v>
                </c:pt>
                <c:pt idx="2374">
                  <c:v>1.8197528999999999</c:v>
                </c:pt>
                <c:pt idx="2375">
                  <c:v>1.8085880999999999</c:v>
                </c:pt>
                <c:pt idx="2376">
                  <c:v>1.8013955999999998</c:v>
                </c:pt>
                <c:pt idx="2377">
                  <c:v>1.7993406000000001</c:v>
                </c:pt>
                <c:pt idx="2378">
                  <c:v>1.7819579000000008</c:v>
                </c:pt>
                <c:pt idx="2379">
                  <c:v>1.7872330999999995</c:v>
                </c:pt>
                <c:pt idx="2380">
                  <c:v>1.7783881000000008</c:v>
                </c:pt>
                <c:pt idx="2381">
                  <c:v>1.7915230999999996</c:v>
                </c:pt>
                <c:pt idx="2382">
                  <c:v>1.7751042999999986</c:v>
                </c:pt>
                <c:pt idx="2383">
                  <c:v>1.7787271000000007</c:v>
                </c:pt>
                <c:pt idx="2384">
                  <c:v>1.7716933999999989</c:v>
                </c:pt>
                <c:pt idx="2385">
                  <c:v>1.7704435000000007</c:v>
                </c:pt>
                <c:pt idx="2386">
                  <c:v>1.7880487000000007</c:v>
                </c:pt>
                <c:pt idx="2387">
                  <c:v>1.7649245999999994</c:v>
                </c:pt>
                <c:pt idx="2388">
                  <c:v>1.7594268999999996</c:v>
                </c:pt>
                <c:pt idx="2389">
                  <c:v>1.759374</c:v>
                </c:pt>
                <c:pt idx="2390">
                  <c:v>1.7574885000000007</c:v>
                </c:pt>
                <c:pt idx="2391">
                  <c:v>1.7663546999999995</c:v>
                </c:pt>
                <c:pt idx="2392">
                  <c:v>1.7629226</c:v>
                </c:pt>
                <c:pt idx="2393">
                  <c:v>1.7679011999999994</c:v>
                </c:pt>
                <c:pt idx="2394">
                  <c:v>1.7597659999999995</c:v>
                </c:pt>
                <c:pt idx="2395">
                  <c:v>1.7637170000000006</c:v>
                </c:pt>
                <c:pt idx="2396">
                  <c:v>1.7655813999999996</c:v>
                </c:pt>
                <c:pt idx="2397">
                  <c:v>1.7679964999999986</c:v>
                </c:pt>
                <c:pt idx="2398">
                  <c:v>1.7715768999999995</c:v>
                </c:pt>
                <c:pt idx="2399">
                  <c:v>1.7726468000000006</c:v>
                </c:pt>
                <c:pt idx="2400">
                  <c:v>1.7644480000000007</c:v>
                </c:pt>
                <c:pt idx="2401">
                  <c:v>1.7227122000000001</c:v>
                </c:pt>
                <c:pt idx="2402">
                  <c:v>1.6836989999999998</c:v>
                </c:pt>
                <c:pt idx="2403">
                  <c:v>1.7405507000000007</c:v>
                </c:pt>
                <c:pt idx="2404">
                  <c:v>1.7634522000000001</c:v>
                </c:pt>
                <c:pt idx="2405">
                  <c:v>1.7829112</c:v>
                </c:pt>
                <c:pt idx="2406">
                  <c:v>1.7999973999999996</c:v>
                </c:pt>
                <c:pt idx="2407">
                  <c:v>1.8354621</c:v>
                </c:pt>
                <c:pt idx="2408">
                  <c:v>1.8510229</c:v>
                </c:pt>
                <c:pt idx="2409">
                  <c:v>1.8623466</c:v>
                </c:pt>
                <c:pt idx="2410">
                  <c:v>1.8818587</c:v>
                </c:pt>
                <c:pt idx="2411">
                  <c:v>1.8873776</c:v>
                </c:pt>
                <c:pt idx="2412">
                  <c:v>1.8923032</c:v>
                </c:pt>
                <c:pt idx="2413">
                  <c:v>1.9037539999999993</c:v>
                </c:pt>
                <c:pt idx="2414">
                  <c:v>1.9019531999999992</c:v>
                </c:pt>
                <c:pt idx="2415">
                  <c:v>1.8989554000000011</c:v>
                </c:pt>
                <c:pt idx="2416">
                  <c:v>1.8945383</c:v>
                </c:pt>
                <c:pt idx="2417">
                  <c:v>1.8897503</c:v>
                </c:pt>
                <c:pt idx="2418">
                  <c:v>1.8970487</c:v>
                </c:pt>
                <c:pt idx="2419">
                  <c:v>1.8725368</c:v>
                </c:pt>
                <c:pt idx="2420">
                  <c:v>1.8740304000000001</c:v>
                </c:pt>
                <c:pt idx="2421">
                  <c:v>1.875005</c:v>
                </c:pt>
                <c:pt idx="2422">
                  <c:v>1.8808100000000001</c:v>
                </c:pt>
                <c:pt idx="2423">
                  <c:v>1.8713398999999988</c:v>
                </c:pt>
                <c:pt idx="2424">
                  <c:v>1.8714987999999988</c:v>
                </c:pt>
                <c:pt idx="2425">
                  <c:v>1.8755451999999999</c:v>
                </c:pt>
                <c:pt idx="2426">
                  <c:v>1.8584484999999999</c:v>
                </c:pt>
                <c:pt idx="2427">
                  <c:v>1.8426758000000001</c:v>
                </c:pt>
                <c:pt idx="2428">
                  <c:v>1.8497623999999988</c:v>
                </c:pt>
                <c:pt idx="2429">
                  <c:v>1.8394343999999987</c:v>
                </c:pt>
                <c:pt idx="2430">
                  <c:v>1.8347629999999999</c:v>
                </c:pt>
                <c:pt idx="2431">
                  <c:v>1.8345723</c:v>
                </c:pt>
                <c:pt idx="2432">
                  <c:v>1.8327186</c:v>
                </c:pt>
                <c:pt idx="2433">
                  <c:v>1.814573</c:v>
                </c:pt>
                <c:pt idx="2434">
                  <c:v>1.8087045999999998</c:v>
                </c:pt>
                <c:pt idx="2435">
                  <c:v>1.8008554000000001</c:v>
                </c:pt>
                <c:pt idx="2436">
                  <c:v>1.8038001999999989</c:v>
                </c:pt>
                <c:pt idx="2437">
                  <c:v>1.7897117999999996</c:v>
                </c:pt>
                <c:pt idx="2438">
                  <c:v>1.8022748</c:v>
                </c:pt>
                <c:pt idx="2439">
                  <c:v>1.8031751999999999</c:v>
                </c:pt>
                <c:pt idx="2440">
                  <c:v>1.8009824999999999</c:v>
                </c:pt>
                <c:pt idx="2441">
                  <c:v>1.7992558000000007</c:v>
                </c:pt>
                <c:pt idx="2442">
                  <c:v>1.7862585000000017</c:v>
                </c:pt>
                <c:pt idx="2443">
                  <c:v>1.7770215999999994</c:v>
                </c:pt>
                <c:pt idx="2444">
                  <c:v>1.7587702000000001</c:v>
                </c:pt>
                <c:pt idx="2445">
                  <c:v>1.7507727000000006</c:v>
                </c:pt>
                <c:pt idx="2446">
                  <c:v>1.7386122000000006</c:v>
                </c:pt>
                <c:pt idx="2447">
                  <c:v>1.7515247999999985</c:v>
                </c:pt>
                <c:pt idx="2448">
                  <c:v>1.7726256</c:v>
                </c:pt>
                <c:pt idx="2449">
                  <c:v>1.7665240999999996</c:v>
                </c:pt>
                <c:pt idx="2450">
                  <c:v>1.7680495000000007</c:v>
                </c:pt>
                <c:pt idx="2451">
                  <c:v>1.7545225000000007</c:v>
                </c:pt>
                <c:pt idx="2452">
                  <c:v>1.7383579000000018</c:v>
                </c:pt>
                <c:pt idx="2453">
                  <c:v>1.7273837999999995</c:v>
                </c:pt>
                <c:pt idx="2454">
                  <c:v>1.7235701999999995</c:v>
                </c:pt>
                <c:pt idx="2455">
                  <c:v>1.7241104000000007</c:v>
                </c:pt>
                <c:pt idx="2456">
                  <c:v>1.7217376</c:v>
                </c:pt>
                <c:pt idx="2457">
                  <c:v>1.7143651000000006</c:v>
                </c:pt>
                <c:pt idx="2458">
                  <c:v>1.7201063999999995</c:v>
                </c:pt>
                <c:pt idx="2459">
                  <c:v>1.7208372999999995</c:v>
                </c:pt>
                <c:pt idx="2460">
                  <c:v>1.7127656</c:v>
                </c:pt>
                <c:pt idx="2461">
                  <c:v>1.6657759000000001</c:v>
                </c:pt>
                <c:pt idx="2462">
                  <c:v>1.6642292999999988</c:v>
                </c:pt>
                <c:pt idx="2463">
                  <c:v>1.7087190999999995</c:v>
                </c:pt>
                <c:pt idx="2464">
                  <c:v>1.7305192999999996</c:v>
                </c:pt>
                <c:pt idx="2465">
                  <c:v>1.7482728000000007</c:v>
                </c:pt>
                <c:pt idx="2466">
                  <c:v>1.7606662999999996</c:v>
                </c:pt>
                <c:pt idx="2467">
                  <c:v>1.7916713999999996</c:v>
                </c:pt>
                <c:pt idx="2468">
                  <c:v>1.820494399999999</c:v>
                </c:pt>
                <c:pt idx="2469">
                  <c:v>1.8285133</c:v>
                </c:pt>
                <c:pt idx="2470">
                  <c:v>1.8458535999999999</c:v>
                </c:pt>
                <c:pt idx="2471">
                  <c:v>1.8612025999999999</c:v>
                </c:pt>
                <c:pt idx="2472">
                  <c:v>1.8699839999999999</c:v>
                </c:pt>
                <c:pt idx="2473">
                  <c:v>1.878098</c:v>
                </c:pt>
                <c:pt idx="2474">
                  <c:v>1.8794118</c:v>
                </c:pt>
                <c:pt idx="2475">
                  <c:v>1.870323</c:v>
                </c:pt>
                <c:pt idx="2476">
                  <c:v>1.8635223999999988</c:v>
                </c:pt>
                <c:pt idx="2477">
                  <c:v>1.857526899999999</c:v>
                </c:pt>
                <c:pt idx="2478">
                  <c:v>1.8603339999999999</c:v>
                </c:pt>
                <c:pt idx="2479">
                  <c:v>1.8609271999999999</c:v>
                </c:pt>
                <c:pt idx="2480">
                  <c:v>1.8587556999999999</c:v>
                </c:pt>
                <c:pt idx="2481">
                  <c:v>1.8562662999999988</c:v>
                </c:pt>
                <c:pt idx="2482">
                  <c:v>1.8507686999999988</c:v>
                </c:pt>
                <c:pt idx="2483">
                  <c:v>1.8534592999999988</c:v>
                </c:pt>
                <c:pt idx="2484">
                  <c:v>1.8469659</c:v>
                </c:pt>
                <c:pt idx="2485">
                  <c:v>1.8403031000000001</c:v>
                </c:pt>
                <c:pt idx="2486">
                  <c:v>1.8295089999999998</c:v>
                </c:pt>
                <c:pt idx="2487">
                  <c:v>1.8237251999999988</c:v>
                </c:pt>
                <c:pt idx="2488">
                  <c:v>1.8278881</c:v>
                </c:pt>
                <c:pt idx="2489">
                  <c:v>1.8319664999999989</c:v>
                </c:pt>
                <c:pt idx="2490">
                  <c:v>1.8092765999999998</c:v>
                </c:pt>
                <c:pt idx="2491">
                  <c:v>1.8054313999999987</c:v>
                </c:pt>
                <c:pt idx="2492">
                  <c:v>1.7976245999999994</c:v>
                </c:pt>
                <c:pt idx="2493">
                  <c:v>1.7884300000000006</c:v>
                </c:pt>
                <c:pt idx="2494">
                  <c:v>1.7894045999999995</c:v>
                </c:pt>
                <c:pt idx="2495">
                  <c:v>1.7963852000000007</c:v>
                </c:pt>
                <c:pt idx="2496">
                  <c:v>1.7918620999999995</c:v>
                </c:pt>
                <c:pt idx="2497">
                  <c:v>1.7873918999999996</c:v>
                </c:pt>
                <c:pt idx="2498">
                  <c:v>1.7859089999999995</c:v>
                </c:pt>
                <c:pt idx="2499">
                  <c:v>1.7787059000000007</c:v>
                </c:pt>
                <c:pt idx="2500">
                  <c:v>1.7731870000000007</c:v>
                </c:pt>
                <c:pt idx="2501">
                  <c:v>1.7628060999999995</c:v>
                </c:pt>
                <c:pt idx="2502">
                  <c:v>1.7718098999999996</c:v>
                </c:pt>
                <c:pt idx="2503">
                  <c:v>1.7744581000000008</c:v>
                </c:pt>
                <c:pt idx="2504">
                  <c:v>1.7729962999999986</c:v>
                </c:pt>
                <c:pt idx="2505">
                  <c:v>1.7686851000000006</c:v>
                </c:pt>
                <c:pt idx="2506">
                  <c:v>1.7707082999999995</c:v>
                </c:pt>
                <c:pt idx="2507">
                  <c:v>1.7703905000000006</c:v>
                </c:pt>
                <c:pt idx="2508">
                  <c:v>1.7566199000000007</c:v>
                </c:pt>
                <c:pt idx="2509">
                  <c:v>1.7476689999999995</c:v>
                </c:pt>
                <c:pt idx="2510">
                  <c:v>1.7550944999999996</c:v>
                </c:pt>
                <c:pt idx="2511">
                  <c:v>1.7524146</c:v>
                </c:pt>
                <c:pt idx="2512">
                  <c:v>1.7485482000000001</c:v>
                </c:pt>
                <c:pt idx="2513">
                  <c:v>1.7534526000000001</c:v>
                </c:pt>
                <c:pt idx="2514">
                  <c:v>1.7527640999999996</c:v>
                </c:pt>
                <c:pt idx="2515">
                  <c:v>1.7560266999999996</c:v>
                </c:pt>
                <c:pt idx="2516">
                  <c:v>1.7528276999999997</c:v>
                </c:pt>
                <c:pt idx="2517">
                  <c:v>1.7601049000000006</c:v>
                </c:pt>
                <c:pt idx="2518">
                  <c:v>1.747563</c:v>
                </c:pt>
                <c:pt idx="2519">
                  <c:v>1.7477960999999986</c:v>
                </c:pt>
                <c:pt idx="2520">
                  <c:v>1.7193860999999995</c:v>
                </c:pt>
                <c:pt idx="2521">
                  <c:v>1.6750659000000001</c:v>
                </c:pt>
                <c:pt idx="2522">
                  <c:v>1.7002025000000007</c:v>
                </c:pt>
                <c:pt idx="2523">
                  <c:v>1.7313772999999995</c:v>
                </c:pt>
                <c:pt idx="2524">
                  <c:v>1.7487600999999995</c:v>
                </c:pt>
                <c:pt idx="2525">
                  <c:v>1.7691616999999984</c:v>
                </c:pt>
                <c:pt idx="2526">
                  <c:v>1.7823604000000006</c:v>
                </c:pt>
                <c:pt idx="2527">
                  <c:v>1.804774699999999</c:v>
                </c:pt>
                <c:pt idx="2528">
                  <c:v>1.8265323</c:v>
                </c:pt>
                <c:pt idx="2529">
                  <c:v>1.839264899999999</c:v>
                </c:pt>
                <c:pt idx="2530">
                  <c:v>1.8641368</c:v>
                </c:pt>
                <c:pt idx="2531">
                  <c:v>1.8669863</c:v>
                </c:pt>
                <c:pt idx="2532">
                  <c:v>1.8617851999999999</c:v>
                </c:pt>
                <c:pt idx="2533">
                  <c:v>1.8620924000000001</c:v>
                </c:pt>
                <c:pt idx="2534">
                  <c:v>1.8557579000000011</c:v>
                </c:pt>
                <c:pt idx="2535">
                  <c:v>1.8609271999999999</c:v>
                </c:pt>
                <c:pt idx="2536">
                  <c:v>1.866721399999999</c:v>
                </c:pt>
                <c:pt idx="2537">
                  <c:v>1.8675158999999999</c:v>
                </c:pt>
                <c:pt idx="2538">
                  <c:v>1.8801321000000011</c:v>
                </c:pt>
                <c:pt idx="2539">
                  <c:v>1.8640626</c:v>
                </c:pt>
                <c:pt idx="2540">
                  <c:v>1.8568912999999987</c:v>
                </c:pt>
                <c:pt idx="2541">
                  <c:v>1.8341803999999999</c:v>
                </c:pt>
                <c:pt idx="2542">
                  <c:v>1.8348583999999999</c:v>
                </c:pt>
                <c:pt idx="2543">
                  <c:v>1.8241489000000011</c:v>
                </c:pt>
                <c:pt idx="2544">
                  <c:v>1.8208439999999999</c:v>
                </c:pt>
                <c:pt idx="2545">
                  <c:v>1.8193609999999998</c:v>
                </c:pt>
                <c:pt idx="2546">
                  <c:v>1.8161301999999999</c:v>
                </c:pt>
                <c:pt idx="2547">
                  <c:v>1.8048171000000011</c:v>
                </c:pt>
                <c:pt idx="2548">
                  <c:v>1.8009082999999988</c:v>
                </c:pt>
                <c:pt idx="2549">
                  <c:v>1.7994466</c:v>
                </c:pt>
                <c:pt idx="2550">
                  <c:v>1.7785788000000007</c:v>
                </c:pt>
                <c:pt idx="2551">
                  <c:v>1.7894363999999996</c:v>
                </c:pt>
                <c:pt idx="2552">
                  <c:v>1.7778372999999996</c:v>
                </c:pt>
                <c:pt idx="2553">
                  <c:v>1.7678376</c:v>
                </c:pt>
                <c:pt idx="2554">
                  <c:v>1.7701151000000011</c:v>
                </c:pt>
                <c:pt idx="2555">
                  <c:v>1.7645327000000006</c:v>
                </c:pt>
                <c:pt idx="2556">
                  <c:v>1.7597552999999995</c:v>
                </c:pt>
                <c:pt idx="2557">
                  <c:v>1.7564822000000007</c:v>
                </c:pt>
                <c:pt idx="2558">
                  <c:v>1.7591621000000006</c:v>
                </c:pt>
                <c:pt idx="2559">
                  <c:v>1.7516941999999984</c:v>
                </c:pt>
                <c:pt idx="2560">
                  <c:v>1.7382732000000001</c:v>
                </c:pt>
                <c:pt idx="2561">
                  <c:v>1.7301909000000006</c:v>
                </c:pt>
                <c:pt idx="2562">
                  <c:v>1.7274790999999996</c:v>
                </c:pt>
                <c:pt idx="2563">
                  <c:v>1.7375529000000007</c:v>
                </c:pt>
                <c:pt idx="2564">
                  <c:v>1.7299579000000007</c:v>
                </c:pt>
                <c:pt idx="2565">
                  <c:v>1.7403070000000007</c:v>
                </c:pt>
                <c:pt idx="2566">
                  <c:v>1.7429022000000001</c:v>
                </c:pt>
                <c:pt idx="2567">
                  <c:v>1.7278816999999986</c:v>
                </c:pt>
                <c:pt idx="2568">
                  <c:v>1.7169496999999996</c:v>
                </c:pt>
                <c:pt idx="2569">
                  <c:v>1.7127126000000001</c:v>
                </c:pt>
                <c:pt idx="2570">
                  <c:v>1.7174369999999997</c:v>
                </c:pt>
                <c:pt idx="2571">
                  <c:v>1.7193012999999984</c:v>
                </c:pt>
                <c:pt idx="2572">
                  <c:v>1.7180196000000001</c:v>
                </c:pt>
                <c:pt idx="2573">
                  <c:v>1.7277015999999994</c:v>
                </c:pt>
                <c:pt idx="2574">
                  <c:v>1.7176064999999996</c:v>
                </c:pt>
                <c:pt idx="2575">
                  <c:v>1.7068547999999995</c:v>
                </c:pt>
                <c:pt idx="2576">
                  <c:v>1.6989314</c:v>
                </c:pt>
                <c:pt idx="2577">
                  <c:v>1.7026282999999989</c:v>
                </c:pt>
                <c:pt idx="2578">
                  <c:v>1.6948213999999988</c:v>
                </c:pt>
                <c:pt idx="2579">
                  <c:v>1.7074903999999986</c:v>
                </c:pt>
                <c:pt idx="2580">
                  <c:v>1.7044289999999995</c:v>
                </c:pt>
                <c:pt idx="2581">
                  <c:v>1.6690701999999999</c:v>
                </c:pt>
                <c:pt idx="2582">
                  <c:v>1.6252161000000001</c:v>
                </c:pt>
                <c:pt idx="2583">
                  <c:v>1.6387430999999999</c:v>
                </c:pt>
                <c:pt idx="2584">
                  <c:v>1.6389867</c:v>
                </c:pt>
                <c:pt idx="2585">
                  <c:v>1.6416879000000011</c:v>
                </c:pt>
                <c:pt idx="2586">
                  <c:v>1.6558715999999998</c:v>
                </c:pt>
                <c:pt idx="2587">
                  <c:v>1.6974802</c:v>
                </c:pt>
                <c:pt idx="2588">
                  <c:v>1.7286656</c:v>
                </c:pt>
                <c:pt idx="2589">
                  <c:v>1.7615031999999995</c:v>
                </c:pt>
                <c:pt idx="2590">
                  <c:v>1.7779007999999996</c:v>
                </c:pt>
                <c:pt idx="2591">
                  <c:v>1.7908663999999996</c:v>
                </c:pt>
                <c:pt idx="2592">
                  <c:v>1.8169776</c:v>
                </c:pt>
                <c:pt idx="2593">
                  <c:v>1.832708</c:v>
                </c:pt>
                <c:pt idx="2594">
                  <c:v>1.8301552000000001</c:v>
                </c:pt>
                <c:pt idx="2595">
                  <c:v>1.8264792999999988</c:v>
                </c:pt>
                <c:pt idx="2596">
                  <c:v>1.8325068</c:v>
                </c:pt>
                <c:pt idx="2597">
                  <c:v>1.8258542999999989</c:v>
                </c:pt>
                <c:pt idx="2598">
                  <c:v>1.8211828999999999</c:v>
                </c:pt>
                <c:pt idx="2599">
                  <c:v>1.8188631</c:v>
                </c:pt>
                <c:pt idx="2600">
                  <c:v>1.8114163999999988</c:v>
                </c:pt>
                <c:pt idx="2601">
                  <c:v>1.8242866</c:v>
                </c:pt>
                <c:pt idx="2602">
                  <c:v>1.8227717999999988</c:v>
                </c:pt>
                <c:pt idx="2603">
                  <c:v>1.8178143999999989</c:v>
                </c:pt>
                <c:pt idx="2604">
                  <c:v>1.8152721999999999</c:v>
                </c:pt>
                <c:pt idx="2605">
                  <c:v>1.7996478000000007</c:v>
                </c:pt>
                <c:pt idx="2606">
                  <c:v>1.806406</c:v>
                </c:pt>
                <c:pt idx="2607">
                  <c:v>1.7981436000000006</c:v>
                </c:pt>
                <c:pt idx="2608">
                  <c:v>1.7915654999999995</c:v>
                </c:pt>
                <c:pt idx="2609">
                  <c:v>1.7918302999999989</c:v>
                </c:pt>
                <c:pt idx="2610">
                  <c:v>1.7841082000000001</c:v>
                </c:pt>
                <c:pt idx="2611">
                  <c:v>1.7761317999999995</c:v>
                </c:pt>
                <c:pt idx="2612">
                  <c:v>1.7729751000000007</c:v>
                </c:pt>
                <c:pt idx="2613">
                  <c:v>1.7655495999999995</c:v>
                </c:pt>
                <c:pt idx="2614">
                  <c:v>1.7621281000000006</c:v>
                </c:pt>
                <c:pt idx="2615">
                  <c:v>1.7653694999999996</c:v>
                </c:pt>
                <c:pt idx="2616">
                  <c:v>1.7553805000000007</c:v>
                </c:pt>
                <c:pt idx="2617">
                  <c:v>1.7556982999999984</c:v>
                </c:pt>
                <c:pt idx="2618">
                  <c:v>1.7415039999999995</c:v>
                </c:pt>
                <c:pt idx="2619">
                  <c:v>1.7525204999999995</c:v>
                </c:pt>
                <c:pt idx="2620">
                  <c:v>1.7480503000000007</c:v>
                </c:pt>
                <c:pt idx="2621">
                  <c:v>1.7518318999999996</c:v>
                </c:pt>
                <c:pt idx="2622">
                  <c:v>1.7403706000000001</c:v>
                </c:pt>
                <c:pt idx="2623">
                  <c:v>1.7425527000000007</c:v>
                </c:pt>
                <c:pt idx="2624">
                  <c:v>1.734417400000001</c:v>
                </c:pt>
                <c:pt idx="2625">
                  <c:v>1.7245235999999995</c:v>
                </c:pt>
                <c:pt idx="2626">
                  <c:v>1.7273943999999986</c:v>
                </c:pt>
                <c:pt idx="2627">
                  <c:v>1.7184644999999996</c:v>
                </c:pt>
                <c:pt idx="2628">
                  <c:v>1.7194389999999995</c:v>
                </c:pt>
                <c:pt idx="2629">
                  <c:v>1.7250955999999995</c:v>
                </c:pt>
                <c:pt idx="2630">
                  <c:v>1.7191741999999994</c:v>
                </c:pt>
                <c:pt idx="2631">
                  <c:v>1.7159115999999994</c:v>
                </c:pt>
                <c:pt idx="2632">
                  <c:v>1.7175535000000006</c:v>
                </c:pt>
                <c:pt idx="2633">
                  <c:v>1.7242904999999995</c:v>
                </c:pt>
                <c:pt idx="2634">
                  <c:v>1.7198415999999994</c:v>
                </c:pt>
                <c:pt idx="2635">
                  <c:v>1.7218859000000006</c:v>
                </c:pt>
                <c:pt idx="2636">
                  <c:v>1.7206253999999996</c:v>
                </c:pt>
                <c:pt idx="2637">
                  <c:v>1.7161023000000006</c:v>
                </c:pt>
                <c:pt idx="2638">
                  <c:v>1.713157500000001</c:v>
                </c:pt>
                <c:pt idx="2639">
                  <c:v>1.7033167999999996</c:v>
                </c:pt>
                <c:pt idx="2640">
                  <c:v>1.6897686999999988</c:v>
                </c:pt>
                <c:pt idx="2641">
                  <c:v>1.6946519000000011</c:v>
                </c:pt>
                <c:pt idx="2642">
                  <c:v>1.7059119999999997</c:v>
                </c:pt>
                <c:pt idx="2643">
                  <c:v>1.7116638999999996</c:v>
                </c:pt>
                <c:pt idx="2644">
                  <c:v>1.7208372999999995</c:v>
                </c:pt>
                <c:pt idx="2645">
                  <c:v>1.7124478000000007</c:v>
                </c:pt>
                <c:pt idx="2646">
                  <c:v>1.7040264999999997</c:v>
                </c:pt>
                <c:pt idx="2647">
                  <c:v>1.7107211999999994</c:v>
                </c:pt>
                <c:pt idx="2648">
                  <c:v>1.7086026000000001</c:v>
                </c:pt>
                <c:pt idx="2649">
                  <c:v>1.7114626999999996</c:v>
                </c:pt>
                <c:pt idx="2650">
                  <c:v>1.7049162999999996</c:v>
                </c:pt>
                <c:pt idx="2651">
                  <c:v>1.6931795000000001</c:v>
                </c:pt>
                <c:pt idx="2652">
                  <c:v>1.6948744</c:v>
                </c:pt>
                <c:pt idx="2653">
                  <c:v>1.7007745999999995</c:v>
                </c:pt>
                <c:pt idx="2654">
                  <c:v>1.7020351000000007</c:v>
                </c:pt>
                <c:pt idx="2655">
                  <c:v>1.7001918999999996</c:v>
                </c:pt>
                <c:pt idx="2656">
                  <c:v>1.7025964999999996</c:v>
                </c:pt>
                <c:pt idx="2657">
                  <c:v>1.7058590999999996</c:v>
                </c:pt>
                <c:pt idx="2658">
                  <c:v>1.6937727</c:v>
                </c:pt>
                <c:pt idx="2659">
                  <c:v>1.7030837999999995</c:v>
                </c:pt>
                <c:pt idx="2660">
                  <c:v>1.6927133999999999</c:v>
                </c:pt>
                <c:pt idx="2661">
                  <c:v>1.7064204999999995</c:v>
                </c:pt>
                <c:pt idx="2662">
                  <c:v>1.7077975999999995</c:v>
                </c:pt>
                <c:pt idx="2663">
                  <c:v>1.7011664999999996</c:v>
                </c:pt>
                <c:pt idx="2664">
                  <c:v>1.7013994999999986</c:v>
                </c:pt>
                <c:pt idx="2665">
                  <c:v>1.6996199999999999</c:v>
                </c:pt>
                <c:pt idx="2666">
                  <c:v>1.7044079000000008</c:v>
                </c:pt>
                <c:pt idx="2667">
                  <c:v>1.7075115999999995</c:v>
                </c:pt>
                <c:pt idx="2668">
                  <c:v>1.6991961999999998</c:v>
                </c:pt>
                <c:pt idx="2669">
                  <c:v>1.6942387999999999</c:v>
                </c:pt>
                <c:pt idx="2670">
                  <c:v>1.7039946999999975</c:v>
                </c:pt>
                <c:pt idx="2671">
                  <c:v>1.7090368999999996</c:v>
                </c:pt>
                <c:pt idx="2672">
                  <c:v>1.6982322999999999</c:v>
                </c:pt>
                <c:pt idx="2673">
                  <c:v>1.7063358000000006</c:v>
                </c:pt>
                <c:pt idx="2674">
                  <c:v>1.7033697999999984</c:v>
                </c:pt>
                <c:pt idx="2675">
                  <c:v>1.7008274999999995</c:v>
                </c:pt>
                <c:pt idx="2676">
                  <c:v>1.698709</c:v>
                </c:pt>
                <c:pt idx="2677">
                  <c:v>1.6946413</c:v>
                </c:pt>
                <c:pt idx="2678">
                  <c:v>1.7005309000000006</c:v>
                </c:pt>
                <c:pt idx="2679">
                  <c:v>1.6901288000000001</c:v>
                </c:pt>
                <c:pt idx="2680">
                  <c:v>1.6988890999999999</c:v>
                </c:pt>
                <c:pt idx="2681">
                  <c:v>1.6963679000000011</c:v>
                </c:pt>
                <c:pt idx="2682">
                  <c:v>1.7021834000000007</c:v>
                </c:pt>
                <c:pt idx="2683">
                  <c:v>1.7000648999999997</c:v>
                </c:pt>
                <c:pt idx="2684">
                  <c:v>1.7044713999999996</c:v>
                </c:pt>
                <c:pt idx="2685">
                  <c:v>1.7000436000000001</c:v>
                </c:pt>
                <c:pt idx="2686">
                  <c:v>1.7101809000000006</c:v>
                </c:pt>
                <c:pt idx="2687">
                  <c:v>1.6990797</c:v>
                </c:pt>
                <c:pt idx="2688">
                  <c:v>1.7013782999999996</c:v>
                </c:pt>
                <c:pt idx="2689">
                  <c:v>1.693825699999999</c:v>
                </c:pt>
                <c:pt idx="2690">
                  <c:v>1.6946625000000011</c:v>
                </c:pt>
                <c:pt idx="2691">
                  <c:v>1.6971094</c:v>
                </c:pt>
                <c:pt idx="2692">
                  <c:v>1.6990585000000011</c:v>
                </c:pt>
                <c:pt idx="2693">
                  <c:v>1.6934231999999998</c:v>
                </c:pt>
                <c:pt idx="2694">
                  <c:v>1.6976815000000001</c:v>
                </c:pt>
                <c:pt idx="2695">
                  <c:v>1.7073737999999996</c:v>
                </c:pt>
                <c:pt idx="2696">
                  <c:v>1.7048950999999997</c:v>
                </c:pt>
                <c:pt idx="2697">
                  <c:v>1.6991961999999998</c:v>
                </c:pt>
                <c:pt idx="2698">
                  <c:v>1.7057001999999994</c:v>
                </c:pt>
                <c:pt idx="2699">
                  <c:v>1.7007639999999995</c:v>
                </c:pt>
                <c:pt idx="2700">
                  <c:v>1.7005626999999996</c:v>
                </c:pt>
                <c:pt idx="2701">
                  <c:v>1.6994187000000001</c:v>
                </c:pt>
                <c:pt idx="2702">
                  <c:v>1.6985817999999999</c:v>
                </c:pt>
                <c:pt idx="2703">
                  <c:v>1.6978191999999999</c:v>
                </c:pt>
                <c:pt idx="2704">
                  <c:v>1.7012193999999996</c:v>
                </c:pt>
                <c:pt idx="2705">
                  <c:v>1.7036027999999996</c:v>
                </c:pt>
                <c:pt idx="2706">
                  <c:v>1.6980204000000001</c:v>
                </c:pt>
                <c:pt idx="2707">
                  <c:v>1.6936774000000001</c:v>
                </c:pt>
                <c:pt idx="2708">
                  <c:v>1.6964739000000011</c:v>
                </c:pt>
                <c:pt idx="2709">
                  <c:v>1.7003296999999984</c:v>
                </c:pt>
                <c:pt idx="2710">
                  <c:v>1.7044185000000007</c:v>
                </c:pt>
                <c:pt idx="2711">
                  <c:v>1.7046726999999995</c:v>
                </c:pt>
                <c:pt idx="2712">
                  <c:v>1.7062510000000006</c:v>
                </c:pt>
                <c:pt idx="2713">
                  <c:v>1.7121194000000006</c:v>
                </c:pt>
                <c:pt idx="2714">
                  <c:v>1.6930841999999999</c:v>
                </c:pt>
                <c:pt idx="2715">
                  <c:v>1.6942812</c:v>
                </c:pt>
                <c:pt idx="2716">
                  <c:v>1.6993763</c:v>
                </c:pt>
                <c:pt idx="2717">
                  <c:v>1.6941964</c:v>
                </c:pt>
                <c:pt idx="2718">
                  <c:v>1.6934973</c:v>
                </c:pt>
                <c:pt idx="2719">
                  <c:v>1.6938892999999988</c:v>
                </c:pt>
                <c:pt idx="2720">
                  <c:v>1.6989738000000001</c:v>
                </c:pt>
                <c:pt idx="2721">
                  <c:v>1.6969718</c:v>
                </c:pt>
                <c:pt idx="2722">
                  <c:v>1.7030731999999995</c:v>
                </c:pt>
                <c:pt idx="2723">
                  <c:v>1.695944299999999</c:v>
                </c:pt>
                <c:pt idx="2724">
                  <c:v>1.6974695999999998</c:v>
                </c:pt>
                <c:pt idx="2725">
                  <c:v>1.7060709000000007</c:v>
                </c:pt>
                <c:pt idx="2726">
                  <c:v>1.6945142</c:v>
                </c:pt>
                <c:pt idx="2727">
                  <c:v>1.6888471000000012</c:v>
                </c:pt>
                <c:pt idx="2728">
                  <c:v>1.7015583999999995</c:v>
                </c:pt>
                <c:pt idx="2729">
                  <c:v>1.7091745999999994</c:v>
                </c:pt>
                <c:pt idx="2730">
                  <c:v>1.7085707999999995</c:v>
                </c:pt>
                <c:pt idx="2731">
                  <c:v>1.6937727</c:v>
                </c:pt>
                <c:pt idx="2732">
                  <c:v>1.6938679999999999</c:v>
                </c:pt>
                <c:pt idx="2733">
                  <c:v>1.6896732999999988</c:v>
                </c:pt>
                <c:pt idx="2734">
                  <c:v>1.6913576000000001</c:v>
                </c:pt>
                <c:pt idx="2735">
                  <c:v>1.6929888000000011</c:v>
                </c:pt>
                <c:pt idx="2736">
                  <c:v>1.6942600000000001</c:v>
                </c:pt>
                <c:pt idx="2737">
                  <c:v>1.7091004999999995</c:v>
                </c:pt>
                <c:pt idx="2738">
                  <c:v>1.6903300999999999</c:v>
                </c:pt>
                <c:pt idx="2739">
                  <c:v>1.6934761</c:v>
                </c:pt>
                <c:pt idx="2740">
                  <c:v>1.6959230999999988</c:v>
                </c:pt>
                <c:pt idx="2741">
                  <c:v>1.6950968</c:v>
                </c:pt>
                <c:pt idx="2742">
                  <c:v>1.6881056000000001</c:v>
                </c:pt>
                <c:pt idx="2743">
                  <c:v>1.6855526999999999</c:v>
                </c:pt>
                <c:pt idx="2744">
                  <c:v>1.6909761999999999</c:v>
                </c:pt>
                <c:pt idx="2745">
                  <c:v>1.6807542</c:v>
                </c:pt>
                <c:pt idx="2746">
                  <c:v>1.6800657000000001</c:v>
                </c:pt>
                <c:pt idx="2747">
                  <c:v>1.6927876000000011</c:v>
                </c:pt>
                <c:pt idx="2748">
                  <c:v>1.6906266999999988</c:v>
                </c:pt>
                <c:pt idx="2749">
                  <c:v>1.6970459000000011</c:v>
                </c:pt>
                <c:pt idx="2750">
                  <c:v>1.6926287</c:v>
                </c:pt>
                <c:pt idx="2751">
                  <c:v>1.6941752999999999</c:v>
                </c:pt>
                <c:pt idx="2752">
                  <c:v>1.6935503000000001</c:v>
                </c:pt>
                <c:pt idx="2753">
                  <c:v>1.6921307999999999</c:v>
                </c:pt>
                <c:pt idx="2754">
                  <c:v>1.6803729000000012</c:v>
                </c:pt>
                <c:pt idx="2755">
                  <c:v>1.6977661999999998</c:v>
                </c:pt>
                <c:pt idx="2756">
                  <c:v>1.6895144</c:v>
                </c:pt>
                <c:pt idx="2757">
                  <c:v>1.6991539000000011</c:v>
                </c:pt>
                <c:pt idx="2758">
                  <c:v>1.699704699999999</c:v>
                </c:pt>
                <c:pt idx="2759">
                  <c:v>1.6975543</c:v>
                </c:pt>
                <c:pt idx="2760">
                  <c:v>1.6943659000000011</c:v>
                </c:pt>
                <c:pt idx="2761">
                  <c:v>1.6866226</c:v>
                </c:pt>
                <c:pt idx="2762">
                  <c:v>1.6885081000000011</c:v>
                </c:pt>
                <c:pt idx="2763">
                  <c:v>1.6958382999999988</c:v>
                </c:pt>
                <c:pt idx="2764">
                  <c:v>1.6922368000000001</c:v>
                </c:pt>
                <c:pt idx="2765">
                  <c:v>1.6968552000000001</c:v>
                </c:pt>
                <c:pt idx="2766">
                  <c:v>1.7004885000000007</c:v>
                </c:pt>
                <c:pt idx="2767">
                  <c:v>1.6889318</c:v>
                </c:pt>
                <c:pt idx="2768">
                  <c:v>1.6909339000000001</c:v>
                </c:pt>
                <c:pt idx="2769">
                  <c:v>1.6921413999999999</c:v>
                </c:pt>
                <c:pt idx="2770">
                  <c:v>1.6915271000000001</c:v>
                </c:pt>
                <c:pt idx="2771">
                  <c:v>1.6954464</c:v>
                </c:pt>
                <c:pt idx="2772">
                  <c:v>1.6900017000000001</c:v>
                </c:pt>
                <c:pt idx="2773">
                  <c:v>1.6932853999999999</c:v>
                </c:pt>
                <c:pt idx="2774">
                  <c:v>1.6992915999999998</c:v>
                </c:pt>
                <c:pt idx="2775">
                  <c:v>1.6925334000000001</c:v>
                </c:pt>
                <c:pt idx="2776">
                  <c:v>1.6870357</c:v>
                </c:pt>
                <c:pt idx="2777">
                  <c:v>1.6970670999999999</c:v>
                </c:pt>
                <c:pt idx="2778">
                  <c:v>1.7012723999999995</c:v>
                </c:pt>
                <c:pt idx="2779">
                  <c:v>1.6896415</c:v>
                </c:pt>
                <c:pt idx="2780">
                  <c:v>1.6877983999999988</c:v>
                </c:pt>
                <c:pt idx="2781">
                  <c:v>1.6899805000000001</c:v>
                </c:pt>
                <c:pt idx="2782">
                  <c:v>1.6892073000000001</c:v>
                </c:pt>
                <c:pt idx="2783">
                  <c:v>1.7012511999999995</c:v>
                </c:pt>
                <c:pt idx="2784">
                  <c:v>1.6963150000000011</c:v>
                </c:pt>
                <c:pt idx="2785">
                  <c:v>1.7012088999999995</c:v>
                </c:pt>
                <c:pt idx="2786">
                  <c:v>1.7003085000000007</c:v>
                </c:pt>
                <c:pt idx="2787">
                  <c:v>1.6912516</c:v>
                </c:pt>
                <c:pt idx="2788">
                  <c:v>1.6834871000000011</c:v>
                </c:pt>
                <c:pt idx="2789">
                  <c:v>1.6949485000000011</c:v>
                </c:pt>
                <c:pt idx="2790">
                  <c:v>1.6850442999999988</c:v>
                </c:pt>
                <c:pt idx="2791">
                  <c:v>1.6925228000000001</c:v>
                </c:pt>
                <c:pt idx="2792">
                  <c:v>1.6949803000000001</c:v>
                </c:pt>
                <c:pt idx="2793">
                  <c:v>1.6946413</c:v>
                </c:pt>
                <c:pt idx="2794">
                  <c:v>1.6929783</c:v>
                </c:pt>
                <c:pt idx="2795">
                  <c:v>1.6961984999999999</c:v>
                </c:pt>
                <c:pt idx="2796">
                  <c:v>1.6879891</c:v>
                </c:pt>
                <c:pt idx="2797">
                  <c:v>1.6918978</c:v>
                </c:pt>
                <c:pt idx="2798">
                  <c:v>1.6936880000000001</c:v>
                </c:pt>
                <c:pt idx="2799">
                  <c:v>1.6946519000000011</c:v>
                </c:pt>
                <c:pt idx="2800">
                  <c:v>1.6902559000000017</c:v>
                </c:pt>
                <c:pt idx="2801">
                  <c:v>1.6955522999999999</c:v>
                </c:pt>
                <c:pt idx="2802">
                  <c:v>1.6826397</c:v>
                </c:pt>
                <c:pt idx="2803">
                  <c:v>1.7022152000000006</c:v>
                </c:pt>
                <c:pt idx="2804">
                  <c:v>1.6991433</c:v>
                </c:pt>
                <c:pt idx="2805">
                  <c:v>1.7040371000000007</c:v>
                </c:pt>
                <c:pt idx="2806">
                  <c:v>1.6880738000000011</c:v>
                </c:pt>
                <c:pt idx="2807">
                  <c:v>1.6893026</c:v>
                </c:pt>
                <c:pt idx="2808">
                  <c:v>1.6932007</c:v>
                </c:pt>
                <c:pt idx="2809">
                  <c:v>1.6896732999999988</c:v>
                </c:pt>
                <c:pt idx="2810">
                  <c:v>1.689292</c:v>
                </c:pt>
                <c:pt idx="2811">
                  <c:v>1.6952450999999999</c:v>
                </c:pt>
                <c:pt idx="2812">
                  <c:v>1.7005096999999996</c:v>
                </c:pt>
                <c:pt idx="2813">
                  <c:v>1.6926922</c:v>
                </c:pt>
                <c:pt idx="2814">
                  <c:v>1.6952450999999999</c:v>
                </c:pt>
                <c:pt idx="2815">
                  <c:v>1.6964208999999999</c:v>
                </c:pt>
                <c:pt idx="2816">
                  <c:v>1.6932749</c:v>
                </c:pt>
                <c:pt idx="2817">
                  <c:v>1.6790910999999988</c:v>
                </c:pt>
                <c:pt idx="2818">
                  <c:v>1.6934336999999988</c:v>
                </c:pt>
                <c:pt idx="2819">
                  <c:v>1.6913258</c:v>
                </c:pt>
                <c:pt idx="2820">
                  <c:v>1.6935609</c:v>
                </c:pt>
                <c:pt idx="2821">
                  <c:v>1.6955311</c:v>
                </c:pt>
                <c:pt idx="2822">
                  <c:v>1.6931901</c:v>
                </c:pt>
                <c:pt idx="2823">
                  <c:v>1.6939315999999998</c:v>
                </c:pt>
                <c:pt idx="2824">
                  <c:v>1.7002448999999995</c:v>
                </c:pt>
                <c:pt idx="2825">
                  <c:v>1.7026494999999995</c:v>
                </c:pt>
                <c:pt idx="2826">
                  <c:v>1.6864743</c:v>
                </c:pt>
                <c:pt idx="2827">
                  <c:v>1.6915058999999999</c:v>
                </c:pt>
                <c:pt idx="2828">
                  <c:v>1.6881056000000001</c:v>
                </c:pt>
                <c:pt idx="2829">
                  <c:v>1.6967281000000001</c:v>
                </c:pt>
                <c:pt idx="2830">
                  <c:v>1.7027341999999994</c:v>
                </c:pt>
                <c:pt idx="2831">
                  <c:v>1.6921096</c:v>
                </c:pt>
                <c:pt idx="2832">
                  <c:v>1.7001072000000006</c:v>
                </c:pt>
                <c:pt idx="2833">
                  <c:v>1.6932324999999999</c:v>
                </c:pt>
                <c:pt idx="2834">
                  <c:v>1.6947049000000001</c:v>
                </c:pt>
                <c:pt idx="2835">
                  <c:v>1.6900017000000001</c:v>
                </c:pt>
                <c:pt idx="2836">
                  <c:v>1.6875971000000001</c:v>
                </c:pt>
                <c:pt idx="2837">
                  <c:v>1.6830422</c:v>
                </c:pt>
                <c:pt idx="2838">
                  <c:v>1.6931265999999998</c:v>
                </c:pt>
                <c:pt idx="2839">
                  <c:v>1.6825656</c:v>
                </c:pt>
                <c:pt idx="2840">
                  <c:v>1.6946201999999999</c:v>
                </c:pt>
                <c:pt idx="2841">
                  <c:v>1.6989208</c:v>
                </c:pt>
                <c:pt idx="2842">
                  <c:v>1.6865378000000011</c:v>
                </c:pt>
                <c:pt idx="2843">
                  <c:v>1.6902664999999999</c:v>
                </c:pt>
                <c:pt idx="2844">
                  <c:v>1.6912939999999999</c:v>
                </c:pt>
                <c:pt idx="2845">
                  <c:v>1.6910291999999998</c:v>
                </c:pt>
                <c:pt idx="2846">
                  <c:v>1.6876924</c:v>
                </c:pt>
                <c:pt idx="2847">
                  <c:v>1.697734399999999</c:v>
                </c:pt>
                <c:pt idx="2848">
                  <c:v>1.691813</c:v>
                </c:pt>
                <c:pt idx="2849">
                  <c:v>1.7042172000000007</c:v>
                </c:pt>
                <c:pt idx="2850">
                  <c:v>1.6917601</c:v>
                </c:pt>
                <c:pt idx="2851">
                  <c:v>1.6917812999999988</c:v>
                </c:pt>
                <c:pt idx="2852">
                  <c:v>1.691919</c:v>
                </c:pt>
                <c:pt idx="2853">
                  <c:v>1.6944507000000011</c:v>
                </c:pt>
                <c:pt idx="2854">
                  <c:v>1.6903512999999999</c:v>
                </c:pt>
                <c:pt idx="2855">
                  <c:v>1.6937409999999999</c:v>
                </c:pt>
                <c:pt idx="2856">
                  <c:v>1.6934655000000001</c:v>
                </c:pt>
                <c:pt idx="2857">
                  <c:v>1.7009015999999995</c:v>
                </c:pt>
                <c:pt idx="2858">
                  <c:v>1.6926604999999999</c:v>
                </c:pt>
                <c:pt idx="2859">
                  <c:v>1.6930418</c:v>
                </c:pt>
                <c:pt idx="2860">
                  <c:v>1.6915058999999999</c:v>
                </c:pt>
                <c:pt idx="2861">
                  <c:v>1.6858176</c:v>
                </c:pt>
                <c:pt idx="2862">
                  <c:v>1.6931265999999998</c:v>
                </c:pt>
                <c:pt idx="2863">
                  <c:v>1.6970246999999989</c:v>
                </c:pt>
                <c:pt idx="2864">
                  <c:v>1.6938044999999988</c:v>
                </c:pt>
                <c:pt idx="2865">
                  <c:v>1.7063887000000006</c:v>
                </c:pt>
                <c:pt idx="2866">
                  <c:v>1.7012406999999996</c:v>
                </c:pt>
                <c:pt idx="2867">
                  <c:v>1.6950015</c:v>
                </c:pt>
                <c:pt idx="2868">
                  <c:v>1.689694499999999</c:v>
                </c:pt>
                <c:pt idx="2869">
                  <c:v>1.6936138000000001</c:v>
                </c:pt>
                <c:pt idx="2870">
                  <c:v>1.6916224</c:v>
                </c:pt>
                <c:pt idx="2871">
                  <c:v>1.6932218999999988</c:v>
                </c:pt>
                <c:pt idx="2872">
                  <c:v>1.6939422</c:v>
                </c:pt>
                <c:pt idx="2873">
                  <c:v>1.6903406000000001</c:v>
                </c:pt>
                <c:pt idx="2874">
                  <c:v>1.6875971000000001</c:v>
                </c:pt>
                <c:pt idx="2875">
                  <c:v>1.6922790999999999</c:v>
                </c:pt>
                <c:pt idx="2876">
                  <c:v>1.6856057</c:v>
                </c:pt>
                <c:pt idx="2877">
                  <c:v>1.6927239999999999</c:v>
                </c:pt>
                <c:pt idx="2878">
                  <c:v>1.6991327000000001</c:v>
                </c:pt>
                <c:pt idx="2879">
                  <c:v>1.6929358999999999</c:v>
                </c:pt>
                <c:pt idx="2880">
                  <c:v>1.6971624000000001</c:v>
                </c:pt>
                <c:pt idx="2881">
                  <c:v>1.6869826999999999</c:v>
                </c:pt>
                <c:pt idx="2882">
                  <c:v>1.6972684</c:v>
                </c:pt>
                <c:pt idx="2883">
                  <c:v>1.6938150999999999</c:v>
                </c:pt>
                <c:pt idx="2884">
                  <c:v>1.6925439000000011</c:v>
                </c:pt>
                <c:pt idx="2885">
                  <c:v>1.6925334000000001</c:v>
                </c:pt>
                <c:pt idx="2886">
                  <c:v>1.6904995999999999</c:v>
                </c:pt>
                <c:pt idx="2887">
                  <c:v>1.6913152</c:v>
                </c:pt>
                <c:pt idx="2888">
                  <c:v>1.6926817000000001</c:v>
                </c:pt>
                <c:pt idx="2889">
                  <c:v>1.7003613999999996</c:v>
                </c:pt>
                <c:pt idx="2890">
                  <c:v>1.6898534000000001</c:v>
                </c:pt>
                <c:pt idx="2891">
                  <c:v>1.6963574000000015</c:v>
                </c:pt>
                <c:pt idx="2892">
                  <c:v>1.6996517</c:v>
                </c:pt>
                <c:pt idx="2893">
                  <c:v>1.6975754999999999</c:v>
                </c:pt>
                <c:pt idx="2894">
                  <c:v>1.6897898</c:v>
                </c:pt>
                <c:pt idx="2895">
                  <c:v>1.6892814</c:v>
                </c:pt>
                <c:pt idx="2896">
                  <c:v>1.6921626000000001</c:v>
                </c:pt>
                <c:pt idx="2897">
                  <c:v>1.6948850000000011</c:v>
                </c:pt>
                <c:pt idx="2898">
                  <c:v>1.6940162999999999</c:v>
                </c:pt>
                <c:pt idx="2899">
                  <c:v>1.6932218999999988</c:v>
                </c:pt>
                <c:pt idx="2900">
                  <c:v>1.7040159000000008</c:v>
                </c:pt>
                <c:pt idx="2901">
                  <c:v>1.6969928999999999</c:v>
                </c:pt>
                <c:pt idx="2902">
                  <c:v>1.6950227</c:v>
                </c:pt>
                <c:pt idx="2903">
                  <c:v>1.6947367</c:v>
                </c:pt>
                <c:pt idx="2904">
                  <c:v>1.6937833</c:v>
                </c:pt>
                <c:pt idx="2905">
                  <c:v>1.6955522999999999</c:v>
                </c:pt>
                <c:pt idx="2906">
                  <c:v>1.6890801000000011</c:v>
                </c:pt>
                <c:pt idx="2907">
                  <c:v>1.6879255</c:v>
                </c:pt>
                <c:pt idx="2908">
                  <c:v>1.6918765999999998</c:v>
                </c:pt>
                <c:pt idx="2909">
                  <c:v>1.6933701999999999</c:v>
                </c:pt>
                <c:pt idx="2910">
                  <c:v>1.693635</c:v>
                </c:pt>
                <c:pt idx="2911">
                  <c:v>1.6918025000000001</c:v>
                </c:pt>
                <c:pt idx="2912">
                  <c:v>1.6934973</c:v>
                </c:pt>
                <c:pt idx="2913">
                  <c:v>1.6919930999999988</c:v>
                </c:pt>
                <c:pt idx="2914">
                  <c:v>1.6883492</c:v>
                </c:pt>
                <c:pt idx="2915">
                  <c:v>1.6927770000000011</c:v>
                </c:pt>
                <c:pt idx="2916">
                  <c:v>1.6924698</c:v>
                </c:pt>
                <c:pt idx="2917">
                  <c:v>1.6959230999999988</c:v>
                </c:pt>
                <c:pt idx="2918">
                  <c:v>1.6965162</c:v>
                </c:pt>
                <c:pt idx="2919">
                  <c:v>1.6928723000000001</c:v>
                </c:pt>
                <c:pt idx="2920">
                  <c:v>1.6954676</c:v>
                </c:pt>
                <c:pt idx="2921">
                  <c:v>1.6931371000000011</c:v>
                </c:pt>
                <c:pt idx="2922">
                  <c:v>1.6941435000000011</c:v>
                </c:pt>
                <c:pt idx="2923">
                  <c:v>1.6937304</c:v>
                </c:pt>
                <c:pt idx="2924">
                  <c:v>1.6953193</c:v>
                </c:pt>
                <c:pt idx="2925">
                  <c:v>1.6907432</c:v>
                </c:pt>
                <c:pt idx="2926">
                  <c:v>1.6853091</c:v>
                </c:pt>
                <c:pt idx="2927">
                  <c:v>1.6839426</c:v>
                </c:pt>
                <c:pt idx="2928">
                  <c:v>1.697565</c:v>
                </c:pt>
                <c:pt idx="2929">
                  <c:v>1.699281</c:v>
                </c:pt>
                <c:pt idx="2930">
                  <c:v>1.6945036</c:v>
                </c:pt>
                <c:pt idx="2931">
                  <c:v>1.6917812999999988</c:v>
                </c:pt>
                <c:pt idx="2932">
                  <c:v>1.7064840999999995</c:v>
                </c:pt>
                <c:pt idx="2933">
                  <c:v>1.6872370000000001</c:v>
                </c:pt>
                <c:pt idx="2934">
                  <c:v>1.6936561999999999</c:v>
                </c:pt>
                <c:pt idx="2935">
                  <c:v>1.6968976</c:v>
                </c:pt>
                <c:pt idx="2936">
                  <c:v>1.6923956</c:v>
                </c:pt>
                <c:pt idx="2937">
                  <c:v>1.6928087999999999</c:v>
                </c:pt>
                <c:pt idx="2938">
                  <c:v>1.6874911999999989</c:v>
                </c:pt>
                <c:pt idx="2939">
                  <c:v>1.6883174000000014</c:v>
                </c:pt>
                <c:pt idx="2940">
                  <c:v>1.6900229000000011</c:v>
                </c:pt>
                <c:pt idx="2941">
                  <c:v>1.6911881000000011</c:v>
                </c:pt>
                <c:pt idx="2942">
                  <c:v>1.6938679999999999</c:v>
                </c:pt>
                <c:pt idx="2943">
                  <c:v>1.6903935999999999</c:v>
                </c:pt>
                <c:pt idx="2944">
                  <c:v>1.6920672999999999</c:v>
                </c:pt>
                <c:pt idx="2945">
                  <c:v>1.6934655000000001</c:v>
                </c:pt>
                <c:pt idx="2946">
                  <c:v>1.6933701999999999</c:v>
                </c:pt>
                <c:pt idx="2947">
                  <c:v>1.6933065999999999</c:v>
                </c:pt>
                <c:pt idx="2948">
                  <c:v>1.6931901</c:v>
                </c:pt>
                <c:pt idx="2949">
                  <c:v>1.6959335999999998</c:v>
                </c:pt>
                <c:pt idx="2950">
                  <c:v>1.6882115000000011</c:v>
                </c:pt>
                <c:pt idx="2951">
                  <c:v>1.6881691000000001</c:v>
                </c:pt>
                <c:pt idx="2952">
                  <c:v>1.6958489000000001</c:v>
                </c:pt>
                <c:pt idx="2953">
                  <c:v>1.6959548</c:v>
                </c:pt>
                <c:pt idx="2954">
                  <c:v>1.6812096999999988</c:v>
                </c:pt>
                <c:pt idx="2955">
                  <c:v>1.6889741999999999</c:v>
                </c:pt>
                <c:pt idx="2956">
                  <c:v>1.6889635999999999</c:v>
                </c:pt>
                <c:pt idx="2957">
                  <c:v>1.6842391999999999</c:v>
                </c:pt>
                <c:pt idx="2958">
                  <c:v>1.6832753</c:v>
                </c:pt>
                <c:pt idx="2959">
                  <c:v>1.6963997</c:v>
                </c:pt>
                <c:pt idx="2960">
                  <c:v>1.694694299999999</c:v>
                </c:pt>
                <c:pt idx="2961">
                  <c:v>1.6887306</c:v>
                </c:pt>
                <c:pt idx="2962">
                  <c:v>1.6853197</c:v>
                </c:pt>
                <c:pt idx="2963">
                  <c:v>1.6898534000000001</c:v>
                </c:pt>
                <c:pt idx="2964">
                  <c:v>1.6878089999999999</c:v>
                </c:pt>
                <c:pt idx="2965">
                  <c:v>1.6865802000000001</c:v>
                </c:pt>
                <c:pt idx="2966">
                  <c:v>1.6932853999999999</c:v>
                </c:pt>
                <c:pt idx="2967">
                  <c:v>1.6844087000000001</c:v>
                </c:pt>
                <c:pt idx="2968">
                  <c:v>1.6943976999999999</c:v>
                </c:pt>
                <c:pt idx="2969">
                  <c:v>1.6993763</c:v>
                </c:pt>
                <c:pt idx="2970">
                  <c:v>1.6999271</c:v>
                </c:pt>
                <c:pt idx="2971">
                  <c:v>1.6994187000000001</c:v>
                </c:pt>
                <c:pt idx="2972">
                  <c:v>1.6959124999999999</c:v>
                </c:pt>
                <c:pt idx="2973">
                  <c:v>1.6969718</c:v>
                </c:pt>
                <c:pt idx="2974">
                  <c:v>1.6987937</c:v>
                </c:pt>
                <c:pt idx="2975">
                  <c:v>1.6910609999999999</c:v>
                </c:pt>
                <c:pt idx="2976">
                  <c:v>1.6910822000000001</c:v>
                </c:pt>
                <c:pt idx="2977">
                  <c:v>1.6999801000000001</c:v>
                </c:pt>
                <c:pt idx="2978">
                  <c:v>1.6939104</c:v>
                </c:pt>
                <c:pt idx="2979">
                  <c:v>1.6901182000000001</c:v>
                </c:pt>
                <c:pt idx="2980">
                  <c:v>1.693391399999999</c:v>
                </c:pt>
                <c:pt idx="2981">
                  <c:v>1.6910186</c:v>
                </c:pt>
                <c:pt idx="2982">
                  <c:v>1.6982959000000011</c:v>
                </c:pt>
                <c:pt idx="2983">
                  <c:v>1.6940162999999999</c:v>
                </c:pt>
                <c:pt idx="2984">
                  <c:v>1.6917707</c:v>
                </c:pt>
                <c:pt idx="2985">
                  <c:v>1.6952556999999999</c:v>
                </c:pt>
                <c:pt idx="2986">
                  <c:v>1.6904678000000011</c:v>
                </c:pt>
                <c:pt idx="2987">
                  <c:v>1.6883703999999999</c:v>
                </c:pt>
                <c:pt idx="2988">
                  <c:v>1.6877877999999999</c:v>
                </c:pt>
                <c:pt idx="2989">
                  <c:v>1.6920885000000019</c:v>
                </c:pt>
                <c:pt idx="2990">
                  <c:v>1.6956053</c:v>
                </c:pt>
                <c:pt idx="2991">
                  <c:v>1.6925122000000001</c:v>
                </c:pt>
                <c:pt idx="2992">
                  <c:v>1.6874275999999999</c:v>
                </c:pt>
                <c:pt idx="2993">
                  <c:v>1.6956793999999988</c:v>
                </c:pt>
                <c:pt idx="2994">
                  <c:v>1.6933172000000001</c:v>
                </c:pt>
                <c:pt idx="2995">
                  <c:v>1.6896415</c:v>
                </c:pt>
                <c:pt idx="2996">
                  <c:v>1.6939739999999999</c:v>
                </c:pt>
                <c:pt idx="2997">
                  <c:v>1.6956582</c:v>
                </c:pt>
                <c:pt idx="2998">
                  <c:v>1.7078186999999996</c:v>
                </c:pt>
                <c:pt idx="2999">
                  <c:v>1.6992068</c:v>
                </c:pt>
                <c:pt idx="3000">
                  <c:v>1.6974378000000001</c:v>
                </c:pt>
                <c:pt idx="3001">
                  <c:v>1.6929041</c:v>
                </c:pt>
                <c:pt idx="3002">
                  <c:v>1.6935609</c:v>
                </c:pt>
                <c:pt idx="3003">
                  <c:v>1.6797373</c:v>
                </c:pt>
                <c:pt idx="3004">
                  <c:v>1.693391399999999</c:v>
                </c:pt>
                <c:pt idx="3005">
                  <c:v>1.697692</c:v>
                </c:pt>
                <c:pt idx="3006">
                  <c:v>1.6900970000000011</c:v>
                </c:pt>
                <c:pt idx="3007">
                  <c:v>1.6909550000000011</c:v>
                </c:pt>
                <c:pt idx="3008">
                  <c:v>1.6969611</c:v>
                </c:pt>
                <c:pt idx="3009">
                  <c:v>1.6918341999999988</c:v>
                </c:pt>
                <c:pt idx="3010">
                  <c:v>1.6908067</c:v>
                </c:pt>
                <c:pt idx="3011">
                  <c:v>1.6953722</c:v>
                </c:pt>
                <c:pt idx="3012">
                  <c:v>1.6979251</c:v>
                </c:pt>
                <c:pt idx="3013">
                  <c:v>1.7000436000000001</c:v>
                </c:pt>
                <c:pt idx="3014">
                  <c:v>1.6844193000000001</c:v>
                </c:pt>
                <c:pt idx="3015">
                  <c:v>1.685235</c:v>
                </c:pt>
                <c:pt idx="3016">
                  <c:v>1.6902135000000011</c:v>
                </c:pt>
                <c:pt idx="3017">
                  <c:v>1.6754154000000001</c:v>
                </c:pt>
                <c:pt idx="3018">
                  <c:v>1.6931054000000001</c:v>
                </c:pt>
                <c:pt idx="3019">
                  <c:v>1.6994399</c:v>
                </c:pt>
                <c:pt idx="3020">
                  <c:v>1.6859869999999999</c:v>
                </c:pt>
                <c:pt idx="3021">
                  <c:v>1.6933278</c:v>
                </c:pt>
                <c:pt idx="3022">
                  <c:v>1.6926393</c:v>
                </c:pt>
                <c:pt idx="3023">
                  <c:v>1.6924804000000011</c:v>
                </c:pt>
                <c:pt idx="3024">
                  <c:v>1.6975754999999999</c:v>
                </c:pt>
                <c:pt idx="3025">
                  <c:v>1.6930099999999999</c:v>
                </c:pt>
                <c:pt idx="3026">
                  <c:v>1.6908173000000011</c:v>
                </c:pt>
                <c:pt idx="3027">
                  <c:v>1.6857857999999999</c:v>
                </c:pt>
                <c:pt idx="3028">
                  <c:v>1.6940162999999999</c:v>
                </c:pt>
                <c:pt idx="3029">
                  <c:v>1.6907749999999999</c:v>
                </c:pt>
                <c:pt idx="3030">
                  <c:v>1.6940587000000011</c:v>
                </c:pt>
                <c:pt idx="3031">
                  <c:v>1.6886245999999998</c:v>
                </c:pt>
                <c:pt idx="3032">
                  <c:v>1.6951921000000001</c:v>
                </c:pt>
                <c:pt idx="3033">
                  <c:v>1.7000542000000001</c:v>
                </c:pt>
                <c:pt idx="3034">
                  <c:v>1.7018761999999994</c:v>
                </c:pt>
                <c:pt idx="3035">
                  <c:v>1.6932642999999989</c:v>
                </c:pt>
                <c:pt idx="3036">
                  <c:v>1.6950756</c:v>
                </c:pt>
                <c:pt idx="3037">
                  <c:v>1.6800763000000001</c:v>
                </c:pt>
                <c:pt idx="3038">
                  <c:v>1.6897157</c:v>
                </c:pt>
                <c:pt idx="3039">
                  <c:v>1.6925863000000001</c:v>
                </c:pt>
                <c:pt idx="3040">
                  <c:v>1.6891331000000001</c:v>
                </c:pt>
                <c:pt idx="3041">
                  <c:v>1.6894826000000001</c:v>
                </c:pt>
                <c:pt idx="3042">
                  <c:v>1.6913045999999998</c:v>
                </c:pt>
                <c:pt idx="3043">
                  <c:v>1.6869722</c:v>
                </c:pt>
                <c:pt idx="3044">
                  <c:v>1.6943024000000011</c:v>
                </c:pt>
                <c:pt idx="3045">
                  <c:v>1.6908278999999999</c:v>
                </c:pt>
                <c:pt idx="3046">
                  <c:v>1.6951073999999999</c:v>
                </c:pt>
                <c:pt idx="3047">
                  <c:v>1.6936243999999987</c:v>
                </c:pt>
                <c:pt idx="3048">
                  <c:v>1.6971411999999999</c:v>
                </c:pt>
                <c:pt idx="3049">
                  <c:v>1.6931478000000011</c:v>
                </c:pt>
                <c:pt idx="3050">
                  <c:v>1.6893872999999999</c:v>
                </c:pt>
                <c:pt idx="3051">
                  <c:v>1.6966327999999999</c:v>
                </c:pt>
                <c:pt idx="3052">
                  <c:v>1.6934867</c:v>
                </c:pt>
                <c:pt idx="3053">
                  <c:v>1.6929147</c:v>
                </c:pt>
                <c:pt idx="3054">
                  <c:v>1.6902241</c:v>
                </c:pt>
                <c:pt idx="3055">
                  <c:v>1.6918978</c:v>
                </c:pt>
                <c:pt idx="3056">
                  <c:v>1.6865483999999999</c:v>
                </c:pt>
                <c:pt idx="3057">
                  <c:v>1.6890272</c:v>
                </c:pt>
                <c:pt idx="3058">
                  <c:v>1.6910715999999999</c:v>
                </c:pt>
                <c:pt idx="3059">
                  <c:v>1.693635</c:v>
                </c:pt>
                <c:pt idx="3060">
                  <c:v>1.6963574000000015</c:v>
                </c:pt>
                <c:pt idx="3061">
                  <c:v>1.6928616999999988</c:v>
                </c:pt>
                <c:pt idx="3062">
                  <c:v>1.6925228000000001</c:v>
                </c:pt>
                <c:pt idx="3063">
                  <c:v>1.6867285000000001</c:v>
                </c:pt>
                <c:pt idx="3064">
                  <c:v>1.6913152</c:v>
                </c:pt>
                <c:pt idx="3065">
                  <c:v>1.685796399999999</c:v>
                </c:pt>
                <c:pt idx="3066">
                  <c:v>1.6951816</c:v>
                </c:pt>
                <c:pt idx="3067">
                  <c:v>1.6912727999999999</c:v>
                </c:pt>
                <c:pt idx="3068">
                  <c:v>1.690107600000001</c:v>
                </c:pt>
                <c:pt idx="3069">
                  <c:v>1.6958065</c:v>
                </c:pt>
                <c:pt idx="3070">
                  <c:v>1.6927029000000011</c:v>
                </c:pt>
                <c:pt idx="3071">
                  <c:v>1.6915271000000001</c:v>
                </c:pt>
                <c:pt idx="3072">
                  <c:v>1.6902241</c:v>
                </c:pt>
                <c:pt idx="3073">
                  <c:v>1.6948638</c:v>
                </c:pt>
                <c:pt idx="3074">
                  <c:v>1.7016325999999995</c:v>
                </c:pt>
                <c:pt idx="3075">
                  <c:v>1.6866861000000011</c:v>
                </c:pt>
                <c:pt idx="3076">
                  <c:v>1.6925546</c:v>
                </c:pt>
                <c:pt idx="3077">
                  <c:v>1.6927452000000001</c:v>
                </c:pt>
                <c:pt idx="3078">
                  <c:v>1.6951921000000001</c:v>
                </c:pt>
                <c:pt idx="3079">
                  <c:v>1.7080200000000001</c:v>
                </c:pt>
                <c:pt idx="3080">
                  <c:v>1.7011240999999984</c:v>
                </c:pt>
                <c:pt idx="3081">
                  <c:v>1.6900653000000001</c:v>
                </c:pt>
                <c:pt idx="3082">
                  <c:v>1.6914847</c:v>
                </c:pt>
                <c:pt idx="3083">
                  <c:v>1.6920249000000001</c:v>
                </c:pt>
                <c:pt idx="3084">
                  <c:v>1.6878725000000001</c:v>
                </c:pt>
                <c:pt idx="3085">
                  <c:v>1.6900970000000011</c:v>
                </c:pt>
                <c:pt idx="3086">
                  <c:v>1.697406</c:v>
                </c:pt>
                <c:pt idx="3087">
                  <c:v>1.6871628000000001</c:v>
                </c:pt>
                <c:pt idx="3088">
                  <c:v>1.6922896999999999</c:v>
                </c:pt>
                <c:pt idx="3089">
                  <c:v>1.6933596</c:v>
                </c:pt>
                <c:pt idx="3090">
                  <c:v>1.7008062999999989</c:v>
                </c:pt>
                <c:pt idx="3091">
                  <c:v>1.6921096</c:v>
                </c:pt>
                <c:pt idx="3092">
                  <c:v>1.6936031999999999</c:v>
                </c:pt>
                <c:pt idx="3093">
                  <c:v>1.6964208999999999</c:v>
                </c:pt>
                <c:pt idx="3094">
                  <c:v>1.7060709000000007</c:v>
                </c:pt>
                <c:pt idx="3095">
                  <c:v>1.7027872000000006</c:v>
                </c:pt>
                <c:pt idx="3096">
                  <c:v>1.6897898</c:v>
                </c:pt>
                <c:pt idx="3097">
                  <c:v>1.6929147</c:v>
                </c:pt>
                <c:pt idx="3098">
                  <c:v>1.6821737000000001</c:v>
                </c:pt>
                <c:pt idx="3099">
                  <c:v>1.6935079000000011</c:v>
                </c:pt>
                <c:pt idx="3100">
                  <c:v>1.6927345999999999</c:v>
                </c:pt>
                <c:pt idx="3101">
                  <c:v>1.6886352</c:v>
                </c:pt>
                <c:pt idx="3102">
                  <c:v>1.697406</c:v>
                </c:pt>
                <c:pt idx="3103">
                  <c:v>1.6898745999999998</c:v>
                </c:pt>
                <c:pt idx="3104">
                  <c:v>1.6943871000000017</c:v>
                </c:pt>
                <c:pt idx="3105">
                  <c:v>1.7055412999999984</c:v>
                </c:pt>
                <c:pt idx="3106">
                  <c:v>1.6939951999999998</c:v>
                </c:pt>
                <c:pt idx="3107">
                  <c:v>1.6883280000000001</c:v>
                </c:pt>
                <c:pt idx="3108">
                  <c:v>1.6929358999999999</c:v>
                </c:pt>
                <c:pt idx="3109">
                  <c:v>1.6941645999999999</c:v>
                </c:pt>
                <c:pt idx="3110">
                  <c:v>1.6907007999999999</c:v>
                </c:pt>
                <c:pt idx="3111">
                  <c:v>1.6940481000000012</c:v>
                </c:pt>
                <c:pt idx="3112">
                  <c:v>1.6911986999999988</c:v>
                </c:pt>
                <c:pt idx="3113">
                  <c:v>1.6959865999999999</c:v>
                </c:pt>
                <c:pt idx="3114">
                  <c:v>1.6896309</c:v>
                </c:pt>
                <c:pt idx="3115">
                  <c:v>1.6951180000000001</c:v>
                </c:pt>
                <c:pt idx="3116">
                  <c:v>1.6970459000000011</c:v>
                </c:pt>
                <c:pt idx="3117">
                  <c:v>1.6912092999999988</c:v>
                </c:pt>
                <c:pt idx="3118">
                  <c:v>1.6993868999999999</c:v>
                </c:pt>
                <c:pt idx="3119">
                  <c:v>1.6881585000000014</c:v>
                </c:pt>
                <c:pt idx="3120">
                  <c:v>1.6882009000000011</c:v>
                </c:pt>
                <c:pt idx="3121">
                  <c:v>1.6843980999999999</c:v>
                </c:pt>
                <c:pt idx="3122">
                  <c:v>1.6932749</c:v>
                </c:pt>
                <c:pt idx="3123">
                  <c:v>1.6930311999999998</c:v>
                </c:pt>
                <c:pt idx="3124">
                  <c:v>1.6892601999999999</c:v>
                </c:pt>
                <c:pt idx="3125">
                  <c:v>1.6981793000000001</c:v>
                </c:pt>
                <c:pt idx="3126">
                  <c:v>1.6940162999999999</c:v>
                </c:pt>
                <c:pt idx="3127">
                  <c:v>1.6906901999999999</c:v>
                </c:pt>
                <c:pt idx="3128">
                  <c:v>1.6915376</c:v>
                </c:pt>
                <c:pt idx="3129">
                  <c:v>1.6845888000000011</c:v>
                </c:pt>
                <c:pt idx="3130">
                  <c:v>1.6959019</c:v>
                </c:pt>
                <c:pt idx="3131">
                  <c:v>1.6890164999999999</c:v>
                </c:pt>
                <c:pt idx="3132">
                  <c:v>1.6909126999999999</c:v>
                </c:pt>
                <c:pt idx="3133">
                  <c:v>1.6960819000000011</c:v>
                </c:pt>
                <c:pt idx="3134">
                  <c:v>1.6879785</c:v>
                </c:pt>
                <c:pt idx="3135">
                  <c:v>1.6921203</c:v>
                </c:pt>
                <c:pt idx="3136">
                  <c:v>1.6941858000000014</c:v>
                </c:pt>
                <c:pt idx="3137">
                  <c:v>1.6931795000000001</c:v>
                </c:pt>
                <c:pt idx="3138">
                  <c:v>1.6893872999999999</c:v>
                </c:pt>
                <c:pt idx="3139">
                  <c:v>1.681019</c:v>
                </c:pt>
                <c:pt idx="3140">
                  <c:v>1.6967175000000017</c:v>
                </c:pt>
                <c:pt idx="3141">
                  <c:v>1.6913681</c:v>
                </c:pt>
                <c:pt idx="3142">
                  <c:v>1.7006049999999995</c:v>
                </c:pt>
                <c:pt idx="3143">
                  <c:v>1.6988677999999999</c:v>
                </c:pt>
                <c:pt idx="3144">
                  <c:v>1.6929147</c:v>
                </c:pt>
                <c:pt idx="3145">
                  <c:v>1.6945566000000001</c:v>
                </c:pt>
                <c:pt idx="3146">
                  <c:v>1.6928405000000011</c:v>
                </c:pt>
                <c:pt idx="3147">
                  <c:v>1.6884234</c:v>
                </c:pt>
                <c:pt idx="3148">
                  <c:v>1.6994928</c:v>
                </c:pt>
                <c:pt idx="3149">
                  <c:v>1.6942600000000001</c:v>
                </c:pt>
                <c:pt idx="3150">
                  <c:v>1.6939633999999988</c:v>
                </c:pt>
                <c:pt idx="3151">
                  <c:v>1.6913469999999999</c:v>
                </c:pt>
                <c:pt idx="3152">
                  <c:v>1.6978614999999988</c:v>
                </c:pt>
                <c:pt idx="3153">
                  <c:v>1.6884869000000011</c:v>
                </c:pt>
                <c:pt idx="3154">
                  <c:v>1.6941752999999999</c:v>
                </c:pt>
                <c:pt idx="3155">
                  <c:v>1.6910186</c:v>
                </c:pt>
                <c:pt idx="3156">
                  <c:v>1.6957534999999999</c:v>
                </c:pt>
                <c:pt idx="3157">
                  <c:v>1.689694499999999</c:v>
                </c:pt>
                <c:pt idx="3158">
                  <c:v>1.6948002</c:v>
                </c:pt>
                <c:pt idx="3159">
                  <c:v>1.6918447999999988</c:v>
                </c:pt>
                <c:pt idx="3160">
                  <c:v>1.6934761</c:v>
                </c:pt>
                <c:pt idx="3161">
                  <c:v>1.6894191000000001</c:v>
                </c:pt>
                <c:pt idx="3162">
                  <c:v>1.6847159000000012</c:v>
                </c:pt>
                <c:pt idx="3163">
                  <c:v>1.6961984999999999</c:v>
                </c:pt>
                <c:pt idx="3164">
                  <c:v>1.693349</c:v>
                </c:pt>
                <c:pt idx="3165">
                  <c:v>1.6930418</c:v>
                </c:pt>
                <c:pt idx="3166">
                  <c:v>1.6934867</c:v>
                </c:pt>
                <c:pt idx="3167">
                  <c:v>1.6763794000000001</c:v>
                </c:pt>
                <c:pt idx="3168">
                  <c:v>1.6932007</c:v>
                </c:pt>
                <c:pt idx="3169">
                  <c:v>1.6934126</c:v>
                </c:pt>
                <c:pt idx="3170">
                  <c:v>1.6891331000000001</c:v>
                </c:pt>
                <c:pt idx="3171">
                  <c:v>1.6930205999999999</c:v>
                </c:pt>
                <c:pt idx="3172">
                  <c:v>1.6922050000000011</c:v>
                </c:pt>
                <c:pt idx="3173">
                  <c:v>1.6990797</c:v>
                </c:pt>
                <c:pt idx="3174">
                  <c:v>1.6917707</c:v>
                </c:pt>
                <c:pt idx="3175">
                  <c:v>1.6894826000000001</c:v>
                </c:pt>
                <c:pt idx="3176">
                  <c:v>1.6893767</c:v>
                </c:pt>
                <c:pt idx="3177">
                  <c:v>1.6916541999999999</c:v>
                </c:pt>
                <c:pt idx="3178">
                  <c:v>1.6946625000000011</c:v>
                </c:pt>
                <c:pt idx="3179">
                  <c:v>1.6958595000000001</c:v>
                </c:pt>
                <c:pt idx="3180">
                  <c:v>1.6925439000000011</c:v>
                </c:pt>
                <c:pt idx="3181">
                  <c:v>1.6991750000000001</c:v>
                </c:pt>
                <c:pt idx="3182">
                  <c:v>1.6938469</c:v>
                </c:pt>
                <c:pt idx="3183">
                  <c:v>1.6924273999999999</c:v>
                </c:pt>
                <c:pt idx="3184">
                  <c:v>1.6892814</c:v>
                </c:pt>
                <c:pt idx="3185">
                  <c:v>1.6824702</c:v>
                </c:pt>
                <c:pt idx="3186">
                  <c:v>1.6950438000000001</c:v>
                </c:pt>
                <c:pt idx="3187">
                  <c:v>1.6991433</c:v>
                </c:pt>
                <c:pt idx="3188">
                  <c:v>1.693825699999999</c:v>
                </c:pt>
                <c:pt idx="3189">
                  <c:v>1.6848006</c:v>
                </c:pt>
                <c:pt idx="3190">
                  <c:v>1.6960396</c:v>
                </c:pt>
                <c:pt idx="3191">
                  <c:v>1.6966433999999999</c:v>
                </c:pt>
                <c:pt idx="3192">
                  <c:v>1.6901712</c:v>
                </c:pt>
                <c:pt idx="3193">
                  <c:v>1.6832011</c:v>
                </c:pt>
                <c:pt idx="3194">
                  <c:v>1.6888152999999999</c:v>
                </c:pt>
                <c:pt idx="3195">
                  <c:v>1.6919612999999984</c:v>
                </c:pt>
                <c:pt idx="3196">
                  <c:v>1.6902771000000016</c:v>
                </c:pt>
                <c:pt idx="3197">
                  <c:v>1.6932007</c:v>
                </c:pt>
                <c:pt idx="3198">
                  <c:v>1.6950756</c:v>
                </c:pt>
                <c:pt idx="3199">
                  <c:v>1.6929358999999999</c:v>
                </c:pt>
                <c:pt idx="3200">
                  <c:v>1.6886882000000001</c:v>
                </c:pt>
                <c:pt idx="3201">
                  <c:v>1.6916118</c:v>
                </c:pt>
                <c:pt idx="3202">
                  <c:v>1.6916541999999999</c:v>
                </c:pt>
                <c:pt idx="3203">
                  <c:v>1.6909974000000001</c:v>
                </c:pt>
                <c:pt idx="3204">
                  <c:v>1.6918025000000001</c:v>
                </c:pt>
                <c:pt idx="3205">
                  <c:v>1.6953722</c:v>
                </c:pt>
                <c:pt idx="3206">
                  <c:v>1.6962726000000001</c:v>
                </c:pt>
                <c:pt idx="3207">
                  <c:v>1.6943024000000011</c:v>
                </c:pt>
                <c:pt idx="3208">
                  <c:v>1.6950968</c:v>
                </c:pt>
                <c:pt idx="3209">
                  <c:v>1.6919084</c:v>
                </c:pt>
                <c:pt idx="3210">
                  <c:v>1.6911350999999999</c:v>
                </c:pt>
                <c:pt idx="3211">
                  <c:v>1.6947261</c:v>
                </c:pt>
                <c:pt idx="3212">
                  <c:v>1.6876395</c:v>
                </c:pt>
                <c:pt idx="3213">
                  <c:v>1.6887624000000001</c:v>
                </c:pt>
                <c:pt idx="3214">
                  <c:v>1.6898956999999988</c:v>
                </c:pt>
                <c:pt idx="3215">
                  <c:v>1.6894826000000001</c:v>
                </c:pt>
                <c:pt idx="3216">
                  <c:v>1.6833494</c:v>
                </c:pt>
                <c:pt idx="3217">
                  <c:v>1.6918872</c:v>
                </c:pt>
                <c:pt idx="3218">
                  <c:v>1.6913469999999999</c:v>
                </c:pt>
                <c:pt idx="3219">
                  <c:v>1.6963679000000011</c:v>
                </c:pt>
                <c:pt idx="3220">
                  <c:v>1.6907856000000001</c:v>
                </c:pt>
                <c:pt idx="3221">
                  <c:v>1.6891225000000001</c:v>
                </c:pt>
                <c:pt idx="3222">
                  <c:v>1.6905949</c:v>
                </c:pt>
                <c:pt idx="3223">
                  <c:v>1.6909761999999999</c:v>
                </c:pt>
                <c:pt idx="3224">
                  <c:v>1.6879891</c:v>
                </c:pt>
                <c:pt idx="3225">
                  <c:v>1.6935819999999999</c:v>
                </c:pt>
                <c:pt idx="3226">
                  <c:v>1.6914952999999988</c:v>
                </c:pt>
                <c:pt idx="3227">
                  <c:v>1.6932324999999999</c:v>
                </c:pt>
                <c:pt idx="3228">
                  <c:v>1.6895886</c:v>
                </c:pt>
                <c:pt idx="3229">
                  <c:v>1.6890801000000011</c:v>
                </c:pt>
                <c:pt idx="3230">
                  <c:v>1.6932642999999989</c:v>
                </c:pt>
                <c:pt idx="3231">
                  <c:v>1.6888577000000011</c:v>
                </c:pt>
                <c:pt idx="3232">
                  <c:v>1.6878936999999989</c:v>
                </c:pt>
                <c:pt idx="3233">
                  <c:v>1.6827033</c:v>
                </c:pt>
                <c:pt idx="3234">
                  <c:v>1.6915905999999998</c:v>
                </c:pt>
                <c:pt idx="3235">
                  <c:v>1.6858280999999988</c:v>
                </c:pt>
                <c:pt idx="3236">
                  <c:v>1.6855739000000001</c:v>
                </c:pt>
                <c:pt idx="3237">
                  <c:v>1.6945142</c:v>
                </c:pt>
                <c:pt idx="3238">
                  <c:v>1.6901818000000011</c:v>
                </c:pt>
                <c:pt idx="3239">
                  <c:v>1.6914529000000011</c:v>
                </c:pt>
                <c:pt idx="3240">
                  <c:v>1.6966857000000011</c:v>
                </c:pt>
                <c:pt idx="3241">
                  <c:v>1.690436</c:v>
                </c:pt>
                <c:pt idx="3242">
                  <c:v>1.7004674000000006</c:v>
                </c:pt>
                <c:pt idx="3243">
                  <c:v>1.6861459000000016</c:v>
                </c:pt>
                <c:pt idx="3244">
                  <c:v>1.6936667999999988</c:v>
                </c:pt>
                <c:pt idx="3245">
                  <c:v>1.6907326</c:v>
                </c:pt>
                <c:pt idx="3246">
                  <c:v>1.6930205999999999</c:v>
                </c:pt>
                <c:pt idx="3247">
                  <c:v>1.6923532999999999</c:v>
                </c:pt>
                <c:pt idx="3248">
                  <c:v>1.6917601</c:v>
                </c:pt>
                <c:pt idx="3249">
                  <c:v>1.6933065999999999</c:v>
                </c:pt>
                <c:pt idx="3250">
                  <c:v>1.6859659</c:v>
                </c:pt>
                <c:pt idx="3251">
                  <c:v>1.6872792999999988</c:v>
                </c:pt>
                <c:pt idx="3252">
                  <c:v>1.6893661</c:v>
                </c:pt>
                <c:pt idx="3253">
                  <c:v>1.6887729000000011</c:v>
                </c:pt>
                <c:pt idx="3254">
                  <c:v>1.6901500000000012</c:v>
                </c:pt>
                <c:pt idx="3255">
                  <c:v>1.6790381000000001</c:v>
                </c:pt>
                <c:pt idx="3256">
                  <c:v>1.6857328</c:v>
                </c:pt>
                <c:pt idx="3257">
                  <c:v>1.6885717</c:v>
                </c:pt>
                <c:pt idx="3258">
                  <c:v>1.6918659999999999</c:v>
                </c:pt>
                <c:pt idx="3259">
                  <c:v>1.6838896999999988</c:v>
                </c:pt>
                <c:pt idx="3260">
                  <c:v>1.6862836000000001</c:v>
                </c:pt>
                <c:pt idx="3261">
                  <c:v>1.6949485000000011</c:v>
                </c:pt>
                <c:pt idx="3262">
                  <c:v>1.6939951999999998</c:v>
                </c:pt>
                <c:pt idx="3263">
                  <c:v>1.6913152</c:v>
                </c:pt>
                <c:pt idx="3264">
                  <c:v>1.6841756999999999</c:v>
                </c:pt>
                <c:pt idx="3265">
                  <c:v>1.6932961</c:v>
                </c:pt>
                <c:pt idx="3266">
                  <c:v>1.6877772</c:v>
                </c:pt>
                <c:pt idx="3267">
                  <c:v>1.6837201999999998</c:v>
                </c:pt>
                <c:pt idx="3268">
                  <c:v>1.6924592000000001</c:v>
                </c:pt>
                <c:pt idx="3269">
                  <c:v>1.6931265999999998</c:v>
                </c:pt>
                <c:pt idx="3270">
                  <c:v>1.7006157000000006</c:v>
                </c:pt>
                <c:pt idx="3271">
                  <c:v>1.6971941999999998</c:v>
                </c:pt>
                <c:pt idx="3272">
                  <c:v>1.6936667999999988</c:v>
                </c:pt>
                <c:pt idx="3273">
                  <c:v>1.6990902999999988</c:v>
                </c:pt>
                <c:pt idx="3274">
                  <c:v>1.6843557000000011</c:v>
                </c:pt>
                <c:pt idx="3275">
                  <c:v>1.693539699999999</c:v>
                </c:pt>
                <c:pt idx="3276">
                  <c:v>1.6903300999999999</c:v>
                </c:pt>
                <c:pt idx="3277">
                  <c:v>1.6847794</c:v>
                </c:pt>
                <c:pt idx="3278">
                  <c:v>1.6872263999999988</c:v>
                </c:pt>
                <c:pt idx="3279">
                  <c:v>1.6913893</c:v>
                </c:pt>
                <c:pt idx="3280">
                  <c:v>1.6916224</c:v>
                </c:pt>
                <c:pt idx="3281">
                  <c:v>1.6990160999999999</c:v>
                </c:pt>
                <c:pt idx="3282">
                  <c:v>1.6911881000000011</c:v>
                </c:pt>
                <c:pt idx="3283">
                  <c:v>1.6879466999999988</c:v>
                </c:pt>
                <c:pt idx="3284">
                  <c:v>1.6915376</c:v>
                </c:pt>
                <c:pt idx="3285">
                  <c:v>1.6946413</c:v>
                </c:pt>
                <c:pt idx="3286">
                  <c:v>1.6899805000000001</c:v>
                </c:pt>
                <c:pt idx="3287">
                  <c:v>1.6903300999999999</c:v>
                </c:pt>
                <c:pt idx="3288">
                  <c:v>1.6847053000000001</c:v>
                </c:pt>
                <c:pt idx="3289">
                  <c:v>1.689694499999999</c:v>
                </c:pt>
                <c:pt idx="3290">
                  <c:v>1.692215600000001</c:v>
                </c:pt>
                <c:pt idx="3291">
                  <c:v>1.6937091999999998</c:v>
                </c:pt>
                <c:pt idx="3292">
                  <c:v>1.6894509000000011</c:v>
                </c:pt>
                <c:pt idx="3293">
                  <c:v>1.6900229000000011</c:v>
                </c:pt>
                <c:pt idx="3294">
                  <c:v>1.7055730999999996</c:v>
                </c:pt>
                <c:pt idx="3295">
                  <c:v>1.6910080000000001</c:v>
                </c:pt>
                <c:pt idx="3296">
                  <c:v>1.6874806</c:v>
                </c:pt>
                <c:pt idx="3297">
                  <c:v>1.6927133999999999</c:v>
                </c:pt>
                <c:pt idx="3298">
                  <c:v>1.6905949</c:v>
                </c:pt>
                <c:pt idx="3299">
                  <c:v>1.6820040999999999</c:v>
                </c:pt>
                <c:pt idx="3300">
                  <c:v>1.6863048</c:v>
                </c:pt>
                <c:pt idx="3301">
                  <c:v>1.6893767</c:v>
                </c:pt>
                <c:pt idx="3302">
                  <c:v>1.6906479000000016</c:v>
                </c:pt>
                <c:pt idx="3303">
                  <c:v>1.6924169000000011</c:v>
                </c:pt>
                <c:pt idx="3304">
                  <c:v>1.6915905999999998</c:v>
                </c:pt>
                <c:pt idx="3305">
                  <c:v>1.6907961999999999</c:v>
                </c:pt>
                <c:pt idx="3306">
                  <c:v>1.6940693</c:v>
                </c:pt>
                <c:pt idx="3307">
                  <c:v>1.6883386</c:v>
                </c:pt>
                <c:pt idx="3308">
                  <c:v>1.6939633999999988</c:v>
                </c:pt>
                <c:pt idx="3309">
                  <c:v>1.7018443999999984</c:v>
                </c:pt>
                <c:pt idx="3310">
                  <c:v>1.6956582</c:v>
                </c:pt>
                <c:pt idx="3311">
                  <c:v>1.6957747999999988</c:v>
                </c:pt>
                <c:pt idx="3312">
                  <c:v>1.6946201999999999</c:v>
                </c:pt>
                <c:pt idx="3313">
                  <c:v>1.6874275999999999</c:v>
                </c:pt>
                <c:pt idx="3314">
                  <c:v>1.6864212999999988</c:v>
                </c:pt>
                <c:pt idx="3315">
                  <c:v>1.6882857000000011</c:v>
                </c:pt>
                <c:pt idx="3316">
                  <c:v>1.6884551000000017</c:v>
                </c:pt>
                <c:pt idx="3317">
                  <c:v>1.6873853000000001</c:v>
                </c:pt>
                <c:pt idx="3318">
                  <c:v>1.6910504000000011</c:v>
                </c:pt>
                <c:pt idx="3319">
                  <c:v>1.6947578000000016</c:v>
                </c:pt>
                <c:pt idx="3320">
                  <c:v>1.6918872</c:v>
                </c:pt>
                <c:pt idx="3321">
                  <c:v>1.6975013999999988</c:v>
                </c:pt>
                <c:pt idx="3322">
                  <c:v>1.6938679999999999</c:v>
                </c:pt>
                <c:pt idx="3323">
                  <c:v>1.6945036</c:v>
                </c:pt>
                <c:pt idx="3324">
                  <c:v>1.6892495999999999</c:v>
                </c:pt>
                <c:pt idx="3325">
                  <c:v>1.6950968</c:v>
                </c:pt>
                <c:pt idx="3326">
                  <c:v>1.6989631999999999</c:v>
                </c:pt>
                <c:pt idx="3327">
                  <c:v>1.6952875000000012</c:v>
                </c:pt>
                <c:pt idx="3328">
                  <c:v>1.6941858000000014</c:v>
                </c:pt>
                <c:pt idx="3329">
                  <c:v>1.6835507000000001</c:v>
                </c:pt>
                <c:pt idx="3330">
                  <c:v>1.6937939</c:v>
                </c:pt>
                <c:pt idx="3331">
                  <c:v>1.6931795000000001</c:v>
                </c:pt>
                <c:pt idx="3332">
                  <c:v>1.6852666999999988</c:v>
                </c:pt>
                <c:pt idx="3333">
                  <c:v>1.6902030000000001</c:v>
                </c:pt>
                <c:pt idx="3334">
                  <c:v>1.6939209999999998</c:v>
                </c:pt>
                <c:pt idx="3335">
                  <c:v>1.6884869000000011</c:v>
                </c:pt>
                <c:pt idx="3336">
                  <c:v>1.6986665999999999</c:v>
                </c:pt>
                <c:pt idx="3337">
                  <c:v>1.6808813</c:v>
                </c:pt>
                <c:pt idx="3338">
                  <c:v>1.693063</c:v>
                </c:pt>
                <c:pt idx="3339">
                  <c:v>1.6916329999999999</c:v>
                </c:pt>
                <c:pt idx="3340">
                  <c:v>1.6870145000000001</c:v>
                </c:pt>
                <c:pt idx="3341">
                  <c:v>1.6869192</c:v>
                </c:pt>
                <c:pt idx="3342">
                  <c:v>1.6895461999999999</c:v>
                </c:pt>
                <c:pt idx="3343">
                  <c:v>1.6943129000000015</c:v>
                </c:pt>
                <c:pt idx="3344">
                  <c:v>1.6847794</c:v>
                </c:pt>
                <c:pt idx="3345">
                  <c:v>1.6928723000000001</c:v>
                </c:pt>
                <c:pt idx="3346">
                  <c:v>1.7018126</c:v>
                </c:pt>
                <c:pt idx="3347">
                  <c:v>1.6827137999999999</c:v>
                </c:pt>
                <c:pt idx="3348">
                  <c:v>1.691431699999999</c:v>
                </c:pt>
                <c:pt idx="3349">
                  <c:v>1.6863683</c:v>
                </c:pt>
                <c:pt idx="3350">
                  <c:v>1.6932853999999999</c:v>
                </c:pt>
                <c:pt idx="3351">
                  <c:v>1.6889211999999998</c:v>
                </c:pt>
                <c:pt idx="3352">
                  <c:v>1.6879149</c:v>
                </c:pt>
                <c:pt idx="3353">
                  <c:v>1.6925756999999999</c:v>
                </c:pt>
                <c:pt idx="3354">
                  <c:v>1.6915271000000001</c:v>
                </c:pt>
                <c:pt idx="3355">
                  <c:v>1.6913788000000001</c:v>
                </c:pt>
                <c:pt idx="3356">
                  <c:v>1.6784873000000011</c:v>
                </c:pt>
                <c:pt idx="3357">
                  <c:v>1.6902348</c:v>
                </c:pt>
                <c:pt idx="3358">
                  <c:v>1.6867391</c:v>
                </c:pt>
                <c:pt idx="3359">
                  <c:v>1.6866014</c:v>
                </c:pt>
                <c:pt idx="3360">
                  <c:v>1.6908491000000001</c:v>
                </c:pt>
                <c:pt idx="3361">
                  <c:v>1.6930418</c:v>
                </c:pt>
                <c:pt idx="3362">
                  <c:v>1.6898852</c:v>
                </c:pt>
                <c:pt idx="3363">
                  <c:v>1.6931265999999998</c:v>
                </c:pt>
                <c:pt idx="3364">
                  <c:v>1.6958807</c:v>
                </c:pt>
                <c:pt idx="3365">
                  <c:v>1.6943024000000011</c:v>
                </c:pt>
                <c:pt idx="3366">
                  <c:v>1.6888259000000001</c:v>
                </c:pt>
                <c:pt idx="3367">
                  <c:v>1.6945353999999999</c:v>
                </c:pt>
                <c:pt idx="3368">
                  <c:v>1.6955522999999999</c:v>
                </c:pt>
                <c:pt idx="3369">
                  <c:v>1.6903406000000001</c:v>
                </c:pt>
                <c:pt idx="3370">
                  <c:v>1.6880949999999999</c:v>
                </c:pt>
                <c:pt idx="3371">
                  <c:v>1.6939209999999998</c:v>
                </c:pt>
                <c:pt idx="3372">
                  <c:v>1.6861035000000011</c:v>
                </c:pt>
                <c:pt idx="3373">
                  <c:v>1.6928194000000001</c:v>
                </c:pt>
                <c:pt idx="3374">
                  <c:v>1.6931265999999998</c:v>
                </c:pt>
                <c:pt idx="3375">
                  <c:v>1.6886669999999999</c:v>
                </c:pt>
                <c:pt idx="3376">
                  <c:v>1.6935184999999999</c:v>
                </c:pt>
                <c:pt idx="3377">
                  <c:v>1.6871417</c:v>
                </c:pt>
                <c:pt idx="3378">
                  <c:v>1.6748749999999999</c:v>
                </c:pt>
                <c:pt idx="3379">
                  <c:v>1.6868768000000001</c:v>
                </c:pt>
                <c:pt idx="3380">
                  <c:v>1.6904783999999999</c:v>
                </c:pt>
                <c:pt idx="3381">
                  <c:v>1.6899063999999988</c:v>
                </c:pt>
                <c:pt idx="3382">
                  <c:v>1.7002342999999989</c:v>
                </c:pt>
                <c:pt idx="3383">
                  <c:v>1.6932007</c:v>
                </c:pt>
                <c:pt idx="3384">
                  <c:v>1.6861883000000011</c:v>
                </c:pt>
                <c:pt idx="3385">
                  <c:v>1.6942493999999999</c:v>
                </c:pt>
                <c:pt idx="3386">
                  <c:v>1.6903724000000011</c:v>
                </c:pt>
                <c:pt idx="3387">
                  <c:v>1.6861883000000011</c:v>
                </c:pt>
                <c:pt idx="3388">
                  <c:v>1.6808707000000001</c:v>
                </c:pt>
                <c:pt idx="3389">
                  <c:v>1.6910715999999999</c:v>
                </c:pt>
                <c:pt idx="3390">
                  <c:v>1.6937196999999988</c:v>
                </c:pt>
                <c:pt idx="3391">
                  <c:v>1.6903831000000011</c:v>
                </c:pt>
                <c:pt idx="3392">
                  <c:v>1.6897791999999998</c:v>
                </c:pt>
                <c:pt idx="3393">
                  <c:v>1.6955311</c:v>
                </c:pt>
                <c:pt idx="3394">
                  <c:v>1.6862730000000001</c:v>
                </c:pt>
                <c:pt idx="3395">
                  <c:v>1.6785933</c:v>
                </c:pt>
                <c:pt idx="3396">
                  <c:v>1.6858280999999988</c:v>
                </c:pt>
                <c:pt idx="3397">
                  <c:v>1.6890377000000001</c:v>
                </c:pt>
                <c:pt idx="3398">
                  <c:v>1.6842391999999999</c:v>
                </c:pt>
                <c:pt idx="3399">
                  <c:v>1.6810719999999999</c:v>
                </c:pt>
                <c:pt idx="3400">
                  <c:v>1.6934973</c:v>
                </c:pt>
                <c:pt idx="3401">
                  <c:v>1.6905631000000001</c:v>
                </c:pt>
                <c:pt idx="3402">
                  <c:v>1.6832646999999989</c:v>
                </c:pt>
                <c:pt idx="3403">
                  <c:v>1.6820995000000001</c:v>
                </c:pt>
                <c:pt idx="3404">
                  <c:v>1.6925546</c:v>
                </c:pt>
                <c:pt idx="3405">
                  <c:v>1.6911669</c:v>
                </c:pt>
                <c:pt idx="3406">
                  <c:v>1.7007851000000007</c:v>
                </c:pt>
                <c:pt idx="3407">
                  <c:v>1.6830103999999999</c:v>
                </c:pt>
                <c:pt idx="3408">
                  <c:v>1.6974590000000001</c:v>
                </c:pt>
                <c:pt idx="3409">
                  <c:v>1.6972471000000011</c:v>
                </c:pt>
                <c:pt idx="3410">
                  <c:v>1.690436</c:v>
                </c:pt>
                <c:pt idx="3411">
                  <c:v>1.689006</c:v>
                </c:pt>
                <c:pt idx="3412">
                  <c:v>1.6913152</c:v>
                </c:pt>
                <c:pt idx="3413">
                  <c:v>1.6904254000000001</c:v>
                </c:pt>
                <c:pt idx="3414">
                  <c:v>1.6868449999999999</c:v>
                </c:pt>
                <c:pt idx="3415">
                  <c:v>1.6803516999999999</c:v>
                </c:pt>
                <c:pt idx="3416">
                  <c:v>1.6928829000000014</c:v>
                </c:pt>
                <c:pt idx="3417">
                  <c:v>1.6919295999999988</c:v>
                </c:pt>
                <c:pt idx="3418">
                  <c:v>1.6853937999999988</c:v>
                </c:pt>
                <c:pt idx="3419">
                  <c:v>1.6979145</c:v>
                </c:pt>
                <c:pt idx="3420">
                  <c:v>1.6951498</c:v>
                </c:pt>
                <c:pt idx="3421">
                  <c:v>1.6918553999999999</c:v>
                </c:pt>
                <c:pt idx="3422">
                  <c:v>1.6809765999999999</c:v>
                </c:pt>
                <c:pt idx="3423">
                  <c:v>1.6755424999999999</c:v>
                </c:pt>
                <c:pt idx="3424">
                  <c:v>1.6981052000000001</c:v>
                </c:pt>
                <c:pt idx="3425">
                  <c:v>1.6889000000000001</c:v>
                </c:pt>
                <c:pt idx="3426">
                  <c:v>1.6848323999999999</c:v>
                </c:pt>
                <c:pt idx="3427">
                  <c:v>1.6938892999999988</c:v>
                </c:pt>
                <c:pt idx="3428">
                  <c:v>1.688434</c:v>
                </c:pt>
                <c:pt idx="3429">
                  <c:v>1.6847371000000011</c:v>
                </c:pt>
                <c:pt idx="3430">
                  <c:v>1.689292</c:v>
                </c:pt>
                <c:pt idx="3431">
                  <c:v>1.6897475000000011</c:v>
                </c:pt>
                <c:pt idx="3432">
                  <c:v>1.6913788000000001</c:v>
                </c:pt>
                <c:pt idx="3433">
                  <c:v>1.6975543</c:v>
                </c:pt>
                <c:pt idx="3434">
                  <c:v>1.6855526999999999</c:v>
                </c:pt>
                <c:pt idx="3435">
                  <c:v>1.6862413000000001</c:v>
                </c:pt>
                <c:pt idx="3436">
                  <c:v>1.6834553000000001</c:v>
                </c:pt>
                <c:pt idx="3437">
                  <c:v>1.689292</c:v>
                </c:pt>
                <c:pt idx="3438">
                  <c:v>1.6904041999999999</c:v>
                </c:pt>
                <c:pt idx="3439">
                  <c:v>1.6918447999999988</c:v>
                </c:pt>
                <c:pt idx="3440">
                  <c:v>1.7016855000000006</c:v>
                </c:pt>
                <c:pt idx="3441">
                  <c:v>1.6941435000000011</c:v>
                </c:pt>
                <c:pt idx="3442">
                  <c:v>1.7009015999999995</c:v>
                </c:pt>
                <c:pt idx="3443">
                  <c:v>1.6878618999999988</c:v>
                </c:pt>
                <c:pt idx="3444">
                  <c:v>1.6930418</c:v>
                </c:pt>
                <c:pt idx="3445">
                  <c:v>1.6936667999999988</c:v>
                </c:pt>
                <c:pt idx="3446">
                  <c:v>1.6901288000000001</c:v>
                </c:pt>
                <c:pt idx="3447">
                  <c:v>1.6918659999999999</c:v>
                </c:pt>
                <c:pt idx="3448">
                  <c:v>1.6943235999999999</c:v>
                </c:pt>
                <c:pt idx="3449">
                  <c:v>1.6941117000000001</c:v>
                </c:pt>
                <c:pt idx="3450">
                  <c:v>1.6951391999999998</c:v>
                </c:pt>
                <c:pt idx="3451">
                  <c:v>1.6836777999999999</c:v>
                </c:pt>
                <c:pt idx="3452">
                  <c:v>1.6839213999999985</c:v>
                </c:pt>
                <c:pt idx="3453">
                  <c:v>1.6924380000000001</c:v>
                </c:pt>
                <c:pt idx="3454">
                  <c:v>1.6918659999999999</c:v>
                </c:pt>
                <c:pt idx="3455">
                  <c:v>1.6936667999999988</c:v>
                </c:pt>
                <c:pt idx="3456">
                  <c:v>1.6913788000000001</c:v>
                </c:pt>
                <c:pt idx="3457">
                  <c:v>1.6990160999999999</c:v>
                </c:pt>
                <c:pt idx="3458">
                  <c:v>1.6905949</c:v>
                </c:pt>
                <c:pt idx="3459">
                  <c:v>1.6876924</c:v>
                </c:pt>
                <c:pt idx="3460">
                  <c:v>1.6880314000000001</c:v>
                </c:pt>
                <c:pt idx="3461">
                  <c:v>1.6852455000000011</c:v>
                </c:pt>
                <c:pt idx="3462">
                  <c:v>1.6819935999999998</c:v>
                </c:pt>
                <c:pt idx="3463">
                  <c:v>1.6903195000000011</c:v>
                </c:pt>
                <c:pt idx="3464">
                  <c:v>1.6884128000000012</c:v>
                </c:pt>
                <c:pt idx="3465">
                  <c:v>1.6855103</c:v>
                </c:pt>
                <c:pt idx="3466">
                  <c:v>1.6900335000000011</c:v>
                </c:pt>
                <c:pt idx="3467">
                  <c:v>1.6821207</c:v>
                </c:pt>
                <c:pt idx="3468">
                  <c:v>1.6828304000000001</c:v>
                </c:pt>
                <c:pt idx="3469">
                  <c:v>1.6878831999999999</c:v>
                </c:pt>
                <c:pt idx="3470">
                  <c:v>1.6844087000000001</c:v>
                </c:pt>
                <c:pt idx="3471">
                  <c:v>1.6901606</c:v>
                </c:pt>
                <c:pt idx="3472">
                  <c:v>1.6902559000000017</c:v>
                </c:pt>
                <c:pt idx="3473">
                  <c:v>1.6919084</c:v>
                </c:pt>
                <c:pt idx="3474">
                  <c:v>1.6953404000000001</c:v>
                </c:pt>
                <c:pt idx="3475">
                  <c:v>1.6868449999999999</c:v>
                </c:pt>
                <c:pt idx="3476">
                  <c:v>1.6953193</c:v>
                </c:pt>
                <c:pt idx="3477">
                  <c:v>1.6825231999999999</c:v>
                </c:pt>
                <c:pt idx="3478">
                  <c:v>1.6882432999999999</c:v>
                </c:pt>
                <c:pt idx="3479">
                  <c:v>1.6889318</c:v>
                </c:pt>
                <c:pt idx="3480">
                  <c:v>1.6844935000000001</c:v>
                </c:pt>
                <c:pt idx="3481">
                  <c:v>1.6920461000000011</c:v>
                </c:pt>
                <c:pt idx="3482">
                  <c:v>1.6901500000000012</c:v>
                </c:pt>
                <c:pt idx="3483">
                  <c:v>1.684694699999999</c:v>
                </c:pt>
                <c:pt idx="3484">
                  <c:v>1.6858386999999988</c:v>
                </c:pt>
                <c:pt idx="3485">
                  <c:v>1.6948319999999999</c:v>
                </c:pt>
                <c:pt idx="3486">
                  <c:v>1.6898004</c:v>
                </c:pt>
                <c:pt idx="3487">
                  <c:v>1.6912198000000001</c:v>
                </c:pt>
                <c:pt idx="3488">
                  <c:v>1.6881268</c:v>
                </c:pt>
                <c:pt idx="3489">
                  <c:v>1.6902559000000017</c:v>
                </c:pt>
                <c:pt idx="3490">
                  <c:v>1.6897262999999985</c:v>
                </c:pt>
                <c:pt idx="3491">
                  <c:v>1.6855103</c:v>
                </c:pt>
                <c:pt idx="3492">
                  <c:v>1.6913469999999999</c:v>
                </c:pt>
                <c:pt idx="3493">
                  <c:v>1.6886882000000001</c:v>
                </c:pt>
                <c:pt idx="3494">
                  <c:v>1.6939633999999988</c:v>
                </c:pt>
                <c:pt idx="3495">
                  <c:v>1.6848958999999999</c:v>
                </c:pt>
                <c:pt idx="3496">
                  <c:v>1.6922686</c:v>
                </c:pt>
                <c:pt idx="3497">
                  <c:v>1.6967599000000011</c:v>
                </c:pt>
                <c:pt idx="3498">
                  <c:v>1.6923215</c:v>
                </c:pt>
                <c:pt idx="3499">
                  <c:v>1.6882645000000001</c:v>
                </c:pt>
                <c:pt idx="3500">
                  <c:v>1.6787628000000001</c:v>
                </c:pt>
                <c:pt idx="3501">
                  <c:v>1.6870145000000001</c:v>
                </c:pt>
                <c:pt idx="3502">
                  <c:v>1.6905631000000001</c:v>
                </c:pt>
                <c:pt idx="3503">
                  <c:v>1.679991499999999</c:v>
                </c:pt>
                <c:pt idx="3504">
                  <c:v>1.6893555000000011</c:v>
                </c:pt>
                <c:pt idx="3505">
                  <c:v>1.6834977</c:v>
                </c:pt>
                <c:pt idx="3506">
                  <c:v>1.6798008</c:v>
                </c:pt>
                <c:pt idx="3507">
                  <c:v>1.687099299999999</c:v>
                </c:pt>
                <c:pt idx="3508">
                  <c:v>1.6929888000000011</c:v>
                </c:pt>
                <c:pt idx="3509">
                  <c:v>1.6927876000000011</c:v>
                </c:pt>
                <c:pt idx="3510">
                  <c:v>1.6912198000000001</c:v>
                </c:pt>
                <c:pt idx="3511">
                  <c:v>1.6904466</c:v>
                </c:pt>
                <c:pt idx="3512">
                  <c:v>1.6847688999999999</c:v>
                </c:pt>
                <c:pt idx="3513">
                  <c:v>1.6771315</c:v>
                </c:pt>
                <c:pt idx="3514">
                  <c:v>1.6863896</c:v>
                </c:pt>
                <c:pt idx="3515">
                  <c:v>1.6881691000000001</c:v>
                </c:pt>
                <c:pt idx="3516">
                  <c:v>1.6915058999999999</c:v>
                </c:pt>
                <c:pt idx="3517">
                  <c:v>1.6975013999999988</c:v>
                </c:pt>
                <c:pt idx="3518">
                  <c:v>1.6928829000000014</c:v>
                </c:pt>
                <c:pt idx="3519">
                  <c:v>1.6854468</c:v>
                </c:pt>
                <c:pt idx="3520">
                  <c:v>1.6907749999999999</c:v>
                </c:pt>
                <c:pt idx="3521">
                  <c:v>1.6831905</c:v>
                </c:pt>
                <c:pt idx="3522">
                  <c:v>1.6874594000000001</c:v>
                </c:pt>
                <c:pt idx="3523">
                  <c:v>1.6847794</c:v>
                </c:pt>
                <c:pt idx="3524">
                  <c:v>1.6835401000000001</c:v>
                </c:pt>
                <c:pt idx="3525">
                  <c:v>1.6934867</c:v>
                </c:pt>
                <c:pt idx="3526">
                  <c:v>1.6922261999999999</c:v>
                </c:pt>
                <c:pt idx="3527">
                  <c:v>1.6879255</c:v>
                </c:pt>
                <c:pt idx="3528">
                  <c:v>1.6893026</c:v>
                </c:pt>
                <c:pt idx="3529">
                  <c:v>1.6860824000000016</c:v>
                </c:pt>
                <c:pt idx="3530">
                  <c:v>1.6827880000000011</c:v>
                </c:pt>
                <c:pt idx="3531">
                  <c:v>1.6808919</c:v>
                </c:pt>
                <c:pt idx="3532">
                  <c:v>1.7012088999999995</c:v>
                </c:pt>
                <c:pt idx="3533">
                  <c:v>1.6909550000000011</c:v>
                </c:pt>
                <c:pt idx="3534">
                  <c:v>1.6893130999999999</c:v>
                </c:pt>
                <c:pt idx="3535">
                  <c:v>1.6935713999999988</c:v>
                </c:pt>
                <c:pt idx="3536">
                  <c:v>1.6894403</c:v>
                </c:pt>
                <c:pt idx="3537">
                  <c:v>1.6845251999999999</c:v>
                </c:pt>
                <c:pt idx="3538">
                  <c:v>1.6841121000000014</c:v>
                </c:pt>
                <c:pt idx="3539">
                  <c:v>1.6828939000000001</c:v>
                </c:pt>
                <c:pt idx="3540">
                  <c:v>1.677968299999999</c:v>
                </c:pt>
                <c:pt idx="3541">
                  <c:v>1.6848641999999998</c:v>
                </c:pt>
                <c:pt idx="3542">
                  <c:v>1.6896732999999988</c:v>
                </c:pt>
                <c:pt idx="3543">
                  <c:v>1.6871734</c:v>
                </c:pt>
                <c:pt idx="3544">
                  <c:v>1.6879360999999988</c:v>
                </c:pt>
                <c:pt idx="3545">
                  <c:v>1.6958171000000011</c:v>
                </c:pt>
                <c:pt idx="3546">
                  <c:v>1.6918553999999999</c:v>
                </c:pt>
                <c:pt idx="3547">
                  <c:v>1.6899698999999988</c:v>
                </c:pt>
                <c:pt idx="3548">
                  <c:v>1.6851820000000011</c:v>
                </c:pt>
                <c:pt idx="3549">
                  <c:v>1.6891543</c:v>
                </c:pt>
                <c:pt idx="3550">
                  <c:v>1.6832859000000011</c:v>
                </c:pt>
                <c:pt idx="3551">
                  <c:v>1.6877454000000001</c:v>
                </c:pt>
                <c:pt idx="3552">
                  <c:v>1.6915589000000011</c:v>
                </c:pt>
                <c:pt idx="3553">
                  <c:v>1.6980097999999999</c:v>
                </c:pt>
                <c:pt idx="3554">
                  <c:v>1.6921520000000017</c:v>
                </c:pt>
                <c:pt idx="3555">
                  <c:v>1.6886140999999999</c:v>
                </c:pt>
                <c:pt idx="3556">
                  <c:v>1.6950651000000001</c:v>
                </c:pt>
                <c:pt idx="3557">
                  <c:v>1.6881797000000001</c:v>
                </c:pt>
                <c:pt idx="3558">
                  <c:v>1.6796207999999988</c:v>
                </c:pt>
                <c:pt idx="3559">
                  <c:v>1.6849807000000001</c:v>
                </c:pt>
                <c:pt idx="3560">
                  <c:v>1.6805318</c:v>
                </c:pt>
                <c:pt idx="3561">
                  <c:v>1.6936774000000001</c:v>
                </c:pt>
                <c:pt idx="3562">
                  <c:v>1.6844511000000011</c:v>
                </c:pt>
                <c:pt idx="3563">
                  <c:v>1.6883068000000001</c:v>
                </c:pt>
                <c:pt idx="3564">
                  <c:v>1.6811885000000011</c:v>
                </c:pt>
                <c:pt idx="3565">
                  <c:v>1.6861777000000011</c:v>
                </c:pt>
                <c:pt idx="3566">
                  <c:v>1.6897686999999988</c:v>
                </c:pt>
                <c:pt idx="3567">
                  <c:v>1.6750552999999999</c:v>
                </c:pt>
                <c:pt idx="3568">
                  <c:v>1.6968658000000001</c:v>
                </c:pt>
                <c:pt idx="3569">
                  <c:v>1.6791441</c:v>
                </c:pt>
                <c:pt idx="3570">
                  <c:v>1.6936880000000001</c:v>
                </c:pt>
                <c:pt idx="3571">
                  <c:v>1.6890906999999988</c:v>
                </c:pt>
                <c:pt idx="3572">
                  <c:v>1.6972684</c:v>
                </c:pt>
                <c:pt idx="3573">
                  <c:v>1.6937409999999999</c:v>
                </c:pt>
                <c:pt idx="3574">
                  <c:v>1.6762629000000011</c:v>
                </c:pt>
                <c:pt idx="3575">
                  <c:v>1.6932218999999988</c:v>
                </c:pt>
                <c:pt idx="3576">
                  <c:v>1.6855951</c:v>
                </c:pt>
                <c:pt idx="3577">
                  <c:v>1.6818981999999998</c:v>
                </c:pt>
                <c:pt idx="3578">
                  <c:v>1.6854255999999999</c:v>
                </c:pt>
                <c:pt idx="3579">
                  <c:v>1.6804787999999999</c:v>
                </c:pt>
                <c:pt idx="3580">
                  <c:v>1.6902453000000011</c:v>
                </c:pt>
                <c:pt idx="3581">
                  <c:v>1.6866226</c:v>
                </c:pt>
                <c:pt idx="3582">
                  <c:v>1.6846099999999999</c:v>
                </c:pt>
                <c:pt idx="3583">
                  <c:v>1.6817605</c:v>
                </c:pt>
                <c:pt idx="3584">
                  <c:v>1.6909445000000001</c:v>
                </c:pt>
                <c:pt idx="3585">
                  <c:v>1.6863578000000017</c:v>
                </c:pt>
                <c:pt idx="3586">
                  <c:v>1.6854891999999999</c:v>
                </c:pt>
                <c:pt idx="3587">
                  <c:v>1.6791441</c:v>
                </c:pt>
                <c:pt idx="3588">
                  <c:v>1.6891012999999988</c:v>
                </c:pt>
                <c:pt idx="3589">
                  <c:v>1.6789958</c:v>
                </c:pt>
                <c:pt idx="3590">
                  <c:v>1.6879042999999987</c:v>
                </c:pt>
                <c:pt idx="3591">
                  <c:v>1.683794299999998</c:v>
                </c:pt>
                <c:pt idx="3592">
                  <c:v>1.6901500000000012</c:v>
                </c:pt>
                <c:pt idx="3593">
                  <c:v>1.6932642999999989</c:v>
                </c:pt>
                <c:pt idx="3594">
                  <c:v>1.6863154000000011</c:v>
                </c:pt>
                <c:pt idx="3595">
                  <c:v>1.6827985999999999</c:v>
                </c:pt>
                <c:pt idx="3596">
                  <c:v>1.6881056000000001</c:v>
                </c:pt>
                <c:pt idx="3597">
                  <c:v>1.6871734</c:v>
                </c:pt>
                <c:pt idx="3598">
                  <c:v>1.681697</c:v>
                </c:pt>
                <c:pt idx="3599">
                  <c:v>1.6747903</c:v>
                </c:pt>
                <c:pt idx="3600">
                  <c:v>1.6804893999999999</c:v>
                </c:pt>
                <c:pt idx="3601">
                  <c:v>1.6930311999999998</c:v>
                </c:pt>
                <c:pt idx="3602">
                  <c:v>1.6895886</c:v>
                </c:pt>
                <c:pt idx="3603">
                  <c:v>1.6871522000000001</c:v>
                </c:pt>
                <c:pt idx="3604">
                  <c:v>1.6890695</c:v>
                </c:pt>
                <c:pt idx="3605">
                  <c:v>1.6899063999999988</c:v>
                </c:pt>
                <c:pt idx="3606">
                  <c:v>1.6808282999999988</c:v>
                </c:pt>
                <c:pt idx="3607">
                  <c:v>1.6929253</c:v>
                </c:pt>
                <c:pt idx="3608">
                  <c:v>1.6882539000000016</c:v>
                </c:pt>
                <c:pt idx="3609">
                  <c:v>1.6918659999999999</c:v>
                </c:pt>
                <c:pt idx="3610">
                  <c:v>1.6941435000000011</c:v>
                </c:pt>
                <c:pt idx="3611">
                  <c:v>1.6890272</c:v>
                </c:pt>
                <c:pt idx="3612">
                  <c:v>1.6896097999999988</c:v>
                </c:pt>
                <c:pt idx="3613">
                  <c:v>1.6894720999999999</c:v>
                </c:pt>
                <c:pt idx="3614">
                  <c:v>1.6897157</c:v>
                </c:pt>
                <c:pt idx="3615">
                  <c:v>1.6756167</c:v>
                </c:pt>
                <c:pt idx="3616">
                  <c:v>1.6793454000000001</c:v>
                </c:pt>
                <c:pt idx="3617">
                  <c:v>1.6780531000000014</c:v>
                </c:pt>
                <c:pt idx="3618">
                  <c:v>1.685754</c:v>
                </c:pt>
                <c:pt idx="3619">
                  <c:v>1.6897369</c:v>
                </c:pt>
                <c:pt idx="3620">
                  <c:v>1.6881374000000011</c:v>
                </c:pt>
                <c:pt idx="3621">
                  <c:v>1.6924698</c:v>
                </c:pt>
                <c:pt idx="3622">
                  <c:v>1.6831058000000001</c:v>
                </c:pt>
                <c:pt idx="3623">
                  <c:v>1.6901923000000001</c:v>
                </c:pt>
                <c:pt idx="3624">
                  <c:v>1.6802987</c:v>
                </c:pt>
                <c:pt idx="3625">
                  <c:v>1.693349</c:v>
                </c:pt>
                <c:pt idx="3626">
                  <c:v>1.6886988000000001</c:v>
                </c:pt>
                <c:pt idx="3627">
                  <c:v>1.6876819000000001</c:v>
                </c:pt>
                <c:pt idx="3628">
                  <c:v>1.6865483999999999</c:v>
                </c:pt>
                <c:pt idx="3629">
                  <c:v>1.6871309999999999</c:v>
                </c:pt>
                <c:pt idx="3630">
                  <c:v>1.689006</c:v>
                </c:pt>
                <c:pt idx="3631">
                  <c:v>1.6780636</c:v>
                </c:pt>
                <c:pt idx="3632">
                  <c:v>1.6847371000000011</c:v>
                </c:pt>
                <c:pt idx="3633">
                  <c:v>1.6769407999999999</c:v>
                </c:pt>
                <c:pt idx="3634">
                  <c:v>1.685362</c:v>
                </c:pt>
                <c:pt idx="3635">
                  <c:v>1.6892284</c:v>
                </c:pt>
                <c:pt idx="3636">
                  <c:v>1.6820359000000011</c:v>
                </c:pt>
                <c:pt idx="3637">
                  <c:v>1.6873640999999988</c:v>
                </c:pt>
                <c:pt idx="3638">
                  <c:v>1.6797161</c:v>
                </c:pt>
                <c:pt idx="3639">
                  <c:v>1.6878831999999999</c:v>
                </c:pt>
                <c:pt idx="3640">
                  <c:v>1.6823007000000001</c:v>
                </c:pt>
                <c:pt idx="3641">
                  <c:v>1.681866399999999</c:v>
                </c:pt>
                <c:pt idx="3642">
                  <c:v>1.6922686</c:v>
                </c:pt>
                <c:pt idx="3643">
                  <c:v>1.6897157</c:v>
                </c:pt>
                <c:pt idx="3644">
                  <c:v>1.6931160000000001</c:v>
                </c:pt>
                <c:pt idx="3645">
                  <c:v>1.6939315999999998</c:v>
                </c:pt>
                <c:pt idx="3646">
                  <c:v>1.6891860000000001</c:v>
                </c:pt>
                <c:pt idx="3647">
                  <c:v>1.6865273000000001</c:v>
                </c:pt>
                <c:pt idx="3648">
                  <c:v>1.6859234999999988</c:v>
                </c:pt>
                <c:pt idx="3649">
                  <c:v>1.6887941</c:v>
                </c:pt>
                <c:pt idx="3650">
                  <c:v>1.6813261999999998</c:v>
                </c:pt>
                <c:pt idx="3651">
                  <c:v>1.6811037</c:v>
                </c:pt>
                <c:pt idx="3652">
                  <c:v>1.6859234999999988</c:v>
                </c:pt>
                <c:pt idx="3653">
                  <c:v>1.6870357</c:v>
                </c:pt>
                <c:pt idx="3654">
                  <c:v>1.6902983</c:v>
                </c:pt>
                <c:pt idx="3655">
                  <c:v>1.6798008</c:v>
                </c:pt>
                <c:pt idx="3656">
                  <c:v>1.6890906999999988</c:v>
                </c:pt>
                <c:pt idx="3657">
                  <c:v>1.6808388999999999</c:v>
                </c:pt>
                <c:pt idx="3658">
                  <c:v>1.6811248999999988</c:v>
                </c:pt>
                <c:pt idx="3659">
                  <c:v>1.669335</c:v>
                </c:pt>
                <c:pt idx="3660">
                  <c:v>1.6887835000000011</c:v>
                </c:pt>
                <c:pt idx="3661">
                  <c:v>1.6812838000000001</c:v>
                </c:pt>
                <c:pt idx="3662">
                  <c:v>1.6849489000000011</c:v>
                </c:pt>
                <c:pt idx="3663">
                  <c:v>1.6903831000000011</c:v>
                </c:pt>
                <c:pt idx="3664">
                  <c:v>1.6872582</c:v>
                </c:pt>
                <c:pt idx="3665">
                  <c:v>1.6902877000000012</c:v>
                </c:pt>
                <c:pt idx="3666">
                  <c:v>1.689006</c:v>
                </c:pt>
                <c:pt idx="3667">
                  <c:v>1.6896732999999988</c:v>
                </c:pt>
                <c:pt idx="3668">
                  <c:v>1.6896838999999999</c:v>
                </c:pt>
                <c:pt idx="3669">
                  <c:v>1.6942918</c:v>
                </c:pt>
                <c:pt idx="3670">
                  <c:v>1.6873216999999987</c:v>
                </c:pt>
                <c:pt idx="3671">
                  <c:v>1.6870357</c:v>
                </c:pt>
                <c:pt idx="3672">
                  <c:v>1.6834341999999998</c:v>
                </c:pt>
                <c:pt idx="3673">
                  <c:v>1.6740276000000001</c:v>
                </c:pt>
                <c:pt idx="3674">
                  <c:v>1.6748221000000001</c:v>
                </c:pt>
                <c:pt idx="3675">
                  <c:v>1.6834659999999999</c:v>
                </c:pt>
                <c:pt idx="3676">
                  <c:v>1.6802245999999998</c:v>
                </c:pt>
                <c:pt idx="3677">
                  <c:v>1.6855209</c:v>
                </c:pt>
                <c:pt idx="3678">
                  <c:v>1.6888577000000011</c:v>
                </c:pt>
                <c:pt idx="3679">
                  <c:v>1.6733496999999988</c:v>
                </c:pt>
                <c:pt idx="3680">
                  <c:v>1.6897262999999985</c:v>
                </c:pt>
                <c:pt idx="3681">
                  <c:v>1.6765171000000016</c:v>
                </c:pt>
                <c:pt idx="3682">
                  <c:v>1.6783920000000001</c:v>
                </c:pt>
                <c:pt idx="3683">
                  <c:v>1.6792289</c:v>
                </c:pt>
                <c:pt idx="3684">
                  <c:v>1.6896838999999999</c:v>
                </c:pt>
                <c:pt idx="3685">
                  <c:v>1.6788369000000001</c:v>
                </c:pt>
                <c:pt idx="3686">
                  <c:v>1.6867814999999999</c:v>
                </c:pt>
                <c:pt idx="3687">
                  <c:v>1.6923744999999999</c:v>
                </c:pt>
                <c:pt idx="3688">
                  <c:v>1.7066640999999996</c:v>
                </c:pt>
                <c:pt idx="3689">
                  <c:v>1.6892178000000011</c:v>
                </c:pt>
                <c:pt idx="3690">
                  <c:v>1.6784979000000011</c:v>
                </c:pt>
                <c:pt idx="3691">
                  <c:v>1.6732013999999988</c:v>
                </c:pt>
                <c:pt idx="3692">
                  <c:v>1.6717820000000001</c:v>
                </c:pt>
                <c:pt idx="3693">
                  <c:v>1.6867391</c:v>
                </c:pt>
                <c:pt idx="3694">
                  <c:v>1.6768137000000001</c:v>
                </c:pt>
                <c:pt idx="3695">
                  <c:v>1.6814533</c:v>
                </c:pt>
                <c:pt idx="3696">
                  <c:v>1.6821737000000001</c:v>
                </c:pt>
                <c:pt idx="3697">
                  <c:v>1.6824914</c:v>
                </c:pt>
                <c:pt idx="3698">
                  <c:v>1.6888681999999999</c:v>
                </c:pt>
                <c:pt idx="3699">
                  <c:v>1.6909867999999999</c:v>
                </c:pt>
                <c:pt idx="3700">
                  <c:v>1.6845676000000001</c:v>
                </c:pt>
                <c:pt idx="3701">
                  <c:v>1.6889848000000001</c:v>
                </c:pt>
                <c:pt idx="3702">
                  <c:v>1.6879149</c:v>
                </c:pt>
                <c:pt idx="3703">
                  <c:v>1.6832328999999999</c:v>
                </c:pt>
                <c:pt idx="3704">
                  <c:v>1.683391799999999</c:v>
                </c:pt>
                <c:pt idx="3705">
                  <c:v>1.6927133999999999</c:v>
                </c:pt>
                <c:pt idx="3706">
                  <c:v>1.6861142</c:v>
                </c:pt>
                <c:pt idx="3707">
                  <c:v>1.6808388999999999</c:v>
                </c:pt>
                <c:pt idx="3708">
                  <c:v>1.6782330999999999</c:v>
                </c:pt>
                <c:pt idx="3709">
                  <c:v>1.6809025000000011</c:v>
                </c:pt>
                <c:pt idx="3710">
                  <c:v>1.6780742</c:v>
                </c:pt>
                <c:pt idx="3711">
                  <c:v>1.6876819000000001</c:v>
                </c:pt>
                <c:pt idx="3712">
                  <c:v>1.6790487999999999</c:v>
                </c:pt>
                <c:pt idx="3713">
                  <c:v>1.6693773999999999</c:v>
                </c:pt>
                <c:pt idx="3714">
                  <c:v>1.6819299999999988</c:v>
                </c:pt>
                <c:pt idx="3715">
                  <c:v>1.6785721000000011</c:v>
                </c:pt>
                <c:pt idx="3716">
                  <c:v>1.6876819000000001</c:v>
                </c:pt>
                <c:pt idx="3717">
                  <c:v>1.6887517000000001</c:v>
                </c:pt>
                <c:pt idx="3718">
                  <c:v>1.6853833</c:v>
                </c:pt>
                <c:pt idx="3719">
                  <c:v>1.6916859000000011</c:v>
                </c:pt>
                <c:pt idx="3720">
                  <c:v>1.6912411000000001</c:v>
                </c:pt>
                <c:pt idx="3721">
                  <c:v>1.6978932999999989</c:v>
                </c:pt>
                <c:pt idx="3722">
                  <c:v>1.6822478000000014</c:v>
                </c:pt>
                <c:pt idx="3723">
                  <c:v>1.685796399999999</c:v>
                </c:pt>
                <c:pt idx="3724">
                  <c:v>1.6811990999999988</c:v>
                </c:pt>
                <c:pt idx="3725">
                  <c:v>1.6755108000000001</c:v>
                </c:pt>
                <c:pt idx="3726">
                  <c:v>1.6742607</c:v>
                </c:pt>
                <c:pt idx="3727">
                  <c:v>1.6817076</c:v>
                </c:pt>
                <c:pt idx="3728">
                  <c:v>1.684991299999999</c:v>
                </c:pt>
                <c:pt idx="3729">
                  <c:v>1.6795465999999999</c:v>
                </c:pt>
                <c:pt idx="3730">
                  <c:v>1.6836247999999987</c:v>
                </c:pt>
                <c:pt idx="3731">
                  <c:v>1.6909126999999999</c:v>
                </c:pt>
                <c:pt idx="3732">
                  <c:v>1.6960184000000011</c:v>
                </c:pt>
                <c:pt idx="3733">
                  <c:v>1.6884869000000011</c:v>
                </c:pt>
                <c:pt idx="3734">
                  <c:v>1.677968299999999</c:v>
                </c:pt>
                <c:pt idx="3735">
                  <c:v>1.6824173000000011</c:v>
                </c:pt>
                <c:pt idx="3736">
                  <c:v>1.6735404</c:v>
                </c:pt>
                <c:pt idx="3737">
                  <c:v>1.6732013999999988</c:v>
                </c:pt>
                <c:pt idx="3738">
                  <c:v>1.6809236999999988</c:v>
                </c:pt>
                <c:pt idx="3739">
                  <c:v>1.6814851000000011</c:v>
                </c:pt>
                <c:pt idx="3740">
                  <c:v>1.6832011</c:v>
                </c:pt>
                <c:pt idx="3741">
                  <c:v>1.6891012999999988</c:v>
                </c:pt>
                <c:pt idx="3742">
                  <c:v>1.6854361999999998</c:v>
                </c:pt>
                <c:pt idx="3743">
                  <c:v>1.6754259999999999</c:v>
                </c:pt>
                <c:pt idx="3744">
                  <c:v>1.6794195000000001</c:v>
                </c:pt>
                <c:pt idx="3745">
                  <c:v>1.6854255999999999</c:v>
                </c:pt>
                <c:pt idx="3746">
                  <c:v>1.6808495999999999</c:v>
                </c:pt>
                <c:pt idx="3747">
                  <c:v>1.6851183999999999</c:v>
                </c:pt>
                <c:pt idx="3748">
                  <c:v>1.6739746999999987</c:v>
                </c:pt>
                <c:pt idx="3749">
                  <c:v>1.6756696999999989</c:v>
                </c:pt>
                <c:pt idx="3750">
                  <c:v>1.6653627</c:v>
                </c:pt>
                <c:pt idx="3751">
                  <c:v>1.6776823000000001</c:v>
                </c:pt>
                <c:pt idx="3752">
                  <c:v>1.6762204999999999</c:v>
                </c:pt>
                <c:pt idx="3753">
                  <c:v>1.6829257</c:v>
                </c:pt>
                <c:pt idx="3754">
                  <c:v>1.6813791999999999</c:v>
                </c:pt>
                <c:pt idx="3755">
                  <c:v>1.6716230999999988</c:v>
                </c:pt>
                <c:pt idx="3756">
                  <c:v>1.6840697</c:v>
                </c:pt>
                <c:pt idx="3757">
                  <c:v>1.678339</c:v>
                </c:pt>
                <c:pt idx="3758">
                  <c:v>1.685468</c:v>
                </c:pt>
                <c:pt idx="3759">
                  <c:v>1.6804152000000001</c:v>
                </c:pt>
                <c:pt idx="3760">
                  <c:v>1.6788581000000011</c:v>
                </c:pt>
                <c:pt idx="3761">
                  <c:v>1.676909</c:v>
                </c:pt>
                <c:pt idx="3762">
                  <c:v>1.6815593</c:v>
                </c:pt>
                <c:pt idx="3763">
                  <c:v>1.683127</c:v>
                </c:pt>
                <c:pt idx="3764">
                  <c:v>1.6701825000000015</c:v>
                </c:pt>
                <c:pt idx="3765">
                  <c:v>1.6838896999999988</c:v>
                </c:pt>
                <c:pt idx="3766">
                  <c:v>1.6797161</c:v>
                </c:pt>
                <c:pt idx="3767">
                  <c:v>1.6730955000000001</c:v>
                </c:pt>
                <c:pt idx="3768">
                  <c:v>1.6846523000000011</c:v>
                </c:pt>
                <c:pt idx="3769">
                  <c:v>1.6765489000000011</c:v>
                </c:pt>
                <c:pt idx="3770">
                  <c:v>1.6808071000000011</c:v>
                </c:pt>
                <c:pt idx="3771">
                  <c:v>1.6739957999999988</c:v>
                </c:pt>
                <c:pt idx="3772">
                  <c:v>1.6765806999999999</c:v>
                </c:pt>
                <c:pt idx="3773">
                  <c:v>1.6796101999999999</c:v>
                </c:pt>
                <c:pt idx="3774">
                  <c:v>1.6693456</c:v>
                </c:pt>
                <c:pt idx="3775">
                  <c:v>1.6736887</c:v>
                </c:pt>
                <c:pt idx="3776">
                  <c:v>1.679589</c:v>
                </c:pt>
                <c:pt idx="3777">
                  <c:v>1.6761675000000011</c:v>
                </c:pt>
                <c:pt idx="3778">
                  <c:v>1.6880420000000012</c:v>
                </c:pt>
                <c:pt idx="3779">
                  <c:v>1.6840168000000011</c:v>
                </c:pt>
                <c:pt idx="3780">
                  <c:v>1.681961799999999</c:v>
                </c:pt>
                <c:pt idx="3781">
                  <c:v>1.6802457000000011</c:v>
                </c:pt>
                <c:pt idx="3782">
                  <c:v>1.6807965999999999</c:v>
                </c:pt>
                <c:pt idx="3783">
                  <c:v>1.6784767</c:v>
                </c:pt>
                <c:pt idx="3784">
                  <c:v>1.6846311</c:v>
                </c:pt>
                <c:pt idx="3785">
                  <c:v>1.6782861000000011</c:v>
                </c:pt>
                <c:pt idx="3786">
                  <c:v>1.6671741</c:v>
                </c:pt>
                <c:pt idx="3787">
                  <c:v>1.6879466999999988</c:v>
                </c:pt>
                <c:pt idx="3788">
                  <c:v>1.6786673999999999</c:v>
                </c:pt>
                <c:pt idx="3789">
                  <c:v>1.6805105000000011</c:v>
                </c:pt>
                <c:pt idx="3790">
                  <c:v>1.6804470000000011</c:v>
                </c:pt>
                <c:pt idx="3791">
                  <c:v>1.6876924</c:v>
                </c:pt>
                <c:pt idx="3792">
                  <c:v>1.6816651999999999</c:v>
                </c:pt>
                <c:pt idx="3793">
                  <c:v>1.6823219</c:v>
                </c:pt>
                <c:pt idx="3794">
                  <c:v>1.6818029000000001</c:v>
                </c:pt>
                <c:pt idx="3795">
                  <c:v>1.6757649999999988</c:v>
                </c:pt>
                <c:pt idx="3796">
                  <c:v>1.6800551000000017</c:v>
                </c:pt>
                <c:pt idx="3797">
                  <c:v>1.6810295999999998</c:v>
                </c:pt>
                <c:pt idx="3798">
                  <c:v>1.691919</c:v>
                </c:pt>
                <c:pt idx="3799">
                  <c:v>1.6830210999999988</c:v>
                </c:pt>
                <c:pt idx="3800">
                  <c:v>1.6751083</c:v>
                </c:pt>
                <c:pt idx="3801">
                  <c:v>1.6830422</c:v>
                </c:pt>
                <c:pt idx="3802">
                  <c:v>1.6753201</c:v>
                </c:pt>
                <c:pt idx="3803">
                  <c:v>1.6882539000000016</c:v>
                </c:pt>
                <c:pt idx="3804">
                  <c:v>1.6806695</c:v>
                </c:pt>
                <c:pt idx="3805">
                  <c:v>1.6796101999999999</c:v>
                </c:pt>
                <c:pt idx="3806">
                  <c:v>1.6857751999999999</c:v>
                </c:pt>
                <c:pt idx="3807">
                  <c:v>1.6850337</c:v>
                </c:pt>
                <c:pt idx="3808">
                  <c:v>1.6886988000000001</c:v>
                </c:pt>
                <c:pt idx="3809">
                  <c:v>1.6897475000000011</c:v>
                </c:pt>
                <c:pt idx="3810">
                  <c:v>1.6810295999999998</c:v>
                </c:pt>
                <c:pt idx="3811">
                  <c:v>1.6817181000000001</c:v>
                </c:pt>
                <c:pt idx="3812">
                  <c:v>1.6806800000000011</c:v>
                </c:pt>
                <c:pt idx="3813">
                  <c:v>1.6745467000000001</c:v>
                </c:pt>
                <c:pt idx="3814">
                  <c:v>1.6759873999999999</c:v>
                </c:pt>
                <c:pt idx="3815">
                  <c:v>1.672724699999999</c:v>
                </c:pt>
                <c:pt idx="3816">
                  <c:v>1.6804576000000011</c:v>
                </c:pt>
                <c:pt idx="3817">
                  <c:v>1.6847688999999999</c:v>
                </c:pt>
                <c:pt idx="3818">
                  <c:v>1.6729153999999999</c:v>
                </c:pt>
                <c:pt idx="3819">
                  <c:v>1.6733921</c:v>
                </c:pt>
                <c:pt idx="3820">
                  <c:v>1.675224799999999</c:v>
                </c:pt>
                <c:pt idx="3821">
                  <c:v>1.6693773999999999</c:v>
                </c:pt>
                <c:pt idx="3822">
                  <c:v>1.6844935000000001</c:v>
                </c:pt>
                <c:pt idx="3823">
                  <c:v>1.6861246999999988</c:v>
                </c:pt>
                <c:pt idx="3824">
                  <c:v>1.6804470000000011</c:v>
                </c:pt>
                <c:pt idx="3825">
                  <c:v>1.6785827000000011</c:v>
                </c:pt>
                <c:pt idx="3826">
                  <c:v>1.6867391</c:v>
                </c:pt>
                <c:pt idx="3827">
                  <c:v>1.6800974000000011</c:v>
                </c:pt>
                <c:pt idx="3828">
                  <c:v>1.6837413999999988</c:v>
                </c:pt>
                <c:pt idx="3829">
                  <c:v>1.6856798</c:v>
                </c:pt>
                <c:pt idx="3830">
                  <c:v>1.6785827000000011</c:v>
                </c:pt>
                <c:pt idx="3831">
                  <c:v>1.6814639</c:v>
                </c:pt>
                <c:pt idx="3832">
                  <c:v>1.6885186999999999</c:v>
                </c:pt>
                <c:pt idx="3833">
                  <c:v>1.677099699999999</c:v>
                </c:pt>
                <c:pt idx="3834">
                  <c:v>1.6725445999999999</c:v>
                </c:pt>
                <c:pt idx="3835">
                  <c:v>1.6832434999999999</c:v>
                </c:pt>
                <c:pt idx="3836">
                  <c:v>1.6886669999999999</c:v>
                </c:pt>
                <c:pt idx="3837">
                  <c:v>1.6778411999999998</c:v>
                </c:pt>
                <c:pt idx="3838">
                  <c:v>1.6844405000000011</c:v>
                </c:pt>
                <c:pt idx="3839">
                  <c:v>1.6745996999999988</c:v>
                </c:pt>
                <c:pt idx="3840">
                  <c:v>1.6753307</c:v>
                </c:pt>
                <c:pt idx="3841">
                  <c:v>1.6744619000000001</c:v>
                </c:pt>
                <c:pt idx="3842">
                  <c:v>1.6722375000000012</c:v>
                </c:pt>
                <c:pt idx="3843">
                  <c:v>1.6847265</c:v>
                </c:pt>
                <c:pt idx="3844">
                  <c:v>1.6799385999999998</c:v>
                </c:pt>
                <c:pt idx="3845">
                  <c:v>1.6897051000000001</c:v>
                </c:pt>
                <c:pt idx="3846">
                  <c:v>1.6794301</c:v>
                </c:pt>
                <c:pt idx="3847">
                  <c:v>1.6780212999999988</c:v>
                </c:pt>
                <c:pt idx="3848">
                  <c:v>1.6723645999999999</c:v>
                </c:pt>
                <c:pt idx="3849">
                  <c:v>1.6854574000000011</c:v>
                </c:pt>
                <c:pt idx="3850">
                  <c:v>1.6890590000000001</c:v>
                </c:pt>
                <c:pt idx="3851">
                  <c:v>1.6866756000000001</c:v>
                </c:pt>
                <c:pt idx="3852">
                  <c:v>1.6836777999999999</c:v>
                </c:pt>
                <c:pt idx="3853">
                  <c:v>1.6794830000000001</c:v>
                </c:pt>
                <c:pt idx="3854">
                  <c:v>1.6756802</c:v>
                </c:pt>
                <c:pt idx="3855">
                  <c:v>1.680733</c:v>
                </c:pt>
                <c:pt idx="3856">
                  <c:v>1.6689007</c:v>
                </c:pt>
                <c:pt idx="3857">
                  <c:v>1.6746631999999999</c:v>
                </c:pt>
                <c:pt idx="3858">
                  <c:v>1.6878407</c:v>
                </c:pt>
                <c:pt idx="3859">
                  <c:v>1.6753941999999988</c:v>
                </c:pt>
                <c:pt idx="3860">
                  <c:v>1.6725129000000014</c:v>
                </c:pt>
                <c:pt idx="3861">
                  <c:v>1.6695256999999988</c:v>
                </c:pt>
                <c:pt idx="3862">
                  <c:v>1.6783813999999999</c:v>
                </c:pt>
                <c:pt idx="3863">
                  <c:v>1.6706591000000011</c:v>
                </c:pt>
                <c:pt idx="3864">
                  <c:v>1.6770784999999999</c:v>
                </c:pt>
                <c:pt idx="3865">
                  <c:v>1.6802775000000016</c:v>
                </c:pt>
                <c:pt idx="3866">
                  <c:v>1.688434</c:v>
                </c:pt>
                <c:pt idx="3867">
                  <c:v>1.6799702999999988</c:v>
                </c:pt>
                <c:pt idx="3868">
                  <c:v>1.6921096</c:v>
                </c:pt>
                <c:pt idx="3869">
                  <c:v>1.6791229000000001</c:v>
                </c:pt>
                <c:pt idx="3870">
                  <c:v>1.6742288999999999</c:v>
                </c:pt>
                <c:pt idx="3871">
                  <c:v>1.6865483999999999</c:v>
                </c:pt>
                <c:pt idx="3872">
                  <c:v>1.6681486000000001</c:v>
                </c:pt>
                <c:pt idx="3873">
                  <c:v>1.6876500999999999</c:v>
                </c:pt>
                <c:pt idx="3874">
                  <c:v>1.6823642999999988</c:v>
                </c:pt>
                <c:pt idx="3875">
                  <c:v>1.6887517000000001</c:v>
                </c:pt>
                <c:pt idx="3876">
                  <c:v>1.6772374000000001</c:v>
                </c:pt>
                <c:pt idx="3877">
                  <c:v>1.6811037</c:v>
                </c:pt>
                <c:pt idx="3878">
                  <c:v>1.6743030999999999</c:v>
                </c:pt>
                <c:pt idx="3879">
                  <c:v>1.6776187</c:v>
                </c:pt>
                <c:pt idx="3880">
                  <c:v>1.6728307</c:v>
                </c:pt>
                <c:pt idx="3881">
                  <c:v>1.6864531000000011</c:v>
                </c:pt>
                <c:pt idx="3882">
                  <c:v>1.6811567000000001</c:v>
                </c:pt>
                <c:pt idx="3883">
                  <c:v>1.6777987999999988</c:v>
                </c:pt>
                <c:pt idx="3884">
                  <c:v>1.667428299999999</c:v>
                </c:pt>
                <c:pt idx="3885">
                  <c:v>1.6823431000000011</c:v>
                </c:pt>
                <c:pt idx="3886">
                  <c:v>1.6727565000000011</c:v>
                </c:pt>
                <c:pt idx="3887">
                  <c:v>1.6873746999999988</c:v>
                </c:pt>
                <c:pt idx="3888">
                  <c:v>1.6865695999999999</c:v>
                </c:pt>
                <c:pt idx="3889">
                  <c:v>1.6889211999999998</c:v>
                </c:pt>
                <c:pt idx="3890">
                  <c:v>1.6795041999999998</c:v>
                </c:pt>
                <c:pt idx="3891">
                  <c:v>1.6813156</c:v>
                </c:pt>
                <c:pt idx="3892">
                  <c:v>1.6758390999999988</c:v>
                </c:pt>
                <c:pt idx="3893">
                  <c:v>1.6767924999999999</c:v>
                </c:pt>
                <c:pt idx="3894">
                  <c:v>1.6751929999999999</c:v>
                </c:pt>
                <c:pt idx="3895">
                  <c:v>1.6693032999999988</c:v>
                </c:pt>
                <c:pt idx="3896">
                  <c:v>1.6749493</c:v>
                </c:pt>
                <c:pt idx="3897">
                  <c:v>1.6771631999999999</c:v>
                </c:pt>
                <c:pt idx="3898">
                  <c:v>1.6804152000000001</c:v>
                </c:pt>
                <c:pt idx="3899">
                  <c:v>1.6834659999999999</c:v>
                </c:pt>
                <c:pt idx="3900">
                  <c:v>1.678339</c:v>
                </c:pt>
                <c:pt idx="3901">
                  <c:v>1.6739535000000001</c:v>
                </c:pt>
                <c:pt idx="3902">
                  <c:v>1.6767501000000011</c:v>
                </c:pt>
                <c:pt idx="3903">
                  <c:v>1.6768772999999999</c:v>
                </c:pt>
                <c:pt idx="3904">
                  <c:v>1.6759662999999987</c:v>
                </c:pt>
                <c:pt idx="3905">
                  <c:v>1.6753307</c:v>
                </c:pt>
                <c:pt idx="3906">
                  <c:v>1.6770467</c:v>
                </c:pt>
                <c:pt idx="3907">
                  <c:v>1.677724699999998</c:v>
                </c:pt>
                <c:pt idx="3908">
                  <c:v>1.6863790000000001</c:v>
                </c:pt>
                <c:pt idx="3909">
                  <c:v>1.6729259999999999</c:v>
                </c:pt>
                <c:pt idx="3910">
                  <c:v>1.6674070999999999</c:v>
                </c:pt>
                <c:pt idx="3911">
                  <c:v>1.6751611999999998</c:v>
                </c:pt>
                <c:pt idx="3912">
                  <c:v>1.6788369000000001</c:v>
                </c:pt>
                <c:pt idx="3913">
                  <c:v>1.6727776999999999</c:v>
                </c:pt>
                <c:pt idx="3914">
                  <c:v>1.679694899999999</c:v>
                </c:pt>
                <c:pt idx="3915">
                  <c:v>1.6786144999999999</c:v>
                </c:pt>
                <c:pt idx="3916">
                  <c:v>1.6734768</c:v>
                </c:pt>
                <c:pt idx="3917">
                  <c:v>1.6811567000000001</c:v>
                </c:pt>
                <c:pt idx="3918">
                  <c:v>1.6798431999999999</c:v>
                </c:pt>
                <c:pt idx="3919">
                  <c:v>1.6742077000000011</c:v>
                </c:pt>
                <c:pt idx="3920">
                  <c:v>1.6721527000000012</c:v>
                </c:pt>
                <c:pt idx="3921">
                  <c:v>1.6715171000000011</c:v>
                </c:pt>
                <c:pt idx="3922">
                  <c:v>1.6679685999999998</c:v>
                </c:pt>
                <c:pt idx="3923">
                  <c:v>1.6731908</c:v>
                </c:pt>
                <c:pt idx="3924">
                  <c:v>1.679589</c:v>
                </c:pt>
                <c:pt idx="3925">
                  <c:v>1.6725341</c:v>
                </c:pt>
                <c:pt idx="3926">
                  <c:v>1.6816122</c:v>
                </c:pt>
                <c:pt idx="3927">
                  <c:v>1.6750871000000012</c:v>
                </c:pt>
                <c:pt idx="3928">
                  <c:v>1.6794195000000001</c:v>
                </c:pt>
                <c:pt idx="3929">
                  <c:v>1.6726824000000011</c:v>
                </c:pt>
                <c:pt idx="3930">
                  <c:v>1.6782330999999999</c:v>
                </c:pt>
                <c:pt idx="3931">
                  <c:v>1.6736781000000001</c:v>
                </c:pt>
                <c:pt idx="3932">
                  <c:v>1.6658181999999999</c:v>
                </c:pt>
                <c:pt idx="3933">
                  <c:v>1.6867920999999999</c:v>
                </c:pt>
                <c:pt idx="3934">
                  <c:v>1.6808282999999988</c:v>
                </c:pt>
                <c:pt idx="3935">
                  <c:v>1.6794407</c:v>
                </c:pt>
                <c:pt idx="3936">
                  <c:v>1.6802245999999998</c:v>
                </c:pt>
                <c:pt idx="3937">
                  <c:v>1.6863578000000017</c:v>
                </c:pt>
                <c:pt idx="3938">
                  <c:v>1.6700871000000019</c:v>
                </c:pt>
                <c:pt idx="3939">
                  <c:v>1.6730107000000001</c:v>
                </c:pt>
                <c:pt idx="3940">
                  <c:v>1.6709027000000001</c:v>
                </c:pt>
                <c:pt idx="3941">
                  <c:v>1.6793136</c:v>
                </c:pt>
                <c:pt idx="3942">
                  <c:v>1.6718455000000001</c:v>
                </c:pt>
                <c:pt idx="3943">
                  <c:v>1.6711251999999999</c:v>
                </c:pt>
                <c:pt idx="3944">
                  <c:v>1.6734556</c:v>
                </c:pt>
                <c:pt idx="3945">
                  <c:v>1.6782330999999999</c:v>
                </c:pt>
                <c:pt idx="3946">
                  <c:v>1.6739428999999999</c:v>
                </c:pt>
                <c:pt idx="3947">
                  <c:v>1.6824173000000011</c:v>
                </c:pt>
                <c:pt idx="3948">
                  <c:v>1.6798856</c:v>
                </c:pt>
                <c:pt idx="3949">
                  <c:v>1.6861035000000011</c:v>
                </c:pt>
                <c:pt idx="3950">
                  <c:v>1.679790299999999</c:v>
                </c:pt>
                <c:pt idx="3951">
                  <c:v>1.6680321000000011</c:v>
                </c:pt>
                <c:pt idx="3952">
                  <c:v>1.6694198</c:v>
                </c:pt>
                <c:pt idx="3953">
                  <c:v>1.6732225999999999</c:v>
                </c:pt>
                <c:pt idx="3954">
                  <c:v>1.6724810999999999</c:v>
                </c:pt>
                <c:pt idx="3955">
                  <c:v>1.6819724</c:v>
                </c:pt>
                <c:pt idx="3956">
                  <c:v>1.6848641999999998</c:v>
                </c:pt>
                <c:pt idx="3957">
                  <c:v>1.6888789000000011</c:v>
                </c:pt>
                <c:pt idx="3958">
                  <c:v>1.6794301</c:v>
                </c:pt>
                <c:pt idx="3959">
                  <c:v>1.678625</c:v>
                </c:pt>
                <c:pt idx="3960">
                  <c:v>1.6755213999999989</c:v>
                </c:pt>
                <c:pt idx="3961">
                  <c:v>1.6752141</c:v>
                </c:pt>
                <c:pt idx="3962">
                  <c:v>1.6751506</c:v>
                </c:pt>
                <c:pt idx="3963">
                  <c:v>1.6716019</c:v>
                </c:pt>
                <c:pt idx="3964">
                  <c:v>1.6739535000000001</c:v>
                </c:pt>
                <c:pt idx="3965">
                  <c:v>1.6783072000000001</c:v>
                </c:pt>
                <c:pt idx="3966">
                  <c:v>1.6747266999999988</c:v>
                </c:pt>
                <c:pt idx="3967">
                  <c:v>1.6711887999999999</c:v>
                </c:pt>
                <c:pt idx="3968">
                  <c:v>1.6624285000000001</c:v>
                </c:pt>
                <c:pt idx="3969">
                  <c:v>1.6761569000000012</c:v>
                </c:pt>
                <c:pt idx="3970">
                  <c:v>1.6813473999999999</c:v>
                </c:pt>
                <c:pt idx="3971">
                  <c:v>1.6706274000000001</c:v>
                </c:pt>
                <c:pt idx="3972">
                  <c:v>1.671443</c:v>
                </c:pt>
                <c:pt idx="3973">
                  <c:v>1.6806483000000001</c:v>
                </c:pt>
                <c:pt idx="3974">
                  <c:v>1.6735615999999998</c:v>
                </c:pt>
                <c:pt idx="3975">
                  <c:v>1.6814321000000001</c:v>
                </c:pt>
                <c:pt idx="3976">
                  <c:v>1.6750446999999988</c:v>
                </c:pt>
                <c:pt idx="3977">
                  <c:v>1.6751187999999999</c:v>
                </c:pt>
                <c:pt idx="3978">
                  <c:v>1.6778305999999998</c:v>
                </c:pt>
                <c:pt idx="3979">
                  <c:v>1.6702353999999999</c:v>
                </c:pt>
                <c:pt idx="3980">
                  <c:v>1.6717820000000001</c:v>
                </c:pt>
                <c:pt idx="3981">
                  <c:v>1.6668563000000001</c:v>
                </c:pt>
                <c:pt idx="3982">
                  <c:v>1.6796842999999988</c:v>
                </c:pt>
                <c:pt idx="3983">
                  <c:v>1.6858916999999982</c:v>
                </c:pt>
                <c:pt idx="3984">
                  <c:v>1.6761675000000011</c:v>
                </c:pt>
                <c:pt idx="3985">
                  <c:v>1.6757438</c:v>
                </c:pt>
                <c:pt idx="3986">
                  <c:v>1.6753518999999999</c:v>
                </c:pt>
                <c:pt idx="3987">
                  <c:v>1.6718242999999977</c:v>
                </c:pt>
                <c:pt idx="3988">
                  <c:v>1.6716230999999988</c:v>
                </c:pt>
                <c:pt idx="3989">
                  <c:v>1.6697268999999988</c:v>
                </c:pt>
                <c:pt idx="3990">
                  <c:v>1.669769399999999</c:v>
                </c:pt>
                <c:pt idx="3991">
                  <c:v>1.6667609999999999</c:v>
                </c:pt>
                <c:pt idx="3992">
                  <c:v>1.6759557</c:v>
                </c:pt>
                <c:pt idx="3993">
                  <c:v>1.6708285999999999</c:v>
                </c:pt>
                <c:pt idx="3994">
                  <c:v>1.6716549000000001</c:v>
                </c:pt>
                <c:pt idx="3995">
                  <c:v>1.6762733999999999</c:v>
                </c:pt>
                <c:pt idx="3996">
                  <c:v>1.6732438000000001</c:v>
                </c:pt>
                <c:pt idx="3997">
                  <c:v>1.6756167</c:v>
                </c:pt>
                <c:pt idx="3998">
                  <c:v>1.6766654000000001</c:v>
                </c:pt>
                <c:pt idx="3999">
                  <c:v>1.683127</c:v>
                </c:pt>
                <c:pt idx="4000">
                  <c:v>1.6773433</c:v>
                </c:pt>
                <c:pt idx="4001">
                  <c:v>1.6741336</c:v>
                </c:pt>
                <c:pt idx="4002">
                  <c:v>1.6739853</c:v>
                </c:pt>
                <c:pt idx="4003">
                  <c:v>1.6690701999999999</c:v>
                </c:pt>
                <c:pt idx="4004">
                  <c:v>1.6728624000000001</c:v>
                </c:pt>
                <c:pt idx="4005">
                  <c:v>1.6627463</c:v>
                </c:pt>
                <c:pt idx="4006">
                  <c:v>1.6727989000000001</c:v>
                </c:pt>
                <c:pt idx="4007">
                  <c:v>1.6725234</c:v>
                </c:pt>
                <c:pt idx="4008">
                  <c:v>1.6725445999999999</c:v>
                </c:pt>
                <c:pt idx="4009">
                  <c:v>1.675224799999999</c:v>
                </c:pt>
                <c:pt idx="4010">
                  <c:v>1.6774915999999989</c:v>
                </c:pt>
                <c:pt idx="4011">
                  <c:v>1.6772904</c:v>
                </c:pt>
                <c:pt idx="4012">
                  <c:v>1.6695469000000001</c:v>
                </c:pt>
                <c:pt idx="4013">
                  <c:v>1.6710299</c:v>
                </c:pt>
                <c:pt idx="4014">
                  <c:v>1.6688795000000001</c:v>
                </c:pt>
                <c:pt idx="4015">
                  <c:v>1.6731590000000001</c:v>
                </c:pt>
                <c:pt idx="4016">
                  <c:v>1.6740699999999999</c:v>
                </c:pt>
                <c:pt idx="4017">
                  <c:v>1.6710723000000001</c:v>
                </c:pt>
                <c:pt idx="4018">
                  <c:v>1.6757649999999988</c:v>
                </c:pt>
                <c:pt idx="4019">
                  <c:v>1.6757438</c:v>
                </c:pt>
                <c:pt idx="4020">
                  <c:v>1.6716549000000001</c:v>
                </c:pt>
                <c:pt idx="4021">
                  <c:v>1.6702143</c:v>
                </c:pt>
                <c:pt idx="4022">
                  <c:v>1.6696845999999999</c:v>
                </c:pt>
                <c:pt idx="4023">
                  <c:v>1.6788898000000001</c:v>
                </c:pt>
                <c:pt idx="4024">
                  <c:v>1.6763158000000011</c:v>
                </c:pt>
                <c:pt idx="4025">
                  <c:v>1.6853197</c:v>
                </c:pt>
                <c:pt idx="4026">
                  <c:v>1.6703413</c:v>
                </c:pt>
                <c:pt idx="4027">
                  <c:v>1.6745254999999999</c:v>
                </c:pt>
                <c:pt idx="4028">
                  <c:v>1.6733602999999988</c:v>
                </c:pt>
                <c:pt idx="4029">
                  <c:v>1.6742077000000011</c:v>
                </c:pt>
                <c:pt idx="4030">
                  <c:v>1.6611785999999999</c:v>
                </c:pt>
                <c:pt idx="4031">
                  <c:v>1.6728411999999999</c:v>
                </c:pt>
                <c:pt idx="4032">
                  <c:v>1.6745573000000011</c:v>
                </c:pt>
                <c:pt idx="4033">
                  <c:v>1.6712311</c:v>
                </c:pt>
                <c:pt idx="4034">
                  <c:v>1.6706167999999999</c:v>
                </c:pt>
                <c:pt idx="4035">
                  <c:v>1.6592294999999988</c:v>
                </c:pt>
                <c:pt idx="4036">
                  <c:v>1.6736145</c:v>
                </c:pt>
                <c:pt idx="4037">
                  <c:v>1.6732861000000001</c:v>
                </c:pt>
                <c:pt idx="4038">
                  <c:v>1.6731590000000001</c:v>
                </c:pt>
                <c:pt idx="4039">
                  <c:v>1.6714747999999988</c:v>
                </c:pt>
                <c:pt idx="4040">
                  <c:v>1.663731399999999</c:v>
                </c:pt>
                <c:pt idx="4041">
                  <c:v>1.6725234</c:v>
                </c:pt>
                <c:pt idx="4042">
                  <c:v>1.6709134000000001</c:v>
                </c:pt>
                <c:pt idx="4043">
                  <c:v>1.6668881000000011</c:v>
                </c:pt>
                <c:pt idx="4044">
                  <c:v>1.6717289999999998</c:v>
                </c:pt>
                <c:pt idx="4045">
                  <c:v>1.673879299999999</c:v>
                </c:pt>
                <c:pt idx="4046">
                  <c:v>1.6819194</c:v>
                </c:pt>
                <c:pt idx="4047">
                  <c:v>1.6869297999999988</c:v>
                </c:pt>
                <c:pt idx="4048">
                  <c:v>1.673720399999999</c:v>
                </c:pt>
                <c:pt idx="4049">
                  <c:v>1.6661783999999999</c:v>
                </c:pt>
                <c:pt idx="4050">
                  <c:v>1.6718773</c:v>
                </c:pt>
                <c:pt idx="4051">
                  <c:v>1.6597168</c:v>
                </c:pt>
                <c:pt idx="4052">
                  <c:v>1.6604795000000001</c:v>
                </c:pt>
                <c:pt idx="4053">
                  <c:v>1.6724599000000011</c:v>
                </c:pt>
                <c:pt idx="4054">
                  <c:v>1.6692503000000001</c:v>
                </c:pt>
                <c:pt idx="4055">
                  <c:v>1.6800339000000011</c:v>
                </c:pt>
                <c:pt idx="4056">
                  <c:v>1.6730636999999988</c:v>
                </c:pt>
                <c:pt idx="4057">
                  <c:v>1.6717289999999998</c:v>
                </c:pt>
                <c:pt idx="4058">
                  <c:v>1.6698329000000001</c:v>
                </c:pt>
                <c:pt idx="4059">
                  <c:v>1.675796799999999</c:v>
                </c:pt>
                <c:pt idx="4060">
                  <c:v>1.6793454000000001</c:v>
                </c:pt>
                <c:pt idx="4061">
                  <c:v>1.6724281000000001</c:v>
                </c:pt>
                <c:pt idx="4062">
                  <c:v>1.6701189000000014</c:v>
                </c:pt>
                <c:pt idx="4063">
                  <c:v>1.6644835000000011</c:v>
                </c:pt>
                <c:pt idx="4064">
                  <c:v>1.6713794</c:v>
                </c:pt>
                <c:pt idx="4065">
                  <c:v>1.6779153</c:v>
                </c:pt>
                <c:pt idx="4066">
                  <c:v>1.6766547999999999</c:v>
                </c:pt>
                <c:pt idx="4067">
                  <c:v>1.6661254000000001</c:v>
                </c:pt>
                <c:pt idx="4068">
                  <c:v>1.6654580999999999</c:v>
                </c:pt>
                <c:pt idx="4069">
                  <c:v>1.6706696999999988</c:v>
                </c:pt>
                <c:pt idx="4070">
                  <c:v>1.6669939999999999</c:v>
                </c:pt>
                <c:pt idx="4071">
                  <c:v>1.6660830000000011</c:v>
                </c:pt>
                <c:pt idx="4072">
                  <c:v>1.6750552999999999</c:v>
                </c:pt>
                <c:pt idx="4073">
                  <c:v>1.6712311</c:v>
                </c:pt>
                <c:pt idx="4074">
                  <c:v>1.667428299999999</c:v>
                </c:pt>
                <c:pt idx="4075">
                  <c:v>1.6734661999999998</c:v>
                </c:pt>
                <c:pt idx="4076">
                  <c:v>1.6605112</c:v>
                </c:pt>
                <c:pt idx="4077">
                  <c:v>1.6682227999999999</c:v>
                </c:pt>
                <c:pt idx="4078">
                  <c:v>1.6687736</c:v>
                </c:pt>
                <c:pt idx="4079">
                  <c:v>1.667333</c:v>
                </c:pt>
                <c:pt idx="4080">
                  <c:v>1.6738899</c:v>
                </c:pt>
                <c:pt idx="4081">
                  <c:v>1.6720150000000011</c:v>
                </c:pt>
                <c:pt idx="4082">
                  <c:v>1.6725023000000001</c:v>
                </c:pt>
                <c:pt idx="4083">
                  <c:v>1.6738158000000001</c:v>
                </c:pt>
                <c:pt idx="4084">
                  <c:v>1.6655958</c:v>
                </c:pt>
                <c:pt idx="4085">
                  <c:v>1.6662949</c:v>
                </c:pt>
                <c:pt idx="4086">
                  <c:v>1.6648543</c:v>
                </c:pt>
                <c:pt idx="4087">
                  <c:v>1.6638055999999999</c:v>
                </c:pt>
                <c:pt idx="4088">
                  <c:v>1.6681698</c:v>
                </c:pt>
                <c:pt idx="4089">
                  <c:v>1.6715912999999984</c:v>
                </c:pt>
                <c:pt idx="4090">
                  <c:v>1.6603524000000012</c:v>
                </c:pt>
                <c:pt idx="4091">
                  <c:v>1.6693138000000001</c:v>
                </c:pt>
                <c:pt idx="4092">
                  <c:v>1.6677355</c:v>
                </c:pt>
                <c:pt idx="4093">
                  <c:v>1.6704579000000019</c:v>
                </c:pt>
                <c:pt idx="4094">
                  <c:v>1.6790276</c:v>
                </c:pt>
                <c:pt idx="4095">
                  <c:v>1.6613481000000001</c:v>
                </c:pt>
                <c:pt idx="4096">
                  <c:v>1.6729578000000012</c:v>
                </c:pt>
                <c:pt idx="4097">
                  <c:v>1.6739957999999988</c:v>
                </c:pt>
                <c:pt idx="4098">
                  <c:v>1.6727989000000001</c:v>
                </c:pt>
                <c:pt idx="4099">
                  <c:v>1.6716971999999999</c:v>
                </c:pt>
                <c:pt idx="4100">
                  <c:v>1.6686677000000001</c:v>
                </c:pt>
                <c:pt idx="4101">
                  <c:v>1.6737839999999999</c:v>
                </c:pt>
                <c:pt idx="4102">
                  <c:v>1.6721208999999999</c:v>
                </c:pt>
                <c:pt idx="4103">
                  <c:v>1.6742819000000011</c:v>
                </c:pt>
                <c:pt idx="4104">
                  <c:v>1.6705426000000001</c:v>
                </c:pt>
                <c:pt idx="4105">
                  <c:v>1.669536299999999</c:v>
                </c:pt>
                <c:pt idx="4106">
                  <c:v>1.6659877000000001</c:v>
                </c:pt>
                <c:pt idx="4107">
                  <c:v>1.6696209999999998</c:v>
                </c:pt>
                <c:pt idx="4108">
                  <c:v>1.6653098</c:v>
                </c:pt>
                <c:pt idx="4109">
                  <c:v>1.6691126000000001</c:v>
                </c:pt>
                <c:pt idx="4110">
                  <c:v>1.6599075000000001</c:v>
                </c:pt>
                <c:pt idx="4111">
                  <c:v>1.6637631999999998</c:v>
                </c:pt>
                <c:pt idx="4112">
                  <c:v>1.6598545</c:v>
                </c:pt>
                <c:pt idx="4113">
                  <c:v>1.6733602999999988</c:v>
                </c:pt>
                <c:pt idx="4114">
                  <c:v>1.6695681</c:v>
                </c:pt>
                <c:pt idx="4115">
                  <c:v>1.6696951999999998</c:v>
                </c:pt>
                <c:pt idx="4116">
                  <c:v>1.6708498000000001</c:v>
                </c:pt>
                <c:pt idx="4117">
                  <c:v>1.6693456</c:v>
                </c:pt>
                <c:pt idx="4118">
                  <c:v>1.6725764000000001</c:v>
                </c:pt>
                <c:pt idx="4119">
                  <c:v>1.665225</c:v>
                </c:pt>
                <c:pt idx="4120">
                  <c:v>1.6591024000000001</c:v>
                </c:pt>
                <c:pt idx="4121">
                  <c:v>1.6667186000000001</c:v>
                </c:pt>
                <c:pt idx="4122">
                  <c:v>1.6726082</c:v>
                </c:pt>
                <c:pt idx="4123">
                  <c:v>1.6577677</c:v>
                </c:pt>
                <c:pt idx="4124">
                  <c:v>1.6693562</c:v>
                </c:pt>
                <c:pt idx="4125">
                  <c:v>1.6678202999999987</c:v>
                </c:pt>
                <c:pt idx="4126">
                  <c:v>1.6628205</c:v>
                </c:pt>
                <c:pt idx="4127">
                  <c:v>1.6686571000000014</c:v>
                </c:pt>
                <c:pt idx="4128">
                  <c:v>1.6693456</c:v>
                </c:pt>
                <c:pt idx="4129">
                  <c:v>1.6747056</c:v>
                </c:pt>
                <c:pt idx="4130">
                  <c:v>1.6705638</c:v>
                </c:pt>
                <c:pt idx="4131">
                  <c:v>1.6707015000000001</c:v>
                </c:pt>
                <c:pt idx="4132">
                  <c:v>1.6697587</c:v>
                </c:pt>
                <c:pt idx="4133">
                  <c:v>1.6656488</c:v>
                </c:pt>
                <c:pt idx="4134">
                  <c:v>1.6705850000000011</c:v>
                </c:pt>
                <c:pt idx="4135">
                  <c:v>1.6709875000000014</c:v>
                </c:pt>
                <c:pt idx="4136">
                  <c:v>1.6724068999999999</c:v>
                </c:pt>
                <c:pt idx="4137">
                  <c:v>1.6711992999999989</c:v>
                </c:pt>
                <c:pt idx="4138">
                  <c:v>1.6654051000000001</c:v>
                </c:pt>
                <c:pt idx="4139">
                  <c:v>1.6685194000000001</c:v>
                </c:pt>
                <c:pt idx="4140">
                  <c:v>1.6667715999999999</c:v>
                </c:pt>
                <c:pt idx="4141">
                  <c:v>1.6611891999999999</c:v>
                </c:pt>
                <c:pt idx="4142">
                  <c:v>1.6716019</c:v>
                </c:pt>
                <c:pt idx="4143">
                  <c:v>1.6701401000000011</c:v>
                </c:pt>
                <c:pt idx="4144">
                  <c:v>1.6721633</c:v>
                </c:pt>
                <c:pt idx="4145">
                  <c:v>1.6694621000000001</c:v>
                </c:pt>
                <c:pt idx="4146">
                  <c:v>1.6599391999999988</c:v>
                </c:pt>
                <c:pt idx="4147">
                  <c:v>1.6605430000000001</c:v>
                </c:pt>
                <c:pt idx="4148">
                  <c:v>1.6655745999999998</c:v>
                </c:pt>
                <c:pt idx="4149">
                  <c:v>1.6664961999999999</c:v>
                </c:pt>
                <c:pt idx="4150">
                  <c:v>1.6713159000000011</c:v>
                </c:pt>
                <c:pt idx="4151">
                  <c:v>1.665691099999999</c:v>
                </c:pt>
                <c:pt idx="4152">
                  <c:v>1.6695256999999988</c:v>
                </c:pt>
                <c:pt idx="4153">
                  <c:v>1.6739111</c:v>
                </c:pt>
                <c:pt idx="4154">
                  <c:v>1.6700553000000011</c:v>
                </c:pt>
                <c:pt idx="4155">
                  <c:v>1.6718031999999998</c:v>
                </c:pt>
                <c:pt idx="4156">
                  <c:v>1.6704684999999999</c:v>
                </c:pt>
                <c:pt idx="4157">
                  <c:v>1.6726188000000011</c:v>
                </c:pt>
                <c:pt idx="4158">
                  <c:v>1.6708604</c:v>
                </c:pt>
                <c:pt idx="4159">
                  <c:v>1.6685724000000011</c:v>
                </c:pt>
                <c:pt idx="4160">
                  <c:v>1.6666867999999999</c:v>
                </c:pt>
                <c:pt idx="4161">
                  <c:v>1.6649814000000001</c:v>
                </c:pt>
                <c:pt idx="4162">
                  <c:v>1.6581596000000001</c:v>
                </c:pt>
                <c:pt idx="4163">
                  <c:v>1.6708604</c:v>
                </c:pt>
                <c:pt idx="4164">
                  <c:v>1.6717925</c:v>
                </c:pt>
                <c:pt idx="4165">
                  <c:v>1.6678202999999987</c:v>
                </c:pt>
                <c:pt idx="4166">
                  <c:v>1.6641446</c:v>
                </c:pt>
                <c:pt idx="4167">
                  <c:v>1.6611785999999999</c:v>
                </c:pt>
                <c:pt idx="4168">
                  <c:v>1.6688265999999998</c:v>
                </c:pt>
                <c:pt idx="4169">
                  <c:v>1.6746102</c:v>
                </c:pt>
                <c:pt idx="4170">
                  <c:v>1.6698329000000001</c:v>
                </c:pt>
                <c:pt idx="4171">
                  <c:v>1.6735085999999999</c:v>
                </c:pt>
                <c:pt idx="4172">
                  <c:v>1.6639115</c:v>
                </c:pt>
                <c:pt idx="4173">
                  <c:v>1.6705956</c:v>
                </c:pt>
                <c:pt idx="4174">
                  <c:v>1.6670045999999998</c:v>
                </c:pt>
                <c:pt idx="4175">
                  <c:v>1.6579689999999998</c:v>
                </c:pt>
                <c:pt idx="4176">
                  <c:v>1.6621214</c:v>
                </c:pt>
                <c:pt idx="4177">
                  <c:v>1.6677143999999988</c:v>
                </c:pt>
                <c:pt idx="4178">
                  <c:v>1.6550347999999988</c:v>
                </c:pt>
                <c:pt idx="4179">
                  <c:v>1.6662843000000001</c:v>
                </c:pt>
                <c:pt idx="4180">
                  <c:v>1.6689007</c:v>
                </c:pt>
                <c:pt idx="4181">
                  <c:v>1.6573545999999999</c:v>
                </c:pt>
                <c:pt idx="4182">
                  <c:v>1.6711251999999999</c:v>
                </c:pt>
                <c:pt idx="4183">
                  <c:v>1.6711676</c:v>
                </c:pt>
                <c:pt idx="4184">
                  <c:v>1.6716441999999998</c:v>
                </c:pt>
                <c:pt idx="4185">
                  <c:v>1.6717607999999988</c:v>
                </c:pt>
                <c:pt idx="4186">
                  <c:v>1.6605217999999988</c:v>
                </c:pt>
                <c:pt idx="4187">
                  <c:v>1.6798008</c:v>
                </c:pt>
                <c:pt idx="4188">
                  <c:v>1.6710828000000011</c:v>
                </c:pt>
                <c:pt idx="4189">
                  <c:v>1.6698858999999999</c:v>
                </c:pt>
                <c:pt idx="4190">
                  <c:v>1.6689324999999999</c:v>
                </c:pt>
                <c:pt idx="4191">
                  <c:v>1.6730636999999988</c:v>
                </c:pt>
                <c:pt idx="4192">
                  <c:v>1.6712629000000001</c:v>
                </c:pt>
                <c:pt idx="4193">
                  <c:v>1.6676826</c:v>
                </c:pt>
                <c:pt idx="4194">
                  <c:v>1.6575240999999989</c:v>
                </c:pt>
                <c:pt idx="4195">
                  <c:v>1.6674918999999988</c:v>
                </c:pt>
                <c:pt idx="4196">
                  <c:v>1.6655534000000001</c:v>
                </c:pt>
                <c:pt idx="4197">
                  <c:v>1.6718561000000001</c:v>
                </c:pt>
                <c:pt idx="4198">
                  <c:v>1.6683498999999999</c:v>
                </c:pt>
                <c:pt idx="4199">
                  <c:v>1.6597379999999999</c:v>
                </c:pt>
                <c:pt idx="4200">
                  <c:v>1.6593354</c:v>
                </c:pt>
                <c:pt idx="4201">
                  <c:v>1.6620790000000001</c:v>
                </c:pt>
                <c:pt idx="4202">
                  <c:v>1.6586787000000001</c:v>
                </c:pt>
                <c:pt idx="4203">
                  <c:v>1.6638797999999988</c:v>
                </c:pt>
                <c:pt idx="4204">
                  <c:v>1.6720256</c:v>
                </c:pt>
                <c:pt idx="4205">
                  <c:v>1.6659982999999989</c:v>
                </c:pt>
                <c:pt idx="4206">
                  <c:v>1.6710935</c:v>
                </c:pt>
                <c:pt idx="4207">
                  <c:v>1.6632441999999998</c:v>
                </c:pt>
                <c:pt idx="4208">
                  <c:v>1.6715171000000011</c:v>
                </c:pt>
                <c:pt idx="4209">
                  <c:v>1.6691338</c:v>
                </c:pt>
                <c:pt idx="4210">
                  <c:v>1.6714959</c:v>
                </c:pt>
                <c:pt idx="4211">
                  <c:v>1.662704</c:v>
                </c:pt>
                <c:pt idx="4212">
                  <c:v>1.6520370000000011</c:v>
                </c:pt>
                <c:pt idx="4213">
                  <c:v>1.6575135000000001</c:v>
                </c:pt>
                <c:pt idx="4214">
                  <c:v>1.6589541000000001</c:v>
                </c:pt>
                <c:pt idx="4215">
                  <c:v>1.6634031</c:v>
                </c:pt>
                <c:pt idx="4216">
                  <c:v>1.6592825000000011</c:v>
                </c:pt>
                <c:pt idx="4217">
                  <c:v>1.6761250999999999</c:v>
                </c:pt>
                <c:pt idx="4218">
                  <c:v>1.6678943999999984</c:v>
                </c:pt>
                <c:pt idx="4219">
                  <c:v>1.6714641999999988</c:v>
                </c:pt>
                <c:pt idx="4220">
                  <c:v>1.6679155999999999</c:v>
                </c:pt>
                <c:pt idx="4221">
                  <c:v>1.6704896</c:v>
                </c:pt>
                <c:pt idx="4222">
                  <c:v>1.6570473999999999</c:v>
                </c:pt>
                <c:pt idx="4223">
                  <c:v>1.6608289999999999</c:v>
                </c:pt>
                <c:pt idx="4224">
                  <c:v>1.6659877000000001</c:v>
                </c:pt>
                <c:pt idx="4225">
                  <c:v>1.6688795000000001</c:v>
                </c:pt>
                <c:pt idx="4226">
                  <c:v>1.6658181999999999</c:v>
                </c:pt>
                <c:pt idx="4227">
                  <c:v>1.6572275000000001</c:v>
                </c:pt>
                <c:pt idx="4228">
                  <c:v>1.6585939999999999</c:v>
                </c:pt>
                <c:pt idx="4229">
                  <c:v>1.6675342999999987</c:v>
                </c:pt>
                <c:pt idx="4230">
                  <c:v>1.659346</c:v>
                </c:pt>
                <c:pt idx="4231">
                  <c:v>1.6691020000000001</c:v>
                </c:pt>
                <c:pt idx="4232">
                  <c:v>1.6648965999999998</c:v>
                </c:pt>
                <c:pt idx="4233">
                  <c:v>1.6714853999999999</c:v>
                </c:pt>
                <c:pt idx="4234">
                  <c:v>1.6542190999999999</c:v>
                </c:pt>
                <c:pt idx="4235">
                  <c:v>1.665511</c:v>
                </c:pt>
                <c:pt idx="4236">
                  <c:v>1.6667609999999999</c:v>
                </c:pt>
                <c:pt idx="4237">
                  <c:v>1.6627357</c:v>
                </c:pt>
                <c:pt idx="4238">
                  <c:v>1.6546429000000011</c:v>
                </c:pt>
                <c:pt idx="4239">
                  <c:v>1.6597485999999999</c:v>
                </c:pt>
                <c:pt idx="4240">
                  <c:v>1.6693667999999988</c:v>
                </c:pt>
                <c:pt idx="4241">
                  <c:v>1.6634878000000011</c:v>
                </c:pt>
                <c:pt idx="4242">
                  <c:v>1.6674812999999988</c:v>
                </c:pt>
                <c:pt idx="4243">
                  <c:v>1.6618459000000001</c:v>
                </c:pt>
                <c:pt idx="4244">
                  <c:v>1.6635301999999998</c:v>
                </c:pt>
                <c:pt idx="4245">
                  <c:v>1.6553948999999988</c:v>
                </c:pt>
                <c:pt idx="4246">
                  <c:v>1.6734026</c:v>
                </c:pt>
                <c:pt idx="4247">
                  <c:v>1.6684876000000011</c:v>
                </c:pt>
                <c:pt idx="4248">
                  <c:v>1.6748645</c:v>
                </c:pt>
                <c:pt idx="4249">
                  <c:v>1.6588270000000001</c:v>
                </c:pt>
                <c:pt idx="4250">
                  <c:v>1.6645365000000001</c:v>
                </c:pt>
                <c:pt idx="4251">
                  <c:v>1.6686993999999988</c:v>
                </c:pt>
                <c:pt idx="4252">
                  <c:v>1.6581808000000011</c:v>
                </c:pt>
                <c:pt idx="4253">
                  <c:v>1.6637420999999999</c:v>
                </c:pt>
                <c:pt idx="4254">
                  <c:v>1.6598651</c:v>
                </c:pt>
                <c:pt idx="4255">
                  <c:v>1.663434799999999</c:v>
                </c:pt>
                <c:pt idx="4256">
                  <c:v>1.6613799</c:v>
                </c:pt>
                <c:pt idx="4257">
                  <c:v>1.6542933</c:v>
                </c:pt>
                <c:pt idx="4258">
                  <c:v>1.673921699999998</c:v>
                </c:pt>
                <c:pt idx="4259">
                  <c:v>1.6715384</c:v>
                </c:pt>
                <c:pt idx="4260">
                  <c:v>1.6631277</c:v>
                </c:pt>
                <c:pt idx="4261">
                  <c:v>1.6571745</c:v>
                </c:pt>
                <c:pt idx="4262">
                  <c:v>1.6670681999999999</c:v>
                </c:pt>
                <c:pt idx="4263">
                  <c:v>1.6545369000000001</c:v>
                </c:pt>
                <c:pt idx="4264">
                  <c:v>1.6561153000000011</c:v>
                </c:pt>
                <c:pt idx="4265">
                  <c:v>1.6601405000000011</c:v>
                </c:pt>
                <c:pt idx="4266">
                  <c:v>1.6596850000000001</c:v>
                </c:pt>
                <c:pt idx="4267">
                  <c:v>1.6562529000000017</c:v>
                </c:pt>
                <c:pt idx="4268">
                  <c:v>1.6586468999999999</c:v>
                </c:pt>
                <c:pt idx="4269">
                  <c:v>1.6638586</c:v>
                </c:pt>
                <c:pt idx="4270">
                  <c:v>1.6689855000000011</c:v>
                </c:pt>
                <c:pt idx="4271">
                  <c:v>1.6640387000000001</c:v>
                </c:pt>
                <c:pt idx="4272">
                  <c:v>1.6525137000000001</c:v>
                </c:pt>
                <c:pt idx="4273">
                  <c:v>1.6636361</c:v>
                </c:pt>
                <c:pt idx="4274">
                  <c:v>1.6541450000000011</c:v>
                </c:pt>
                <c:pt idx="4275">
                  <c:v>1.6649495999999999</c:v>
                </c:pt>
                <c:pt idx="4276">
                  <c:v>1.6708921999999999</c:v>
                </c:pt>
                <c:pt idx="4277">
                  <c:v>1.6651826999999999</c:v>
                </c:pt>
                <c:pt idx="4278">
                  <c:v>1.6579795999999998</c:v>
                </c:pt>
                <c:pt idx="4279">
                  <c:v>1.6643669999999999</c:v>
                </c:pt>
                <c:pt idx="4280">
                  <c:v>1.6674812999999988</c:v>
                </c:pt>
                <c:pt idx="4281">
                  <c:v>1.6583821000000014</c:v>
                </c:pt>
                <c:pt idx="4282">
                  <c:v>1.6663266999999988</c:v>
                </c:pt>
                <c:pt idx="4283">
                  <c:v>1.6629582000000001</c:v>
                </c:pt>
                <c:pt idx="4284">
                  <c:v>1.6639221</c:v>
                </c:pt>
                <c:pt idx="4285">
                  <c:v>1.6602782</c:v>
                </c:pt>
                <c:pt idx="4286">
                  <c:v>1.6677567</c:v>
                </c:pt>
                <c:pt idx="4287">
                  <c:v>1.6598862999999988</c:v>
                </c:pt>
                <c:pt idx="4288">
                  <c:v>1.6550347999999988</c:v>
                </c:pt>
                <c:pt idx="4289">
                  <c:v>1.6551195000000001</c:v>
                </c:pt>
                <c:pt idx="4290">
                  <c:v>1.6494205999999998</c:v>
                </c:pt>
                <c:pt idx="4291">
                  <c:v>1.6650449</c:v>
                </c:pt>
                <c:pt idx="4292">
                  <c:v>1.6495371000000001</c:v>
                </c:pt>
                <c:pt idx="4293">
                  <c:v>1.6602676000000001</c:v>
                </c:pt>
                <c:pt idx="4294">
                  <c:v>1.6578101000000001</c:v>
                </c:pt>
                <c:pt idx="4295">
                  <c:v>1.6606383</c:v>
                </c:pt>
                <c:pt idx="4296">
                  <c:v>1.6576511999999999</c:v>
                </c:pt>
                <c:pt idx="4297">
                  <c:v>1.6557445</c:v>
                </c:pt>
                <c:pt idx="4298">
                  <c:v>1.6670258</c:v>
                </c:pt>
                <c:pt idx="4299">
                  <c:v>1.6587951999999999</c:v>
                </c:pt>
                <c:pt idx="4300">
                  <c:v>1.6695681</c:v>
                </c:pt>
                <c:pt idx="4301">
                  <c:v>1.6607337</c:v>
                </c:pt>
                <c:pt idx="4302">
                  <c:v>1.6585939999999999</c:v>
                </c:pt>
                <c:pt idx="4303">
                  <c:v>1.6649284</c:v>
                </c:pt>
                <c:pt idx="4304">
                  <c:v>1.6615175000000011</c:v>
                </c:pt>
                <c:pt idx="4305">
                  <c:v>1.6551301</c:v>
                </c:pt>
                <c:pt idx="4306">
                  <c:v>1.6487215</c:v>
                </c:pt>
                <c:pt idx="4307">
                  <c:v>1.6623014</c:v>
                </c:pt>
                <c:pt idx="4308">
                  <c:v>1.6621425000000014</c:v>
                </c:pt>
                <c:pt idx="4309">
                  <c:v>1.6704579000000019</c:v>
                </c:pt>
                <c:pt idx="4310">
                  <c:v>1.6580855000000017</c:v>
                </c:pt>
                <c:pt idx="4311">
                  <c:v>1.6559351999999998</c:v>
                </c:pt>
                <c:pt idx="4312">
                  <c:v>1.6579054</c:v>
                </c:pt>
                <c:pt idx="4313">
                  <c:v>1.6538695999999988</c:v>
                </c:pt>
                <c:pt idx="4314">
                  <c:v>1.6670469999999999</c:v>
                </c:pt>
                <c:pt idx="4315">
                  <c:v>1.6689007</c:v>
                </c:pt>
                <c:pt idx="4316">
                  <c:v>1.656994399999999</c:v>
                </c:pt>
                <c:pt idx="4317">
                  <c:v>1.6547594000000001</c:v>
                </c:pt>
                <c:pt idx="4318">
                  <c:v>1.6550982999999988</c:v>
                </c:pt>
                <c:pt idx="4319">
                  <c:v>1.6587105000000011</c:v>
                </c:pt>
                <c:pt idx="4320">
                  <c:v>1.6529267999999988</c:v>
                </c:pt>
                <c:pt idx="4321">
                  <c:v>1.6620472000000011</c:v>
                </c:pt>
                <c:pt idx="4322">
                  <c:v>1.6643352</c:v>
                </c:pt>
                <c:pt idx="4323">
                  <c:v>1.6551301</c:v>
                </c:pt>
                <c:pt idx="4324">
                  <c:v>1.6634772</c:v>
                </c:pt>
                <c:pt idx="4325">
                  <c:v>1.6640174000000016</c:v>
                </c:pt>
                <c:pt idx="4326">
                  <c:v>1.6590071000000011</c:v>
                </c:pt>
                <c:pt idx="4327">
                  <c:v>1.6687841999999999</c:v>
                </c:pt>
                <c:pt idx="4328">
                  <c:v>1.6711781999999999</c:v>
                </c:pt>
                <c:pt idx="4329">
                  <c:v>1.6604053000000001</c:v>
                </c:pt>
                <c:pt idx="4330">
                  <c:v>1.6597274</c:v>
                </c:pt>
                <c:pt idx="4331">
                  <c:v>1.6598968999999988</c:v>
                </c:pt>
                <c:pt idx="4332">
                  <c:v>1.6580537000000011</c:v>
                </c:pt>
                <c:pt idx="4333">
                  <c:v>1.6572275000000001</c:v>
                </c:pt>
                <c:pt idx="4334">
                  <c:v>1.6639432999999988</c:v>
                </c:pt>
                <c:pt idx="4335">
                  <c:v>1.6606808000000011</c:v>
                </c:pt>
                <c:pt idx="4336">
                  <c:v>1.6627886999999999</c:v>
                </c:pt>
                <c:pt idx="4337">
                  <c:v>1.6541238</c:v>
                </c:pt>
                <c:pt idx="4338">
                  <c:v>1.653954299999999</c:v>
                </c:pt>
                <c:pt idx="4339">
                  <c:v>1.6635195999999999</c:v>
                </c:pt>
                <c:pt idx="4340">
                  <c:v>1.6571004</c:v>
                </c:pt>
                <c:pt idx="4341">
                  <c:v>1.6580219</c:v>
                </c:pt>
                <c:pt idx="4342">
                  <c:v>1.6538378</c:v>
                </c:pt>
                <c:pt idx="4343">
                  <c:v>1.6529373999999999</c:v>
                </c:pt>
                <c:pt idx="4344">
                  <c:v>1.6582231999999999</c:v>
                </c:pt>
                <c:pt idx="4345">
                  <c:v>1.6564860000000001</c:v>
                </c:pt>
                <c:pt idx="4346">
                  <c:v>1.6551407</c:v>
                </c:pt>
                <c:pt idx="4347">
                  <c:v>1.6648755000000011</c:v>
                </c:pt>
                <c:pt idx="4348">
                  <c:v>1.6555219999999988</c:v>
                </c:pt>
                <c:pt idx="4349">
                  <c:v>1.6616128999999999</c:v>
                </c:pt>
                <c:pt idx="4350">
                  <c:v>1.6646106000000001</c:v>
                </c:pt>
                <c:pt idx="4351">
                  <c:v>1.6699705999999999</c:v>
                </c:pt>
                <c:pt idx="4352">
                  <c:v>1.6593036999999988</c:v>
                </c:pt>
                <c:pt idx="4353">
                  <c:v>1.6597379999999999</c:v>
                </c:pt>
                <c:pt idx="4354">
                  <c:v>1.6498761</c:v>
                </c:pt>
                <c:pt idx="4355">
                  <c:v>1.6504905000000001</c:v>
                </c:pt>
                <c:pt idx="4356">
                  <c:v>1.6545898999999999</c:v>
                </c:pt>
                <c:pt idx="4357">
                  <c:v>1.6547594000000001</c:v>
                </c:pt>
                <c:pt idx="4358">
                  <c:v>1.6529586000000001</c:v>
                </c:pt>
                <c:pt idx="4359">
                  <c:v>1.6555538000000001</c:v>
                </c:pt>
                <c:pt idx="4360">
                  <c:v>1.6611891999999999</c:v>
                </c:pt>
                <c:pt idx="4361">
                  <c:v>1.6679580000000001</c:v>
                </c:pt>
                <c:pt idx="4362">
                  <c:v>1.6579159999999999</c:v>
                </c:pt>
                <c:pt idx="4363">
                  <c:v>1.6511578000000011</c:v>
                </c:pt>
                <c:pt idx="4364">
                  <c:v>1.655691499999999</c:v>
                </c:pt>
                <c:pt idx="4365">
                  <c:v>1.6561893999999999</c:v>
                </c:pt>
                <c:pt idx="4366">
                  <c:v>1.6545581000000011</c:v>
                </c:pt>
                <c:pt idx="4367">
                  <c:v>1.6564542</c:v>
                </c:pt>
                <c:pt idx="4368">
                  <c:v>1.6644094</c:v>
                </c:pt>
                <c:pt idx="4369">
                  <c:v>1.6484884000000011</c:v>
                </c:pt>
                <c:pt idx="4370">
                  <c:v>1.6575240999999989</c:v>
                </c:pt>
                <c:pt idx="4371">
                  <c:v>1.6534141</c:v>
                </c:pt>
                <c:pt idx="4372">
                  <c:v>1.6616765</c:v>
                </c:pt>
                <c:pt idx="4373">
                  <c:v>1.6612739000000001</c:v>
                </c:pt>
                <c:pt idx="4374">
                  <c:v>1.6517404</c:v>
                </c:pt>
                <c:pt idx="4375">
                  <c:v>1.6546533999999999</c:v>
                </c:pt>
                <c:pt idx="4376">
                  <c:v>1.6545051000000011</c:v>
                </c:pt>
                <c:pt idx="4377">
                  <c:v>1.6536365</c:v>
                </c:pt>
                <c:pt idx="4378">
                  <c:v>1.6605112</c:v>
                </c:pt>
                <c:pt idx="4379">
                  <c:v>1.6537001</c:v>
                </c:pt>
                <c:pt idx="4380">
                  <c:v>1.6607019000000001</c:v>
                </c:pt>
                <c:pt idx="4381">
                  <c:v>1.6625133000000001</c:v>
                </c:pt>
                <c:pt idx="4382">
                  <c:v>1.6580961000000001</c:v>
                </c:pt>
                <c:pt idx="4383">
                  <c:v>1.6566555000000012</c:v>
                </c:pt>
                <c:pt idx="4384">
                  <c:v>1.6537847999999988</c:v>
                </c:pt>
                <c:pt idx="4385">
                  <c:v>1.6615705000000001</c:v>
                </c:pt>
                <c:pt idx="4386">
                  <c:v>1.6599075000000001</c:v>
                </c:pt>
                <c:pt idx="4387">
                  <c:v>1.6541767999999999</c:v>
                </c:pt>
                <c:pt idx="4388">
                  <c:v>1.6592612999999989</c:v>
                </c:pt>
                <c:pt idx="4389">
                  <c:v>1.6590706</c:v>
                </c:pt>
                <c:pt idx="4390">
                  <c:v>1.6579584000000001</c:v>
                </c:pt>
                <c:pt idx="4391">
                  <c:v>1.654431</c:v>
                </c:pt>
                <c:pt idx="4392">
                  <c:v>1.6551301</c:v>
                </c:pt>
                <c:pt idx="4393">
                  <c:v>1.6544098</c:v>
                </c:pt>
                <c:pt idx="4394">
                  <c:v>1.6536259</c:v>
                </c:pt>
                <c:pt idx="4395">
                  <c:v>1.6535518</c:v>
                </c:pt>
                <c:pt idx="4396">
                  <c:v>1.6604477000000011</c:v>
                </c:pt>
                <c:pt idx="4397">
                  <c:v>1.6539861</c:v>
                </c:pt>
                <c:pt idx="4398">
                  <c:v>1.6645258999999999</c:v>
                </c:pt>
                <c:pt idx="4399">
                  <c:v>1.6562318</c:v>
                </c:pt>
                <c:pt idx="4400">
                  <c:v>1.6670576000000001</c:v>
                </c:pt>
                <c:pt idx="4401">
                  <c:v>1.6590601</c:v>
                </c:pt>
                <c:pt idx="4402">
                  <c:v>1.6561893999999999</c:v>
                </c:pt>
                <c:pt idx="4403">
                  <c:v>1.6668139000000011</c:v>
                </c:pt>
                <c:pt idx="4404">
                  <c:v>1.6508506999999999</c:v>
                </c:pt>
                <c:pt idx="4405">
                  <c:v>1.6498655</c:v>
                </c:pt>
                <c:pt idx="4406">
                  <c:v>1.6511684</c:v>
                </c:pt>
                <c:pt idx="4407">
                  <c:v>1.6553948999999988</c:v>
                </c:pt>
                <c:pt idx="4408">
                  <c:v>1.6541767999999999</c:v>
                </c:pt>
                <c:pt idx="4409">
                  <c:v>1.6622697</c:v>
                </c:pt>
                <c:pt idx="4410">
                  <c:v>1.6573758000000001</c:v>
                </c:pt>
                <c:pt idx="4411">
                  <c:v>1.6565919</c:v>
                </c:pt>
                <c:pt idx="4412">
                  <c:v>1.6632018</c:v>
                </c:pt>
                <c:pt idx="4413">
                  <c:v>1.661496399999999</c:v>
                </c:pt>
                <c:pt idx="4414">
                  <c:v>1.6534987999999988</c:v>
                </c:pt>
                <c:pt idx="4415">
                  <c:v>1.6499607999999988</c:v>
                </c:pt>
                <c:pt idx="4416">
                  <c:v>1.6504057000000001</c:v>
                </c:pt>
                <c:pt idx="4417">
                  <c:v>1.6488061999999999</c:v>
                </c:pt>
                <c:pt idx="4418">
                  <c:v>1.6533504999999999</c:v>
                </c:pt>
                <c:pt idx="4419">
                  <c:v>1.6521218</c:v>
                </c:pt>
                <c:pt idx="4420">
                  <c:v>1.6536154000000001</c:v>
                </c:pt>
                <c:pt idx="4421">
                  <c:v>1.6531811000000001</c:v>
                </c:pt>
                <c:pt idx="4422">
                  <c:v>1.6551513</c:v>
                </c:pt>
                <c:pt idx="4423">
                  <c:v>1.6553313999999988</c:v>
                </c:pt>
                <c:pt idx="4424">
                  <c:v>1.653912</c:v>
                </c:pt>
                <c:pt idx="4425">
                  <c:v>1.665511</c:v>
                </c:pt>
                <c:pt idx="4426">
                  <c:v>1.6519098999999988</c:v>
                </c:pt>
                <c:pt idx="4427">
                  <c:v>1.6497913999999987</c:v>
                </c:pt>
                <c:pt idx="4428">
                  <c:v>1.6638267999999989</c:v>
                </c:pt>
                <c:pt idx="4429">
                  <c:v>1.6484037</c:v>
                </c:pt>
                <c:pt idx="4430">
                  <c:v>1.6603205999999999</c:v>
                </c:pt>
                <c:pt idx="4431">
                  <c:v>1.6586468999999999</c:v>
                </c:pt>
                <c:pt idx="4432">
                  <c:v>1.6547594000000001</c:v>
                </c:pt>
                <c:pt idx="4433">
                  <c:v>1.6557339</c:v>
                </c:pt>
                <c:pt idx="4434">
                  <c:v>1.6566130999999999</c:v>
                </c:pt>
                <c:pt idx="4435">
                  <c:v>1.6541026000000001</c:v>
                </c:pt>
                <c:pt idx="4436">
                  <c:v>1.6558609999999998</c:v>
                </c:pt>
                <c:pt idx="4437">
                  <c:v>1.6525879000000019</c:v>
                </c:pt>
                <c:pt idx="4438">
                  <c:v>1.6542086</c:v>
                </c:pt>
                <c:pt idx="4439">
                  <c:v>1.6562424000000011</c:v>
                </c:pt>
                <c:pt idx="4440">
                  <c:v>1.6641657000000001</c:v>
                </c:pt>
                <c:pt idx="4441">
                  <c:v>1.6664326</c:v>
                </c:pt>
                <c:pt idx="4442">
                  <c:v>1.6533292999999984</c:v>
                </c:pt>
                <c:pt idx="4443">
                  <c:v>1.6464652</c:v>
                </c:pt>
                <c:pt idx="4444">
                  <c:v>1.642673</c:v>
                </c:pt>
                <c:pt idx="4445">
                  <c:v>1.651793399999999</c:v>
                </c:pt>
                <c:pt idx="4446">
                  <c:v>1.6489651000000001</c:v>
                </c:pt>
                <c:pt idx="4447">
                  <c:v>1.6516980999999988</c:v>
                </c:pt>
                <c:pt idx="4448">
                  <c:v>1.6633077000000001</c:v>
                </c:pt>
                <c:pt idx="4449">
                  <c:v>1.6619731</c:v>
                </c:pt>
                <c:pt idx="4450">
                  <c:v>1.6610939</c:v>
                </c:pt>
                <c:pt idx="4451">
                  <c:v>1.6620048000000001</c:v>
                </c:pt>
                <c:pt idx="4452">
                  <c:v>1.663731399999999</c:v>
                </c:pt>
                <c:pt idx="4453">
                  <c:v>1.6503209999999999</c:v>
                </c:pt>
                <c:pt idx="4454">
                  <c:v>1.6573015999999998</c:v>
                </c:pt>
                <c:pt idx="4455">
                  <c:v>1.6539966999999982</c:v>
                </c:pt>
                <c:pt idx="4456">
                  <c:v>1.6521641</c:v>
                </c:pt>
                <c:pt idx="4457">
                  <c:v>1.6500984999999999</c:v>
                </c:pt>
                <c:pt idx="4458">
                  <c:v>1.6484354999999999</c:v>
                </c:pt>
                <c:pt idx="4459">
                  <c:v>1.6536789000000001</c:v>
                </c:pt>
                <c:pt idx="4460">
                  <c:v>1.653424699999998</c:v>
                </c:pt>
                <c:pt idx="4461">
                  <c:v>1.6455754</c:v>
                </c:pt>
                <c:pt idx="4462">
                  <c:v>1.6523866</c:v>
                </c:pt>
                <c:pt idx="4463">
                  <c:v>1.6432450000000001</c:v>
                </c:pt>
                <c:pt idx="4464">
                  <c:v>1.6649495999999999</c:v>
                </c:pt>
                <c:pt idx="4465">
                  <c:v>1.6526620000000001</c:v>
                </c:pt>
                <c:pt idx="4466">
                  <c:v>1.6592294999999988</c:v>
                </c:pt>
                <c:pt idx="4467">
                  <c:v>1.6556702999999988</c:v>
                </c:pt>
                <c:pt idx="4468">
                  <c:v>1.6531705000000001</c:v>
                </c:pt>
                <c:pt idx="4469">
                  <c:v>1.6497807</c:v>
                </c:pt>
                <c:pt idx="4470">
                  <c:v>1.6609138000000001</c:v>
                </c:pt>
                <c:pt idx="4471">
                  <c:v>1.6554690999999988</c:v>
                </c:pt>
                <c:pt idx="4472">
                  <c:v>1.6536259</c:v>
                </c:pt>
                <c:pt idx="4473">
                  <c:v>1.6536576999999999</c:v>
                </c:pt>
                <c:pt idx="4474">
                  <c:v>1.6571004</c:v>
                </c:pt>
                <c:pt idx="4475">
                  <c:v>1.6580855000000017</c:v>
                </c:pt>
                <c:pt idx="4476">
                  <c:v>1.6468254</c:v>
                </c:pt>
                <c:pt idx="4477">
                  <c:v>1.6492511000000001</c:v>
                </c:pt>
                <c:pt idx="4478">
                  <c:v>1.6513696999999989</c:v>
                </c:pt>
                <c:pt idx="4479">
                  <c:v>1.6553736999999988</c:v>
                </c:pt>
                <c:pt idx="4480">
                  <c:v>1.6515498</c:v>
                </c:pt>
                <c:pt idx="4481">
                  <c:v>1.6549711999999999</c:v>
                </c:pt>
                <c:pt idx="4482">
                  <c:v>1.6595473000000001</c:v>
                </c:pt>
                <c:pt idx="4483">
                  <c:v>1.6540603</c:v>
                </c:pt>
                <c:pt idx="4484">
                  <c:v>1.6552784</c:v>
                </c:pt>
                <c:pt idx="4485">
                  <c:v>1.6498549</c:v>
                </c:pt>
                <c:pt idx="4486">
                  <c:v>1.6403850000000011</c:v>
                </c:pt>
                <c:pt idx="4487">
                  <c:v>1.6514438</c:v>
                </c:pt>
                <c:pt idx="4488">
                  <c:v>1.651221399999999</c:v>
                </c:pt>
                <c:pt idx="4489">
                  <c:v>1.6481389000000011</c:v>
                </c:pt>
                <c:pt idx="4490">
                  <c:v>1.6559033999999988</c:v>
                </c:pt>
                <c:pt idx="4491">
                  <c:v>1.6561470000000011</c:v>
                </c:pt>
                <c:pt idx="4492">
                  <c:v>1.6476198</c:v>
                </c:pt>
                <c:pt idx="4493">
                  <c:v>1.6514861999999999</c:v>
                </c:pt>
                <c:pt idx="4494">
                  <c:v>1.6465500000000011</c:v>
                </c:pt>
                <c:pt idx="4495">
                  <c:v>1.6545156999999999</c:v>
                </c:pt>
                <c:pt idx="4496">
                  <c:v>1.6502467999999999</c:v>
                </c:pt>
                <c:pt idx="4497">
                  <c:v>1.6560729000000014</c:v>
                </c:pt>
                <c:pt idx="4498">
                  <c:v>1.6512001999999999</c:v>
                </c:pt>
                <c:pt idx="4499">
                  <c:v>1.6491557999999999</c:v>
                </c:pt>
                <c:pt idx="4500">
                  <c:v>1.6477786999999988</c:v>
                </c:pt>
                <c:pt idx="4501">
                  <c:v>1.6537636999999989</c:v>
                </c:pt>
                <c:pt idx="4502">
                  <c:v>1.6658500000000001</c:v>
                </c:pt>
                <c:pt idx="4503">
                  <c:v>1.6570261999999998</c:v>
                </c:pt>
                <c:pt idx="4504">
                  <c:v>1.6621425000000014</c:v>
                </c:pt>
                <c:pt idx="4505">
                  <c:v>1.6554055000000001</c:v>
                </c:pt>
                <c:pt idx="4506">
                  <c:v>1.6493358</c:v>
                </c:pt>
                <c:pt idx="4507">
                  <c:v>1.6532764</c:v>
                </c:pt>
                <c:pt idx="4508">
                  <c:v>1.6525666999999988</c:v>
                </c:pt>
                <c:pt idx="4509">
                  <c:v>1.6535411999999998</c:v>
                </c:pt>
                <c:pt idx="4510">
                  <c:v>1.6534458999999999</c:v>
                </c:pt>
                <c:pt idx="4511">
                  <c:v>1.6482766</c:v>
                </c:pt>
                <c:pt idx="4512">
                  <c:v>1.6563376999999999</c:v>
                </c:pt>
                <c:pt idx="4513">
                  <c:v>1.6476303999999988</c:v>
                </c:pt>
                <c:pt idx="4514">
                  <c:v>1.6457025999999999</c:v>
                </c:pt>
                <c:pt idx="4515">
                  <c:v>1.6526832</c:v>
                </c:pt>
                <c:pt idx="4516">
                  <c:v>1.6509777000000001</c:v>
                </c:pt>
                <c:pt idx="4517">
                  <c:v>1.6556702999999988</c:v>
                </c:pt>
                <c:pt idx="4518">
                  <c:v>1.6505434000000001</c:v>
                </c:pt>
                <c:pt idx="4519">
                  <c:v>1.6481600000000001</c:v>
                </c:pt>
                <c:pt idx="4520">
                  <c:v>1.6530433</c:v>
                </c:pt>
                <c:pt idx="4521">
                  <c:v>1.6432131999999999</c:v>
                </c:pt>
                <c:pt idx="4522">
                  <c:v>1.648838</c:v>
                </c:pt>
                <c:pt idx="4523">
                  <c:v>1.6529161999999999</c:v>
                </c:pt>
                <c:pt idx="4524">
                  <c:v>1.6486050000000001</c:v>
                </c:pt>
                <c:pt idx="4525">
                  <c:v>1.6462110000000001</c:v>
                </c:pt>
                <c:pt idx="4526">
                  <c:v>1.651496799999999</c:v>
                </c:pt>
                <c:pt idx="4527">
                  <c:v>1.6501409000000011</c:v>
                </c:pt>
                <c:pt idx="4528">
                  <c:v>1.659346</c:v>
                </c:pt>
                <c:pt idx="4529">
                  <c:v>1.6491452</c:v>
                </c:pt>
                <c:pt idx="4530">
                  <c:v>1.6536259</c:v>
                </c:pt>
                <c:pt idx="4531">
                  <c:v>1.6483508000000011</c:v>
                </c:pt>
                <c:pt idx="4532">
                  <c:v>1.6519523</c:v>
                </c:pt>
                <c:pt idx="4533">
                  <c:v>1.6437535000000001</c:v>
                </c:pt>
                <c:pt idx="4534">
                  <c:v>1.6506706</c:v>
                </c:pt>
                <c:pt idx="4535">
                  <c:v>1.6511259999999999</c:v>
                </c:pt>
                <c:pt idx="4536">
                  <c:v>1.6485414</c:v>
                </c:pt>
                <c:pt idx="4537">
                  <c:v>1.6494523999999999</c:v>
                </c:pt>
                <c:pt idx="4538">
                  <c:v>1.6580748999999999</c:v>
                </c:pt>
                <c:pt idx="4539">
                  <c:v>1.651751</c:v>
                </c:pt>
                <c:pt idx="4540">
                  <c:v>1.6515709000000001</c:v>
                </c:pt>
                <c:pt idx="4541">
                  <c:v>1.6475774999999999</c:v>
                </c:pt>
                <c:pt idx="4542">
                  <c:v>1.6492192999999988</c:v>
                </c:pt>
                <c:pt idx="4543">
                  <c:v>1.6526407999999999</c:v>
                </c:pt>
                <c:pt idx="4544">
                  <c:v>1.653954299999999</c:v>
                </c:pt>
                <c:pt idx="4545">
                  <c:v>1.6534035</c:v>
                </c:pt>
                <c:pt idx="4546">
                  <c:v>1.6561045999999999</c:v>
                </c:pt>
                <c:pt idx="4547">
                  <c:v>1.6517828000000001</c:v>
                </c:pt>
                <c:pt idx="4548">
                  <c:v>1.6498442999999989</c:v>
                </c:pt>
                <c:pt idx="4549">
                  <c:v>1.6495795</c:v>
                </c:pt>
                <c:pt idx="4550">
                  <c:v>1.6526301999999999</c:v>
                </c:pt>
                <c:pt idx="4551">
                  <c:v>1.6471537000000001</c:v>
                </c:pt>
                <c:pt idx="4552">
                  <c:v>1.6461580000000011</c:v>
                </c:pt>
                <c:pt idx="4553">
                  <c:v>1.6520582000000001</c:v>
                </c:pt>
                <c:pt idx="4554">
                  <c:v>1.6530644999999988</c:v>
                </c:pt>
                <c:pt idx="4555">
                  <c:v>1.6523441999999999</c:v>
                </c:pt>
                <c:pt idx="4556">
                  <c:v>1.6536470999999999</c:v>
                </c:pt>
                <c:pt idx="4557">
                  <c:v>1.6520264</c:v>
                </c:pt>
                <c:pt idx="4558">
                  <c:v>1.6498655</c:v>
                </c:pt>
                <c:pt idx="4559">
                  <c:v>1.6481600000000001</c:v>
                </c:pt>
                <c:pt idx="4560">
                  <c:v>1.6498655</c:v>
                </c:pt>
                <c:pt idx="4561">
                  <c:v>1.6456814</c:v>
                </c:pt>
                <c:pt idx="4562">
                  <c:v>1.6442619000000001</c:v>
                </c:pt>
                <c:pt idx="4563">
                  <c:v>1.6405756</c:v>
                </c:pt>
                <c:pt idx="4564">
                  <c:v>1.6478105000000001</c:v>
                </c:pt>
                <c:pt idx="4565">
                  <c:v>1.6522383</c:v>
                </c:pt>
                <c:pt idx="4566">
                  <c:v>1.6566342999999988</c:v>
                </c:pt>
                <c:pt idx="4567">
                  <c:v>1.6537741999999989</c:v>
                </c:pt>
                <c:pt idx="4568">
                  <c:v>1.6531915999999998</c:v>
                </c:pt>
                <c:pt idx="4569">
                  <c:v>1.6546533999999999</c:v>
                </c:pt>
                <c:pt idx="4570">
                  <c:v>1.6528527000000011</c:v>
                </c:pt>
                <c:pt idx="4571">
                  <c:v>1.6450034</c:v>
                </c:pt>
                <c:pt idx="4572">
                  <c:v>1.6500138000000011</c:v>
                </c:pt>
                <c:pt idx="4573">
                  <c:v>1.6482341999999999</c:v>
                </c:pt>
                <c:pt idx="4574">
                  <c:v>1.6527573000000011</c:v>
                </c:pt>
                <c:pt idx="4575">
                  <c:v>1.6500984999999999</c:v>
                </c:pt>
                <c:pt idx="4576">
                  <c:v>1.6523866</c:v>
                </c:pt>
                <c:pt idx="4577">
                  <c:v>1.6515391999999998</c:v>
                </c:pt>
                <c:pt idx="4578">
                  <c:v>1.6552678000000001</c:v>
                </c:pt>
                <c:pt idx="4579">
                  <c:v>1.6531598000000001</c:v>
                </c:pt>
                <c:pt idx="4580">
                  <c:v>1.6430544</c:v>
                </c:pt>
                <c:pt idx="4581">
                  <c:v>1.6563801000000011</c:v>
                </c:pt>
                <c:pt idx="4582">
                  <c:v>1.6489122000000001</c:v>
                </c:pt>
                <c:pt idx="4583">
                  <c:v>1.6496854000000001</c:v>
                </c:pt>
                <c:pt idx="4584">
                  <c:v>1.6453424000000001</c:v>
                </c:pt>
                <c:pt idx="4585">
                  <c:v>1.6475774999999999</c:v>
                </c:pt>
                <c:pt idx="4586">
                  <c:v>1.6502998</c:v>
                </c:pt>
                <c:pt idx="4587">
                  <c:v>1.6465500000000011</c:v>
                </c:pt>
                <c:pt idx="4588">
                  <c:v>1.650946</c:v>
                </c:pt>
                <c:pt idx="4589">
                  <c:v>1.6482448000000001</c:v>
                </c:pt>
                <c:pt idx="4590">
                  <c:v>1.6502574000000017</c:v>
                </c:pt>
                <c:pt idx="4591">
                  <c:v>1.6391138000000001</c:v>
                </c:pt>
                <c:pt idx="4592">
                  <c:v>1.6396329000000001</c:v>
                </c:pt>
                <c:pt idx="4593">
                  <c:v>1.6413912999999984</c:v>
                </c:pt>
                <c:pt idx="4594">
                  <c:v>1.6487426999999999</c:v>
                </c:pt>
                <c:pt idx="4595">
                  <c:v>1.6495900999999988</c:v>
                </c:pt>
                <c:pt idx="4596">
                  <c:v>1.643901799999999</c:v>
                </c:pt>
                <c:pt idx="4597">
                  <c:v>1.6523336</c:v>
                </c:pt>
                <c:pt idx="4598">
                  <c:v>1.6487533000000001</c:v>
                </c:pt>
                <c:pt idx="4599">
                  <c:v>1.6406604</c:v>
                </c:pt>
                <c:pt idx="4600">
                  <c:v>1.6495477000000001</c:v>
                </c:pt>
                <c:pt idx="4601">
                  <c:v>1.653096299999999</c:v>
                </c:pt>
                <c:pt idx="4602">
                  <c:v>1.6509035999999999</c:v>
                </c:pt>
                <c:pt idx="4603">
                  <c:v>1.6514544</c:v>
                </c:pt>
                <c:pt idx="4604">
                  <c:v>1.6466240999999988</c:v>
                </c:pt>
                <c:pt idx="4605">
                  <c:v>1.6465923</c:v>
                </c:pt>
                <c:pt idx="4606">
                  <c:v>1.6363174000000011</c:v>
                </c:pt>
                <c:pt idx="4607">
                  <c:v>1.6462215999999998</c:v>
                </c:pt>
                <c:pt idx="4608">
                  <c:v>1.6498972999999988</c:v>
                </c:pt>
                <c:pt idx="4609">
                  <c:v>1.6489438999999999</c:v>
                </c:pt>
                <c:pt idx="4610">
                  <c:v>1.652895</c:v>
                </c:pt>
                <c:pt idx="4611">
                  <c:v>1.6498549</c:v>
                </c:pt>
                <c:pt idx="4612">
                  <c:v>1.6510201</c:v>
                </c:pt>
                <c:pt idx="4613">
                  <c:v>1.6495583</c:v>
                </c:pt>
                <c:pt idx="4614">
                  <c:v>1.6476303999999988</c:v>
                </c:pt>
                <c:pt idx="4615">
                  <c:v>1.649325299999999</c:v>
                </c:pt>
                <c:pt idx="4616">
                  <c:v>1.6484566</c:v>
                </c:pt>
                <c:pt idx="4617">
                  <c:v>1.6412959</c:v>
                </c:pt>
                <c:pt idx="4618">
                  <c:v>1.6512530999999999</c:v>
                </c:pt>
                <c:pt idx="4619">
                  <c:v>1.6529161999999999</c:v>
                </c:pt>
                <c:pt idx="4620">
                  <c:v>1.655003</c:v>
                </c:pt>
                <c:pt idx="4621">
                  <c:v>1.649621899999999</c:v>
                </c:pt>
                <c:pt idx="4622">
                  <c:v>1.6385524000000011</c:v>
                </c:pt>
                <c:pt idx="4623">
                  <c:v>1.6498549</c:v>
                </c:pt>
                <c:pt idx="4624">
                  <c:v>1.6471325999999999</c:v>
                </c:pt>
                <c:pt idx="4625">
                  <c:v>1.6429377999999999</c:v>
                </c:pt>
                <c:pt idx="4626">
                  <c:v>1.6357135</c:v>
                </c:pt>
                <c:pt idx="4627">
                  <c:v>1.6405015000000001</c:v>
                </c:pt>
                <c:pt idx="4628">
                  <c:v>1.649039299999999</c:v>
                </c:pt>
                <c:pt idx="4629">
                  <c:v>1.6431709000000001</c:v>
                </c:pt>
                <c:pt idx="4630">
                  <c:v>1.6496112999999988</c:v>
                </c:pt>
                <c:pt idx="4631">
                  <c:v>1.6523441999999999</c:v>
                </c:pt>
                <c:pt idx="4632">
                  <c:v>1.6451623</c:v>
                </c:pt>
                <c:pt idx="4633">
                  <c:v>1.6550771000000011</c:v>
                </c:pt>
                <c:pt idx="4634">
                  <c:v>1.6413489000000001</c:v>
                </c:pt>
                <c:pt idx="4635">
                  <c:v>1.6361161000000011</c:v>
                </c:pt>
                <c:pt idx="4636">
                  <c:v>1.6499925999999998</c:v>
                </c:pt>
                <c:pt idx="4637">
                  <c:v>1.6496006999999988</c:v>
                </c:pt>
                <c:pt idx="4638">
                  <c:v>1.6493040999999988</c:v>
                </c:pt>
                <c:pt idx="4639">
                  <c:v>1.6453211999999988</c:v>
                </c:pt>
                <c:pt idx="4640">
                  <c:v>1.6501303</c:v>
                </c:pt>
                <c:pt idx="4641">
                  <c:v>1.6544945999999998</c:v>
                </c:pt>
                <c:pt idx="4642">
                  <c:v>1.6400036</c:v>
                </c:pt>
                <c:pt idx="4643">
                  <c:v>1.651518</c:v>
                </c:pt>
                <c:pt idx="4644">
                  <c:v>1.6474503</c:v>
                </c:pt>
                <c:pt idx="4645">
                  <c:v>1.6416031</c:v>
                </c:pt>
                <c:pt idx="4646">
                  <c:v>1.6434992999999984</c:v>
                </c:pt>
                <c:pt idx="4647">
                  <c:v>1.6462322</c:v>
                </c:pt>
                <c:pt idx="4648">
                  <c:v>1.6424188000000011</c:v>
                </c:pt>
                <c:pt idx="4649">
                  <c:v>1.6448445</c:v>
                </c:pt>
                <c:pt idx="4650">
                  <c:v>1.6493465</c:v>
                </c:pt>
                <c:pt idx="4651">
                  <c:v>1.6433614999999988</c:v>
                </c:pt>
                <c:pt idx="4652">
                  <c:v>1.6483825000000014</c:v>
                </c:pt>
                <c:pt idx="4653">
                  <c:v>1.6372707</c:v>
                </c:pt>
                <c:pt idx="4654">
                  <c:v>1.648266</c:v>
                </c:pt>
                <c:pt idx="4655">
                  <c:v>1.6450670000000001</c:v>
                </c:pt>
                <c:pt idx="4656">
                  <c:v>1.6497807</c:v>
                </c:pt>
                <c:pt idx="4657">
                  <c:v>1.6477257999999988</c:v>
                </c:pt>
                <c:pt idx="4658">
                  <c:v>1.6493465</c:v>
                </c:pt>
                <c:pt idx="4659">
                  <c:v>1.649971399999999</c:v>
                </c:pt>
                <c:pt idx="4660">
                  <c:v>1.6425776999999999</c:v>
                </c:pt>
                <c:pt idx="4661">
                  <c:v>1.6489438999999999</c:v>
                </c:pt>
                <c:pt idx="4662">
                  <c:v>1.6495689</c:v>
                </c:pt>
                <c:pt idx="4663">
                  <c:v>1.6464652</c:v>
                </c:pt>
                <c:pt idx="4664">
                  <c:v>1.6470583999999999</c:v>
                </c:pt>
                <c:pt idx="4665">
                  <c:v>1.644495</c:v>
                </c:pt>
                <c:pt idx="4666">
                  <c:v>1.6498655</c:v>
                </c:pt>
                <c:pt idx="4667">
                  <c:v>1.6533929000000001</c:v>
                </c:pt>
                <c:pt idx="4668">
                  <c:v>1.6443361000000001</c:v>
                </c:pt>
                <c:pt idx="4669">
                  <c:v>1.6411899999999999</c:v>
                </c:pt>
                <c:pt idx="4670">
                  <c:v>1.6407556999999999</c:v>
                </c:pt>
                <c:pt idx="4671">
                  <c:v>1.6451623</c:v>
                </c:pt>
                <c:pt idx="4672">
                  <c:v>1.6286693999999988</c:v>
                </c:pt>
                <c:pt idx="4673">
                  <c:v>1.6477786999999988</c:v>
                </c:pt>
                <c:pt idx="4674">
                  <c:v>1.6463487000000001</c:v>
                </c:pt>
                <c:pt idx="4675">
                  <c:v>1.6466771000000011</c:v>
                </c:pt>
                <c:pt idx="4676">
                  <c:v>1.6530644999999988</c:v>
                </c:pt>
                <c:pt idx="4677">
                  <c:v>1.6464757999999999</c:v>
                </c:pt>
                <c:pt idx="4678">
                  <c:v>1.6513591000000001</c:v>
                </c:pt>
                <c:pt idx="4679">
                  <c:v>1.655776299999999</c:v>
                </c:pt>
                <c:pt idx="4680">
                  <c:v>1.6492829000000011</c:v>
                </c:pt>
                <c:pt idx="4681">
                  <c:v>1.6519839999999999</c:v>
                </c:pt>
                <c:pt idx="4682">
                  <c:v>1.6494311999999998</c:v>
                </c:pt>
                <c:pt idx="4683">
                  <c:v>1.641899699999998</c:v>
                </c:pt>
                <c:pt idx="4684">
                  <c:v>1.6468784000000001</c:v>
                </c:pt>
                <c:pt idx="4685">
                  <c:v>1.6352898</c:v>
                </c:pt>
                <c:pt idx="4686">
                  <c:v>1.6527149999999999</c:v>
                </c:pt>
                <c:pt idx="4687">
                  <c:v>1.6493888000000001</c:v>
                </c:pt>
                <c:pt idx="4688">
                  <c:v>1.6389442999999988</c:v>
                </c:pt>
                <c:pt idx="4689">
                  <c:v>1.6440712</c:v>
                </c:pt>
                <c:pt idx="4690">
                  <c:v>1.6471855000000011</c:v>
                </c:pt>
                <c:pt idx="4691">
                  <c:v>1.6434251</c:v>
                </c:pt>
                <c:pt idx="4692">
                  <c:v>1.6499396999999985</c:v>
                </c:pt>
                <c:pt idx="4693">
                  <c:v>1.6525772000000001</c:v>
                </c:pt>
                <c:pt idx="4694">
                  <c:v>1.6511472</c:v>
                </c:pt>
                <c:pt idx="4695">
                  <c:v>1.6506069999999999</c:v>
                </c:pt>
                <c:pt idx="4696">
                  <c:v>1.6524395999999999</c:v>
                </c:pt>
                <c:pt idx="4697">
                  <c:v>1.6500984999999999</c:v>
                </c:pt>
                <c:pt idx="4698">
                  <c:v>1.6530115000000001</c:v>
                </c:pt>
                <c:pt idx="4699">
                  <c:v>1.6423445999999999</c:v>
                </c:pt>
                <c:pt idx="4700">
                  <c:v>1.6500880000000011</c:v>
                </c:pt>
                <c:pt idx="4701">
                  <c:v>1.653096299999999</c:v>
                </c:pt>
                <c:pt idx="4702">
                  <c:v>1.6555643999999989</c:v>
                </c:pt>
                <c:pt idx="4703">
                  <c:v>1.6411899999999999</c:v>
                </c:pt>
                <c:pt idx="4704">
                  <c:v>1.6494947999999989</c:v>
                </c:pt>
                <c:pt idx="4705">
                  <c:v>1.6463805000000011</c:v>
                </c:pt>
                <c:pt idx="4706">
                  <c:v>1.6472385</c:v>
                </c:pt>
                <c:pt idx="4707">
                  <c:v>1.6468677</c:v>
                </c:pt>
                <c:pt idx="4708">
                  <c:v>1.6502151000000012</c:v>
                </c:pt>
                <c:pt idx="4709">
                  <c:v>1.6476303999999988</c:v>
                </c:pt>
                <c:pt idx="4710">
                  <c:v>1.647863399999999</c:v>
                </c:pt>
                <c:pt idx="4711">
                  <c:v>1.6362856000000001</c:v>
                </c:pt>
                <c:pt idx="4712">
                  <c:v>1.6370483</c:v>
                </c:pt>
                <c:pt idx="4713">
                  <c:v>1.6387430999999999</c:v>
                </c:pt>
                <c:pt idx="4714">
                  <c:v>1.6483295</c:v>
                </c:pt>
                <c:pt idx="4715">
                  <c:v>1.6516557000000001</c:v>
                </c:pt>
                <c:pt idx="4716">
                  <c:v>1.6530221999999999</c:v>
                </c:pt>
                <c:pt idx="4717">
                  <c:v>1.6519523</c:v>
                </c:pt>
                <c:pt idx="4718">
                  <c:v>1.6539225</c:v>
                </c:pt>
                <c:pt idx="4719">
                  <c:v>1.6507977</c:v>
                </c:pt>
                <c:pt idx="4720">
                  <c:v>1.6516769</c:v>
                </c:pt>
                <c:pt idx="4721">
                  <c:v>1.6492405000000001</c:v>
                </c:pt>
                <c:pt idx="4722">
                  <c:v>1.6360101000000011</c:v>
                </c:pt>
                <c:pt idx="4723">
                  <c:v>1.6416773</c:v>
                </c:pt>
                <c:pt idx="4724">
                  <c:v>1.6377685</c:v>
                </c:pt>
                <c:pt idx="4725">
                  <c:v>1.6481813000000001</c:v>
                </c:pt>
                <c:pt idx="4726">
                  <c:v>1.6508400000000001</c:v>
                </c:pt>
                <c:pt idx="4727">
                  <c:v>1.6414019</c:v>
                </c:pt>
                <c:pt idx="4728">
                  <c:v>1.6518781</c:v>
                </c:pt>
                <c:pt idx="4729">
                  <c:v>1.6491239999999998</c:v>
                </c:pt>
                <c:pt idx="4730">
                  <c:v>1.6502467999999999</c:v>
                </c:pt>
                <c:pt idx="4731">
                  <c:v>1.6515603999999988</c:v>
                </c:pt>
                <c:pt idx="4732">
                  <c:v>1.6547487999999999</c:v>
                </c:pt>
                <c:pt idx="4733">
                  <c:v>1.6479059</c:v>
                </c:pt>
                <c:pt idx="4734">
                  <c:v>1.6382239999999999</c:v>
                </c:pt>
                <c:pt idx="4735">
                  <c:v>1.6422599000000011</c:v>
                </c:pt>
                <c:pt idx="4736">
                  <c:v>1.6504269</c:v>
                </c:pt>
                <c:pt idx="4737">
                  <c:v>1.6489863</c:v>
                </c:pt>
                <c:pt idx="4738">
                  <c:v>1.6486261</c:v>
                </c:pt>
                <c:pt idx="4739">
                  <c:v>1.6520370000000011</c:v>
                </c:pt>
                <c:pt idx="4740">
                  <c:v>1.6506176000000001</c:v>
                </c:pt>
                <c:pt idx="4741">
                  <c:v>1.6506176000000001</c:v>
                </c:pt>
                <c:pt idx="4742">
                  <c:v>1.6553207999999988</c:v>
                </c:pt>
                <c:pt idx="4743">
                  <c:v>1.6466876000000001</c:v>
                </c:pt>
                <c:pt idx="4744">
                  <c:v>1.6498124999999999</c:v>
                </c:pt>
                <c:pt idx="4745">
                  <c:v>1.6394739999999999</c:v>
                </c:pt>
                <c:pt idx="4746">
                  <c:v>1.6485201999999999</c:v>
                </c:pt>
                <c:pt idx="4747">
                  <c:v>1.6427048</c:v>
                </c:pt>
                <c:pt idx="4748">
                  <c:v>1.6420374000000011</c:v>
                </c:pt>
                <c:pt idx="4749">
                  <c:v>1.6473974</c:v>
                </c:pt>
                <c:pt idx="4750">
                  <c:v>1.6445902999999988</c:v>
                </c:pt>
                <c:pt idx="4751">
                  <c:v>1.6411794</c:v>
                </c:pt>
                <c:pt idx="4752">
                  <c:v>1.6450351999999999</c:v>
                </c:pt>
                <c:pt idx="4753">
                  <c:v>1.6449822000000001</c:v>
                </c:pt>
                <c:pt idx="4754">
                  <c:v>1.6486367</c:v>
                </c:pt>
                <c:pt idx="4755">
                  <c:v>1.6483931000000001</c:v>
                </c:pt>
                <c:pt idx="4756">
                  <c:v>1.6478740999999988</c:v>
                </c:pt>
                <c:pt idx="4757">
                  <c:v>1.6433720999999999</c:v>
                </c:pt>
                <c:pt idx="4758">
                  <c:v>1.6386689999999999</c:v>
                </c:pt>
                <c:pt idx="4759">
                  <c:v>1.6384041</c:v>
                </c:pt>
                <c:pt idx="4760">
                  <c:v>1.6494311999999998</c:v>
                </c:pt>
                <c:pt idx="4761">
                  <c:v>1.6486579000000015</c:v>
                </c:pt>
                <c:pt idx="4762">
                  <c:v>1.6391456</c:v>
                </c:pt>
                <c:pt idx="4763">
                  <c:v>1.6475668999999988</c:v>
                </c:pt>
                <c:pt idx="4764">
                  <c:v>1.6414655</c:v>
                </c:pt>
                <c:pt idx="4765">
                  <c:v>1.6457449</c:v>
                </c:pt>
                <c:pt idx="4766">
                  <c:v>1.6381287</c:v>
                </c:pt>
                <c:pt idx="4767">
                  <c:v>1.6376520000000001</c:v>
                </c:pt>
                <c:pt idx="4768">
                  <c:v>1.643954699999999</c:v>
                </c:pt>
                <c:pt idx="4769">
                  <c:v>1.6478210999999989</c:v>
                </c:pt>
                <c:pt idx="4770">
                  <c:v>1.639961299999998</c:v>
                </c:pt>
                <c:pt idx="4771">
                  <c:v>1.6526301999999999</c:v>
                </c:pt>
                <c:pt idx="4772">
                  <c:v>1.6374931999999998</c:v>
                </c:pt>
                <c:pt idx="4773">
                  <c:v>1.6453211999999988</c:v>
                </c:pt>
                <c:pt idx="4774">
                  <c:v>1.6442937</c:v>
                </c:pt>
                <c:pt idx="4775">
                  <c:v>1.649399399999999</c:v>
                </c:pt>
                <c:pt idx="4776">
                  <c:v>1.6401836999999999</c:v>
                </c:pt>
                <c:pt idx="4777">
                  <c:v>1.6393891999999999</c:v>
                </c:pt>
                <c:pt idx="4778">
                  <c:v>1.6423976</c:v>
                </c:pt>
                <c:pt idx="4779">
                  <c:v>1.638891399999999</c:v>
                </c:pt>
                <c:pt idx="4780">
                  <c:v>1.645014</c:v>
                </c:pt>
                <c:pt idx="4781">
                  <c:v>1.6498866999999988</c:v>
                </c:pt>
                <c:pt idx="4782">
                  <c:v>1.6518781</c:v>
                </c:pt>
                <c:pt idx="4783">
                  <c:v>1.6489757</c:v>
                </c:pt>
                <c:pt idx="4784">
                  <c:v>1.6553631</c:v>
                </c:pt>
                <c:pt idx="4785">
                  <c:v>1.6503633</c:v>
                </c:pt>
                <c:pt idx="4786">
                  <c:v>1.6402155000000012</c:v>
                </c:pt>
                <c:pt idx="4787">
                  <c:v>1.637599099999999</c:v>
                </c:pt>
                <c:pt idx="4788">
                  <c:v>1.6368364</c:v>
                </c:pt>
                <c:pt idx="4789">
                  <c:v>1.6473761999999998</c:v>
                </c:pt>
                <c:pt idx="4790">
                  <c:v>1.6436262999999982</c:v>
                </c:pt>
                <c:pt idx="4791">
                  <c:v>1.6406498</c:v>
                </c:pt>
                <c:pt idx="4792">
                  <c:v>1.6498761</c:v>
                </c:pt>
                <c:pt idx="4793">
                  <c:v>1.644781</c:v>
                </c:pt>
                <c:pt idx="4794">
                  <c:v>1.6420904000000001</c:v>
                </c:pt>
                <c:pt idx="4795">
                  <c:v>1.6424082</c:v>
                </c:pt>
                <c:pt idx="4796">
                  <c:v>1.6417619999999988</c:v>
                </c:pt>
                <c:pt idx="4797">
                  <c:v>1.6459037999999988</c:v>
                </c:pt>
                <c:pt idx="4798">
                  <c:v>1.6502363</c:v>
                </c:pt>
                <c:pt idx="4799">
                  <c:v>1.6442937</c:v>
                </c:pt>
                <c:pt idx="4800">
                  <c:v>1.6468358999999999</c:v>
                </c:pt>
                <c:pt idx="4801">
                  <c:v>1.6408510999999999</c:v>
                </c:pt>
                <c:pt idx="4802">
                  <c:v>1.6375884999999999</c:v>
                </c:pt>
                <c:pt idx="4803">
                  <c:v>1.6384782</c:v>
                </c:pt>
                <c:pt idx="4804">
                  <c:v>1.6420480000000011</c:v>
                </c:pt>
                <c:pt idx="4805">
                  <c:v>1.6485626</c:v>
                </c:pt>
                <c:pt idx="4806">
                  <c:v>1.6443042999999988</c:v>
                </c:pt>
                <c:pt idx="4807">
                  <c:v>1.6430544</c:v>
                </c:pt>
                <c:pt idx="4808">
                  <c:v>1.6365822000000001</c:v>
                </c:pt>
                <c:pt idx="4809">
                  <c:v>1.6338915999999988</c:v>
                </c:pt>
                <c:pt idx="4810">
                  <c:v>1.645914399999999</c:v>
                </c:pt>
                <c:pt idx="4811">
                  <c:v>1.6358512999999988</c:v>
                </c:pt>
                <c:pt idx="4812">
                  <c:v>1.6407875000000014</c:v>
                </c:pt>
                <c:pt idx="4813">
                  <c:v>1.6456389999999999</c:v>
                </c:pt>
                <c:pt idx="4814">
                  <c:v>1.6413912999999984</c:v>
                </c:pt>
                <c:pt idx="4815">
                  <c:v>1.6479693999999987</c:v>
                </c:pt>
                <c:pt idx="4816">
                  <c:v>1.6389867</c:v>
                </c:pt>
                <c:pt idx="4817">
                  <c:v>1.6377685</c:v>
                </c:pt>
                <c:pt idx="4818">
                  <c:v>1.6558715999999998</c:v>
                </c:pt>
                <c:pt idx="4819">
                  <c:v>1.6475563</c:v>
                </c:pt>
                <c:pt idx="4820">
                  <c:v>1.6512001999999999</c:v>
                </c:pt>
                <c:pt idx="4821">
                  <c:v>1.6485520000000011</c:v>
                </c:pt>
                <c:pt idx="4822">
                  <c:v>1.6378533</c:v>
                </c:pt>
                <c:pt idx="4823">
                  <c:v>1.6436899</c:v>
                </c:pt>
                <c:pt idx="4824">
                  <c:v>1.6333089999999999</c:v>
                </c:pt>
                <c:pt idx="4825">
                  <c:v>1.6337857</c:v>
                </c:pt>
                <c:pt idx="4826">
                  <c:v>1.6404590999999999</c:v>
                </c:pt>
                <c:pt idx="4827">
                  <c:v>1.6442302</c:v>
                </c:pt>
                <c:pt idx="4828">
                  <c:v>1.6364867999999999</c:v>
                </c:pt>
                <c:pt idx="4829">
                  <c:v>1.6360949</c:v>
                </c:pt>
                <c:pt idx="4830">
                  <c:v>1.6428001000000001</c:v>
                </c:pt>
                <c:pt idx="4831">
                  <c:v>1.640999399999999</c:v>
                </c:pt>
                <c:pt idx="4832">
                  <c:v>1.6346118999999999</c:v>
                </c:pt>
                <c:pt idx="4833">
                  <c:v>1.6451834999999999</c:v>
                </c:pt>
                <c:pt idx="4834">
                  <c:v>1.6389867</c:v>
                </c:pt>
                <c:pt idx="4835">
                  <c:v>1.6349296999999989</c:v>
                </c:pt>
                <c:pt idx="4836">
                  <c:v>1.6431496999999988</c:v>
                </c:pt>
                <c:pt idx="4837">
                  <c:v>1.643954699999999</c:v>
                </c:pt>
                <c:pt idx="4838">
                  <c:v>1.6358725000000001</c:v>
                </c:pt>
                <c:pt idx="4839">
                  <c:v>1.6382239999999999</c:v>
                </c:pt>
                <c:pt idx="4840">
                  <c:v>1.6329065</c:v>
                </c:pt>
                <c:pt idx="4841">
                  <c:v>1.6424823000000011</c:v>
                </c:pt>
                <c:pt idx="4842">
                  <c:v>1.6517828000000001</c:v>
                </c:pt>
                <c:pt idx="4843">
                  <c:v>1.6440288999999999</c:v>
                </c:pt>
                <c:pt idx="4844">
                  <c:v>1.6524713</c:v>
                </c:pt>
                <c:pt idx="4845">
                  <c:v>1.6518887</c:v>
                </c:pt>
                <c:pt idx="4846">
                  <c:v>1.6432874000000011</c:v>
                </c:pt>
                <c:pt idx="4847">
                  <c:v>1.6453424000000001</c:v>
                </c:pt>
                <c:pt idx="4848">
                  <c:v>1.6380969000000001</c:v>
                </c:pt>
                <c:pt idx="4849">
                  <c:v>1.6293154999999999</c:v>
                </c:pt>
                <c:pt idx="4850">
                  <c:v>1.630194699999999</c:v>
                </c:pt>
                <c:pt idx="4851">
                  <c:v>1.6360631000000001</c:v>
                </c:pt>
                <c:pt idx="4852">
                  <c:v>1.6294955999999998</c:v>
                </c:pt>
                <c:pt idx="4853">
                  <c:v>1.6375036999999988</c:v>
                </c:pt>
                <c:pt idx="4854">
                  <c:v>1.6313811</c:v>
                </c:pt>
                <c:pt idx="4855">
                  <c:v>1.6356075999999999</c:v>
                </c:pt>
                <c:pt idx="4856">
                  <c:v>1.6333514</c:v>
                </c:pt>
                <c:pt idx="4857">
                  <c:v>1.6363174000000011</c:v>
                </c:pt>
                <c:pt idx="4858">
                  <c:v>1.6375778999999999</c:v>
                </c:pt>
                <c:pt idx="4859">
                  <c:v>1.6474609</c:v>
                </c:pt>
                <c:pt idx="4860">
                  <c:v>1.6469525000000012</c:v>
                </c:pt>
                <c:pt idx="4861">
                  <c:v>1.6349085000000001</c:v>
                </c:pt>
                <c:pt idx="4862">
                  <c:v>1.6429165999999999</c:v>
                </c:pt>
                <c:pt idx="4863">
                  <c:v>1.6365822000000001</c:v>
                </c:pt>
                <c:pt idx="4864">
                  <c:v>1.6344424000000011</c:v>
                </c:pt>
                <c:pt idx="4865">
                  <c:v>1.6413701000000001</c:v>
                </c:pt>
                <c:pt idx="4866">
                  <c:v>1.6406180000000001</c:v>
                </c:pt>
                <c:pt idx="4867">
                  <c:v>1.6348767</c:v>
                </c:pt>
                <c:pt idx="4868">
                  <c:v>1.6385736</c:v>
                </c:pt>
                <c:pt idx="4869">
                  <c:v>1.6346225000000001</c:v>
                </c:pt>
                <c:pt idx="4870">
                  <c:v>1.6308303</c:v>
                </c:pt>
                <c:pt idx="4871">
                  <c:v>1.6402367</c:v>
                </c:pt>
                <c:pt idx="4872">
                  <c:v>1.6439971</c:v>
                </c:pt>
                <c:pt idx="4873">
                  <c:v>1.6328005000000001</c:v>
                </c:pt>
                <c:pt idx="4874">
                  <c:v>1.6343259000000001</c:v>
                </c:pt>
                <c:pt idx="4875">
                  <c:v>1.6411053</c:v>
                </c:pt>
                <c:pt idx="4876">
                  <c:v>1.6367727999999999</c:v>
                </c:pt>
                <c:pt idx="4877">
                  <c:v>1.6431602999999988</c:v>
                </c:pt>
                <c:pt idx="4878">
                  <c:v>1.6418467999999988</c:v>
                </c:pt>
                <c:pt idx="4879">
                  <c:v>1.6395692999999985</c:v>
                </c:pt>
                <c:pt idx="4880">
                  <c:v>1.633256</c:v>
                </c:pt>
                <c:pt idx="4881">
                  <c:v>1.6253538000000001</c:v>
                </c:pt>
                <c:pt idx="4882">
                  <c:v>1.6347178000000011</c:v>
                </c:pt>
                <c:pt idx="4883">
                  <c:v>1.6291777999999999</c:v>
                </c:pt>
                <c:pt idx="4884">
                  <c:v>1.6377790999999988</c:v>
                </c:pt>
                <c:pt idx="4885">
                  <c:v>1.6406391999999999</c:v>
                </c:pt>
                <c:pt idx="4886">
                  <c:v>1.6352262999999987</c:v>
                </c:pt>
                <c:pt idx="4887">
                  <c:v>1.6324403999999999</c:v>
                </c:pt>
                <c:pt idx="4888">
                  <c:v>1.6344318</c:v>
                </c:pt>
                <c:pt idx="4889">
                  <c:v>1.6360631000000001</c:v>
                </c:pt>
                <c:pt idx="4890">
                  <c:v>1.6369104999999999</c:v>
                </c:pt>
                <c:pt idx="4891">
                  <c:v>1.642334</c:v>
                </c:pt>
                <c:pt idx="4892">
                  <c:v>1.6435522</c:v>
                </c:pt>
                <c:pt idx="4893">
                  <c:v>1.6361796</c:v>
                </c:pt>
                <c:pt idx="4894">
                  <c:v>1.6377790999999988</c:v>
                </c:pt>
                <c:pt idx="4895">
                  <c:v>1.6388278000000001</c:v>
                </c:pt>
                <c:pt idx="4896">
                  <c:v>1.6408404999999999</c:v>
                </c:pt>
                <c:pt idx="4897">
                  <c:v>1.6291884000000001</c:v>
                </c:pt>
                <c:pt idx="4898">
                  <c:v>1.6340505000000014</c:v>
                </c:pt>
                <c:pt idx="4899">
                  <c:v>1.6366139000000011</c:v>
                </c:pt>
                <c:pt idx="4900">
                  <c:v>1.6373341999999989</c:v>
                </c:pt>
                <c:pt idx="4901">
                  <c:v>1.6432237999999988</c:v>
                </c:pt>
                <c:pt idx="4902">
                  <c:v>1.6369</c:v>
                </c:pt>
                <c:pt idx="4903">
                  <c:v>1.6320060999999999</c:v>
                </c:pt>
                <c:pt idx="4904">
                  <c:v>1.63565</c:v>
                </c:pt>
                <c:pt idx="4905">
                  <c:v>1.6266991</c:v>
                </c:pt>
                <c:pt idx="4906">
                  <c:v>1.6316352999999988</c:v>
                </c:pt>
                <c:pt idx="4907">
                  <c:v>1.6267521000000011</c:v>
                </c:pt>
                <c:pt idx="4908">
                  <c:v>1.6321437999999999</c:v>
                </c:pt>
                <c:pt idx="4909">
                  <c:v>1.6270487</c:v>
                </c:pt>
                <c:pt idx="4910">
                  <c:v>1.6347389999999999</c:v>
                </c:pt>
                <c:pt idx="4911">
                  <c:v>1.6318154</c:v>
                </c:pt>
                <c:pt idx="4912">
                  <c:v>1.6341245999999998</c:v>
                </c:pt>
                <c:pt idx="4913">
                  <c:v>1.6414655</c:v>
                </c:pt>
                <c:pt idx="4914">
                  <c:v>1.6313811</c:v>
                </c:pt>
                <c:pt idx="4915">
                  <c:v>1.6350355999999999</c:v>
                </c:pt>
                <c:pt idx="4916">
                  <c:v>1.6355546999999988</c:v>
                </c:pt>
                <c:pt idx="4917">
                  <c:v>1.633679699999999</c:v>
                </c:pt>
                <c:pt idx="4918">
                  <c:v>1.6355440999999988</c:v>
                </c:pt>
                <c:pt idx="4919">
                  <c:v>1.6390609</c:v>
                </c:pt>
                <c:pt idx="4920">
                  <c:v>1.6352580999999999</c:v>
                </c:pt>
                <c:pt idx="4921">
                  <c:v>1.6355651999999998</c:v>
                </c:pt>
                <c:pt idx="4922">
                  <c:v>1.6290612999999989</c:v>
                </c:pt>
                <c:pt idx="4923">
                  <c:v>1.6384889000000011</c:v>
                </c:pt>
                <c:pt idx="4924">
                  <c:v>1.6325145000000001</c:v>
                </c:pt>
                <c:pt idx="4925">
                  <c:v>1.6352685999999999</c:v>
                </c:pt>
                <c:pt idx="4926">
                  <c:v>1.6337751</c:v>
                </c:pt>
                <c:pt idx="4927">
                  <c:v>1.6248454000000001</c:v>
                </c:pt>
                <c:pt idx="4928">
                  <c:v>1.6337326999999988</c:v>
                </c:pt>
                <c:pt idx="4929">
                  <c:v>1.6317200999999988</c:v>
                </c:pt>
                <c:pt idx="4930">
                  <c:v>1.6308514999999999</c:v>
                </c:pt>
                <c:pt idx="4931">
                  <c:v>1.6304700999999999</c:v>
                </c:pt>
                <c:pt idx="4932">
                  <c:v>1.6349403</c:v>
                </c:pt>
                <c:pt idx="4933">
                  <c:v>1.6328005000000001</c:v>
                </c:pt>
                <c:pt idx="4934">
                  <c:v>1.6327157999999999</c:v>
                </c:pt>
                <c:pt idx="4935">
                  <c:v>1.6405756</c:v>
                </c:pt>
                <c:pt idx="4936">
                  <c:v>1.639707</c:v>
                </c:pt>
                <c:pt idx="4937">
                  <c:v>1.6309891999999999</c:v>
                </c:pt>
                <c:pt idx="4938">
                  <c:v>1.6338279999999998</c:v>
                </c:pt>
                <c:pt idx="4939">
                  <c:v>1.6325780999999999</c:v>
                </c:pt>
                <c:pt idx="4940">
                  <c:v>1.6351097999999988</c:v>
                </c:pt>
                <c:pt idx="4941">
                  <c:v>1.6296968999999988</c:v>
                </c:pt>
                <c:pt idx="4942">
                  <c:v>1.6337432999999988</c:v>
                </c:pt>
                <c:pt idx="4943">
                  <c:v>1.6226208</c:v>
                </c:pt>
                <c:pt idx="4944">
                  <c:v>1.6357558999999999</c:v>
                </c:pt>
                <c:pt idx="4945">
                  <c:v>1.629760399999999</c:v>
                </c:pt>
                <c:pt idx="4946">
                  <c:v>1.6269745</c:v>
                </c:pt>
                <c:pt idx="4947">
                  <c:v>1.6269427000000001</c:v>
                </c:pt>
                <c:pt idx="4948">
                  <c:v>1.6280867000000001</c:v>
                </c:pt>
                <c:pt idx="4949">
                  <c:v>1.6318789999999999</c:v>
                </c:pt>
                <c:pt idx="4950">
                  <c:v>1.6273981999999998</c:v>
                </c:pt>
                <c:pt idx="4951">
                  <c:v>1.6378533</c:v>
                </c:pt>
                <c:pt idx="4952">
                  <c:v>1.6319849</c:v>
                </c:pt>
                <c:pt idx="4953">
                  <c:v>1.6339551999999999</c:v>
                </c:pt>
                <c:pt idx="4954">
                  <c:v>1.6331925</c:v>
                </c:pt>
                <c:pt idx="4955">
                  <c:v>1.6317411999999998</c:v>
                </c:pt>
                <c:pt idx="4956">
                  <c:v>1.6313386999999988</c:v>
                </c:pt>
                <c:pt idx="4957">
                  <c:v>1.6277584</c:v>
                </c:pt>
                <c:pt idx="4958">
                  <c:v>1.6336584999999999</c:v>
                </c:pt>
                <c:pt idx="4959">
                  <c:v>1.6385947999999988</c:v>
                </c:pt>
                <c:pt idx="4960">
                  <c:v>1.6322285000000001</c:v>
                </c:pt>
                <c:pt idx="4961">
                  <c:v>1.6349509000000011</c:v>
                </c:pt>
                <c:pt idx="4962">
                  <c:v>1.6280338000000001</c:v>
                </c:pt>
                <c:pt idx="4963">
                  <c:v>1.6282880000000011</c:v>
                </c:pt>
                <c:pt idx="4964">
                  <c:v>1.6263282999999988</c:v>
                </c:pt>
                <c:pt idx="4965">
                  <c:v>1.625194899999999</c:v>
                </c:pt>
                <c:pt idx="4966">
                  <c:v>1.6293895999999999</c:v>
                </c:pt>
                <c:pt idx="4967">
                  <c:v>1.6320273000000001</c:v>
                </c:pt>
                <c:pt idx="4968">
                  <c:v>1.6318154</c:v>
                </c:pt>
                <c:pt idx="4969">
                  <c:v>1.6281715000000001</c:v>
                </c:pt>
                <c:pt idx="4970">
                  <c:v>1.6279596999999988</c:v>
                </c:pt>
                <c:pt idx="4971">
                  <c:v>1.6305548999999999</c:v>
                </c:pt>
                <c:pt idx="4972">
                  <c:v>1.6243050999999999</c:v>
                </c:pt>
                <c:pt idx="4973">
                  <c:v>1.6303006</c:v>
                </c:pt>
                <c:pt idx="4974">
                  <c:v>1.6362007999999999</c:v>
                </c:pt>
                <c:pt idx="4975">
                  <c:v>1.629336699999999</c:v>
                </c:pt>
                <c:pt idx="4976">
                  <c:v>1.631931899999999</c:v>
                </c:pt>
                <c:pt idx="4977">
                  <c:v>1.6249619</c:v>
                </c:pt>
                <c:pt idx="4978">
                  <c:v>1.6234576000000001</c:v>
                </c:pt>
                <c:pt idx="4979">
                  <c:v>1.6345589000000011</c:v>
                </c:pt>
                <c:pt idx="4980">
                  <c:v>1.62886</c:v>
                </c:pt>
                <c:pt idx="4981">
                  <c:v>1.6261482</c:v>
                </c:pt>
                <c:pt idx="4982">
                  <c:v>1.6213390999999988</c:v>
                </c:pt>
                <c:pt idx="4983">
                  <c:v>1.6337751</c:v>
                </c:pt>
                <c:pt idx="4984">
                  <c:v>1.6304806999999999</c:v>
                </c:pt>
                <c:pt idx="4985">
                  <c:v>1.631434099999999</c:v>
                </c:pt>
                <c:pt idx="4986">
                  <c:v>1.6310420999999999</c:v>
                </c:pt>
                <c:pt idx="4987">
                  <c:v>1.6319106999999988</c:v>
                </c:pt>
                <c:pt idx="4988">
                  <c:v>1.625862299999999</c:v>
                </c:pt>
                <c:pt idx="4989">
                  <c:v>1.6308197</c:v>
                </c:pt>
                <c:pt idx="4990">
                  <c:v>1.6318789999999999</c:v>
                </c:pt>
                <c:pt idx="4991">
                  <c:v>1.6298874999999999</c:v>
                </c:pt>
                <c:pt idx="4992">
                  <c:v>1.6262118000000001</c:v>
                </c:pt>
                <c:pt idx="4993">
                  <c:v>1.6314445999999998</c:v>
                </c:pt>
                <c:pt idx="4994">
                  <c:v>1.6336584999999999</c:v>
                </c:pt>
                <c:pt idx="4995">
                  <c:v>1.6331183</c:v>
                </c:pt>
                <c:pt idx="4996">
                  <c:v>1.6351415999999999</c:v>
                </c:pt>
                <c:pt idx="4997">
                  <c:v>1.6260424000000011</c:v>
                </c:pt>
                <c:pt idx="4998">
                  <c:v>1.6359572</c:v>
                </c:pt>
                <c:pt idx="4999">
                  <c:v>1.6309891999999999</c:v>
                </c:pt>
                <c:pt idx="5000">
                  <c:v>1.6203858000000011</c:v>
                </c:pt>
                <c:pt idx="5001">
                  <c:v>1.6301629000000011</c:v>
                </c:pt>
                <c:pt idx="5002">
                  <c:v>1.6285528000000011</c:v>
                </c:pt>
                <c:pt idx="5003">
                  <c:v>1.6301418000000001</c:v>
                </c:pt>
                <c:pt idx="5004">
                  <c:v>1.6324403999999999</c:v>
                </c:pt>
                <c:pt idx="5005">
                  <c:v>1.6330123999999999</c:v>
                </c:pt>
                <c:pt idx="5006">
                  <c:v>1.6283939000000001</c:v>
                </c:pt>
                <c:pt idx="5007">
                  <c:v>1.6324828000000011</c:v>
                </c:pt>
                <c:pt idx="5008">
                  <c:v>1.6320590000000001</c:v>
                </c:pt>
                <c:pt idx="5009">
                  <c:v>1.6218263999999984</c:v>
                </c:pt>
                <c:pt idx="5010">
                  <c:v>1.6318365999999989</c:v>
                </c:pt>
                <c:pt idx="5011">
                  <c:v>1.6291884000000001</c:v>
                </c:pt>
                <c:pt idx="5012">
                  <c:v>1.6333831000000001</c:v>
                </c:pt>
                <c:pt idx="5013">
                  <c:v>1.6318259999999998</c:v>
                </c:pt>
                <c:pt idx="5014">
                  <c:v>1.6289659000000001</c:v>
                </c:pt>
                <c:pt idx="5015">
                  <c:v>1.6289341999999998</c:v>
                </c:pt>
                <c:pt idx="5016">
                  <c:v>1.6288917999999988</c:v>
                </c:pt>
                <c:pt idx="5017">
                  <c:v>1.623394099999999</c:v>
                </c:pt>
                <c:pt idx="5018">
                  <c:v>1.6247183000000001</c:v>
                </c:pt>
                <c:pt idx="5019">
                  <c:v>1.6313176</c:v>
                </c:pt>
                <c:pt idx="5020">
                  <c:v>1.6275782999999988</c:v>
                </c:pt>
                <c:pt idx="5021">
                  <c:v>1.6317623999999988</c:v>
                </c:pt>
                <c:pt idx="5022">
                  <c:v>1.6291355000000001</c:v>
                </c:pt>
                <c:pt idx="5023">
                  <c:v>1.6136486999999988</c:v>
                </c:pt>
                <c:pt idx="5024">
                  <c:v>1.623786</c:v>
                </c:pt>
                <c:pt idx="5025">
                  <c:v>1.6278642999999977</c:v>
                </c:pt>
                <c:pt idx="5026">
                  <c:v>1.6277584</c:v>
                </c:pt>
                <c:pt idx="5027">
                  <c:v>1.6270169000000001</c:v>
                </c:pt>
                <c:pt idx="5028">
                  <c:v>1.6184155000000011</c:v>
                </c:pt>
                <c:pt idx="5029">
                  <c:v>1.6274935999999998</c:v>
                </c:pt>
                <c:pt idx="5030">
                  <c:v>1.6295485999999999</c:v>
                </c:pt>
                <c:pt idx="5031">
                  <c:v>1.6299405</c:v>
                </c:pt>
                <c:pt idx="5032">
                  <c:v>1.6315506</c:v>
                </c:pt>
                <c:pt idx="5033">
                  <c:v>1.6269639</c:v>
                </c:pt>
                <c:pt idx="5034">
                  <c:v>1.6289130000000001</c:v>
                </c:pt>
                <c:pt idx="5035">
                  <c:v>1.623786</c:v>
                </c:pt>
                <c:pt idx="5036">
                  <c:v>1.624421699999999</c:v>
                </c:pt>
                <c:pt idx="5037">
                  <c:v>1.6281291</c:v>
                </c:pt>
                <c:pt idx="5038">
                  <c:v>1.6174938999999988</c:v>
                </c:pt>
                <c:pt idx="5039">
                  <c:v>1.6162334</c:v>
                </c:pt>
                <c:pt idx="5040">
                  <c:v>1.6238601999999998</c:v>
                </c:pt>
                <c:pt idx="5041">
                  <c:v>1.6226631999999999</c:v>
                </c:pt>
                <c:pt idx="5042">
                  <c:v>1.6325357</c:v>
                </c:pt>
                <c:pt idx="5043">
                  <c:v>1.6294850000000001</c:v>
                </c:pt>
                <c:pt idx="5044">
                  <c:v>1.6255656999999988</c:v>
                </c:pt>
                <c:pt idx="5045">
                  <c:v>1.6274511999999999</c:v>
                </c:pt>
                <c:pt idx="5046">
                  <c:v>1.6247183000000001</c:v>
                </c:pt>
                <c:pt idx="5047">
                  <c:v>1.6231399</c:v>
                </c:pt>
                <c:pt idx="5048">
                  <c:v>1.6249089000000001</c:v>
                </c:pt>
                <c:pt idx="5049">
                  <c:v>1.6174727</c:v>
                </c:pt>
                <c:pt idx="5050">
                  <c:v>1.6240403000000001</c:v>
                </c:pt>
                <c:pt idx="5051">
                  <c:v>1.6231823000000001</c:v>
                </c:pt>
                <c:pt idx="5052">
                  <c:v>1.6244958</c:v>
                </c:pt>
                <c:pt idx="5053">
                  <c:v>1.6291777999999999</c:v>
                </c:pt>
                <c:pt idx="5054">
                  <c:v>1.6200996999999988</c:v>
                </c:pt>
                <c:pt idx="5055">
                  <c:v>1.6129814</c:v>
                </c:pt>
                <c:pt idx="5056">
                  <c:v>1.6120281000000001</c:v>
                </c:pt>
                <c:pt idx="5057">
                  <c:v>1.6228857000000001</c:v>
                </c:pt>
                <c:pt idx="5058">
                  <c:v>1.6192735</c:v>
                </c:pt>
                <c:pt idx="5059">
                  <c:v>1.6251631999999998</c:v>
                </c:pt>
                <c:pt idx="5060">
                  <c:v>1.6202375000000011</c:v>
                </c:pt>
                <c:pt idx="5061">
                  <c:v>1.6251101999999999</c:v>
                </c:pt>
                <c:pt idx="5062">
                  <c:v>1.625576299999999</c:v>
                </c:pt>
                <c:pt idx="5063">
                  <c:v>1.6277265999999988</c:v>
                </c:pt>
                <c:pt idx="5064">
                  <c:v>1.6254598</c:v>
                </c:pt>
                <c:pt idx="5065">
                  <c:v>1.6243581000000011</c:v>
                </c:pt>
                <c:pt idx="5066">
                  <c:v>1.6280973000000001</c:v>
                </c:pt>
                <c:pt idx="5067">
                  <c:v>1.6266356</c:v>
                </c:pt>
                <c:pt idx="5068">
                  <c:v>1.6153754</c:v>
                </c:pt>
                <c:pt idx="5069">
                  <c:v>1.6198455</c:v>
                </c:pt>
                <c:pt idx="5070">
                  <c:v>1.6092209999999998</c:v>
                </c:pt>
                <c:pt idx="5071">
                  <c:v>1.6131085000000001</c:v>
                </c:pt>
                <c:pt idx="5072">
                  <c:v>1.6167841999999999</c:v>
                </c:pt>
                <c:pt idx="5073">
                  <c:v>1.615386</c:v>
                </c:pt>
                <c:pt idx="5074">
                  <c:v>1.6249724000000001</c:v>
                </c:pt>
                <c:pt idx="5075">
                  <c:v>1.6334466999999988</c:v>
                </c:pt>
                <c:pt idx="5076">
                  <c:v>1.6344106</c:v>
                </c:pt>
                <c:pt idx="5077">
                  <c:v>1.6280019999999999</c:v>
                </c:pt>
                <c:pt idx="5078">
                  <c:v>1.614909299999999</c:v>
                </c:pt>
                <c:pt idx="5079">
                  <c:v>1.617525699999999</c:v>
                </c:pt>
                <c:pt idx="5080">
                  <c:v>1.6175786999999988</c:v>
                </c:pt>
                <c:pt idx="5081">
                  <c:v>1.6212438</c:v>
                </c:pt>
                <c:pt idx="5082">
                  <c:v>1.6196018999999988</c:v>
                </c:pt>
                <c:pt idx="5083">
                  <c:v>1.6120597999999999</c:v>
                </c:pt>
                <c:pt idx="5084">
                  <c:v>1.6200044</c:v>
                </c:pt>
                <c:pt idx="5085">
                  <c:v>1.6266356</c:v>
                </c:pt>
                <c:pt idx="5086">
                  <c:v>1.613468699999999</c:v>
                </c:pt>
                <c:pt idx="5087">
                  <c:v>1.6241991999999998</c:v>
                </c:pt>
                <c:pt idx="5088">
                  <c:v>1.628574</c:v>
                </c:pt>
                <c:pt idx="5089">
                  <c:v>1.6228857000000001</c:v>
                </c:pt>
                <c:pt idx="5090">
                  <c:v>1.6185744</c:v>
                </c:pt>
                <c:pt idx="5091">
                  <c:v>1.6175044999999988</c:v>
                </c:pt>
                <c:pt idx="5092">
                  <c:v>1.6221653</c:v>
                </c:pt>
                <c:pt idx="5093">
                  <c:v>1.6225467</c:v>
                </c:pt>
                <c:pt idx="5094">
                  <c:v>1.6191251999999998</c:v>
                </c:pt>
                <c:pt idx="5095">
                  <c:v>1.6260106000000001</c:v>
                </c:pt>
                <c:pt idx="5096">
                  <c:v>1.6226313999999988</c:v>
                </c:pt>
                <c:pt idx="5097">
                  <c:v>1.6233305</c:v>
                </c:pt>
                <c:pt idx="5098">
                  <c:v>1.6225784000000001</c:v>
                </c:pt>
                <c:pt idx="5099">
                  <c:v>1.6119114999999988</c:v>
                </c:pt>
                <c:pt idx="5100">
                  <c:v>1.6104921000000001</c:v>
                </c:pt>
                <c:pt idx="5101">
                  <c:v>1.6220064000000001</c:v>
                </c:pt>
                <c:pt idx="5102">
                  <c:v>1.623764899999999</c:v>
                </c:pt>
                <c:pt idx="5103">
                  <c:v>1.626434299999999</c:v>
                </c:pt>
                <c:pt idx="5104">
                  <c:v>1.6290929999999999</c:v>
                </c:pt>
                <c:pt idx="5105">
                  <c:v>1.6155447999999988</c:v>
                </c:pt>
                <c:pt idx="5106">
                  <c:v>1.6257881000000001</c:v>
                </c:pt>
                <c:pt idx="5107">
                  <c:v>1.6219851999999999</c:v>
                </c:pt>
                <c:pt idx="5108">
                  <c:v>1.617388</c:v>
                </c:pt>
                <c:pt idx="5109">
                  <c:v>1.6248876999999999</c:v>
                </c:pt>
                <c:pt idx="5110">
                  <c:v>1.6267625999999999</c:v>
                </c:pt>
                <c:pt idx="5111">
                  <c:v>1.6123457999999999</c:v>
                </c:pt>
                <c:pt idx="5112">
                  <c:v>1.6175786999999988</c:v>
                </c:pt>
                <c:pt idx="5113">
                  <c:v>1.6272392999999989</c:v>
                </c:pt>
                <c:pt idx="5114">
                  <c:v>1.6235847999999988</c:v>
                </c:pt>
                <c:pt idx="5115">
                  <c:v>1.6132355999999999</c:v>
                </c:pt>
                <c:pt idx="5116">
                  <c:v>1.607113</c:v>
                </c:pt>
                <c:pt idx="5117">
                  <c:v>1.6185532</c:v>
                </c:pt>
                <c:pt idx="5118">
                  <c:v>1.6071659999999999</c:v>
                </c:pt>
                <c:pt idx="5119">
                  <c:v>1.6191887</c:v>
                </c:pt>
                <c:pt idx="5120">
                  <c:v>1.6171549000000001</c:v>
                </c:pt>
                <c:pt idx="5121">
                  <c:v>1.6175362999999987</c:v>
                </c:pt>
                <c:pt idx="5122">
                  <c:v>1.624421699999999</c:v>
                </c:pt>
                <c:pt idx="5123">
                  <c:v>1.6131296999999984</c:v>
                </c:pt>
                <c:pt idx="5124">
                  <c:v>1.6217098999999988</c:v>
                </c:pt>
                <c:pt idx="5125">
                  <c:v>1.6183730999999999</c:v>
                </c:pt>
                <c:pt idx="5126">
                  <c:v>1.6266143</c:v>
                </c:pt>
                <c:pt idx="5127">
                  <c:v>1.617949399999999</c:v>
                </c:pt>
                <c:pt idx="5128">
                  <c:v>1.607918</c:v>
                </c:pt>
                <c:pt idx="5129">
                  <c:v>1.6160003999999999</c:v>
                </c:pt>
                <c:pt idx="5130">
                  <c:v>1.6231399</c:v>
                </c:pt>
                <c:pt idx="5131">
                  <c:v>1.6125577000000011</c:v>
                </c:pt>
                <c:pt idx="5132">
                  <c:v>1.6129178000000011</c:v>
                </c:pt>
                <c:pt idx="5133">
                  <c:v>1.617091399999999</c:v>
                </c:pt>
                <c:pt idx="5134">
                  <c:v>1.6186273</c:v>
                </c:pt>
                <c:pt idx="5135">
                  <c:v>1.6144537999999999</c:v>
                </c:pt>
                <c:pt idx="5136">
                  <c:v>1.6100578000000016</c:v>
                </c:pt>
                <c:pt idx="5137">
                  <c:v>1.6120597999999999</c:v>
                </c:pt>
                <c:pt idx="5138">
                  <c:v>1.6140935999999999</c:v>
                </c:pt>
                <c:pt idx="5139">
                  <c:v>1.614136</c:v>
                </c:pt>
                <c:pt idx="5140">
                  <c:v>1.6090937999999988</c:v>
                </c:pt>
                <c:pt idx="5141">
                  <c:v>1.6165194000000001</c:v>
                </c:pt>
                <c:pt idx="5142">
                  <c:v>1.6093692999999984</c:v>
                </c:pt>
                <c:pt idx="5143">
                  <c:v>1.6251525000000011</c:v>
                </c:pt>
                <c:pt idx="5144">
                  <c:v>1.6174515</c:v>
                </c:pt>
                <c:pt idx="5145">
                  <c:v>1.6129495999999999</c:v>
                </c:pt>
                <c:pt idx="5146">
                  <c:v>1.6197925999999998</c:v>
                </c:pt>
                <c:pt idx="5147">
                  <c:v>1.6155659999999998</c:v>
                </c:pt>
                <c:pt idx="5148">
                  <c:v>1.6105133</c:v>
                </c:pt>
                <c:pt idx="5149">
                  <c:v>1.6154282999999989</c:v>
                </c:pt>
                <c:pt idx="5150">
                  <c:v>1.6106297999999988</c:v>
                </c:pt>
                <c:pt idx="5151">
                  <c:v>1.6144750000000001</c:v>
                </c:pt>
                <c:pt idx="5152">
                  <c:v>1.6244639999999999</c:v>
                </c:pt>
                <c:pt idx="5153">
                  <c:v>1.6149305</c:v>
                </c:pt>
                <c:pt idx="5154">
                  <c:v>1.6241780000000001</c:v>
                </c:pt>
                <c:pt idx="5155">
                  <c:v>1.614824499999999</c:v>
                </c:pt>
                <c:pt idx="5156">
                  <c:v>1.6147186</c:v>
                </c:pt>
                <c:pt idx="5157">
                  <c:v>1.6256081</c:v>
                </c:pt>
                <c:pt idx="5158">
                  <c:v>1.6219851999999999</c:v>
                </c:pt>
                <c:pt idx="5159">
                  <c:v>1.6119220999999988</c:v>
                </c:pt>
                <c:pt idx="5160">
                  <c:v>1.6066575000000014</c:v>
                </c:pt>
                <c:pt idx="5161">
                  <c:v>1.6231928</c:v>
                </c:pt>
                <c:pt idx="5162">
                  <c:v>1.6113500999999999</c:v>
                </c:pt>
                <c:pt idx="5163">
                  <c:v>1.6099625</c:v>
                </c:pt>
                <c:pt idx="5164">
                  <c:v>1.6246122999999999</c:v>
                </c:pt>
                <c:pt idx="5165">
                  <c:v>1.6151846999999988</c:v>
                </c:pt>
                <c:pt idx="5166">
                  <c:v>1.6153541999999999</c:v>
                </c:pt>
                <c:pt idx="5167">
                  <c:v>1.6164452</c:v>
                </c:pt>
                <c:pt idx="5168">
                  <c:v>1.6180764999999999</c:v>
                </c:pt>
                <c:pt idx="5169">
                  <c:v>1.6145703</c:v>
                </c:pt>
                <c:pt idx="5170">
                  <c:v>1.6090833</c:v>
                </c:pt>
                <c:pt idx="5171">
                  <c:v>1.6045919</c:v>
                </c:pt>
                <c:pt idx="5172">
                  <c:v>1.61385</c:v>
                </c:pt>
                <c:pt idx="5173">
                  <c:v>1.6093162999999988</c:v>
                </c:pt>
                <c:pt idx="5174">
                  <c:v>1.6123670000000001</c:v>
                </c:pt>
                <c:pt idx="5175">
                  <c:v>1.6086065999999999</c:v>
                </c:pt>
                <c:pt idx="5176">
                  <c:v>1.6075155000000001</c:v>
                </c:pt>
                <c:pt idx="5177">
                  <c:v>1.6084689000000001</c:v>
                </c:pt>
                <c:pt idx="5178">
                  <c:v>1.6238707999999988</c:v>
                </c:pt>
                <c:pt idx="5179">
                  <c:v>1.6154812999999988</c:v>
                </c:pt>
                <c:pt idx="5180">
                  <c:v>1.6149199000000001</c:v>
                </c:pt>
                <c:pt idx="5181">
                  <c:v>1.6136486999999988</c:v>
                </c:pt>
                <c:pt idx="5182">
                  <c:v>1.6083205999999999</c:v>
                </c:pt>
                <c:pt idx="5183">
                  <c:v>1.6089879000000011</c:v>
                </c:pt>
                <c:pt idx="5184">
                  <c:v>1.6126954</c:v>
                </c:pt>
                <c:pt idx="5185">
                  <c:v>1.6072507</c:v>
                </c:pt>
                <c:pt idx="5186">
                  <c:v>1.6201633</c:v>
                </c:pt>
                <c:pt idx="5187">
                  <c:v>1.613606399999999</c:v>
                </c:pt>
                <c:pt idx="5188">
                  <c:v>1.61921</c:v>
                </c:pt>
                <c:pt idx="5189">
                  <c:v>1.6179281999999988</c:v>
                </c:pt>
                <c:pt idx="5190">
                  <c:v>1.61117</c:v>
                </c:pt>
                <c:pt idx="5191">
                  <c:v>1.611699699999998</c:v>
                </c:pt>
                <c:pt idx="5192">
                  <c:v>1.6112548</c:v>
                </c:pt>
                <c:pt idx="5193">
                  <c:v>1.6091679999999999</c:v>
                </c:pt>
                <c:pt idx="5194">
                  <c:v>1.6153118</c:v>
                </c:pt>
                <c:pt idx="5195">
                  <c:v>1.6169537</c:v>
                </c:pt>
                <c:pt idx="5196">
                  <c:v>1.6118690999999989</c:v>
                </c:pt>
                <c:pt idx="5197">
                  <c:v>1.611646699999999</c:v>
                </c:pt>
                <c:pt idx="5198">
                  <c:v>1.6162546</c:v>
                </c:pt>
                <c:pt idx="5199">
                  <c:v>1.605005</c:v>
                </c:pt>
                <c:pt idx="5200">
                  <c:v>1.6023463</c:v>
                </c:pt>
                <c:pt idx="5201">
                  <c:v>1.617525699999999</c:v>
                </c:pt>
                <c:pt idx="5202">
                  <c:v>1.6076955999999998</c:v>
                </c:pt>
                <c:pt idx="5203">
                  <c:v>1.6088608</c:v>
                </c:pt>
                <c:pt idx="5204">
                  <c:v>1.614422</c:v>
                </c:pt>
                <c:pt idx="5205">
                  <c:v>1.603183</c:v>
                </c:pt>
                <c:pt idx="5206">
                  <c:v>1.6174833</c:v>
                </c:pt>
                <c:pt idx="5207">
                  <c:v>1.6081299</c:v>
                </c:pt>
                <c:pt idx="5208">
                  <c:v>1.6027806</c:v>
                </c:pt>
                <c:pt idx="5209">
                  <c:v>1.6108522999999999</c:v>
                </c:pt>
                <c:pt idx="5210">
                  <c:v>1.6066045</c:v>
                </c:pt>
                <c:pt idx="5211">
                  <c:v>1.6066681</c:v>
                </c:pt>
                <c:pt idx="5212">
                  <c:v>1.6140407000000001</c:v>
                </c:pt>
                <c:pt idx="5213">
                  <c:v>1.6129073</c:v>
                </c:pt>
                <c:pt idx="5214">
                  <c:v>1.6179281999999988</c:v>
                </c:pt>
                <c:pt idx="5215">
                  <c:v>1.6084371000000011</c:v>
                </c:pt>
                <c:pt idx="5216">
                  <c:v>1.6080875000000014</c:v>
                </c:pt>
                <c:pt idx="5217">
                  <c:v>1.6140724000000011</c:v>
                </c:pt>
                <c:pt idx="5218">
                  <c:v>1.6124305999999999</c:v>
                </c:pt>
                <c:pt idx="5219">
                  <c:v>1.6144008000000001</c:v>
                </c:pt>
                <c:pt idx="5220">
                  <c:v>1.6213815</c:v>
                </c:pt>
                <c:pt idx="5221">
                  <c:v>1.6107781000000001</c:v>
                </c:pt>
                <c:pt idx="5222">
                  <c:v>1.5978442999999984</c:v>
                </c:pt>
                <c:pt idx="5223">
                  <c:v>1.6121234</c:v>
                </c:pt>
                <c:pt idx="5224">
                  <c:v>1.6057041999999988</c:v>
                </c:pt>
                <c:pt idx="5225">
                  <c:v>1.6156826</c:v>
                </c:pt>
                <c:pt idx="5226">
                  <c:v>1.6134369</c:v>
                </c:pt>
                <c:pt idx="5227">
                  <c:v>1.6071765999999998</c:v>
                </c:pt>
                <c:pt idx="5228">
                  <c:v>1.5997933999999987</c:v>
                </c:pt>
                <c:pt idx="5229">
                  <c:v>1.6168583999999999</c:v>
                </c:pt>
                <c:pt idx="5230">
                  <c:v>1.611646699999999</c:v>
                </c:pt>
                <c:pt idx="5231">
                  <c:v>1.6097824000000001</c:v>
                </c:pt>
                <c:pt idx="5232">
                  <c:v>1.6058206999999982</c:v>
                </c:pt>
                <c:pt idx="5233">
                  <c:v>1.6050367999999988</c:v>
                </c:pt>
                <c:pt idx="5234">
                  <c:v>1.6082358000000001</c:v>
                </c:pt>
                <c:pt idx="5235">
                  <c:v>1.6168901</c:v>
                </c:pt>
                <c:pt idx="5236">
                  <c:v>1.6107992999999989</c:v>
                </c:pt>
                <c:pt idx="5237">
                  <c:v>1.6099412999999987</c:v>
                </c:pt>
                <c:pt idx="5238">
                  <c:v>1.6062444</c:v>
                </c:pt>
                <c:pt idx="5239">
                  <c:v>1.6191464</c:v>
                </c:pt>
                <c:pt idx="5240">
                  <c:v>1.6087971999999999</c:v>
                </c:pt>
                <c:pt idx="5241">
                  <c:v>1.6046130999999999</c:v>
                </c:pt>
                <c:pt idx="5242">
                  <c:v>1.6170279000000001</c:v>
                </c:pt>
                <c:pt idx="5243">
                  <c:v>1.6121551000000014</c:v>
                </c:pt>
                <c:pt idx="5244">
                  <c:v>1.6076213999999982</c:v>
                </c:pt>
                <c:pt idx="5245">
                  <c:v>1.6044965999999998</c:v>
                </c:pt>
                <c:pt idx="5246">
                  <c:v>1.6091785999999999</c:v>
                </c:pt>
                <c:pt idx="5247">
                  <c:v>1.6099729999999999</c:v>
                </c:pt>
                <c:pt idx="5248">
                  <c:v>1.6133522</c:v>
                </c:pt>
                <c:pt idx="5249">
                  <c:v>1.6103438000000001</c:v>
                </c:pt>
                <c:pt idx="5250">
                  <c:v>1.6051428000000001</c:v>
                </c:pt>
                <c:pt idx="5251">
                  <c:v>1.6089031999999999</c:v>
                </c:pt>
                <c:pt idx="5252">
                  <c:v>1.6071978</c:v>
                </c:pt>
                <c:pt idx="5253">
                  <c:v>1.6060325000000011</c:v>
                </c:pt>
                <c:pt idx="5254">
                  <c:v>1.6028652999999988</c:v>
                </c:pt>
                <c:pt idx="5255">
                  <c:v>1.6096870000000001</c:v>
                </c:pt>
                <c:pt idx="5256">
                  <c:v>1.6110111</c:v>
                </c:pt>
                <c:pt idx="5257">
                  <c:v>1.609623499999999</c:v>
                </c:pt>
                <c:pt idx="5258">
                  <c:v>1.6088819999999999</c:v>
                </c:pt>
                <c:pt idx="5259">
                  <c:v>1.6111594</c:v>
                </c:pt>
                <c:pt idx="5260">
                  <c:v>1.6135745999999989</c:v>
                </c:pt>
                <c:pt idx="5261">
                  <c:v>1.6131931999999998</c:v>
                </c:pt>
                <c:pt idx="5262">
                  <c:v>1.6150152</c:v>
                </c:pt>
                <c:pt idx="5263">
                  <c:v>1.6059371999999998</c:v>
                </c:pt>
                <c:pt idx="5264">
                  <c:v>1.604920299999999</c:v>
                </c:pt>
                <c:pt idx="5265">
                  <c:v>1.607663799999999</c:v>
                </c:pt>
                <c:pt idx="5266">
                  <c:v>1.6048461999999999</c:v>
                </c:pt>
                <c:pt idx="5267">
                  <c:v>1.6071341999999988</c:v>
                </c:pt>
                <c:pt idx="5268">
                  <c:v>1.5983103999999999</c:v>
                </c:pt>
                <c:pt idx="5269">
                  <c:v>1.6072401000000001</c:v>
                </c:pt>
                <c:pt idx="5270">
                  <c:v>1.6099729999999999</c:v>
                </c:pt>
                <c:pt idx="5271">
                  <c:v>1.6084371000000011</c:v>
                </c:pt>
                <c:pt idx="5272">
                  <c:v>1.6078226999999989</c:v>
                </c:pt>
                <c:pt idx="5273">
                  <c:v>1.6103544000000001</c:v>
                </c:pt>
                <c:pt idx="5274">
                  <c:v>1.6064350999999999</c:v>
                </c:pt>
                <c:pt idx="5275">
                  <c:v>1.6050473999999999</c:v>
                </c:pt>
                <c:pt idx="5276">
                  <c:v>1.6042318</c:v>
                </c:pt>
                <c:pt idx="5277">
                  <c:v>1.6122822999999999</c:v>
                </c:pt>
                <c:pt idx="5278">
                  <c:v>1.6052592999999988</c:v>
                </c:pt>
                <c:pt idx="5279">
                  <c:v>1.6065939</c:v>
                </c:pt>
                <c:pt idx="5280">
                  <c:v>1.605894799999998</c:v>
                </c:pt>
                <c:pt idx="5281">
                  <c:v>1.6091150000000001</c:v>
                </c:pt>
                <c:pt idx="5282">
                  <c:v>1.6080452000000001</c:v>
                </c:pt>
                <c:pt idx="5283">
                  <c:v>1.5955668999999988</c:v>
                </c:pt>
                <c:pt idx="5284">
                  <c:v>1.5991789999999999</c:v>
                </c:pt>
                <c:pt idx="5285">
                  <c:v>1.6083524000000011</c:v>
                </c:pt>
                <c:pt idx="5286">
                  <c:v>1.6102590999999999</c:v>
                </c:pt>
                <c:pt idx="5287">
                  <c:v>1.6093481000000001</c:v>
                </c:pt>
                <c:pt idx="5288">
                  <c:v>1.6069859000000011</c:v>
                </c:pt>
                <c:pt idx="5289">
                  <c:v>1.6059584</c:v>
                </c:pt>
                <c:pt idx="5290">
                  <c:v>1.6043695</c:v>
                </c:pt>
                <c:pt idx="5291">
                  <c:v>1.6063715000000001</c:v>
                </c:pt>
                <c:pt idx="5292">
                  <c:v>1.6084159000000011</c:v>
                </c:pt>
                <c:pt idx="5293">
                  <c:v>1.607769699999998</c:v>
                </c:pt>
                <c:pt idx="5294">
                  <c:v>1.6039881</c:v>
                </c:pt>
                <c:pt idx="5295">
                  <c:v>1.5968909999999998</c:v>
                </c:pt>
                <c:pt idx="5296">
                  <c:v>1.6076319999999988</c:v>
                </c:pt>
                <c:pt idx="5297">
                  <c:v>1.6066999</c:v>
                </c:pt>
                <c:pt idx="5298">
                  <c:v>1.609623499999999</c:v>
                </c:pt>
                <c:pt idx="5299">
                  <c:v>1.6072507</c:v>
                </c:pt>
                <c:pt idx="5300">
                  <c:v>1.6087549000000001</c:v>
                </c:pt>
                <c:pt idx="5301">
                  <c:v>1.6043695</c:v>
                </c:pt>
                <c:pt idx="5302">
                  <c:v>1.6084794</c:v>
                </c:pt>
                <c:pt idx="5303">
                  <c:v>1.5924208</c:v>
                </c:pt>
                <c:pt idx="5304">
                  <c:v>1.6053015999999998</c:v>
                </c:pt>
                <c:pt idx="5305">
                  <c:v>1.5925796999999988</c:v>
                </c:pt>
                <c:pt idx="5306">
                  <c:v>1.6073354</c:v>
                </c:pt>
                <c:pt idx="5307">
                  <c:v>1.6082145999999999</c:v>
                </c:pt>
                <c:pt idx="5308">
                  <c:v>1.6060749000000001</c:v>
                </c:pt>
                <c:pt idx="5309">
                  <c:v>1.5979501999999999</c:v>
                </c:pt>
                <c:pt idx="5310">
                  <c:v>1.6021344</c:v>
                </c:pt>
                <c:pt idx="5311">
                  <c:v>1.6024204</c:v>
                </c:pt>
                <c:pt idx="5312">
                  <c:v>1.6075579000000011</c:v>
                </c:pt>
                <c:pt idx="5313">
                  <c:v>1.6063502999999999</c:v>
                </c:pt>
                <c:pt idx="5314">
                  <c:v>1.605397</c:v>
                </c:pt>
                <c:pt idx="5315">
                  <c:v>1.6014141</c:v>
                </c:pt>
                <c:pt idx="5316">
                  <c:v>1.6010115</c:v>
                </c:pt>
                <c:pt idx="5317">
                  <c:v>1.5954820999999999</c:v>
                </c:pt>
                <c:pt idx="5318">
                  <c:v>1.591795799999999</c:v>
                </c:pt>
                <c:pt idx="5319">
                  <c:v>1.5936707999999988</c:v>
                </c:pt>
                <c:pt idx="5320">
                  <c:v>1.6041681999999999</c:v>
                </c:pt>
                <c:pt idx="5321">
                  <c:v>1.6096765</c:v>
                </c:pt>
                <c:pt idx="5322">
                  <c:v>1.6016153</c:v>
                </c:pt>
                <c:pt idx="5323">
                  <c:v>1.609920099999999</c:v>
                </c:pt>
                <c:pt idx="5324">
                  <c:v>1.6066045</c:v>
                </c:pt>
                <c:pt idx="5325">
                  <c:v>1.6047295999999998</c:v>
                </c:pt>
                <c:pt idx="5326">
                  <c:v>1.6045919</c:v>
                </c:pt>
                <c:pt idx="5327">
                  <c:v>1.5995921</c:v>
                </c:pt>
                <c:pt idx="5328">
                  <c:v>1.6016789</c:v>
                </c:pt>
                <c:pt idx="5329">
                  <c:v>1.6056405999999999</c:v>
                </c:pt>
                <c:pt idx="5330">
                  <c:v>1.6041364</c:v>
                </c:pt>
                <c:pt idx="5331">
                  <c:v>1.6021768000000001</c:v>
                </c:pt>
                <c:pt idx="5332">
                  <c:v>1.5934377</c:v>
                </c:pt>
                <c:pt idx="5333">
                  <c:v>1.5984057</c:v>
                </c:pt>
                <c:pt idx="5334">
                  <c:v>1.6003654</c:v>
                </c:pt>
                <c:pt idx="5335">
                  <c:v>1.5949525000000011</c:v>
                </c:pt>
                <c:pt idx="5336">
                  <c:v>1.602229699999999</c:v>
                </c:pt>
                <c:pt idx="5337">
                  <c:v>1.6049838000000001</c:v>
                </c:pt>
                <c:pt idx="5338">
                  <c:v>1.5961388999999999</c:v>
                </c:pt>
                <c:pt idx="5339">
                  <c:v>1.6017001</c:v>
                </c:pt>
                <c:pt idx="5340">
                  <c:v>1.5975794999999988</c:v>
                </c:pt>
                <c:pt idx="5341">
                  <c:v>1.6057676999999988</c:v>
                </c:pt>
                <c:pt idx="5342">
                  <c:v>1.5921136</c:v>
                </c:pt>
                <c:pt idx="5343">
                  <c:v>1.6046661</c:v>
                </c:pt>
                <c:pt idx="5344">
                  <c:v>1.5994649999999988</c:v>
                </c:pt>
                <c:pt idx="5345">
                  <c:v>1.5922725000000011</c:v>
                </c:pt>
                <c:pt idx="5346">
                  <c:v>1.5943593</c:v>
                </c:pt>
                <c:pt idx="5347">
                  <c:v>1.5978654999999988</c:v>
                </c:pt>
                <c:pt idx="5348">
                  <c:v>1.6044012999999988</c:v>
                </c:pt>
                <c:pt idx="5349">
                  <c:v>1.6086172000000001</c:v>
                </c:pt>
                <c:pt idx="5350">
                  <c:v>1.6046554000000011</c:v>
                </c:pt>
                <c:pt idx="5351">
                  <c:v>1.5968168</c:v>
                </c:pt>
                <c:pt idx="5352">
                  <c:v>1.5910861000000001</c:v>
                </c:pt>
                <c:pt idx="5353">
                  <c:v>1.5988611999999998</c:v>
                </c:pt>
                <c:pt idx="5354">
                  <c:v>1.6009586</c:v>
                </c:pt>
                <c:pt idx="5355">
                  <c:v>1.6060749000000001</c:v>
                </c:pt>
                <c:pt idx="5356">
                  <c:v>1.5879825000000001</c:v>
                </c:pt>
                <c:pt idx="5357">
                  <c:v>1.597801899999999</c:v>
                </c:pt>
                <c:pt idx="5358">
                  <c:v>1.5944122000000001</c:v>
                </c:pt>
                <c:pt idx="5359">
                  <c:v>1.5979925999999998</c:v>
                </c:pt>
                <c:pt idx="5360">
                  <c:v>1.5968697999999988</c:v>
                </c:pt>
                <c:pt idx="5361">
                  <c:v>1.6066256999999988</c:v>
                </c:pt>
                <c:pt idx="5362">
                  <c:v>1.6000582000000001</c:v>
                </c:pt>
                <c:pt idx="5363">
                  <c:v>1.5932576000000001</c:v>
                </c:pt>
                <c:pt idx="5364">
                  <c:v>1.5974417999999988</c:v>
                </c:pt>
                <c:pt idx="5365">
                  <c:v>1.589571399999999</c:v>
                </c:pt>
                <c:pt idx="5366">
                  <c:v>1.5955985999999998</c:v>
                </c:pt>
                <c:pt idx="5367">
                  <c:v>1.5960436</c:v>
                </c:pt>
                <c:pt idx="5368">
                  <c:v>1.6027064</c:v>
                </c:pt>
                <c:pt idx="5369">
                  <c:v>1.6011175000000011</c:v>
                </c:pt>
                <c:pt idx="5370">
                  <c:v>1.6063186</c:v>
                </c:pt>
                <c:pt idx="5371">
                  <c:v>1.6015940999999987</c:v>
                </c:pt>
                <c:pt idx="5372">
                  <c:v>1.6024945999999998</c:v>
                </c:pt>
                <c:pt idx="5373">
                  <c:v>1.6026958</c:v>
                </c:pt>
                <c:pt idx="5374">
                  <c:v>1.5881095999999999</c:v>
                </c:pt>
                <c:pt idx="5375">
                  <c:v>1.5990200999999988</c:v>
                </c:pt>
                <c:pt idx="5376">
                  <c:v>1.6028547</c:v>
                </c:pt>
                <c:pt idx="5377">
                  <c:v>1.5974205999999989</c:v>
                </c:pt>
                <c:pt idx="5378">
                  <c:v>1.6011491999999998</c:v>
                </c:pt>
                <c:pt idx="5379">
                  <c:v>1.5967743999999988</c:v>
                </c:pt>
                <c:pt idx="5380">
                  <c:v>1.597982</c:v>
                </c:pt>
                <c:pt idx="5381">
                  <c:v>1.5972086999999988</c:v>
                </c:pt>
                <c:pt idx="5382">
                  <c:v>1.5969545000000001</c:v>
                </c:pt>
                <c:pt idx="5383">
                  <c:v>1.5949735999999999</c:v>
                </c:pt>
                <c:pt idx="5384">
                  <c:v>1.5987765</c:v>
                </c:pt>
                <c:pt idx="5385">
                  <c:v>1.5959375999999998</c:v>
                </c:pt>
                <c:pt idx="5386">
                  <c:v>1.6027488000000001</c:v>
                </c:pt>
                <c:pt idx="5387">
                  <c:v>1.6008526999999999</c:v>
                </c:pt>
                <c:pt idx="5388">
                  <c:v>1.597526499999999</c:v>
                </c:pt>
                <c:pt idx="5389">
                  <c:v>1.6048567</c:v>
                </c:pt>
                <c:pt idx="5390">
                  <c:v>1.6055029000000001</c:v>
                </c:pt>
                <c:pt idx="5391">
                  <c:v>1.5969968999999988</c:v>
                </c:pt>
                <c:pt idx="5392">
                  <c:v>1.6018695999999988</c:v>
                </c:pt>
                <c:pt idx="5393">
                  <c:v>1.5886921999999999</c:v>
                </c:pt>
                <c:pt idx="5394">
                  <c:v>1.5975159999999999</c:v>
                </c:pt>
                <c:pt idx="5395">
                  <c:v>1.6058629999999998</c:v>
                </c:pt>
                <c:pt idx="5396">
                  <c:v>1.5926750000000001</c:v>
                </c:pt>
                <c:pt idx="5397">
                  <c:v>1.5902281</c:v>
                </c:pt>
                <c:pt idx="5398">
                  <c:v>1.6047720000000001</c:v>
                </c:pt>
                <c:pt idx="5399">
                  <c:v>1.5954503</c:v>
                </c:pt>
                <c:pt idx="5400">
                  <c:v>1.5974205999999989</c:v>
                </c:pt>
                <c:pt idx="5401">
                  <c:v>1.5988611999999998</c:v>
                </c:pt>
                <c:pt idx="5402">
                  <c:v>1.5975689</c:v>
                </c:pt>
                <c:pt idx="5403">
                  <c:v>1.5940839000000011</c:v>
                </c:pt>
                <c:pt idx="5404">
                  <c:v>1.5888615999999998</c:v>
                </c:pt>
                <c:pt idx="5405">
                  <c:v>1.5974735</c:v>
                </c:pt>
                <c:pt idx="5406">
                  <c:v>1.5903976</c:v>
                </c:pt>
                <c:pt idx="5407">
                  <c:v>1.5983103999999999</c:v>
                </c:pt>
                <c:pt idx="5408">
                  <c:v>1.5907576999999999</c:v>
                </c:pt>
                <c:pt idx="5409">
                  <c:v>1.5901221999999999</c:v>
                </c:pt>
                <c:pt idx="5410">
                  <c:v>1.5880778000000011</c:v>
                </c:pt>
                <c:pt idx="5411">
                  <c:v>1.5929504000000001</c:v>
                </c:pt>
                <c:pt idx="5412">
                  <c:v>1.5881730999999999</c:v>
                </c:pt>
                <c:pt idx="5413">
                  <c:v>1.6066045</c:v>
                </c:pt>
                <c:pt idx="5414">
                  <c:v>1.5947088</c:v>
                </c:pt>
                <c:pt idx="5415">
                  <c:v>1.5904187999999999</c:v>
                </c:pt>
                <c:pt idx="5416">
                  <c:v>1.6023674000000001</c:v>
                </c:pt>
                <c:pt idx="5417">
                  <c:v>1.5955985999999998</c:v>
                </c:pt>
                <c:pt idx="5418">
                  <c:v>1.595789299999999</c:v>
                </c:pt>
                <c:pt idx="5419">
                  <c:v>1.5866372</c:v>
                </c:pt>
                <c:pt idx="5420">
                  <c:v>1.5946134999999999</c:v>
                </c:pt>
                <c:pt idx="5421">
                  <c:v>1.5886921999999999</c:v>
                </c:pt>
                <c:pt idx="5422">
                  <c:v>1.5971981999999998</c:v>
                </c:pt>
                <c:pt idx="5423">
                  <c:v>1.5891793999999988</c:v>
                </c:pt>
                <c:pt idx="5424">
                  <c:v>1.5848045999999998</c:v>
                </c:pt>
                <c:pt idx="5425">
                  <c:v>1.5963931</c:v>
                </c:pt>
                <c:pt idx="5426">
                  <c:v>1.5995285999999989</c:v>
                </c:pt>
                <c:pt idx="5427">
                  <c:v>1.5980456000000001</c:v>
                </c:pt>
                <c:pt idx="5428">
                  <c:v>1.5923995999999998</c:v>
                </c:pt>
                <c:pt idx="5429">
                  <c:v>1.5997085999999998</c:v>
                </c:pt>
                <c:pt idx="5430">
                  <c:v>1.5951643999999987</c:v>
                </c:pt>
                <c:pt idx="5431">
                  <c:v>1.5847728000000001</c:v>
                </c:pt>
                <c:pt idx="5432">
                  <c:v>1.5957151999999999</c:v>
                </c:pt>
                <c:pt idx="5433">
                  <c:v>1.5906305999999999</c:v>
                </c:pt>
                <c:pt idx="5434">
                  <c:v>1.5915839999999999</c:v>
                </c:pt>
                <c:pt idx="5435">
                  <c:v>1.5934271</c:v>
                </c:pt>
                <c:pt idx="5436">
                  <c:v>1.5984799000000001</c:v>
                </c:pt>
                <c:pt idx="5437">
                  <c:v>1.5849846999999988</c:v>
                </c:pt>
                <c:pt idx="5438">
                  <c:v>1.5930776</c:v>
                </c:pt>
                <c:pt idx="5439">
                  <c:v>1.5918699999999988</c:v>
                </c:pt>
                <c:pt idx="5440">
                  <c:v>1.5873575000000011</c:v>
                </c:pt>
                <c:pt idx="5441">
                  <c:v>1.587601099999999</c:v>
                </c:pt>
                <c:pt idx="5442">
                  <c:v>1.5951960999999988</c:v>
                </c:pt>
                <c:pt idx="5443">
                  <c:v>1.5878446999999984</c:v>
                </c:pt>
                <c:pt idx="5444">
                  <c:v>1.5978442999999984</c:v>
                </c:pt>
                <c:pt idx="5445">
                  <c:v>1.6000688000000001</c:v>
                </c:pt>
                <c:pt idx="5446">
                  <c:v>1.595492699999999</c:v>
                </c:pt>
                <c:pt idx="5447">
                  <c:v>1.5958951999999988</c:v>
                </c:pt>
                <c:pt idx="5448">
                  <c:v>1.5873891999999998</c:v>
                </c:pt>
                <c:pt idx="5449">
                  <c:v>1.591446299999999</c:v>
                </c:pt>
                <c:pt idx="5450">
                  <c:v>1.5863510999999999</c:v>
                </c:pt>
                <c:pt idx="5451">
                  <c:v>1.587897699999999</c:v>
                </c:pt>
                <c:pt idx="5452">
                  <c:v>1.5884379000000011</c:v>
                </c:pt>
                <c:pt idx="5453">
                  <c:v>1.6025898999999999</c:v>
                </c:pt>
                <c:pt idx="5454">
                  <c:v>1.5882472999999999</c:v>
                </c:pt>
                <c:pt idx="5455">
                  <c:v>1.5898679999999998</c:v>
                </c:pt>
                <c:pt idx="5456">
                  <c:v>1.5883426</c:v>
                </c:pt>
                <c:pt idx="5457">
                  <c:v>1.5913508999999999</c:v>
                </c:pt>
                <c:pt idx="5458">
                  <c:v>1.5897831999999998</c:v>
                </c:pt>
                <c:pt idx="5459">
                  <c:v>1.5903552000000001</c:v>
                </c:pt>
                <c:pt idx="5460">
                  <c:v>1.5861075000000011</c:v>
                </c:pt>
                <c:pt idx="5461">
                  <c:v>1.5881942999999989</c:v>
                </c:pt>
                <c:pt idx="5462">
                  <c:v>1.5880036</c:v>
                </c:pt>
                <c:pt idx="5463">
                  <c:v>1.5864465000000001</c:v>
                </c:pt>
                <c:pt idx="5464">
                  <c:v>1.5944334</c:v>
                </c:pt>
                <c:pt idx="5465">
                  <c:v>1.5878340999999987</c:v>
                </c:pt>
                <c:pt idx="5466">
                  <c:v>1.5879825000000001</c:v>
                </c:pt>
                <c:pt idx="5467">
                  <c:v>1.5906941999999988</c:v>
                </c:pt>
                <c:pt idx="5468">
                  <c:v>1.5897515</c:v>
                </c:pt>
                <c:pt idx="5469">
                  <c:v>1.5863088000000001</c:v>
                </c:pt>
                <c:pt idx="5470">
                  <c:v>1.5981620999999999</c:v>
                </c:pt>
                <c:pt idx="5471">
                  <c:v>1.593691999999999</c:v>
                </c:pt>
                <c:pt idx="5472">
                  <c:v>1.5890523000000001</c:v>
                </c:pt>
                <c:pt idx="5473">
                  <c:v>1.5897937999999987</c:v>
                </c:pt>
                <c:pt idx="5474">
                  <c:v>1.5953868</c:v>
                </c:pt>
                <c:pt idx="5475">
                  <c:v>1.591223799999999</c:v>
                </c:pt>
                <c:pt idx="5476">
                  <c:v>1.5912556</c:v>
                </c:pt>
                <c:pt idx="5477">
                  <c:v>1.5956197999999988</c:v>
                </c:pt>
                <c:pt idx="5478">
                  <c:v>1.5848998999999988</c:v>
                </c:pt>
                <c:pt idx="5479">
                  <c:v>1.5889675999999999</c:v>
                </c:pt>
                <c:pt idx="5480">
                  <c:v>1.5856943999999977</c:v>
                </c:pt>
                <c:pt idx="5481">
                  <c:v>1.590673</c:v>
                </c:pt>
                <c:pt idx="5482">
                  <c:v>1.5856309</c:v>
                </c:pt>
                <c:pt idx="5483">
                  <c:v>1.5884803000000001</c:v>
                </c:pt>
                <c:pt idx="5484">
                  <c:v>1.5868172</c:v>
                </c:pt>
                <c:pt idx="5485">
                  <c:v>1.5899421</c:v>
                </c:pt>
                <c:pt idx="5486">
                  <c:v>1.5971981999999998</c:v>
                </c:pt>
                <c:pt idx="5487">
                  <c:v>1.5912131999999999</c:v>
                </c:pt>
                <c:pt idx="5488">
                  <c:v>1.5954396999999987</c:v>
                </c:pt>
                <c:pt idx="5489">
                  <c:v>1.5919546999999989</c:v>
                </c:pt>
                <c:pt idx="5490">
                  <c:v>1.5961282999999988</c:v>
                </c:pt>
                <c:pt idx="5491">
                  <c:v>1.5900163</c:v>
                </c:pt>
                <c:pt idx="5492">
                  <c:v>1.5878023999999988</c:v>
                </c:pt>
                <c:pt idx="5493">
                  <c:v>1.589094699999998</c:v>
                </c:pt>
                <c:pt idx="5494">
                  <c:v>1.5898785</c:v>
                </c:pt>
                <c:pt idx="5495">
                  <c:v>1.5915733999999988</c:v>
                </c:pt>
                <c:pt idx="5496">
                  <c:v>1.5878129999999999</c:v>
                </c:pt>
                <c:pt idx="5497">
                  <c:v>1.5854295999999988</c:v>
                </c:pt>
                <c:pt idx="5498">
                  <c:v>1.5818279999999998</c:v>
                </c:pt>
                <c:pt idx="5499">
                  <c:v>1.5881730999999999</c:v>
                </c:pt>
                <c:pt idx="5500">
                  <c:v>1.585027</c:v>
                </c:pt>
                <c:pt idx="5501">
                  <c:v>1.5796882999999988</c:v>
                </c:pt>
                <c:pt idx="5502">
                  <c:v>1.5873891999999998</c:v>
                </c:pt>
                <c:pt idx="5503">
                  <c:v>1.5797623999999988</c:v>
                </c:pt>
                <c:pt idx="5504">
                  <c:v>1.5880354000000001</c:v>
                </c:pt>
                <c:pt idx="5505">
                  <c:v>1.5887557000000001</c:v>
                </c:pt>
                <c:pt idx="5506">
                  <c:v>1.5919017999999987</c:v>
                </c:pt>
                <c:pt idx="5507">
                  <c:v>1.5886180000000001</c:v>
                </c:pt>
                <c:pt idx="5508">
                  <c:v>1.5939885999999999</c:v>
                </c:pt>
                <c:pt idx="5509">
                  <c:v>1.5915415999999998</c:v>
                </c:pt>
                <c:pt idx="5510">
                  <c:v>1.5810654</c:v>
                </c:pt>
                <c:pt idx="5511">
                  <c:v>1.5883638</c:v>
                </c:pt>
                <c:pt idx="5512">
                  <c:v>1.5838300999999988</c:v>
                </c:pt>
                <c:pt idx="5513">
                  <c:v>1.587135</c:v>
                </c:pt>
                <c:pt idx="5514">
                  <c:v>1.5847621999999999</c:v>
                </c:pt>
                <c:pt idx="5515">
                  <c:v>1.5847939999999998</c:v>
                </c:pt>
                <c:pt idx="5516">
                  <c:v>1.5909165999999999</c:v>
                </c:pt>
                <c:pt idx="5517">
                  <c:v>1.5860544999999999</c:v>
                </c:pt>
                <c:pt idx="5518">
                  <c:v>1.5961707000000001</c:v>
                </c:pt>
                <c:pt idx="5519">
                  <c:v>1.5868278</c:v>
                </c:pt>
                <c:pt idx="5520">
                  <c:v>1.5829403</c:v>
                </c:pt>
                <c:pt idx="5521">
                  <c:v>1.5843809000000011</c:v>
                </c:pt>
                <c:pt idx="5522">
                  <c:v>1.5861923</c:v>
                </c:pt>
                <c:pt idx="5523">
                  <c:v>1.5927279999999999</c:v>
                </c:pt>
                <c:pt idx="5524">
                  <c:v>1.5863723000000001</c:v>
                </c:pt>
                <c:pt idx="5525">
                  <c:v>1.5862345999999998</c:v>
                </c:pt>
                <c:pt idx="5526">
                  <c:v>1.5856838</c:v>
                </c:pt>
                <c:pt idx="5527">
                  <c:v>1.5860650999999999</c:v>
                </c:pt>
                <c:pt idx="5528">
                  <c:v>1.5825906999999988</c:v>
                </c:pt>
                <c:pt idx="5529">
                  <c:v>1.5877705999999998</c:v>
                </c:pt>
                <c:pt idx="5530">
                  <c:v>1.5838935999999988</c:v>
                </c:pt>
                <c:pt idx="5531">
                  <c:v>1.5857791999999988</c:v>
                </c:pt>
                <c:pt idx="5532">
                  <c:v>1.584508</c:v>
                </c:pt>
                <c:pt idx="5533">
                  <c:v>1.5863723000000001</c:v>
                </c:pt>
                <c:pt idx="5534">
                  <c:v>1.5857261999999988</c:v>
                </c:pt>
                <c:pt idx="5535">
                  <c:v>1.5862134000000001</c:v>
                </c:pt>
                <c:pt idx="5536">
                  <c:v>1.5861075000000011</c:v>
                </c:pt>
                <c:pt idx="5537">
                  <c:v>1.5813619999999988</c:v>
                </c:pt>
                <c:pt idx="5538">
                  <c:v>1.5873997999999987</c:v>
                </c:pt>
                <c:pt idx="5539">
                  <c:v>1.5846669</c:v>
                </c:pt>
                <c:pt idx="5540">
                  <c:v>1.5840525000000016</c:v>
                </c:pt>
                <c:pt idx="5541">
                  <c:v>1.5823365</c:v>
                </c:pt>
                <c:pt idx="5542">
                  <c:v>1.5828449</c:v>
                </c:pt>
                <c:pt idx="5543">
                  <c:v>1.5818174</c:v>
                </c:pt>
                <c:pt idx="5544">
                  <c:v>1.5791691999999988</c:v>
                </c:pt>
                <c:pt idx="5545">
                  <c:v>1.5808216999999984</c:v>
                </c:pt>
                <c:pt idx="5546">
                  <c:v>1.5796035999999998</c:v>
                </c:pt>
                <c:pt idx="5547">
                  <c:v>1.5837877</c:v>
                </c:pt>
                <c:pt idx="5548">
                  <c:v>1.5826225</c:v>
                </c:pt>
                <c:pt idx="5549">
                  <c:v>1.585344799999999</c:v>
                </c:pt>
                <c:pt idx="5550">
                  <c:v>1.585344799999999</c:v>
                </c:pt>
                <c:pt idx="5551">
                  <c:v>1.5903129000000011</c:v>
                </c:pt>
                <c:pt idx="5552">
                  <c:v>1.5917005</c:v>
                </c:pt>
                <c:pt idx="5553">
                  <c:v>1.5873469</c:v>
                </c:pt>
                <c:pt idx="5554">
                  <c:v>1.5828131999999999</c:v>
                </c:pt>
                <c:pt idx="5555">
                  <c:v>1.5828131999999999</c:v>
                </c:pt>
                <c:pt idx="5556">
                  <c:v>1.5748473999999999</c:v>
                </c:pt>
                <c:pt idx="5557">
                  <c:v>1.5809276999999988</c:v>
                </c:pt>
                <c:pt idx="5558">
                  <c:v>1.5812241999999987</c:v>
                </c:pt>
                <c:pt idx="5559">
                  <c:v>1.5792539999999999</c:v>
                </c:pt>
                <c:pt idx="5560">
                  <c:v>1.5810017999999988</c:v>
                </c:pt>
                <c:pt idx="5561">
                  <c:v>1.5760867000000001</c:v>
                </c:pt>
                <c:pt idx="5562">
                  <c:v>1.5819233999999982</c:v>
                </c:pt>
                <c:pt idx="5563">
                  <c:v>1.579868399999999</c:v>
                </c:pt>
                <c:pt idx="5564">
                  <c:v>1.5820822000000001</c:v>
                </c:pt>
                <c:pt idx="5565">
                  <c:v>1.5841054999999999</c:v>
                </c:pt>
                <c:pt idx="5566">
                  <c:v>1.5850481999999999</c:v>
                </c:pt>
                <c:pt idx="5567">
                  <c:v>1.5809806</c:v>
                </c:pt>
                <c:pt idx="5568">
                  <c:v>1.5843172999999999</c:v>
                </c:pt>
                <c:pt idx="5569">
                  <c:v>1.5837346999999977</c:v>
                </c:pt>
                <c:pt idx="5570">
                  <c:v>1.5854508</c:v>
                </c:pt>
                <c:pt idx="5571">
                  <c:v>1.5839572</c:v>
                </c:pt>
                <c:pt idx="5572">
                  <c:v>1.5784912999999989</c:v>
                </c:pt>
                <c:pt idx="5573">
                  <c:v>1.5844126999999999</c:v>
                </c:pt>
                <c:pt idx="5574">
                  <c:v>1.5816161999999998</c:v>
                </c:pt>
                <c:pt idx="5575">
                  <c:v>1.5913191999999998</c:v>
                </c:pt>
                <c:pt idx="5576">
                  <c:v>1.5905035000000001</c:v>
                </c:pt>
                <c:pt idx="5577">
                  <c:v>1.5883638</c:v>
                </c:pt>
                <c:pt idx="5578">
                  <c:v>1.5862452</c:v>
                </c:pt>
                <c:pt idx="5579">
                  <c:v>1.5828236999999989</c:v>
                </c:pt>
                <c:pt idx="5580">
                  <c:v>1.5801331999999999</c:v>
                </c:pt>
                <c:pt idx="5581">
                  <c:v>1.5875375</c:v>
                </c:pt>
                <c:pt idx="5582">
                  <c:v>1.5906411999999999</c:v>
                </c:pt>
                <c:pt idx="5583">
                  <c:v>1.5836817999999988</c:v>
                </c:pt>
                <c:pt idx="5584">
                  <c:v>1.5801862</c:v>
                </c:pt>
                <c:pt idx="5585">
                  <c:v>1.5828660999999988</c:v>
                </c:pt>
                <c:pt idx="5586">
                  <c:v>1.5809594</c:v>
                </c:pt>
                <c:pt idx="5587">
                  <c:v>1.5860228000000001</c:v>
                </c:pt>
                <c:pt idx="5588">
                  <c:v>1.5811288999999988</c:v>
                </c:pt>
                <c:pt idx="5589">
                  <c:v>1.5861605000000001</c:v>
                </c:pt>
                <c:pt idx="5590">
                  <c:v>1.589963299999998</c:v>
                </c:pt>
                <c:pt idx="5591">
                  <c:v>1.5856838</c:v>
                </c:pt>
                <c:pt idx="5592">
                  <c:v>1.5852282999999987</c:v>
                </c:pt>
                <c:pt idx="5593">
                  <c:v>1.5759278999999988</c:v>
                </c:pt>
                <c:pt idx="5594">
                  <c:v>1.5776121000000001</c:v>
                </c:pt>
                <c:pt idx="5595">
                  <c:v>1.5804085999999999</c:v>
                </c:pt>
                <c:pt idx="5596">
                  <c:v>1.5767116999999988</c:v>
                </c:pt>
                <c:pt idx="5597">
                  <c:v>1.5786925999999999</c:v>
                </c:pt>
                <c:pt idx="5598">
                  <c:v>1.5767222999999988</c:v>
                </c:pt>
                <c:pt idx="5599">
                  <c:v>1.5870607999999988</c:v>
                </c:pt>
                <c:pt idx="5600">
                  <c:v>1.5855566999999988</c:v>
                </c:pt>
                <c:pt idx="5601">
                  <c:v>1.5835016999999985</c:v>
                </c:pt>
                <c:pt idx="5602">
                  <c:v>1.5826861000000001</c:v>
                </c:pt>
                <c:pt idx="5603">
                  <c:v>1.5751227999999988</c:v>
                </c:pt>
                <c:pt idx="5604">
                  <c:v>1.5839359999999998</c:v>
                </c:pt>
                <c:pt idx="5605">
                  <c:v>1.5849423</c:v>
                </c:pt>
                <c:pt idx="5606">
                  <c:v>1.584264299999999</c:v>
                </c:pt>
                <c:pt idx="5607">
                  <c:v>1.5892959</c:v>
                </c:pt>
                <c:pt idx="5608">
                  <c:v>1.5830249999999988</c:v>
                </c:pt>
                <c:pt idx="5609">
                  <c:v>1.5853342999999982</c:v>
                </c:pt>
                <c:pt idx="5610">
                  <c:v>1.5855566999999988</c:v>
                </c:pt>
                <c:pt idx="5611">
                  <c:v>1.5849846999999988</c:v>
                </c:pt>
                <c:pt idx="5612">
                  <c:v>1.5790208999999988</c:v>
                </c:pt>
                <c:pt idx="5613">
                  <c:v>1.5753240999999985</c:v>
                </c:pt>
                <c:pt idx="5614">
                  <c:v>1.5789891999999999</c:v>
                </c:pt>
                <c:pt idx="5615">
                  <c:v>1.5834169</c:v>
                </c:pt>
                <c:pt idx="5616">
                  <c:v>1.5842114</c:v>
                </c:pt>
                <c:pt idx="5617">
                  <c:v>1.5723050000000001</c:v>
                </c:pt>
                <c:pt idx="5618">
                  <c:v>1.5796565</c:v>
                </c:pt>
                <c:pt idx="5619">
                  <c:v>1.5864571000000014</c:v>
                </c:pt>
                <c:pt idx="5620">
                  <c:v>1.5878234999999989</c:v>
                </c:pt>
                <c:pt idx="5621">
                  <c:v>1.5836605999999998</c:v>
                </c:pt>
                <c:pt idx="5622">
                  <c:v>1.5840418999999999</c:v>
                </c:pt>
                <c:pt idx="5623">
                  <c:v>1.5805039000000001</c:v>
                </c:pt>
                <c:pt idx="5624">
                  <c:v>1.5804510000000001</c:v>
                </c:pt>
                <c:pt idx="5625">
                  <c:v>1.5800167000000001</c:v>
                </c:pt>
                <c:pt idx="5626">
                  <c:v>1.5746249999999988</c:v>
                </c:pt>
                <c:pt idx="5627">
                  <c:v>1.5718812999999987</c:v>
                </c:pt>
                <c:pt idx="5628">
                  <c:v>1.5843385000000001</c:v>
                </c:pt>
                <c:pt idx="5629">
                  <c:v>1.582506</c:v>
                </c:pt>
                <c:pt idx="5630">
                  <c:v>1.5763304</c:v>
                </c:pt>
                <c:pt idx="5631">
                  <c:v>1.5805357</c:v>
                </c:pt>
                <c:pt idx="5632">
                  <c:v>1.579868399999999</c:v>
                </c:pt>
                <c:pt idx="5633">
                  <c:v>1.5798578000000001</c:v>
                </c:pt>
                <c:pt idx="5634">
                  <c:v>1.5759065999999988</c:v>
                </c:pt>
                <c:pt idx="5635">
                  <c:v>1.5811925</c:v>
                </c:pt>
                <c:pt idx="5636">
                  <c:v>1.5721779000000011</c:v>
                </c:pt>
                <c:pt idx="5637">
                  <c:v>1.5783324000000001</c:v>
                </c:pt>
                <c:pt idx="5638">
                  <c:v>1.5807051999999999</c:v>
                </c:pt>
                <c:pt idx="5639">
                  <c:v>1.5763304</c:v>
                </c:pt>
                <c:pt idx="5640">
                  <c:v>1.5857791999999988</c:v>
                </c:pt>
                <c:pt idx="5641">
                  <c:v>1.5790420999999999</c:v>
                </c:pt>
                <c:pt idx="5642">
                  <c:v>1.5751333999999988</c:v>
                </c:pt>
                <c:pt idx="5643">
                  <c:v>1.5804510000000001</c:v>
                </c:pt>
                <c:pt idx="5644">
                  <c:v>1.5762668</c:v>
                </c:pt>
                <c:pt idx="5645">
                  <c:v>1.5828979000000001</c:v>
                </c:pt>
                <c:pt idx="5646">
                  <c:v>1.5831839000000001</c:v>
                </c:pt>
                <c:pt idx="5647">
                  <c:v>1.5825589000000011</c:v>
                </c:pt>
                <c:pt idx="5648">
                  <c:v>1.5825589000000011</c:v>
                </c:pt>
                <c:pt idx="5649">
                  <c:v>1.5780570000000012</c:v>
                </c:pt>
                <c:pt idx="5650">
                  <c:v>1.5755676999999988</c:v>
                </c:pt>
                <c:pt idx="5651">
                  <c:v>1.5847304</c:v>
                </c:pt>
                <c:pt idx="5652">
                  <c:v>1.5800379000000011</c:v>
                </c:pt>
                <c:pt idx="5653">
                  <c:v>1.570906699999999</c:v>
                </c:pt>
                <c:pt idx="5654">
                  <c:v>1.5811500999999999</c:v>
                </c:pt>
                <c:pt idx="5655">
                  <c:v>1.5813725000000001</c:v>
                </c:pt>
                <c:pt idx="5656">
                  <c:v>1.5831097999999988</c:v>
                </c:pt>
                <c:pt idx="5657">
                  <c:v>1.5848892999999988</c:v>
                </c:pt>
                <c:pt idx="5658">
                  <c:v>1.576891799999999</c:v>
                </c:pt>
                <c:pt idx="5659">
                  <c:v>1.5799848999999988</c:v>
                </c:pt>
                <c:pt idx="5660">
                  <c:v>1.5837982999999982</c:v>
                </c:pt>
                <c:pt idx="5661">
                  <c:v>1.5716693999999984</c:v>
                </c:pt>
                <c:pt idx="5662">
                  <c:v>1.5730253999999988</c:v>
                </c:pt>
                <c:pt idx="5663">
                  <c:v>1.5717964999999989</c:v>
                </c:pt>
                <c:pt idx="5664">
                  <c:v>1.5653984999999988</c:v>
                </c:pt>
                <c:pt idx="5665">
                  <c:v>1.5757371999999998</c:v>
                </c:pt>
                <c:pt idx="5666">
                  <c:v>1.5799213999999975</c:v>
                </c:pt>
                <c:pt idx="5667">
                  <c:v>1.5815843999999988</c:v>
                </c:pt>
                <c:pt idx="5668">
                  <c:v>1.5767116999999988</c:v>
                </c:pt>
                <c:pt idx="5669">
                  <c:v>1.5824106</c:v>
                </c:pt>
                <c:pt idx="5670">
                  <c:v>1.5786608</c:v>
                </c:pt>
                <c:pt idx="5671">
                  <c:v>1.5789996999999985</c:v>
                </c:pt>
                <c:pt idx="5672">
                  <c:v>1.5865735999999999</c:v>
                </c:pt>
                <c:pt idx="5673">
                  <c:v>1.5786077999999999</c:v>
                </c:pt>
                <c:pt idx="5674">
                  <c:v>1.5745084</c:v>
                </c:pt>
                <c:pt idx="5675">
                  <c:v>1.5701228</c:v>
                </c:pt>
                <c:pt idx="5676">
                  <c:v>1.5770824000000001</c:v>
                </c:pt>
                <c:pt idx="5677">
                  <c:v>1.5799848999999988</c:v>
                </c:pt>
                <c:pt idx="5678">
                  <c:v>1.5763727000000001</c:v>
                </c:pt>
                <c:pt idx="5679">
                  <c:v>1.5734809000000001</c:v>
                </c:pt>
                <c:pt idx="5680">
                  <c:v>1.5773789999999999</c:v>
                </c:pt>
                <c:pt idx="5681">
                  <c:v>1.5763304</c:v>
                </c:pt>
                <c:pt idx="5682">
                  <c:v>1.5753981999999989</c:v>
                </c:pt>
                <c:pt idx="5683">
                  <c:v>1.5735975</c:v>
                </c:pt>
                <c:pt idx="5684">
                  <c:v>1.5733113999999988</c:v>
                </c:pt>
                <c:pt idx="5685">
                  <c:v>1.5696568</c:v>
                </c:pt>
                <c:pt idx="5686">
                  <c:v>1.5718388999999988</c:v>
                </c:pt>
                <c:pt idx="5687">
                  <c:v>1.5740635000000001</c:v>
                </c:pt>
                <c:pt idx="5688">
                  <c:v>1.5739576</c:v>
                </c:pt>
                <c:pt idx="5689">
                  <c:v>1.5758430999999988</c:v>
                </c:pt>
                <c:pt idx="5690">
                  <c:v>1.5717646999999975</c:v>
                </c:pt>
                <c:pt idx="5691">
                  <c:v>1.5662777000000001</c:v>
                </c:pt>
                <c:pt idx="5692">
                  <c:v>1.5653878999999999</c:v>
                </c:pt>
                <c:pt idx="5693">
                  <c:v>1.5682267999999988</c:v>
                </c:pt>
                <c:pt idx="5694">
                  <c:v>1.5752286999999987</c:v>
                </c:pt>
                <c:pt idx="5695">
                  <c:v>1.5715528999999999</c:v>
                </c:pt>
                <c:pt idx="5696">
                  <c:v>1.5719447999999987</c:v>
                </c:pt>
                <c:pt idx="5697">
                  <c:v>1.5706737</c:v>
                </c:pt>
                <c:pt idx="5698">
                  <c:v>1.5649005999999999</c:v>
                </c:pt>
                <c:pt idx="5699">
                  <c:v>1.5769447999999988</c:v>
                </c:pt>
                <c:pt idx="5700">
                  <c:v>1.5775697999999987</c:v>
                </c:pt>
                <c:pt idx="5701">
                  <c:v>1.5628139000000001</c:v>
                </c:pt>
                <c:pt idx="5702">
                  <c:v>1.5743495000000001</c:v>
                </c:pt>
                <c:pt idx="5703">
                  <c:v>1.5670297999999987</c:v>
                </c:pt>
                <c:pt idx="5704">
                  <c:v>1.5729831000000001</c:v>
                </c:pt>
                <c:pt idx="5705">
                  <c:v>1.5730995999999988</c:v>
                </c:pt>
                <c:pt idx="5706">
                  <c:v>1.5704619</c:v>
                </c:pt>
                <c:pt idx="5707">
                  <c:v>1.580398</c:v>
                </c:pt>
                <c:pt idx="5708">
                  <c:v>1.5807580999999999</c:v>
                </c:pt>
                <c:pt idx="5709">
                  <c:v>1.5790104</c:v>
                </c:pt>
                <c:pt idx="5710">
                  <c:v>1.5773579000000011</c:v>
                </c:pt>
                <c:pt idx="5711">
                  <c:v>1.5725168</c:v>
                </c:pt>
                <c:pt idx="5712">
                  <c:v>1.5649959999999998</c:v>
                </c:pt>
                <c:pt idx="5713">
                  <c:v>1.5652289999999998</c:v>
                </c:pt>
                <c:pt idx="5714">
                  <c:v>1.5693071999999999</c:v>
                </c:pt>
                <c:pt idx="5715">
                  <c:v>1.5726757</c:v>
                </c:pt>
                <c:pt idx="5716">
                  <c:v>1.5638942999999974</c:v>
                </c:pt>
                <c:pt idx="5717">
                  <c:v>1.5809488</c:v>
                </c:pt>
                <c:pt idx="5718">
                  <c:v>1.5729935999999998</c:v>
                </c:pt>
                <c:pt idx="5719">
                  <c:v>1.5647205999999998</c:v>
                </c:pt>
                <c:pt idx="5720">
                  <c:v>1.568968299999999</c:v>
                </c:pt>
                <c:pt idx="5721">
                  <c:v>1.5669556</c:v>
                </c:pt>
                <c:pt idx="5722">
                  <c:v>1.577527299999999</c:v>
                </c:pt>
                <c:pt idx="5723">
                  <c:v>1.5711820999999999</c:v>
                </c:pt>
                <c:pt idx="5724">
                  <c:v>1.5725274</c:v>
                </c:pt>
                <c:pt idx="5725">
                  <c:v>1.5722095999999999</c:v>
                </c:pt>
                <c:pt idx="5726">
                  <c:v>1.5783324000000001</c:v>
                </c:pt>
                <c:pt idx="5727">
                  <c:v>1.5612566999999988</c:v>
                </c:pt>
                <c:pt idx="5728">
                  <c:v>1.5721037</c:v>
                </c:pt>
                <c:pt idx="5729">
                  <c:v>1.5676228999999988</c:v>
                </c:pt>
                <c:pt idx="5730">
                  <c:v>1.5740847</c:v>
                </c:pt>
                <c:pt idx="5731">
                  <c:v>1.5681526000000001</c:v>
                </c:pt>
                <c:pt idx="5732">
                  <c:v>1.5788939</c:v>
                </c:pt>
                <c:pt idx="5733">
                  <c:v>1.5716059</c:v>
                </c:pt>
                <c:pt idx="5734">
                  <c:v>1.5667331999999998</c:v>
                </c:pt>
                <c:pt idx="5735">
                  <c:v>1.5677076999999988</c:v>
                </c:pt>
                <c:pt idx="5736">
                  <c:v>1.567209799999999</c:v>
                </c:pt>
                <c:pt idx="5737">
                  <c:v>1.5528459999999999</c:v>
                </c:pt>
                <c:pt idx="5738">
                  <c:v>1.5592651999999998</c:v>
                </c:pt>
                <c:pt idx="5739">
                  <c:v>1.5760867000000001</c:v>
                </c:pt>
                <c:pt idx="5740">
                  <c:v>1.5706631</c:v>
                </c:pt>
                <c:pt idx="5741">
                  <c:v>1.565038299999999</c:v>
                </c:pt>
                <c:pt idx="5742">
                  <c:v>1.5670932999999987</c:v>
                </c:pt>
                <c:pt idx="5743">
                  <c:v>1.5626761</c:v>
                </c:pt>
                <c:pt idx="5744">
                  <c:v>1.5654621</c:v>
                </c:pt>
                <c:pt idx="5745">
                  <c:v>1.5756524999999999</c:v>
                </c:pt>
                <c:pt idx="5746">
                  <c:v>1.5671569000000001</c:v>
                </c:pt>
                <c:pt idx="5747">
                  <c:v>1.5575703999999988</c:v>
                </c:pt>
                <c:pt idx="5748">
                  <c:v>1.5668285</c:v>
                </c:pt>
                <c:pt idx="5749">
                  <c:v>1.571828299999998</c:v>
                </c:pt>
                <c:pt idx="5750">
                  <c:v>1.5580365</c:v>
                </c:pt>
                <c:pt idx="5751">
                  <c:v>1.5688305</c:v>
                </c:pt>
                <c:pt idx="5752">
                  <c:v>1.5717646999999975</c:v>
                </c:pt>
                <c:pt idx="5753">
                  <c:v>1.5730359999999999</c:v>
                </c:pt>
                <c:pt idx="5754">
                  <c:v>1.5721248999999988</c:v>
                </c:pt>
                <c:pt idx="5755">
                  <c:v>1.5732584000000001</c:v>
                </c:pt>
                <c:pt idx="5756">
                  <c:v>1.5760019999999999</c:v>
                </c:pt>
                <c:pt idx="5757">
                  <c:v>1.5704511999999999</c:v>
                </c:pt>
                <c:pt idx="5758">
                  <c:v>1.5635659</c:v>
                </c:pt>
                <c:pt idx="5759">
                  <c:v>1.5711715999999998</c:v>
                </c:pt>
                <c:pt idx="5760">
                  <c:v>1.570631299999999</c:v>
                </c:pt>
                <c:pt idx="5761">
                  <c:v>1.562061699999999</c:v>
                </c:pt>
                <c:pt idx="5762">
                  <c:v>1.5648264999999988</c:v>
                </c:pt>
                <c:pt idx="5763">
                  <c:v>1.5675911999999987</c:v>
                </c:pt>
                <c:pt idx="5764">
                  <c:v>1.5659599</c:v>
                </c:pt>
                <c:pt idx="5765">
                  <c:v>1.5657373999999988</c:v>
                </c:pt>
                <c:pt idx="5766">
                  <c:v>1.5736079999999999</c:v>
                </c:pt>
                <c:pt idx="5767">
                  <c:v>1.5680995999999998</c:v>
                </c:pt>
                <c:pt idx="5768">
                  <c:v>1.5641909000000001</c:v>
                </c:pt>
                <c:pt idx="5769">
                  <c:v>1.5652925999999998</c:v>
                </c:pt>
                <c:pt idx="5770">
                  <c:v>1.5718388999999988</c:v>
                </c:pt>
                <c:pt idx="5771">
                  <c:v>1.5644133</c:v>
                </c:pt>
                <c:pt idx="5772">
                  <c:v>1.5654408</c:v>
                </c:pt>
                <c:pt idx="5773">
                  <c:v>1.5608329999999999</c:v>
                </c:pt>
                <c:pt idx="5774">
                  <c:v>1.5651655</c:v>
                </c:pt>
                <c:pt idx="5775">
                  <c:v>1.5610449</c:v>
                </c:pt>
                <c:pt idx="5776">
                  <c:v>1.5639048999999989</c:v>
                </c:pt>
                <c:pt idx="5777">
                  <c:v>1.5677182999999988</c:v>
                </c:pt>
                <c:pt idx="5778">
                  <c:v>1.5652820000000001</c:v>
                </c:pt>
                <c:pt idx="5779">
                  <c:v>1.5703240999999988</c:v>
                </c:pt>
                <c:pt idx="5780">
                  <c:v>1.5624642999999987</c:v>
                </c:pt>
                <c:pt idx="5781">
                  <c:v>1.5726439999999999</c:v>
                </c:pt>
                <c:pt idx="5782">
                  <c:v>1.5634176</c:v>
                </c:pt>
                <c:pt idx="5783">
                  <c:v>1.5658115999999989</c:v>
                </c:pt>
                <c:pt idx="5784">
                  <c:v>1.567940699999999</c:v>
                </c:pt>
                <c:pt idx="5785">
                  <c:v>1.562294799999999</c:v>
                </c:pt>
                <c:pt idx="5786">
                  <c:v>1.5653455000000001</c:v>
                </c:pt>
                <c:pt idx="5787">
                  <c:v>1.5639578999999999</c:v>
                </c:pt>
                <c:pt idx="5788">
                  <c:v>1.5630891999999998</c:v>
                </c:pt>
                <c:pt idx="5789">
                  <c:v>1.569254299999999</c:v>
                </c:pt>
                <c:pt idx="5790">
                  <c:v>1.5679512999999989</c:v>
                </c:pt>
                <c:pt idx="5791">
                  <c:v>1.5633329</c:v>
                </c:pt>
                <c:pt idx="5792">
                  <c:v>1.5677924999999988</c:v>
                </c:pt>
                <c:pt idx="5793">
                  <c:v>1.5616169</c:v>
                </c:pt>
                <c:pt idx="5794">
                  <c:v>1.5650489000000001</c:v>
                </c:pt>
                <c:pt idx="5795">
                  <c:v>1.5666484000000001</c:v>
                </c:pt>
                <c:pt idx="5796">
                  <c:v>1.5682691</c:v>
                </c:pt>
                <c:pt idx="5797">
                  <c:v>1.5590109999999999</c:v>
                </c:pt>
                <c:pt idx="5798">
                  <c:v>1.5635764999999988</c:v>
                </c:pt>
                <c:pt idx="5799">
                  <c:v>1.5666378999999999</c:v>
                </c:pt>
                <c:pt idx="5800">
                  <c:v>1.5634811999999998</c:v>
                </c:pt>
                <c:pt idx="5801">
                  <c:v>1.5610025000000001</c:v>
                </c:pt>
                <c:pt idx="5802">
                  <c:v>1.5636824</c:v>
                </c:pt>
                <c:pt idx="5803">
                  <c:v>1.5653773</c:v>
                </c:pt>
                <c:pt idx="5804">
                  <c:v>1.5708325999999999</c:v>
                </c:pt>
                <c:pt idx="5805">
                  <c:v>1.5655996999999977</c:v>
                </c:pt>
                <c:pt idx="5806">
                  <c:v>1.5640426000000001</c:v>
                </c:pt>
                <c:pt idx="5807">
                  <c:v>1.5646570000000011</c:v>
                </c:pt>
                <c:pt idx="5808">
                  <c:v>1.5649217999999987</c:v>
                </c:pt>
                <c:pt idx="5809">
                  <c:v>1.5531213999999982</c:v>
                </c:pt>
                <c:pt idx="5810">
                  <c:v>1.5540854000000011</c:v>
                </c:pt>
                <c:pt idx="5811">
                  <c:v>1.5542549000000001</c:v>
                </c:pt>
                <c:pt idx="5812">
                  <c:v>1.5634281999999988</c:v>
                </c:pt>
                <c:pt idx="5813">
                  <c:v>1.5601868000000001</c:v>
                </c:pt>
                <c:pt idx="5814">
                  <c:v>1.5608329999999999</c:v>
                </c:pt>
                <c:pt idx="5815">
                  <c:v>1.5592651999999998</c:v>
                </c:pt>
                <c:pt idx="5816">
                  <c:v>1.5667225999999999</c:v>
                </c:pt>
                <c:pt idx="5817">
                  <c:v>1.5626867</c:v>
                </c:pt>
                <c:pt idx="5818">
                  <c:v>1.567506399999999</c:v>
                </c:pt>
                <c:pt idx="5819">
                  <c:v>1.5574962999999977</c:v>
                </c:pt>
                <c:pt idx="5820">
                  <c:v>1.5544243999999989</c:v>
                </c:pt>
                <c:pt idx="5821">
                  <c:v>1.5486407</c:v>
                </c:pt>
                <c:pt idx="5822">
                  <c:v>1.5574857</c:v>
                </c:pt>
                <c:pt idx="5823">
                  <c:v>1.555812</c:v>
                </c:pt>
                <c:pt idx="5824">
                  <c:v>1.5605788</c:v>
                </c:pt>
                <c:pt idx="5825">
                  <c:v>1.559900799999999</c:v>
                </c:pt>
                <c:pt idx="5826">
                  <c:v>1.5606741</c:v>
                </c:pt>
                <c:pt idx="5827">
                  <c:v>1.560631699999999</c:v>
                </c:pt>
                <c:pt idx="5828">
                  <c:v>1.5619558</c:v>
                </c:pt>
                <c:pt idx="5829">
                  <c:v>1.5646145999999999</c:v>
                </c:pt>
                <c:pt idx="5830">
                  <c:v>1.5617757999999988</c:v>
                </c:pt>
                <c:pt idx="5831">
                  <c:v>1.5604834000000001</c:v>
                </c:pt>
                <c:pt idx="5832">
                  <c:v>1.5644769000000001</c:v>
                </c:pt>
                <c:pt idx="5833">
                  <c:v>1.5538099999999988</c:v>
                </c:pt>
                <c:pt idx="5834">
                  <c:v>1.55935</c:v>
                </c:pt>
                <c:pt idx="5835">
                  <c:v>1.5580153000000001</c:v>
                </c:pt>
                <c:pt idx="5836">
                  <c:v>1.562263</c:v>
                </c:pt>
                <c:pt idx="5837">
                  <c:v>1.5575279999999998</c:v>
                </c:pt>
                <c:pt idx="5838">
                  <c:v>1.5608011999999998</c:v>
                </c:pt>
                <c:pt idx="5839">
                  <c:v>1.5500813</c:v>
                </c:pt>
                <c:pt idx="5840">
                  <c:v>1.557962399999999</c:v>
                </c:pt>
                <c:pt idx="5841">
                  <c:v>1.5600174000000011</c:v>
                </c:pt>
                <c:pt idx="5842">
                  <c:v>1.5574009</c:v>
                </c:pt>
                <c:pt idx="5843">
                  <c:v>1.5621041</c:v>
                </c:pt>
                <c:pt idx="5844">
                  <c:v>1.5615109</c:v>
                </c:pt>
                <c:pt idx="5845">
                  <c:v>1.5529307999999988</c:v>
                </c:pt>
                <c:pt idx="5846">
                  <c:v>1.568968299999999</c:v>
                </c:pt>
                <c:pt idx="5847">
                  <c:v>1.5609706999999988</c:v>
                </c:pt>
                <c:pt idx="5848">
                  <c:v>1.561860499999999</c:v>
                </c:pt>
                <c:pt idx="5849">
                  <c:v>1.5574644999999987</c:v>
                </c:pt>
                <c:pt idx="5850">
                  <c:v>1.5625173000000001</c:v>
                </c:pt>
                <c:pt idx="5851">
                  <c:v>1.5497952999999982</c:v>
                </c:pt>
                <c:pt idx="5852">
                  <c:v>1.5511511999999998</c:v>
                </c:pt>
                <c:pt idx="5853">
                  <c:v>1.5517337999999989</c:v>
                </c:pt>
                <c:pt idx="5854">
                  <c:v>1.5444247999999989</c:v>
                </c:pt>
                <c:pt idx="5855">
                  <c:v>1.551278299999999</c:v>
                </c:pt>
                <c:pt idx="5856">
                  <c:v>1.5555154</c:v>
                </c:pt>
                <c:pt idx="5857">
                  <c:v>1.5562992999999989</c:v>
                </c:pt>
                <c:pt idx="5858">
                  <c:v>1.5547209999999998</c:v>
                </c:pt>
                <c:pt idx="5859">
                  <c:v>1.5536511</c:v>
                </c:pt>
                <c:pt idx="5860">
                  <c:v>1.5610978</c:v>
                </c:pt>
                <c:pt idx="5861">
                  <c:v>1.5561510000000001</c:v>
                </c:pt>
                <c:pt idx="5862">
                  <c:v>1.5462572999999999</c:v>
                </c:pt>
                <c:pt idx="5863">
                  <c:v>1.5518396999999977</c:v>
                </c:pt>
                <c:pt idx="5864">
                  <c:v>1.5585450000000001</c:v>
                </c:pt>
                <c:pt idx="5865">
                  <c:v>1.551574899999999</c:v>
                </c:pt>
                <c:pt idx="5866">
                  <c:v>1.5576762999999985</c:v>
                </c:pt>
                <c:pt idx="5867">
                  <c:v>1.5542761</c:v>
                </c:pt>
                <c:pt idx="5868">
                  <c:v>1.5591381999999998</c:v>
                </c:pt>
                <c:pt idx="5869">
                  <c:v>1.5616485999999998</c:v>
                </c:pt>
                <c:pt idx="5870">
                  <c:v>1.5556319999999988</c:v>
                </c:pt>
                <c:pt idx="5871">
                  <c:v>1.5615427</c:v>
                </c:pt>
                <c:pt idx="5872">
                  <c:v>1.5568819</c:v>
                </c:pt>
                <c:pt idx="5873">
                  <c:v>1.5576339999999989</c:v>
                </c:pt>
                <c:pt idx="5874">
                  <c:v>1.557348</c:v>
                </c:pt>
                <c:pt idx="5875">
                  <c:v>1.5441916999999989</c:v>
                </c:pt>
                <c:pt idx="5876">
                  <c:v>1.5418930999999987</c:v>
                </c:pt>
                <c:pt idx="5877">
                  <c:v>1.5512359</c:v>
                </c:pt>
                <c:pt idx="5878">
                  <c:v>1.549647</c:v>
                </c:pt>
                <c:pt idx="5879">
                  <c:v>1.5493927999999988</c:v>
                </c:pt>
                <c:pt idx="5880">
                  <c:v>1.5579729</c:v>
                </c:pt>
                <c:pt idx="5881">
                  <c:v>1.5607800000000001</c:v>
                </c:pt>
                <c:pt idx="5882">
                  <c:v>1.5578881999999998</c:v>
                </c:pt>
                <c:pt idx="5883">
                  <c:v>1.5574857</c:v>
                </c:pt>
                <c:pt idx="5884">
                  <c:v>1.5462572999999999</c:v>
                </c:pt>
                <c:pt idx="5885">
                  <c:v>1.5501661</c:v>
                </c:pt>
                <c:pt idx="5886">
                  <c:v>1.5489584999999999</c:v>
                </c:pt>
                <c:pt idx="5887">
                  <c:v>1.557739899999999</c:v>
                </c:pt>
                <c:pt idx="5888">
                  <c:v>1.5556425</c:v>
                </c:pt>
                <c:pt idx="5889">
                  <c:v>1.5486618999999988</c:v>
                </c:pt>
                <c:pt idx="5890">
                  <c:v>1.5528565999999999</c:v>
                </c:pt>
                <c:pt idx="5891">
                  <c:v>1.5593605999999998</c:v>
                </c:pt>
                <c:pt idx="5892">
                  <c:v>1.5539582999999988</c:v>
                </c:pt>
                <c:pt idx="5893">
                  <c:v>1.5475709</c:v>
                </c:pt>
                <c:pt idx="5894">
                  <c:v>1.5522845999999999</c:v>
                </c:pt>
                <c:pt idx="5895">
                  <c:v>1.5540430000000001</c:v>
                </c:pt>
                <c:pt idx="5896">
                  <c:v>1.5521362999999988</c:v>
                </c:pt>
                <c:pt idx="5897">
                  <c:v>1.5488949999999988</c:v>
                </c:pt>
                <c:pt idx="5898">
                  <c:v>1.5604623</c:v>
                </c:pt>
                <c:pt idx="5899">
                  <c:v>1.5561510000000001</c:v>
                </c:pt>
                <c:pt idx="5900">
                  <c:v>1.5498164999999988</c:v>
                </c:pt>
                <c:pt idx="5901">
                  <c:v>1.5451662999999982</c:v>
                </c:pt>
                <c:pt idx="5902">
                  <c:v>1.5410244999999987</c:v>
                </c:pt>
                <c:pt idx="5903">
                  <c:v>1.5518502999999988</c:v>
                </c:pt>
                <c:pt idx="5904">
                  <c:v>1.5508227999999988</c:v>
                </c:pt>
                <c:pt idx="5905">
                  <c:v>1.5462784999999999</c:v>
                </c:pt>
                <c:pt idx="5906">
                  <c:v>1.543884499999999</c:v>
                </c:pt>
                <c:pt idx="5907">
                  <c:v>1.5535239999999988</c:v>
                </c:pt>
                <c:pt idx="5908">
                  <c:v>1.5613838</c:v>
                </c:pt>
                <c:pt idx="5909">
                  <c:v>1.5477191999999989</c:v>
                </c:pt>
                <c:pt idx="5910">
                  <c:v>1.553100299999999</c:v>
                </c:pt>
                <c:pt idx="5911">
                  <c:v>1.5480898999999999</c:v>
                </c:pt>
                <c:pt idx="5912">
                  <c:v>1.5524116999999988</c:v>
                </c:pt>
                <c:pt idx="5913">
                  <c:v>1.5424332999999988</c:v>
                </c:pt>
                <c:pt idx="5914">
                  <c:v>1.5517867999999988</c:v>
                </c:pt>
                <c:pt idx="5915">
                  <c:v>1.5539052999999989</c:v>
                </c:pt>
                <c:pt idx="5916">
                  <c:v>1.5493821999999999</c:v>
                </c:pt>
                <c:pt idx="5917">
                  <c:v>1.5565216999999985</c:v>
                </c:pt>
                <c:pt idx="5918">
                  <c:v>1.5467445999999998</c:v>
                </c:pt>
                <c:pt idx="5919">
                  <c:v>1.5558331999999988</c:v>
                </c:pt>
                <c:pt idx="5920">
                  <c:v>1.5542867</c:v>
                </c:pt>
                <c:pt idx="5921">
                  <c:v>1.5455793999999989</c:v>
                </c:pt>
                <c:pt idx="5922">
                  <c:v>1.5598584</c:v>
                </c:pt>
                <c:pt idx="5923">
                  <c:v>1.5474648999999987</c:v>
                </c:pt>
                <c:pt idx="5924">
                  <c:v>1.5457171000000001</c:v>
                </c:pt>
                <c:pt idx="5925">
                  <c:v>1.5447213999999987</c:v>
                </c:pt>
                <c:pt idx="5926">
                  <c:v>1.5517125999999999</c:v>
                </c:pt>
                <c:pt idx="5927">
                  <c:v>1.5424121000000011</c:v>
                </c:pt>
                <c:pt idx="5928">
                  <c:v>1.546681</c:v>
                </c:pt>
                <c:pt idx="5929">
                  <c:v>1.5464586</c:v>
                </c:pt>
                <c:pt idx="5930">
                  <c:v>1.5468504999999999</c:v>
                </c:pt>
                <c:pt idx="5931">
                  <c:v>1.5521999</c:v>
                </c:pt>
                <c:pt idx="5932">
                  <c:v>1.547009399999999</c:v>
                </c:pt>
                <c:pt idx="5933">
                  <c:v>1.5529942999999977</c:v>
                </c:pt>
                <c:pt idx="5934">
                  <c:v>1.543174799999999</c:v>
                </c:pt>
                <c:pt idx="5935">
                  <c:v>1.5420626</c:v>
                </c:pt>
                <c:pt idx="5936">
                  <c:v>1.5428040999999988</c:v>
                </c:pt>
                <c:pt idx="5937">
                  <c:v>1.5429946999999977</c:v>
                </c:pt>
                <c:pt idx="5938">
                  <c:v>1.5452933999999989</c:v>
                </c:pt>
                <c:pt idx="5939">
                  <c:v>1.5484818</c:v>
                </c:pt>
                <c:pt idx="5940">
                  <c:v>1.549837699999999</c:v>
                </c:pt>
                <c:pt idx="5941">
                  <c:v>1.542528699999999</c:v>
                </c:pt>
                <c:pt idx="5942">
                  <c:v>1.5418189</c:v>
                </c:pt>
                <c:pt idx="5943">
                  <c:v>1.5408021000000001</c:v>
                </c:pt>
                <c:pt idx="5944">
                  <c:v>1.5397428</c:v>
                </c:pt>
                <c:pt idx="5945">
                  <c:v>1.5481005000000001</c:v>
                </c:pt>
                <c:pt idx="5946">
                  <c:v>1.5446048999999988</c:v>
                </c:pt>
                <c:pt idx="5947">
                  <c:v>1.5460242999999987</c:v>
                </c:pt>
                <c:pt idx="5948">
                  <c:v>1.5407597</c:v>
                </c:pt>
                <c:pt idx="5949">
                  <c:v>1.5444247999999989</c:v>
                </c:pt>
                <c:pt idx="5950">
                  <c:v>1.5391495999999998</c:v>
                </c:pt>
                <c:pt idx="5951">
                  <c:v>1.5492444999999988</c:v>
                </c:pt>
                <c:pt idx="5952">
                  <c:v>1.5485454000000001</c:v>
                </c:pt>
                <c:pt idx="5953">
                  <c:v>1.5490538</c:v>
                </c:pt>
                <c:pt idx="5954">
                  <c:v>1.5441388</c:v>
                </c:pt>
                <c:pt idx="5955">
                  <c:v>1.5453781</c:v>
                </c:pt>
                <c:pt idx="5956">
                  <c:v>1.543609099999999</c:v>
                </c:pt>
                <c:pt idx="5957">
                  <c:v>1.5393508</c:v>
                </c:pt>
                <c:pt idx="5958">
                  <c:v>1.5426876</c:v>
                </c:pt>
                <c:pt idx="5959">
                  <c:v>1.5432172</c:v>
                </c:pt>
                <c:pt idx="5960">
                  <c:v>1.5437679999999998</c:v>
                </c:pt>
                <c:pt idx="5961">
                  <c:v>1.5456323999999988</c:v>
                </c:pt>
                <c:pt idx="5962">
                  <c:v>1.534774799999999</c:v>
                </c:pt>
                <c:pt idx="5963">
                  <c:v>1.5373699999999988</c:v>
                </c:pt>
                <c:pt idx="5964">
                  <c:v>1.539996999999999</c:v>
                </c:pt>
                <c:pt idx="5965">
                  <c:v>1.5445095</c:v>
                </c:pt>
                <c:pt idx="5966">
                  <c:v>1.5397321999999998</c:v>
                </c:pt>
                <c:pt idx="5967">
                  <c:v>1.5442023</c:v>
                </c:pt>
                <c:pt idx="5968">
                  <c:v>1.5476449999999988</c:v>
                </c:pt>
                <c:pt idx="5969">
                  <c:v>1.5462361</c:v>
                </c:pt>
                <c:pt idx="5970">
                  <c:v>1.5315544999999988</c:v>
                </c:pt>
                <c:pt idx="5971">
                  <c:v>1.5433654999999988</c:v>
                </c:pt>
                <c:pt idx="5972">
                  <c:v>1.544774399999999</c:v>
                </c:pt>
                <c:pt idx="5973">
                  <c:v>1.5343298999999988</c:v>
                </c:pt>
                <c:pt idx="5974">
                  <c:v>1.5416917999999977</c:v>
                </c:pt>
                <c:pt idx="5975">
                  <c:v>1.5289170000000001</c:v>
                </c:pt>
                <c:pt idx="5976">
                  <c:v>1.5394779999999999</c:v>
                </c:pt>
                <c:pt idx="5977">
                  <c:v>1.5451874999999999</c:v>
                </c:pt>
                <c:pt idx="5978">
                  <c:v>1.539562699999999</c:v>
                </c:pt>
                <c:pt idx="5979">
                  <c:v>1.544054</c:v>
                </c:pt>
                <c:pt idx="5980">
                  <c:v>1.5511088</c:v>
                </c:pt>
                <c:pt idx="5981">
                  <c:v>1.5484289</c:v>
                </c:pt>
                <c:pt idx="5982">
                  <c:v>1.5441811999999999</c:v>
                </c:pt>
                <c:pt idx="5983">
                  <c:v>1.5447318999999988</c:v>
                </c:pt>
                <c:pt idx="5984">
                  <c:v>1.5403572000000001</c:v>
                </c:pt>
                <c:pt idx="5985">
                  <c:v>1.5422849999999999</c:v>
                </c:pt>
                <c:pt idx="5986">
                  <c:v>1.5381857000000001</c:v>
                </c:pt>
                <c:pt idx="5987">
                  <c:v>1.5398168999999988</c:v>
                </c:pt>
                <c:pt idx="5988">
                  <c:v>1.532666799999999</c:v>
                </c:pt>
                <c:pt idx="5989">
                  <c:v>1.5433442999999984</c:v>
                </c:pt>
                <c:pt idx="5990">
                  <c:v>1.5413846999999989</c:v>
                </c:pt>
                <c:pt idx="5991">
                  <c:v>1.5401559000000011</c:v>
                </c:pt>
                <c:pt idx="5992">
                  <c:v>1.537444099999999</c:v>
                </c:pt>
                <c:pt idx="5993">
                  <c:v>1.5387046999999987</c:v>
                </c:pt>
                <c:pt idx="5994">
                  <c:v>1.5402511999999999</c:v>
                </c:pt>
                <c:pt idx="5995">
                  <c:v>1.5303576000000001</c:v>
                </c:pt>
                <c:pt idx="5996">
                  <c:v>1.5433125000000001</c:v>
                </c:pt>
                <c:pt idx="5997">
                  <c:v>1.5373593999999988</c:v>
                </c:pt>
                <c:pt idx="5998">
                  <c:v>1.5435243999999975</c:v>
                </c:pt>
                <c:pt idx="5999">
                  <c:v>1.5454840999999988</c:v>
                </c:pt>
                <c:pt idx="6000">
                  <c:v>1.5470411999999998</c:v>
                </c:pt>
                <c:pt idx="6001">
                  <c:v>1.5453145999999998</c:v>
                </c:pt>
                <c:pt idx="6002">
                  <c:v>1.5346687999999988</c:v>
                </c:pt>
                <c:pt idx="6003">
                  <c:v>1.5295842999999985</c:v>
                </c:pt>
                <c:pt idx="6004">
                  <c:v>1.531194399999998</c:v>
                </c:pt>
                <c:pt idx="6005">
                  <c:v>1.5338849999999988</c:v>
                </c:pt>
                <c:pt idx="6006">
                  <c:v>1.539848699999999</c:v>
                </c:pt>
                <c:pt idx="6007">
                  <c:v>1.5411834</c:v>
                </c:pt>
                <c:pt idx="6008">
                  <c:v>1.5440963999999988</c:v>
                </c:pt>
                <c:pt idx="6009">
                  <c:v>1.5371581000000001</c:v>
                </c:pt>
                <c:pt idx="6010">
                  <c:v>1.5400923</c:v>
                </c:pt>
                <c:pt idx="6011">
                  <c:v>1.5402406</c:v>
                </c:pt>
                <c:pt idx="6012">
                  <c:v>1.5336306999999985</c:v>
                </c:pt>
                <c:pt idx="6013">
                  <c:v>1.531872299999999</c:v>
                </c:pt>
                <c:pt idx="6014">
                  <c:v>1.5372110999999988</c:v>
                </c:pt>
                <c:pt idx="6015">
                  <c:v>1.5280377999999999</c:v>
                </c:pt>
                <c:pt idx="6016">
                  <c:v>1.532391399999999</c:v>
                </c:pt>
                <c:pt idx="6017">
                  <c:v>1.539848699999999</c:v>
                </c:pt>
                <c:pt idx="6018">
                  <c:v>1.5422533</c:v>
                </c:pt>
                <c:pt idx="6019">
                  <c:v>1.5327727</c:v>
                </c:pt>
                <c:pt idx="6020">
                  <c:v>1.5435774</c:v>
                </c:pt>
                <c:pt idx="6021">
                  <c:v>1.5372110999999988</c:v>
                </c:pt>
                <c:pt idx="6022">
                  <c:v>1.543683299999999</c:v>
                </c:pt>
                <c:pt idx="6023">
                  <c:v>1.5383232999999989</c:v>
                </c:pt>
                <c:pt idx="6024">
                  <c:v>1.541247</c:v>
                </c:pt>
                <c:pt idx="6025">
                  <c:v>1.5350819</c:v>
                </c:pt>
                <c:pt idx="6026">
                  <c:v>1.5342556999999999</c:v>
                </c:pt>
                <c:pt idx="6027">
                  <c:v>1.5300928</c:v>
                </c:pt>
                <c:pt idx="6028">
                  <c:v>1.5369569000000001</c:v>
                </c:pt>
                <c:pt idx="6029">
                  <c:v>1.5344251999999998</c:v>
                </c:pt>
                <c:pt idx="6030">
                  <c:v>1.5303152</c:v>
                </c:pt>
                <c:pt idx="6031">
                  <c:v>1.5334189</c:v>
                </c:pt>
                <c:pt idx="6032">
                  <c:v>1.5361624</c:v>
                </c:pt>
                <c:pt idx="6033">
                  <c:v>1.5420201999999998</c:v>
                </c:pt>
                <c:pt idx="6034">
                  <c:v>1.5285039</c:v>
                </c:pt>
                <c:pt idx="6035">
                  <c:v>1.5384609999999999</c:v>
                </c:pt>
                <c:pt idx="6036">
                  <c:v>1.5377936999999977</c:v>
                </c:pt>
                <c:pt idx="6037">
                  <c:v>1.5276351999999989</c:v>
                </c:pt>
                <c:pt idx="6038">
                  <c:v>1.5360353</c:v>
                </c:pt>
                <c:pt idx="6039">
                  <c:v>1.5262476</c:v>
                </c:pt>
                <c:pt idx="6040">
                  <c:v>1.5365013999999988</c:v>
                </c:pt>
                <c:pt idx="6041">
                  <c:v>1.5312685999999998</c:v>
                </c:pt>
                <c:pt idx="6042">
                  <c:v>1.5247434</c:v>
                </c:pt>
                <c:pt idx="6043">
                  <c:v>1.5325820000000001</c:v>
                </c:pt>
                <c:pt idx="6044">
                  <c:v>1.5418400999999988</c:v>
                </c:pt>
                <c:pt idx="6045">
                  <c:v>1.5317663999999982</c:v>
                </c:pt>
                <c:pt idx="6046">
                  <c:v>1.5381221</c:v>
                </c:pt>
                <c:pt idx="6047">
                  <c:v>1.538853</c:v>
                </c:pt>
                <c:pt idx="6048">
                  <c:v>1.5355691999999987</c:v>
                </c:pt>
                <c:pt idx="6049">
                  <c:v>1.5249870000000001</c:v>
                </c:pt>
                <c:pt idx="6050">
                  <c:v>1.5260674999999999</c:v>
                </c:pt>
                <c:pt idx="6051">
                  <c:v>1.5243833</c:v>
                </c:pt>
                <c:pt idx="6052">
                  <c:v>1.536745</c:v>
                </c:pt>
                <c:pt idx="6053">
                  <c:v>1.5362259</c:v>
                </c:pt>
                <c:pt idx="6054">
                  <c:v>1.5383762999999988</c:v>
                </c:pt>
                <c:pt idx="6055">
                  <c:v>1.5277940999999977</c:v>
                </c:pt>
                <c:pt idx="6056">
                  <c:v>1.5259085999999988</c:v>
                </c:pt>
                <c:pt idx="6057">
                  <c:v>1.5328892999999988</c:v>
                </c:pt>
                <c:pt idx="6058">
                  <c:v>1.5300821000000011</c:v>
                </c:pt>
                <c:pt idx="6059">
                  <c:v>1.5399545999999988</c:v>
                </c:pt>
                <c:pt idx="6060">
                  <c:v>1.5368508999999999</c:v>
                </c:pt>
                <c:pt idx="6061">
                  <c:v>1.5366285</c:v>
                </c:pt>
                <c:pt idx="6062">
                  <c:v>1.5270737999999988</c:v>
                </c:pt>
                <c:pt idx="6063">
                  <c:v>1.5253578000000001</c:v>
                </c:pt>
                <c:pt idx="6064">
                  <c:v>1.5242031999999999</c:v>
                </c:pt>
                <c:pt idx="6065">
                  <c:v>1.5264381999999999</c:v>
                </c:pt>
                <c:pt idx="6066">
                  <c:v>1.5275080999999988</c:v>
                </c:pt>
                <c:pt idx="6067">
                  <c:v>1.5333446999999985</c:v>
                </c:pt>
                <c:pt idx="6068">
                  <c:v>1.5303152</c:v>
                </c:pt>
                <c:pt idx="6069">
                  <c:v>1.5291181999999999</c:v>
                </c:pt>
                <c:pt idx="6070">
                  <c:v>1.5339908999999989</c:v>
                </c:pt>
                <c:pt idx="6071">
                  <c:v>1.5335459999999999</c:v>
                </c:pt>
                <c:pt idx="6072">
                  <c:v>1.5294572</c:v>
                </c:pt>
                <c:pt idx="6073">
                  <c:v>1.5255907999999987</c:v>
                </c:pt>
                <c:pt idx="6074">
                  <c:v>1.5251565</c:v>
                </c:pt>
                <c:pt idx="6075">
                  <c:v>1.5283979000000001</c:v>
                </c:pt>
                <c:pt idx="6076">
                  <c:v>1.5270737999999988</c:v>
                </c:pt>
                <c:pt idx="6077">
                  <c:v>1.5314591999999998</c:v>
                </c:pt>
                <c:pt idx="6078">
                  <c:v>1.5315968999999989</c:v>
                </c:pt>
                <c:pt idx="6079">
                  <c:v>1.5238853999999988</c:v>
                </c:pt>
                <c:pt idx="6080">
                  <c:v>1.5289592999999988</c:v>
                </c:pt>
                <c:pt idx="6081">
                  <c:v>1.524934099999999</c:v>
                </c:pt>
                <c:pt idx="6082">
                  <c:v>1.5281754999999999</c:v>
                </c:pt>
                <c:pt idx="6083">
                  <c:v>1.5244150000000001</c:v>
                </c:pt>
                <c:pt idx="6084">
                  <c:v>1.5197858</c:v>
                </c:pt>
                <c:pt idx="6085">
                  <c:v>1.5223599999999999</c:v>
                </c:pt>
                <c:pt idx="6086">
                  <c:v>1.5237371</c:v>
                </c:pt>
                <c:pt idx="6087">
                  <c:v>1.5247963999999989</c:v>
                </c:pt>
                <c:pt idx="6088">
                  <c:v>1.5324443999999988</c:v>
                </c:pt>
                <c:pt idx="6089">
                  <c:v>1.5249552</c:v>
                </c:pt>
                <c:pt idx="6090">
                  <c:v>1.5292877</c:v>
                </c:pt>
                <c:pt idx="6091">
                  <c:v>1.5364378000000001</c:v>
                </c:pt>
                <c:pt idx="6092">
                  <c:v>1.5366390999999988</c:v>
                </c:pt>
                <c:pt idx="6093">
                  <c:v>1.5257708999999988</c:v>
                </c:pt>
                <c:pt idx="6094">
                  <c:v>1.5189489999999999</c:v>
                </c:pt>
                <c:pt idx="6095">
                  <c:v>1.5256966999999975</c:v>
                </c:pt>
                <c:pt idx="6096">
                  <c:v>1.5265017999999988</c:v>
                </c:pt>
                <c:pt idx="6097">
                  <c:v>1.52504</c:v>
                </c:pt>
                <c:pt idx="6098">
                  <c:v>1.5323172</c:v>
                </c:pt>
                <c:pt idx="6099">
                  <c:v>1.519976499999999</c:v>
                </c:pt>
                <c:pt idx="6100">
                  <c:v>1.5317769999999988</c:v>
                </c:pt>
                <c:pt idx="6101">
                  <c:v>1.5276775999999999</c:v>
                </c:pt>
                <c:pt idx="6102">
                  <c:v>1.5210992999999977</c:v>
                </c:pt>
                <c:pt idx="6103">
                  <c:v>1.5249975999999998</c:v>
                </c:pt>
                <c:pt idx="6104">
                  <c:v>1.523101499999999</c:v>
                </c:pt>
                <c:pt idx="6105">
                  <c:v>1.519044399999999</c:v>
                </c:pt>
                <c:pt idx="6106">
                  <c:v>1.5174447999999987</c:v>
                </c:pt>
                <c:pt idx="6107">
                  <c:v>1.5237476999999988</c:v>
                </c:pt>
                <c:pt idx="6108">
                  <c:v>1.5289275</c:v>
                </c:pt>
                <c:pt idx="6109">
                  <c:v>1.5378677999999988</c:v>
                </c:pt>
                <c:pt idx="6110">
                  <c:v>1.5215867999999988</c:v>
                </c:pt>
                <c:pt idx="6111">
                  <c:v>1.5303045999999998</c:v>
                </c:pt>
                <c:pt idx="6112">
                  <c:v>1.5178367999999982</c:v>
                </c:pt>
                <c:pt idx="6113">
                  <c:v>1.5211629</c:v>
                </c:pt>
                <c:pt idx="6114">
                  <c:v>1.5101039999999999</c:v>
                </c:pt>
                <c:pt idx="6115">
                  <c:v>1.5258556999999988</c:v>
                </c:pt>
                <c:pt idx="6116">
                  <c:v>1.525802699999999</c:v>
                </c:pt>
                <c:pt idx="6117">
                  <c:v>1.5258131999999998</c:v>
                </c:pt>
                <c:pt idx="6118">
                  <c:v>1.5213005999999998</c:v>
                </c:pt>
                <c:pt idx="6119">
                  <c:v>1.5278577</c:v>
                </c:pt>
                <c:pt idx="6120">
                  <c:v>1.5259826999999988</c:v>
                </c:pt>
                <c:pt idx="6121">
                  <c:v>1.5176672999999989</c:v>
                </c:pt>
                <c:pt idx="6122">
                  <c:v>1.5247963999999989</c:v>
                </c:pt>
                <c:pt idx="6123">
                  <c:v>1.522826099999999</c:v>
                </c:pt>
                <c:pt idx="6124">
                  <c:v>1.5210675999999999</c:v>
                </c:pt>
                <c:pt idx="6125">
                  <c:v>1.5240336999999988</c:v>
                </c:pt>
                <c:pt idx="6126">
                  <c:v>1.5279635999999988</c:v>
                </c:pt>
                <c:pt idx="6127">
                  <c:v>1.5209509999999999</c:v>
                </c:pt>
                <c:pt idx="6128">
                  <c:v>1.5238535999999998</c:v>
                </c:pt>
                <c:pt idx="6129">
                  <c:v>1.5213005999999998</c:v>
                </c:pt>
                <c:pt idx="6130">
                  <c:v>1.523832399999999</c:v>
                </c:pt>
                <c:pt idx="6131">
                  <c:v>1.5206014999999988</c:v>
                </c:pt>
                <c:pt idx="6132">
                  <c:v>1.5207391999999988</c:v>
                </c:pt>
                <c:pt idx="6133">
                  <c:v>1.5259297999999974</c:v>
                </c:pt>
                <c:pt idx="6134">
                  <c:v>1.5220209999999998</c:v>
                </c:pt>
                <c:pt idx="6135">
                  <c:v>1.5243726</c:v>
                </c:pt>
                <c:pt idx="6136">
                  <c:v>1.5218303999999987</c:v>
                </c:pt>
                <c:pt idx="6137">
                  <c:v>1.5149131</c:v>
                </c:pt>
                <c:pt idx="6138">
                  <c:v>1.5209086999999988</c:v>
                </c:pt>
                <c:pt idx="6139">
                  <c:v>1.5177307999999989</c:v>
                </c:pt>
                <c:pt idx="6140">
                  <c:v>1.521268799999999</c:v>
                </c:pt>
                <c:pt idx="6141">
                  <c:v>1.510633699999999</c:v>
                </c:pt>
                <c:pt idx="6142">
                  <c:v>1.5251140999999988</c:v>
                </c:pt>
                <c:pt idx="6143">
                  <c:v>1.5223811999999999</c:v>
                </c:pt>
                <c:pt idx="6144">
                  <c:v>1.5190549</c:v>
                </c:pt>
                <c:pt idx="6145">
                  <c:v>1.5087799</c:v>
                </c:pt>
                <c:pt idx="6146">
                  <c:v>1.5160465999999999</c:v>
                </c:pt>
                <c:pt idx="6147">
                  <c:v>1.5201354</c:v>
                </c:pt>
                <c:pt idx="6148">
                  <c:v>1.5154215999999983</c:v>
                </c:pt>
                <c:pt idx="6149">
                  <c:v>1.519881099999999</c:v>
                </c:pt>
                <c:pt idx="6150">
                  <c:v>1.5245845</c:v>
                </c:pt>
                <c:pt idx="6151">
                  <c:v>1.5153897999999988</c:v>
                </c:pt>
                <c:pt idx="6152">
                  <c:v>1.523546399999999</c:v>
                </c:pt>
                <c:pt idx="6153">
                  <c:v>1.5198705999999989</c:v>
                </c:pt>
                <c:pt idx="6154">
                  <c:v>1.519393899999999</c:v>
                </c:pt>
                <c:pt idx="6155">
                  <c:v>1.5161631</c:v>
                </c:pt>
                <c:pt idx="6156">
                  <c:v>1.518038</c:v>
                </c:pt>
                <c:pt idx="6157">
                  <c:v>1.5194044999999989</c:v>
                </c:pt>
                <c:pt idx="6158">
                  <c:v>1.5240655000000001</c:v>
                </c:pt>
                <c:pt idx="6159">
                  <c:v>1.5189277999999988</c:v>
                </c:pt>
                <c:pt idx="6160">
                  <c:v>1.5141822</c:v>
                </c:pt>
                <c:pt idx="6161">
                  <c:v>1.5181863</c:v>
                </c:pt>
                <c:pt idx="6162">
                  <c:v>1.5244679999999999</c:v>
                </c:pt>
                <c:pt idx="6163">
                  <c:v>1.5233874999999999</c:v>
                </c:pt>
                <c:pt idx="6164">
                  <c:v>1.5173388999999988</c:v>
                </c:pt>
                <c:pt idx="6165">
                  <c:v>1.5117670999999988</c:v>
                </c:pt>
                <c:pt idx="6166">
                  <c:v>1.51861</c:v>
                </c:pt>
                <c:pt idx="6167">
                  <c:v>1.5225824999999999</c:v>
                </c:pt>
                <c:pt idx="6168">
                  <c:v>1.5194574999999999</c:v>
                </c:pt>
                <c:pt idx="6169">
                  <c:v>1.5200400999999999</c:v>
                </c:pt>
                <c:pt idx="6170">
                  <c:v>1.513779699999998</c:v>
                </c:pt>
                <c:pt idx="6171">
                  <c:v>1.5181334</c:v>
                </c:pt>
                <c:pt idx="6172">
                  <c:v>1.5195951999999988</c:v>
                </c:pt>
                <c:pt idx="6173">
                  <c:v>1.5170210999999985</c:v>
                </c:pt>
                <c:pt idx="6174">
                  <c:v>1.5188006999999988</c:v>
                </c:pt>
                <c:pt idx="6175">
                  <c:v>1.5217773999999988</c:v>
                </c:pt>
                <c:pt idx="6176">
                  <c:v>1.5178155999999998</c:v>
                </c:pt>
                <c:pt idx="6177">
                  <c:v>1.5213005999999998</c:v>
                </c:pt>
                <c:pt idx="6178">
                  <c:v>1.5189595999999999</c:v>
                </c:pt>
                <c:pt idx="6179">
                  <c:v>1.5163431999999999</c:v>
                </c:pt>
                <c:pt idx="6180">
                  <c:v>1.5145</c:v>
                </c:pt>
                <c:pt idx="6181">
                  <c:v>1.5166715</c:v>
                </c:pt>
                <c:pt idx="6182">
                  <c:v>1.5159300999999989</c:v>
                </c:pt>
                <c:pt idx="6183">
                  <c:v>1.5078689999999988</c:v>
                </c:pt>
                <c:pt idx="6184">
                  <c:v>1.5115340999999982</c:v>
                </c:pt>
                <c:pt idx="6185">
                  <c:v>1.5134618999999987</c:v>
                </c:pt>
                <c:pt idx="6186">
                  <c:v>1.5057503999999988</c:v>
                </c:pt>
                <c:pt idx="6187">
                  <c:v>1.5124661999999998</c:v>
                </c:pt>
                <c:pt idx="6188">
                  <c:v>1.5089705999999998</c:v>
                </c:pt>
                <c:pt idx="6189">
                  <c:v>1.5164702999999988</c:v>
                </c:pt>
                <c:pt idx="6190">
                  <c:v>1.509976899999999</c:v>
                </c:pt>
                <c:pt idx="6191">
                  <c:v>1.517656699999999</c:v>
                </c:pt>
                <c:pt idx="6192">
                  <c:v>1.5183134</c:v>
                </c:pt>
                <c:pt idx="6193">
                  <c:v>1.5217773999999988</c:v>
                </c:pt>
                <c:pt idx="6194">
                  <c:v>1.5162479000000011</c:v>
                </c:pt>
                <c:pt idx="6195">
                  <c:v>1.5121165999999999</c:v>
                </c:pt>
                <c:pt idx="6196">
                  <c:v>1.518038</c:v>
                </c:pt>
                <c:pt idx="6197">
                  <c:v>1.5168092999999987</c:v>
                </c:pt>
                <c:pt idx="6198">
                  <c:v>1.5041509000000011</c:v>
                </c:pt>
                <c:pt idx="6199">
                  <c:v>1.4998819999999988</c:v>
                </c:pt>
                <c:pt idx="6200">
                  <c:v>1.5092884</c:v>
                </c:pt>
                <c:pt idx="6201">
                  <c:v>1.5129853</c:v>
                </c:pt>
                <c:pt idx="6202">
                  <c:v>1.517222399999999</c:v>
                </c:pt>
                <c:pt idx="6203">
                  <c:v>1.5051677999999988</c:v>
                </c:pt>
                <c:pt idx="6204">
                  <c:v>1.5168303999999988</c:v>
                </c:pt>
                <c:pt idx="6205">
                  <c:v>1.5159935999999985</c:v>
                </c:pt>
                <c:pt idx="6206">
                  <c:v>1.5134513999999988</c:v>
                </c:pt>
                <c:pt idx="6207">
                  <c:v>1.5183028000000001</c:v>
                </c:pt>
                <c:pt idx="6208">
                  <c:v>1.5179109</c:v>
                </c:pt>
                <c:pt idx="6209">
                  <c:v>1.5135679</c:v>
                </c:pt>
                <c:pt idx="6210">
                  <c:v>1.5112374</c:v>
                </c:pt>
                <c:pt idx="6211">
                  <c:v>1.5062377</c:v>
                </c:pt>
                <c:pt idx="6212">
                  <c:v>1.513144099999999</c:v>
                </c:pt>
                <c:pt idx="6213">
                  <c:v>1.515686399999999</c:v>
                </c:pt>
                <c:pt idx="6214">
                  <c:v>1.5087904999999988</c:v>
                </c:pt>
                <c:pt idx="6215">
                  <c:v>1.5137479999999999</c:v>
                </c:pt>
                <c:pt idx="6216">
                  <c:v>1.5090659</c:v>
                </c:pt>
                <c:pt idx="6217">
                  <c:v>1.515739399999998</c:v>
                </c:pt>
                <c:pt idx="6218">
                  <c:v>1.5109515</c:v>
                </c:pt>
                <c:pt idx="6219">
                  <c:v>1.5102310999999988</c:v>
                </c:pt>
                <c:pt idx="6220">
                  <c:v>1.4989709999999998</c:v>
                </c:pt>
                <c:pt idx="6221">
                  <c:v>1.5080808000000001</c:v>
                </c:pt>
                <c:pt idx="6222">
                  <c:v>1.5057609999999988</c:v>
                </c:pt>
                <c:pt idx="6223">
                  <c:v>1.4956448999999989</c:v>
                </c:pt>
                <c:pt idx="6224">
                  <c:v>1.5076676999999989</c:v>
                </c:pt>
                <c:pt idx="6225">
                  <c:v>1.5072651999999989</c:v>
                </c:pt>
                <c:pt idx="6226">
                  <c:v>1.5088010999999988</c:v>
                </c:pt>
                <c:pt idx="6227">
                  <c:v>1.5141292999999985</c:v>
                </c:pt>
                <c:pt idx="6228">
                  <c:v>1.5162161000000001</c:v>
                </c:pt>
                <c:pt idx="6229">
                  <c:v>1.5174025</c:v>
                </c:pt>
                <c:pt idx="6230">
                  <c:v>1.512709799999999</c:v>
                </c:pt>
                <c:pt idx="6231">
                  <c:v>1.5173071</c:v>
                </c:pt>
                <c:pt idx="6232">
                  <c:v>1.5114492999999984</c:v>
                </c:pt>
                <c:pt idx="6233">
                  <c:v>1.5119365999999987</c:v>
                </c:pt>
                <c:pt idx="6234">
                  <c:v>1.5098179999999999</c:v>
                </c:pt>
                <c:pt idx="6235">
                  <c:v>1.5019581999999998</c:v>
                </c:pt>
                <c:pt idx="6236">
                  <c:v>1.5143728999999999</c:v>
                </c:pt>
                <c:pt idx="6237">
                  <c:v>1.5048181999999999</c:v>
                </c:pt>
                <c:pt idx="6238">
                  <c:v>1.5110255999999989</c:v>
                </c:pt>
                <c:pt idx="6239">
                  <c:v>1.510591299999998</c:v>
                </c:pt>
                <c:pt idx="6240">
                  <c:v>1.5111632999999982</c:v>
                </c:pt>
                <c:pt idx="6241">
                  <c:v>1.5113539999999999</c:v>
                </c:pt>
                <c:pt idx="6242">
                  <c:v>1.5092565999999998</c:v>
                </c:pt>
                <c:pt idx="6243">
                  <c:v>1.5065765999999998</c:v>
                </c:pt>
                <c:pt idx="6244">
                  <c:v>1.511830699999998</c:v>
                </c:pt>
                <c:pt idx="6245">
                  <c:v>1.508949399999999</c:v>
                </c:pt>
                <c:pt idx="6246">
                  <c:v>1.5019051999999988</c:v>
                </c:pt>
                <c:pt idx="6247">
                  <c:v>1.5038966999999976</c:v>
                </c:pt>
                <c:pt idx="6248">
                  <c:v>1.508663399999999</c:v>
                </c:pt>
                <c:pt idx="6249">
                  <c:v>1.5011954999999988</c:v>
                </c:pt>
                <c:pt idx="6250">
                  <c:v>1.5112374</c:v>
                </c:pt>
                <c:pt idx="6251">
                  <c:v>1.5103899999999999</c:v>
                </c:pt>
                <c:pt idx="6252">
                  <c:v>1.5034940999999977</c:v>
                </c:pt>
                <c:pt idx="6253">
                  <c:v>1.511565799999999</c:v>
                </c:pt>
                <c:pt idx="6254">
                  <c:v>1.5166715</c:v>
                </c:pt>
                <c:pt idx="6255">
                  <c:v>1.508811699999999</c:v>
                </c:pt>
                <c:pt idx="6256">
                  <c:v>1.499246399999999</c:v>
                </c:pt>
                <c:pt idx="6257">
                  <c:v>1.5099662999999977</c:v>
                </c:pt>
                <c:pt idx="6258">
                  <c:v>1.5087587</c:v>
                </c:pt>
                <c:pt idx="6259">
                  <c:v>1.5067355</c:v>
                </c:pt>
                <c:pt idx="6260">
                  <c:v>1.5106549</c:v>
                </c:pt>
                <c:pt idx="6261">
                  <c:v>1.5077206999999975</c:v>
                </c:pt>
                <c:pt idx="6262">
                  <c:v>1.5076571000000001</c:v>
                </c:pt>
                <c:pt idx="6263">
                  <c:v>1.5004858000000001</c:v>
                </c:pt>
                <c:pt idx="6264">
                  <c:v>1.5114704999999988</c:v>
                </c:pt>
                <c:pt idx="6265">
                  <c:v>1.4990558</c:v>
                </c:pt>
                <c:pt idx="6266">
                  <c:v>1.5129853</c:v>
                </c:pt>
                <c:pt idx="6267">
                  <c:v>1.5005705</c:v>
                </c:pt>
                <c:pt idx="6268">
                  <c:v>1.507477</c:v>
                </c:pt>
                <c:pt idx="6269">
                  <c:v>1.5113539999999999</c:v>
                </c:pt>
                <c:pt idx="6270">
                  <c:v>1.5146059999999999</c:v>
                </c:pt>
                <c:pt idx="6271">
                  <c:v>1.5058881</c:v>
                </c:pt>
                <c:pt idx="6272">
                  <c:v>1.503600099999999</c:v>
                </c:pt>
                <c:pt idx="6273">
                  <c:v>1.508525699999999</c:v>
                </c:pt>
                <c:pt idx="6274">
                  <c:v>1.5023077</c:v>
                </c:pt>
                <c:pt idx="6275">
                  <c:v>1.5033987999999987</c:v>
                </c:pt>
                <c:pt idx="6276">
                  <c:v>1.4984201999999998</c:v>
                </c:pt>
                <c:pt idx="6277">
                  <c:v>1.5022971999999999</c:v>
                </c:pt>
                <c:pt idx="6278">
                  <c:v>1.4990558</c:v>
                </c:pt>
                <c:pt idx="6279">
                  <c:v>1.5069791999999989</c:v>
                </c:pt>
                <c:pt idx="6280">
                  <c:v>1.5072121999999999</c:v>
                </c:pt>
                <c:pt idx="6281">
                  <c:v>1.4998819999999988</c:v>
                </c:pt>
                <c:pt idx="6282">
                  <c:v>1.5058775</c:v>
                </c:pt>
                <c:pt idx="6283">
                  <c:v>1.4969795999999989</c:v>
                </c:pt>
                <c:pt idx="6284">
                  <c:v>1.5059516999999984</c:v>
                </c:pt>
                <c:pt idx="6285">
                  <c:v>1.501216699999999</c:v>
                </c:pt>
                <c:pt idx="6286">
                  <c:v>1.5063329999999999</c:v>
                </c:pt>
                <c:pt idx="6287">
                  <c:v>1.5020959</c:v>
                </c:pt>
                <c:pt idx="6288">
                  <c:v>1.5094472999999988</c:v>
                </c:pt>
                <c:pt idx="6289">
                  <c:v>1.4972231999999988</c:v>
                </c:pt>
                <c:pt idx="6290">
                  <c:v>1.5002209999999998</c:v>
                </c:pt>
                <c:pt idx="6291">
                  <c:v>1.4977210999999975</c:v>
                </c:pt>
                <c:pt idx="6292">
                  <c:v>1.5046698999999988</c:v>
                </c:pt>
                <c:pt idx="6293">
                  <c:v>1.4937805</c:v>
                </c:pt>
                <c:pt idx="6294">
                  <c:v>1.4947127</c:v>
                </c:pt>
                <c:pt idx="6295">
                  <c:v>1.4946809999999999</c:v>
                </c:pt>
                <c:pt idx="6296">
                  <c:v>1.500263299999999</c:v>
                </c:pt>
                <c:pt idx="6297">
                  <c:v>1.500824799999998</c:v>
                </c:pt>
                <c:pt idx="6298">
                  <c:v>1.5022865000000001</c:v>
                </c:pt>
                <c:pt idx="6299">
                  <c:v>1.499193499999999</c:v>
                </c:pt>
                <c:pt idx="6300">
                  <c:v>1.4989815999999998</c:v>
                </c:pt>
                <c:pt idx="6301">
                  <c:v>1.4956872999999988</c:v>
                </c:pt>
                <c:pt idx="6302">
                  <c:v>1.4994159</c:v>
                </c:pt>
                <c:pt idx="6303">
                  <c:v>1.5006128999999999</c:v>
                </c:pt>
                <c:pt idx="6304">
                  <c:v>1.499627799999999</c:v>
                </c:pt>
                <c:pt idx="6305">
                  <c:v>1.5020005999999999</c:v>
                </c:pt>
                <c:pt idx="6306">
                  <c:v>1.4998077999999988</c:v>
                </c:pt>
                <c:pt idx="6307">
                  <c:v>1.4997548999999988</c:v>
                </c:pt>
                <c:pt idx="6308">
                  <c:v>1.4997760999999989</c:v>
                </c:pt>
                <c:pt idx="6309">
                  <c:v>1.4985366999999989</c:v>
                </c:pt>
                <c:pt idx="6310">
                  <c:v>1.4973396999999977</c:v>
                </c:pt>
                <c:pt idx="6311">
                  <c:v>1.5024455000000001</c:v>
                </c:pt>
                <c:pt idx="6312">
                  <c:v>1.5058244999999975</c:v>
                </c:pt>
                <c:pt idx="6313">
                  <c:v>1.4963333999999988</c:v>
                </c:pt>
                <c:pt idx="6314">
                  <c:v>1.5004115999999998</c:v>
                </c:pt>
                <c:pt idx="6315">
                  <c:v>1.5015555999999999</c:v>
                </c:pt>
                <c:pt idx="6316">
                  <c:v>1.5061</c:v>
                </c:pt>
                <c:pt idx="6317">
                  <c:v>1.5086845999999998</c:v>
                </c:pt>
                <c:pt idx="6318">
                  <c:v>1.5005388</c:v>
                </c:pt>
                <c:pt idx="6319">
                  <c:v>1.4939605999999988</c:v>
                </c:pt>
                <c:pt idx="6320">
                  <c:v>1.4954118999999988</c:v>
                </c:pt>
                <c:pt idx="6321">
                  <c:v>1.4973821</c:v>
                </c:pt>
                <c:pt idx="6322">
                  <c:v>1.4969689999999998</c:v>
                </c:pt>
                <c:pt idx="6323">
                  <c:v>1.4947762999999989</c:v>
                </c:pt>
                <c:pt idx="6324">
                  <c:v>1.4952424</c:v>
                </c:pt>
                <c:pt idx="6325">
                  <c:v>1.487075299999999</c:v>
                </c:pt>
                <c:pt idx="6326">
                  <c:v>1.4964816999999988</c:v>
                </c:pt>
                <c:pt idx="6327">
                  <c:v>1.4952740999999989</c:v>
                </c:pt>
                <c:pt idx="6328">
                  <c:v>1.4979328999999988</c:v>
                </c:pt>
                <c:pt idx="6329">
                  <c:v>1.4932614999999987</c:v>
                </c:pt>
                <c:pt idx="6330">
                  <c:v>1.499934899999998</c:v>
                </c:pt>
                <c:pt idx="6331">
                  <c:v>1.497255</c:v>
                </c:pt>
                <c:pt idx="6332">
                  <c:v>1.4946491999999998</c:v>
                </c:pt>
                <c:pt idx="6333">
                  <c:v>1.4932190999999988</c:v>
                </c:pt>
                <c:pt idx="6334">
                  <c:v>1.4996700999999988</c:v>
                </c:pt>
                <c:pt idx="6335">
                  <c:v>1.4985685</c:v>
                </c:pt>
                <c:pt idx="6336">
                  <c:v>1.4968417999999988</c:v>
                </c:pt>
                <c:pt idx="6337">
                  <c:v>1.4902742999999989</c:v>
                </c:pt>
                <c:pt idx="6338">
                  <c:v>1.4932296999999977</c:v>
                </c:pt>
                <c:pt idx="6339">
                  <c:v>1.4995112999999982</c:v>
                </c:pt>
                <c:pt idx="6340">
                  <c:v>1.4984519999999999</c:v>
                </c:pt>
                <c:pt idx="6341">
                  <c:v>1.5005916999999982</c:v>
                </c:pt>
                <c:pt idx="6342">
                  <c:v>1.4976575000000001</c:v>
                </c:pt>
                <c:pt idx="6343">
                  <c:v>1.4981553999999999</c:v>
                </c:pt>
                <c:pt idx="6344">
                  <c:v>1.4970325999999998</c:v>
                </c:pt>
                <c:pt idx="6345">
                  <c:v>1.4863655999999998</c:v>
                </c:pt>
                <c:pt idx="6346">
                  <c:v>1.4961956999999988</c:v>
                </c:pt>
                <c:pt idx="6347">
                  <c:v>1.4896811999999988</c:v>
                </c:pt>
                <c:pt idx="6348">
                  <c:v>1.4933885999999998</c:v>
                </c:pt>
                <c:pt idx="6349">
                  <c:v>1.501502699999999</c:v>
                </c:pt>
                <c:pt idx="6350">
                  <c:v>1.4986955999999998</c:v>
                </c:pt>
                <c:pt idx="6351">
                  <c:v>1.4995747999999982</c:v>
                </c:pt>
                <c:pt idx="6352">
                  <c:v>1.4984625</c:v>
                </c:pt>
                <c:pt idx="6353">
                  <c:v>1.4978693999999975</c:v>
                </c:pt>
                <c:pt idx="6354">
                  <c:v>1.4912276999999989</c:v>
                </c:pt>
                <c:pt idx="6355">
                  <c:v>1.4873400999999988</c:v>
                </c:pt>
                <c:pt idx="6356">
                  <c:v>1.4933355999999998</c:v>
                </c:pt>
                <c:pt idx="6357">
                  <c:v>1.497074899999999</c:v>
                </c:pt>
                <c:pt idx="6358">
                  <c:v>1.4948609999999998</c:v>
                </c:pt>
                <c:pt idx="6359">
                  <c:v>1.4987908999999988</c:v>
                </c:pt>
                <c:pt idx="6360">
                  <c:v>1.497360899999999</c:v>
                </c:pt>
                <c:pt idx="6361">
                  <c:v>1.4988439</c:v>
                </c:pt>
                <c:pt idx="6362">
                  <c:v>1.4977210999999975</c:v>
                </c:pt>
                <c:pt idx="6363">
                  <c:v>1.4974139</c:v>
                </c:pt>
                <c:pt idx="6364">
                  <c:v>1.497943499999999</c:v>
                </c:pt>
                <c:pt idx="6365">
                  <c:v>1.4915879000000001</c:v>
                </c:pt>
                <c:pt idx="6366">
                  <c:v>1.4907297999999982</c:v>
                </c:pt>
                <c:pt idx="6367">
                  <c:v>1.4903591</c:v>
                </c:pt>
                <c:pt idx="6368">
                  <c:v>1.4996489999999998</c:v>
                </c:pt>
                <c:pt idx="6369">
                  <c:v>1.4990558</c:v>
                </c:pt>
                <c:pt idx="6370">
                  <c:v>1.4944584999999999</c:v>
                </c:pt>
                <c:pt idx="6371">
                  <c:v>1.4995112999999982</c:v>
                </c:pt>
                <c:pt idx="6372">
                  <c:v>1.4945961999999988</c:v>
                </c:pt>
                <c:pt idx="6373">
                  <c:v>1.4929861</c:v>
                </c:pt>
                <c:pt idx="6374">
                  <c:v>1.489246799999999</c:v>
                </c:pt>
                <c:pt idx="6375">
                  <c:v>1.4923929</c:v>
                </c:pt>
                <c:pt idx="6376">
                  <c:v>1.4953694999999987</c:v>
                </c:pt>
                <c:pt idx="6377">
                  <c:v>1.4917466999999982</c:v>
                </c:pt>
                <c:pt idx="6378">
                  <c:v>1.4977210999999975</c:v>
                </c:pt>
                <c:pt idx="6379">
                  <c:v>1.4927847999999988</c:v>
                </c:pt>
                <c:pt idx="6380">
                  <c:v>1.494479699999999</c:v>
                </c:pt>
                <c:pt idx="6381">
                  <c:v>1.4969053999999988</c:v>
                </c:pt>
                <c:pt idx="6382">
                  <c:v>1.4911958999999988</c:v>
                </c:pt>
                <c:pt idx="6383">
                  <c:v>1.4932827</c:v>
                </c:pt>
                <c:pt idx="6384">
                  <c:v>1.4984413999999988</c:v>
                </c:pt>
                <c:pt idx="6385">
                  <c:v>1.4959414999999987</c:v>
                </c:pt>
                <c:pt idx="6386">
                  <c:v>1.4952952999999982</c:v>
                </c:pt>
                <c:pt idx="6387">
                  <c:v>1.4970642999999975</c:v>
                </c:pt>
                <c:pt idx="6388">
                  <c:v>1.4883359</c:v>
                </c:pt>
                <c:pt idx="6389">
                  <c:v>1.4930495999999998</c:v>
                </c:pt>
                <c:pt idx="6390">
                  <c:v>1.4872659999999998</c:v>
                </c:pt>
                <c:pt idx="6391">
                  <c:v>1.4940135999999999</c:v>
                </c:pt>
                <c:pt idx="6392">
                  <c:v>1.4914818999999988</c:v>
                </c:pt>
                <c:pt idx="6393">
                  <c:v>1.4895116999999982</c:v>
                </c:pt>
                <c:pt idx="6394">
                  <c:v>1.4870540999999988</c:v>
                </c:pt>
                <c:pt idx="6395">
                  <c:v>1.4804229999999998</c:v>
                </c:pt>
                <c:pt idx="6396">
                  <c:v>1.4992993999999977</c:v>
                </c:pt>
                <c:pt idx="6397">
                  <c:v>1.4926364999999988</c:v>
                </c:pt>
                <c:pt idx="6398">
                  <c:v>1.495199999999999</c:v>
                </c:pt>
                <c:pt idx="6399">
                  <c:v>1.4935475</c:v>
                </c:pt>
                <c:pt idx="6400">
                  <c:v>1.4919479999999998</c:v>
                </c:pt>
                <c:pt idx="6401">
                  <c:v>1.4835055999999998</c:v>
                </c:pt>
                <c:pt idx="6402">
                  <c:v>1.4923081</c:v>
                </c:pt>
                <c:pt idx="6403">
                  <c:v>1.4980705999999999</c:v>
                </c:pt>
                <c:pt idx="6404">
                  <c:v>1.4958037999999987</c:v>
                </c:pt>
                <c:pt idx="6405">
                  <c:v>1.4866515999999999</c:v>
                </c:pt>
                <c:pt idx="6406">
                  <c:v>1.4932721</c:v>
                </c:pt>
                <c:pt idx="6407">
                  <c:v>1.498505</c:v>
                </c:pt>
                <c:pt idx="6408">
                  <c:v>1.4817471</c:v>
                </c:pt>
                <c:pt idx="6409">
                  <c:v>1.4880815999999999</c:v>
                </c:pt>
                <c:pt idx="6410">
                  <c:v>1.483431399999998</c:v>
                </c:pt>
                <c:pt idx="6411">
                  <c:v>1.4840458000000001</c:v>
                </c:pt>
                <c:pt idx="6412">
                  <c:v>1.4932827</c:v>
                </c:pt>
                <c:pt idx="6413">
                  <c:v>1.4966088</c:v>
                </c:pt>
                <c:pt idx="6414">
                  <c:v>1.4958672999999985</c:v>
                </c:pt>
                <c:pt idx="6415">
                  <c:v>1.497434999999999</c:v>
                </c:pt>
                <c:pt idx="6416">
                  <c:v>1.4950410999999988</c:v>
                </c:pt>
                <c:pt idx="6417">
                  <c:v>1.489246799999999</c:v>
                </c:pt>
                <c:pt idx="6418">
                  <c:v>1.4949139999999999</c:v>
                </c:pt>
                <c:pt idx="6419">
                  <c:v>1.4937699999999989</c:v>
                </c:pt>
                <c:pt idx="6420">
                  <c:v>1.4848296999999975</c:v>
                </c:pt>
                <c:pt idx="6421">
                  <c:v>1.4849566999999988</c:v>
                </c:pt>
                <c:pt idx="6422">
                  <c:v>1.4943526</c:v>
                </c:pt>
                <c:pt idx="6423">
                  <c:v>1.4849885</c:v>
                </c:pt>
                <c:pt idx="6424">
                  <c:v>1.486725799999999</c:v>
                </c:pt>
                <c:pt idx="6425">
                  <c:v>1.4821601999999998</c:v>
                </c:pt>
                <c:pt idx="6426">
                  <c:v>1.4820755000000001</c:v>
                </c:pt>
                <c:pt idx="6427">
                  <c:v>1.4859312999999974</c:v>
                </c:pt>
                <c:pt idx="6428">
                  <c:v>1.4942253999999988</c:v>
                </c:pt>
                <c:pt idx="6429">
                  <c:v>1.4898188999999988</c:v>
                </c:pt>
                <c:pt idx="6430">
                  <c:v>1.4848931999999988</c:v>
                </c:pt>
                <c:pt idx="6431">
                  <c:v>1.4830606999999985</c:v>
                </c:pt>
                <c:pt idx="6432">
                  <c:v>1.4920221</c:v>
                </c:pt>
                <c:pt idx="6433">
                  <c:v>1.4804548</c:v>
                </c:pt>
                <c:pt idx="6434">
                  <c:v>1.4879226999999977</c:v>
                </c:pt>
                <c:pt idx="6435">
                  <c:v>1.4837915999999978</c:v>
                </c:pt>
                <c:pt idx="6436">
                  <c:v>1.479851099999999</c:v>
                </c:pt>
                <c:pt idx="6437">
                  <c:v>1.479480299999999</c:v>
                </c:pt>
                <c:pt idx="6438">
                  <c:v>1.4876155999999998</c:v>
                </c:pt>
                <c:pt idx="6439">
                  <c:v>1.4857193999999987</c:v>
                </c:pt>
                <c:pt idx="6440">
                  <c:v>1.485391099999998</c:v>
                </c:pt>
                <c:pt idx="6441">
                  <c:v>1.4810479999999999</c:v>
                </c:pt>
                <c:pt idx="6442">
                  <c:v>1.4791412999999982</c:v>
                </c:pt>
                <c:pt idx="6443">
                  <c:v>1.477022799999999</c:v>
                </c:pt>
                <c:pt idx="6444">
                  <c:v>1.4884947999999985</c:v>
                </c:pt>
                <c:pt idx="6445">
                  <c:v>1.4833784999999988</c:v>
                </c:pt>
                <c:pt idx="6446">
                  <c:v>1.4820755000000001</c:v>
                </c:pt>
                <c:pt idx="6447">
                  <c:v>1.4884735999999998</c:v>
                </c:pt>
                <c:pt idx="6448">
                  <c:v>1.4887807</c:v>
                </c:pt>
                <c:pt idx="6449">
                  <c:v>1.4879650999999989</c:v>
                </c:pt>
                <c:pt idx="6450">
                  <c:v>1.4938758999999988</c:v>
                </c:pt>
                <c:pt idx="6451">
                  <c:v>1.4862385</c:v>
                </c:pt>
                <c:pt idx="6452">
                  <c:v>1.4894162999999987</c:v>
                </c:pt>
                <c:pt idx="6453">
                  <c:v>1.4827110999999988</c:v>
                </c:pt>
                <c:pt idx="6454">
                  <c:v>1.4827640999999987</c:v>
                </c:pt>
                <c:pt idx="6455">
                  <c:v>1.487371899999999</c:v>
                </c:pt>
                <c:pt idx="6456">
                  <c:v>1.4818425</c:v>
                </c:pt>
                <c:pt idx="6457">
                  <c:v>1.4959414999999987</c:v>
                </c:pt>
                <c:pt idx="6458">
                  <c:v>1.481937799999999</c:v>
                </c:pt>
                <c:pt idx="6459">
                  <c:v>1.4850839</c:v>
                </c:pt>
                <c:pt idx="6460">
                  <c:v>1.4844588999999999</c:v>
                </c:pt>
                <c:pt idx="6461">
                  <c:v>1.4801582</c:v>
                </c:pt>
                <c:pt idx="6462">
                  <c:v>1.479851099999999</c:v>
                </c:pt>
                <c:pt idx="6463">
                  <c:v>1.4854545999999988</c:v>
                </c:pt>
                <c:pt idx="6464">
                  <c:v>1.4815987999999982</c:v>
                </c:pt>
                <c:pt idx="6465">
                  <c:v>1.4890031999999989</c:v>
                </c:pt>
                <c:pt idx="6466">
                  <c:v>1.4833889999999998</c:v>
                </c:pt>
                <c:pt idx="6467">
                  <c:v>1.486439799999999</c:v>
                </c:pt>
                <c:pt idx="6468">
                  <c:v>1.484067</c:v>
                </c:pt>
                <c:pt idx="6469">
                  <c:v>1.489765899999999</c:v>
                </c:pt>
                <c:pt idx="6470">
                  <c:v>1.4787811999999998</c:v>
                </c:pt>
                <c:pt idx="6471">
                  <c:v>1.4831559999999999</c:v>
                </c:pt>
                <c:pt idx="6472">
                  <c:v>1.488897299999999</c:v>
                </c:pt>
                <c:pt idx="6473">
                  <c:v>1.4809102999999988</c:v>
                </c:pt>
                <c:pt idx="6474">
                  <c:v>1.4847873</c:v>
                </c:pt>
                <c:pt idx="6475">
                  <c:v>1.4868634999999988</c:v>
                </c:pt>
                <c:pt idx="6476">
                  <c:v>1.4839186999999987</c:v>
                </c:pt>
                <c:pt idx="6477">
                  <c:v>1.4950835</c:v>
                </c:pt>
                <c:pt idx="6478">
                  <c:v>1.493759399999999</c:v>
                </c:pt>
                <c:pt idx="6479">
                  <c:v>1.4852533999999988</c:v>
                </c:pt>
                <c:pt idx="6480">
                  <c:v>1.4841411</c:v>
                </c:pt>
                <c:pt idx="6481">
                  <c:v>1.4772558</c:v>
                </c:pt>
                <c:pt idx="6482">
                  <c:v>1.4879862999999982</c:v>
                </c:pt>
                <c:pt idx="6483">
                  <c:v>1.488526499999999</c:v>
                </c:pt>
                <c:pt idx="6484">
                  <c:v>1.484469499999999</c:v>
                </c:pt>
                <c:pt idx="6485">
                  <c:v>1.4780503</c:v>
                </c:pt>
                <c:pt idx="6486">
                  <c:v>1.4826581000000001</c:v>
                </c:pt>
                <c:pt idx="6487">
                  <c:v>1.4837279999999988</c:v>
                </c:pt>
                <c:pt idx="6488">
                  <c:v>1.478463399999999</c:v>
                </c:pt>
                <c:pt idx="6489">
                  <c:v>1.4784951999999998</c:v>
                </c:pt>
                <c:pt idx="6490">
                  <c:v>1.4794061999999988</c:v>
                </c:pt>
                <c:pt idx="6491">
                  <c:v>1.486874099999999</c:v>
                </c:pt>
                <c:pt idx="6492">
                  <c:v>1.4851791999999988</c:v>
                </c:pt>
                <c:pt idx="6493">
                  <c:v>1.4859525</c:v>
                </c:pt>
                <c:pt idx="6494">
                  <c:v>1.4914501</c:v>
                </c:pt>
                <c:pt idx="6495">
                  <c:v>1.4793425999999998</c:v>
                </c:pt>
                <c:pt idx="6496">
                  <c:v>1.48841</c:v>
                </c:pt>
                <c:pt idx="6497">
                  <c:v>1.4848931999999988</c:v>
                </c:pt>
                <c:pt idx="6498">
                  <c:v>1.4813763999999987</c:v>
                </c:pt>
                <c:pt idx="6499">
                  <c:v>1.4807513999999988</c:v>
                </c:pt>
                <c:pt idx="6500">
                  <c:v>1.4784739999999998</c:v>
                </c:pt>
                <c:pt idx="6501">
                  <c:v>1.4801899999999999</c:v>
                </c:pt>
                <c:pt idx="6502">
                  <c:v>1.4844801000000001</c:v>
                </c:pt>
                <c:pt idx="6503">
                  <c:v>1.4778172999999988</c:v>
                </c:pt>
                <c:pt idx="6504">
                  <c:v>1.4814928999999988</c:v>
                </c:pt>
                <c:pt idx="6505">
                  <c:v>1.4790671999999998</c:v>
                </c:pt>
                <c:pt idx="6506">
                  <c:v>1.4788235999999988</c:v>
                </c:pt>
                <c:pt idx="6507">
                  <c:v>1.4768638999999988</c:v>
                </c:pt>
                <c:pt idx="6508">
                  <c:v>1.4772981999999988</c:v>
                </c:pt>
                <c:pt idx="6509">
                  <c:v>1.4818530999999988</c:v>
                </c:pt>
                <c:pt idx="6510">
                  <c:v>1.4866091999999989</c:v>
                </c:pt>
                <c:pt idx="6511">
                  <c:v>1.4892679999999998</c:v>
                </c:pt>
                <c:pt idx="6512">
                  <c:v>1.4743109999999999</c:v>
                </c:pt>
                <c:pt idx="6513">
                  <c:v>1.4817153999999988</c:v>
                </c:pt>
                <c:pt idx="6514">
                  <c:v>1.4794061999999988</c:v>
                </c:pt>
                <c:pt idx="6515">
                  <c:v>1.4774571000000001</c:v>
                </c:pt>
                <c:pt idx="6516">
                  <c:v>1.4785481</c:v>
                </c:pt>
                <c:pt idx="6517">
                  <c:v>1.4742369</c:v>
                </c:pt>
                <c:pt idx="6518">
                  <c:v>1.4818318999999982</c:v>
                </c:pt>
                <c:pt idx="6519">
                  <c:v>1.4806242999999975</c:v>
                </c:pt>
                <c:pt idx="6520">
                  <c:v>1.4817259999999988</c:v>
                </c:pt>
                <c:pt idx="6521">
                  <c:v>1.4793001999999988</c:v>
                </c:pt>
                <c:pt idx="6522">
                  <c:v>1.4755503999999988</c:v>
                </c:pt>
                <c:pt idx="6523">
                  <c:v>1.4721183</c:v>
                </c:pt>
                <c:pt idx="6524">
                  <c:v>1.480634899999999</c:v>
                </c:pt>
                <c:pt idx="6525">
                  <c:v>1.4784421999999999</c:v>
                </c:pt>
                <c:pt idx="6526">
                  <c:v>1.4797980999999985</c:v>
                </c:pt>
                <c:pt idx="6527">
                  <c:v>1.4804442999999989</c:v>
                </c:pt>
                <c:pt idx="6528">
                  <c:v>1.4765779000000001</c:v>
                </c:pt>
                <c:pt idx="6529">
                  <c:v>1.479776899999999</c:v>
                </c:pt>
                <c:pt idx="6530">
                  <c:v>1.479851099999999</c:v>
                </c:pt>
                <c:pt idx="6531">
                  <c:v>1.480338299999999</c:v>
                </c:pt>
                <c:pt idx="6532">
                  <c:v>1.4830819</c:v>
                </c:pt>
                <c:pt idx="6533">
                  <c:v>1.4782091999999998</c:v>
                </c:pt>
                <c:pt idx="6534">
                  <c:v>1.4758151999999998</c:v>
                </c:pt>
                <c:pt idx="6535">
                  <c:v>1.4743852</c:v>
                </c:pt>
                <c:pt idx="6536">
                  <c:v>1.4799145999999987</c:v>
                </c:pt>
                <c:pt idx="6537">
                  <c:v>1.4737813999999987</c:v>
                </c:pt>
                <c:pt idx="6538">
                  <c:v>1.4763872</c:v>
                </c:pt>
                <c:pt idx="6539">
                  <c:v>1.4770968999999989</c:v>
                </c:pt>
                <c:pt idx="6540">
                  <c:v>1.4824250999999988</c:v>
                </c:pt>
                <c:pt idx="6541">
                  <c:v>1.4795967999999977</c:v>
                </c:pt>
                <c:pt idx="6542">
                  <c:v>1.4801688</c:v>
                </c:pt>
                <c:pt idx="6543">
                  <c:v>1.4836432999999984</c:v>
                </c:pt>
                <c:pt idx="6544">
                  <c:v>1.480391299999998</c:v>
                </c:pt>
                <c:pt idx="6545">
                  <c:v>1.4812175000000001</c:v>
                </c:pt>
                <c:pt idx="6546">
                  <c:v>1.4785481</c:v>
                </c:pt>
                <c:pt idx="6547">
                  <c:v>1.4748194999999988</c:v>
                </c:pt>
                <c:pt idx="6548">
                  <c:v>1.4711331999999988</c:v>
                </c:pt>
                <c:pt idx="6549">
                  <c:v>1.4682199999999999</c:v>
                </c:pt>
                <c:pt idx="6550">
                  <c:v>1.4759210999999977</c:v>
                </c:pt>
                <c:pt idx="6551">
                  <c:v>1.4774889</c:v>
                </c:pt>
                <c:pt idx="6552">
                  <c:v>1.4782938999999988</c:v>
                </c:pt>
                <c:pt idx="6553">
                  <c:v>1.4751055</c:v>
                </c:pt>
                <c:pt idx="6554">
                  <c:v>1.4807195999999998</c:v>
                </c:pt>
                <c:pt idx="6555">
                  <c:v>1.4796073999999988</c:v>
                </c:pt>
                <c:pt idx="6556">
                  <c:v>1.4761118</c:v>
                </c:pt>
                <c:pt idx="6557">
                  <c:v>1.4760375999999999</c:v>
                </c:pt>
                <c:pt idx="6558">
                  <c:v>1.4742051</c:v>
                </c:pt>
                <c:pt idx="6559">
                  <c:v>1.4794379999999998</c:v>
                </c:pt>
                <c:pt idx="6560">
                  <c:v>1.4796285999999987</c:v>
                </c:pt>
                <c:pt idx="6561">
                  <c:v>1.477499499999998</c:v>
                </c:pt>
                <c:pt idx="6562">
                  <c:v>1.4793637999999985</c:v>
                </c:pt>
                <c:pt idx="6563">
                  <c:v>1.4778065999999987</c:v>
                </c:pt>
                <c:pt idx="6564">
                  <c:v>1.4816623999999989</c:v>
                </c:pt>
                <c:pt idx="6565">
                  <c:v>1.4760059000000001</c:v>
                </c:pt>
                <c:pt idx="6566">
                  <c:v>1.4777112999999977</c:v>
                </c:pt>
                <c:pt idx="6567">
                  <c:v>1.4777960999999977</c:v>
                </c:pt>
                <c:pt idx="6568">
                  <c:v>1.4782515000000001</c:v>
                </c:pt>
                <c:pt idx="6569">
                  <c:v>1.4677115999999988</c:v>
                </c:pt>
                <c:pt idx="6570">
                  <c:v>1.469978499999999</c:v>
                </c:pt>
                <c:pt idx="6571">
                  <c:v>1.4796391999999985</c:v>
                </c:pt>
                <c:pt idx="6572">
                  <c:v>1.468876799999999</c:v>
                </c:pt>
                <c:pt idx="6573">
                  <c:v>1.4765885000000001</c:v>
                </c:pt>
                <c:pt idx="6574">
                  <c:v>1.475338499999999</c:v>
                </c:pt>
                <c:pt idx="6575">
                  <c:v>1.4751265999999987</c:v>
                </c:pt>
                <c:pt idx="6576">
                  <c:v>1.4656247999999974</c:v>
                </c:pt>
                <c:pt idx="6577">
                  <c:v>1.4732729</c:v>
                </c:pt>
                <c:pt idx="6578">
                  <c:v>1.4629447999999989</c:v>
                </c:pt>
                <c:pt idx="6579">
                  <c:v>1.4745016999999987</c:v>
                </c:pt>
                <c:pt idx="6580">
                  <c:v>1.471302699999999</c:v>
                </c:pt>
                <c:pt idx="6581">
                  <c:v>1.4635062999999977</c:v>
                </c:pt>
                <c:pt idx="6582">
                  <c:v>1.4765461</c:v>
                </c:pt>
                <c:pt idx="6583">
                  <c:v>1.4604025</c:v>
                </c:pt>
                <c:pt idx="6584">
                  <c:v>1.477372299999999</c:v>
                </c:pt>
                <c:pt idx="6585">
                  <c:v>1.4761541999999999</c:v>
                </c:pt>
                <c:pt idx="6586">
                  <c:v>1.468209399999999</c:v>
                </c:pt>
                <c:pt idx="6587">
                  <c:v>1.4783044999999988</c:v>
                </c:pt>
                <c:pt idx="6588">
                  <c:v>1.4782196999999988</c:v>
                </c:pt>
                <c:pt idx="6589">
                  <c:v>1.4749253999999989</c:v>
                </c:pt>
                <c:pt idx="6590">
                  <c:v>1.4793107999999988</c:v>
                </c:pt>
                <c:pt idx="6591">
                  <c:v>1.4745758</c:v>
                </c:pt>
                <c:pt idx="6592">
                  <c:v>1.4724573000000001</c:v>
                </c:pt>
                <c:pt idx="6593">
                  <c:v>1.4746075999999999</c:v>
                </c:pt>
                <c:pt idx="6594">
                  <c:v>1.4743534</c:v>
                </c:pt>
                <c:pt idx="6595">
                  <c:v>1.474734699999998</c:v>
                </c:pt>
                <c:pt idx="6596">
                  <c:v>1.477075699999999</c:v>
                </c:pt>
                <c:pt idx="6597">
                  <c:v>1.474628799999999</c:v>
                </c:pt>
                <c:pt idx="6598">
                  <c:v>1.4759529</c:v>
                </c:pt>
                <c:pt idx="6599">
                  <c:v>1.4770545999999998</c:v>
                </c:pt>
                <c:pt idx="6600">
                  <c:v>1.4718110999999989</c:v>
                </c:pt>
                <c:pt idx="6601">
                  <c:v>1.475772799999999</c:v>
                </c:pt>
                <c:pt idx="6602">
                  <c:v>1.4687813999999988</c:v>
                </c:pt>
                <c:pt idx="6603">
                  <c:v>1.4800099</c:v>
                </c:pt>
                <c:pt idx="6604">
                  <c:v>1.4737178</c:v>
                </c:pt>
                <c:pt idx="6605">
                  <c:v>1.4761011999999998</c:v>
                </c:pt>
                <c:pt idx="6606">
                  <c:v>1.4744063999999988</c:v>
                </c:pt>
                <c:pt idx="6607">
                  <c:v>1.4754126999999988</c:v>
                </c:pt>
                <c:pt idx="6608">
                  <c:v>1.467870499999999</c:v>
                </c:pt>
                <c:pt idx="6609">
                  <c:v>1.4713979999999998</c:v>
                </c:pt>
                <c:pt idx="6610">
                  <c:v>1.4718746999999976</c:v>
                </c:pt>
                <c:pt idx="6611">
                  <c:v>1.467785699999999</c:v>
                </c:pt>
                <c:pt idx="6612">
                  <c:v>1.4629871999999999</c:v>
                </c:pt>
                <c:pt idx="6613">
                  <c:v>1.4694381999999988</c:v>
                </c:pt>
                <c:pt idx="6614">
                  <c:v>1.4728174999999999</c:v>
                </c:pt>
                <c:pt idx="6615">
                  <c:v>1.4729233999999982</c:v>
                </c:pt>
                <c:pt idx="6616">
                  <c:v>1.4647031999999998</c:v>
                </c:pt>
                <c:pt idx="6617">
                  <c:v>1.4716098999999987</c:v>
                </c:pt>
                <c:pt idx="6618">
                  <c:v>1.4706988999999988</c:v>
                </c:pt>
                <c:pt idx="6619">
                  <c:v>1.4677433999999987</c:v>
                </c:pt>
                <c:pt idx="6620">
                  <c:v>1.4704444999999988</c:v>
                </c:pt>
                <c:pt idx="6621">
                  <c:v>1.4605931999999988</c:v>
                </c:pt>
                <c:pt idx="6622">
                  <c:v>1.4688131999999998</c:v>
                </c:pt>
                <c:pt idx="6623">
                  <c:v>1.4716309999999988</c:v>
                </c:pt>
                <c:pt idx="6624">
                  <c:v>1.4634320999999988</c:v>
                </c:pt>
                <c:pt idx="6625">
                  <c:v>1.4713132999999989</c:v>
                </c:pt>
                <c:pt idx="6626">
                  <c:v>1.4679445999999985</c:v>
                </c:pt>
                <c:pt idx="6627">
                  <c:v>1.4750842999999985</c:v>
                </c:pt>
                <c:pt idx="6628">
                  <c:v>1.469162799999999</c:v>
                </c:pt>
                <c:pt idx="6629">
                  <c:v>1.4640888999999999</c:v>
                </c:pt>
                <c:pt idx="6630">
                  <c:v>1.4726585000000001</c:v>
                </c:pt>
                <c:pt idx="6631">
                  <c:v>1.469279299999998</c:v>
                </c:pt>
                <c:pt idx="6632">
                  <c:v>1.4635379999999998</c:v>
                </c:pt>
                <c:pt idx="6633">
                  <c:v>1.4604025</c:v>
                </c:pt>
                <c:pt idx="6634">
                  <c:v>1.467065399999999</c:v>
                </c:pt>
                <c:pt idx="6635">
                  <c:v>1.4690991999999985</c:v>
                </c:pt>
                <c:pt idx="6636">
                  <c:v>1.4692686999999982</c:v>
                </c:pt>
                <c:pt idx="6637">
                  <c:v>1.459798799999998</c:v>
                </c:pt>
                <c:pt idx="6638">
                  <c:v>1.4613771</c:v>
                </c:pt>
                <c:pt idx="6639">
                  <c:v>1.4721183</c:v>
                </c:pt>
                <c:pt idx="6640">
                  <c:v>1.4639934999999977</c:v>
                </c:pt>
                <c:pt idx="6641">
                  <c:v>1.4727751</c:v>
                </c:pt>
                <c:pt idx="6642">
                  <c:v>1.4755185999999998</c:v>
                </c:pt>
                <c:pt idx="6643">
                  <c:v>1.4717581999999998</c:v>
                </c:pt>
                <c:pt idx="6644">
                  <c:v>1.4710272999999987</c:v>
                </c:pt>
                <c:pt idx="6645">
                  <c:v>1.463951099999999</c:v>
                </c:pt>
                <c:pt idx="6646">
                  <c:v>1.4695334999999989</c:v>
                </c:pt>
                <c:pt idx="6647">
                  <c:v>1.4705824000000001</c:v>
                </c:pt>
                <c:pt idx="6648">
                  <c:v>1.4620550000000001</c:v>
                </c:pt>
                <c:pt idx="6649">
                  <c:v>1.4598305999999988</c:v>
                </c:pt>
                <c:pt idx="6650">
                  <c:v>1.472446699999999</c:v>
                </c:pt>
                <c:pt idx="6651">
                  <c:v>1.4647243999999977</c:v>
                </c:pt>
                <c:pt idx="6652">
                  <c:v>1.4641735999999999</c:v>
                </c:pt>
                <c:pt idx="6653">
                  <c:v>1.4617372999999987</c:v>
                </c:pt>
                <c:pt idx="6654">
                  <c:v>1.4634109</c:v>
                </c:pt>
                <c:pt idx="6655">
                  <c:v>1.4706141999999998</c:v>
                </c:pt>
                <c:pt idx="6656">
                  <c:v>1.4680081999999999</c:v>
                </c:pt>
                <c:pt idx="6657">
                  <c:v>1.4618113999999982</c:v>
                </c:pt>
                <c:pt idx="6658">
                  <c:v>1.4712496999999982</c:v>
                </c:pt>
                <c:pt idx="6659">
                  <c:v>1.4606355999999998</c:v>
                </c:pt>
                <c:pt idx="6660">
                  <c:v>1.451801199999998</c:v>
                </c:pt>
                <c:pt idx="6661">
                  <c:v>1.4562607999999988</c:v>
                </c:pt>
                <c:pt idx="6662">
                  <c:v>1.4618431999999988</c:v>
                </c:pt>
                <c:pt idx="6663">
                  <c:v>1.4615041999999983</c:v>
                </c:pt>
                <c:pt idx="6664">
                  <c:v>1.4653917999999975</c:v>
                </c:pt>
                <c:pt idx="6665">
                  <c:v>1.4646079000000001</c:v>
                </c:pt>
                <c:pt idx="6666">
                  <c:v>1.4692475</c:v>
                </c:pt>
                <c:pt idx="6667">
                  <c:v>1.4650209999999988</c:v>
                </c:pt>
                <c:pt idx="6668">
                  <c:v>1.4603708</c:v>
                </c:pt>
                <c:pt idx="6669">
                  <c:v>1.4622881000000001</c:v>
                </c:pt>
                <c:pt idx="6670">
                  <c:v>1.4632307999999989</c:v>
                </c:pt>
                <c:pt idx="6671">
                  <c:v>1.4671607999999989</c:v>
                </c:pt>
                <c:pt idx="6672">
                  <c:v>1.4594809999999998</c:v>
                </c:pt>
                <c:pt idx="6673">
                  <c:v>1.463696899999998</c:v>
                </c:pt>
                <c:pt idx="6674">
                  <c:v>1.4591949999999987</c:v>
                </c:pt>
                <c:pt idx="6675">
                  <c:v>1.4609321999999998</c:v>
                </c:pt>
                <c:pt idx="6676">
                  <c:v>1.464502</c:v>
                </c:pt>
                <c:pt idx="6677">
                  <c:v>1.4654234999999982</c:v>
                </c:pt>
                <c:pt idx="6678">
                  <c:v>1.4640465</c:v>
                </c:pt>
                <c:pt idx="6679">
                  <c:v>1.4589831</c:v>
                </c:pt>
                <c:pt idx="6680">
                  <c:v>1.4588771999999999</c:v>
                </c:pt>
                <c:pt idx="6681">
                  <c:v>1.4641841999999998</c:v>
                </c:pt>
                <c:pt idx="6682">
                  <c:v>1.4621504000000001</c:v>
                </c:pt>
                <c:pt idx="6683">
                  <c:v>1.4519282999999974</c:v>
                </c:pt>
                <c:pt idx="6684">
                  <c:v>1.4634744999999985</c:v>
                </c:pt>
                <c:pt idx="6685">
                  <c:v>1.4630930999999987</c:v>
                </c:pt>
                <c:pt idx="6686">
                  <c:v>1.4662815</c:v>
                </c:pt>
                <c:pt idx="6687">
                  <c:v>1.4641735999999999</c:v>
                </c:pt>
                <c:pt idx="6688">
                  <c:v>1.4592266999999977</c:v>
                </c:pt>
                <c:pt idx="6689">
                  <c:v>1.4584746999999985</c:v>
                </c:pt>
                <c:pt idx="6690">
                  <c:v>1.4595551</c:v>
                </c:pt>
                <c:pt idx="6691">
                  <c:v>1.4578390999999977</c:v>
                </c:pt>
                <c:pt idx="6692">
                  <c:v>1.4593326999999989</c:v>
                </c:pt>
                <c:pt idx="6693">
                  <c:v>1.4557099999999989</c:v>
                </c:pt>
                <c:pt idx="6694">
                  <c:v>1.4634214999999977</c:v>
                </c:pt>
                <c:pt idx="6695">
                  <c:v>1.4618113999999982</c:v>
                </c:pt>
                <c:pt idx="6696">
                  <c:v>1.4768638999999988</c:v>
                </c:pt>
                <c:pt idx="6697">
                  <c:v>1.4680823000000001</c:v>
                </c:pt>
                <c:pt idx="6698">
                  <c:v>1.4671078</c:v>
                </c:pt>
                <c:pt idx="6699">
                  <c:v>1.4609215999999985</c:v>
                </c:pt>
                <c:pt idx="6700">
                  <c:v>1.4553179999999999</c:v>
                </c:pt>
                <c:pt idx="6701">
                  <c:v>1.4603813999999988</c:v>
                </c:pt>
                <c:pt idx="6702">
                  <c:v>1.4547247999999977</c:v>
                </c:pt>
                <c:pt idx="6703">
                  <c:v>1.4541739999999999</c:v>
                </c:pt>
                <c:pt idx="6704">
                  <c:v>1.4581992999999982</c:v>
                </c:pt>
                <c:pt idx="6705">
                  <c:v>1.4647985999999988</c:v>
                </c:pt>
                <c:pt idx="6706">
                  <c:v>1.4599893999999982</c:v>
                </c:pt>
                <c:pt idx="6707">
                  <c:v>1.467065399999999</c:v>
                </c:pt>
                <c:pt idx="6708">
                  <c:v>1.4601801000000001</c:v>
                </c:pt>
                <c:pt idx="6709">
                  <c:v>1.4686225999999998</c:v>
                </c:pt>
                <c:pt idx="6710">
                  <c:v>1.4550531999999998</c:v>
                </c:pt>
                <c:pt idx="6711">
                  <c:v>1.4660909</c:v>
                </c:pt>
                <c:pt idx="6712">
                  <c:v>1.4562607999999988</c:v>
                </c:pt>
                <c:pt idx="6713">
                  <c:v>1.4511551</c:v>
                </c:pt>
                <c:pt idx="6714">
                  <c:v>1.4597351999999988</c:v>
                </c:pt>
                <c:pt idx="6715">
                  <c:v>1.4550743999999982</c:v>
                </c:pt>
                <c:pt idx="6716">
                  <c:v>1.4614511999999988</c:v>
                </c:pt>
                <c:pt idx="6717">
                  <c:v>1.4569175000000001</c:v>
                </c:pt>
                <c:pt idx="6718">
                  <c:v>1.4634002999999982</c:v>
                </c:pt>
                <c:pt idx="6719">
                  <c:v>1.4543329</c:v>
                </c:pt>
                <c:pt idx="6720">
                  <c:v>1.4593856999999988</c:v>
                </c:pt>
                <c:pt idx="6721">
                  <c:v>1.4567903999999989</c:v>
                </c:pt>
                <c:pt idx="6722">
                  <c:v>1.458824199999998</c:v>
                </c:pt>
                <c:pt idx="6723">
                  <c:v>1.4569916999999974</c:v>
                </c:pt>
                <c:pt idx="6724">
                  <c:v>1.4542693999999989</c:v>
                </c:pt>
                <c:pt idx="6725">
                  <c:v>1.4627011999999988</c:v>
                </c:pt>
                <c:pt idx="6726">
                  <c:v>1.4540469</c:v>
                </c:pt>
                <c:pt idx="6727">
                  <c:v>1.4542481</c:v>
                </c:pt>
                <c:pt idx="6728">
                  <c:v>1.4553285999999988</c:v>
                </c:pt>
                <c:pt idx="6729">
                  <c:v>1.4571081999999989</c:v>
                </c:pt>
                <c:pt idx="6730">
                  <c:v>1.4560701</c:v>
                </c:pt>
                <c:pt idx="6731">
                  <c:v>1.4660167</c:v>
                </c:pt>
                <c:pt idx="6732">
                  <c:v>1.464216</c:v>
                </c:pt>
                <c:pt idx="6733">
                  <c:v>1.462436399999999</c:v>
                </c:pt>
                <c:pt idx="6734">
                  <c:v>1.4595339999999988</c:v>
                </c:pt>
                <c:pt idx="6735">
                  <c:v>1.4586971</c:v>
                </c:pt>
                <c:pt idx="6736">
                  <c:v>1.4526169</c:v>
                </c:pt>
                <c:pt idx="6737">
                  <c:v>1.460286</c:v>
                </c:pt>
                <c:pt idx="6738">
                  <c:v>1.457690799999998</c:v>
                </c:pt>
                <c:pt idx="6739">
                  <c:v>1.4549578000000001</c:v>
                </c:pt>
                <c:pt idx="6740">
                  <c:v>1.4584429000000001</c:v>
                </c:pt>
                <c:pt idx="6741">
                  <c:v>1.4570129000000001</c:v>
                </c:pt>
                <c:pt idx="6742">
                  <c:v>1.4556039999999988</c:v>
                </c:pt>
                <c:pt idx="6743">
                  <c:v>1.4583158000000001</c:v>
                </c:pt>
                <c:pt idx="6744">
                  <c:v>1.4595339999999988</c:v>
                </c:pt>
                <c:pt idx="6745">
                  <c:v>1.4648726999999988</c:v>
                </c:pt>
                <c:pt idx="6746">
                  <c:v>1.4580721000000001</c:v>
                </c:pt>
                <c:pt idx="6747">
                  <c:v>1.4599152999999987</c:v>
                </c:pt>
                <c:pt idx="6748">
                  <c:v>1.4577649999999982</c:v>
                </c:pt>
                <c:pt idx="6749">
                  <c:v>1.458951299999999</c:v>
                </c:pt>
                <c:pt idx="6750">
                  <c:v>1.4511655999999988</c:v>
                </c:pt>
                <c:pt idx="6751">
                  <c:v>1.4487186999999988</c:v>
                </c:pt>
                <c:pt idx="6752">
                  <c:v>1.444693499999999</c:v>
                </c:pt>
                <c:pt idx="6753">
                  <c:v>1.4523096999999987</c:v>
                </c:pt>
                <c:pt idx="6754">
                  <c:v>1.4534006999999982</c:v>
                </c:pt>
                <c:pt idx="6755">
                  <c:v>1.4563773</c:v>
                </c:pt>
                <c:pt idx="6756">
                  <c:v>1.4425431</c:v>
                </c:pt>
                <c:pt idx="6757">
                  <c:v>1.4595339999999988</c:v>
                </c:pt>
                <c:pt idx="6758">
                  <c:v>1.4561442999999989</c:v>
                </c:pt>
                <c:pt idx="6759">
                  <c:v>1.454608299999999</c:v>
                </c:pt>
                <c:pt idx="6760">
                  <c:v>1.4598834999999988</c:v>
                </c:pt>
                <c:pt idx="6761">
                  <c:v>1.4577119999999988</c:v>
                </c:pt>
                <c:pt idx="6762">
                  <c:v>1.4589936999999977</c:v>
                </c:pt>
                <c:pt idx="6763">
                  <c:v>1.4626165</c:v>
                </c:pt>
                <c:pt idx="6764">
                  <c:v>1.4534006999999982</c:v>
                </c:pt>
                <c:pt idx="6765">
                  <c:v>1.4514092999999975</c:v>
                </c:pt>
                <c:pt idx="6766">
                  <c:v>1.4560807</c:v>
                </c:pt>
                <c:pt idx="6767">
                  <c:v>1.4536654999999989</c:v>
                </c:pt>
                <c:pt idx="6768">
                  <c:v>1.4537502999999989</c:v>
                </c:pt>
                <c:pt idx="6769">
                  <c:v>1.4549260999999984</c:v>
                </c:pt>
                <c:pt idx="6770">
                  <c:v>1.4600105999999999</c:v>
                </c:pt>
                <c:pt idx="6771">
                  <c:v>1.454830799999999</c:v>
                </c:pt>
                <c:pt idx="6772">
                  <c:v>1.4578390999999977</c:v>
                </c:pt>
                <c:pt idx="6773">
                  <c:v>1.4518329999999988</c:v>
                </c:pt>
                <c:pt idx="6774">
                  <c:v>1.459311499999999</c:v>
                </c:pt>
                <c:pt idx="6775">
                  <c:v>1.4560065999999998</c:v>
                </c:pt>
                <c:pt idx="6776">
                  <c:v>1.4589936999999977</c:v>
                </c:pt>
                <c:pt idx="6777">
                  <c:v>1.4536549999999988</c:v>
                </c:pt>
                <c:pt idx="6778">
                  <c:v>1.4573094999999987</c:v>
                </c:pt>
                <c:pt idx="6779">
                  <c:v>1.4559747999999975</c:v>
                </c:pt>
                <c:pt idx="6780">
                  <c:v>1.4531994999999982</c:v>
                </c:pt>
                <c:pt idx="6781">
                  <c:v>1.456324399999998</c:v>
                </c:pt>
                <c:pt idx="6782">
                  <c:v>1.457214099999999</c:v>
                </c:pt>
                <c:pt idx="6783">
                  <c:v>1.455106099999999</c:v>
                </c:pt>
                <c:pt idx="6784">
                  <c:v>1.4586229999999998</c:v>
                </c:pt>
                <c:pt idx="6785">
                  <c:v>1.4569386999999987</c:v>
                </c:pt>
                <c:pt idx="6786">
                  <c:v>1.4506783999999988</c:v>
                </c:pt>
                <c:pt idx="6787">
                  <c:v>1.4556039999999988</c:v>
                </c:pt>
                <c:pt idx="6788">
                  <c:v>1.4507418999999988</c:v>
                </c:pt>
                <c:pt idx="6789">
                  <c:v>1.4519282999999974</c:v>
                </c:pt>
                <c:pt idx="6790">
                  <c:v>1.4492377999999988</c:v>
                </c:pt>
                <c:pt idx="6791">
                  <c:v>1.4531146999999982</c:v>
                </c:pt>
                <c:pt idx="6792">
                  <c:v>1.4503075999999999</c:v>
                </c:pt>
                <c:pt idx="6793">
                  <c:v>1.4437082999999977</c:v>
                </c:pt>
                <c:pt idx="6794">
                  <c:v>1.460624999999999</c:v>
                </c:pt>
                <c:pt idx="6795">
                  <c:v>1.4567585999999999</c:v>
                </c:pt>
                <c:pt idx="6796">
                  <c:v>1.4429350999999988</c:v>
                </c:pt>
                <c:pt idx="6797">
                  <c:v>1.4475429</c:v>
                </c:pt>
                <c:pt idx="6798">
                  <c:v>1.453972799999999</c:v>
                </c:pt>
                <c:pt idx="6799">
                  <c:v>1.4536443999999977</c:v>
                </c:pt>
                <c:pt idx="6800">
                  <c:v>1.4527969999999988</c:v>
                </c:pt>
                <c:pt idx="6801">
                  <c:v>1.4495131999999988</c:v>
                </c:pt>
                <c:pt idx="6802">
                  <c:v>1.450265299999999</c:v>
                </c:pt>
                <c:pt idx="6803">
                  <c:v>1.451674099999998</c:v>
                </c:pt>
                <c:pt idx="6804">
                  <c:v>1.4544493999999988</c:v>
                </c:pt>
                <c:pt idx="6805">
                  <c:v>1.4478924999999987</c:v>
                </c:pt>
                <c:pt idx="6806">
                  <c:v>1.455233299999998</c:v>
                </c:pt>
                <c:pt idx="6807">
                  <c:v>1.454597699999999</c:v>
                </c:pt>
                <c:pt idx="6808">
                  <c:v>1.4514621999999988</c:v>
                </c:pt>
                <c:pt idx="6809">
                  <c:v>1.4492059999999998</c:v>
                </c:pt>
                <c:pt idx="6810">
                  <c:v>1.4471721999999998</c:v>
                </c:pt>
                <c:pt idx="6811">
                  <c:v>1.4523096999999987</c:v>
                </c:pt>
                <c:pt idx="6812">
                  <c:v>1.4524791999999989</c:v>
                </c:pt>
                <c:pt idx="6813">
                  <c:v>1.4545446999999987</c:v>
                </c:pt>
                <c:pt idx="6814">
                  <c:v>1.450551299999999</c:v>
                </c:pt>
                <c:pt idx="6815">
                  <c:v>1.4509325999999998</c:v>
                </c:pt>
                <c:pt idx="6816">
                  <c:v>1.4469602999999982</c:v>
                </c:pt>
                <c:pt idx="6817">
                  <c:v>1.4428079</c:v>
                </c:pt>
                <c:pt idx="6818">
                  <c:v>1.4381577000000001</c:v>
                </c:pt>
                <c:pt idx="6819">
                  <c:v>1.450625399999999</c:v>
                </c:pt>
                <c:pt idx="6820">
                  <c:v>1.4511655999999988</c:v>
                </c:pt>
                <c:pt idx="6821">
                  <c:v>1.4433587999999988</c:v>
                </c:pt>
                <c:pt idx="6822">
                  <c:v>1.4551485999999998</c:v>
                </c:pt>
                <c:pt idx="6823">
                  <c:v>1.4533583999999988</c:v>
                </c:pt>
                <c:pt idx="6824">
                  <c:v>1.4505936999999982</c:v>
                </c:pt>
                <c:pt idx="6825">
                  <c:v>1.4533795999999988</c:v>
                </c:pt>
                <c:pt idx="6826">
                  <c:v>1.4482103</c:v>
                </c:pt>
                <c:pt idx="6827">
                  <c:v>1.4532417999999987</c:v>
                </c:pt>
                <c:pt idx="6828">
                  <c:v>1.4533900999999987</c:v>
                </c:pt>
                <c:pt idx="6829">
                  <c:v>1.4492482999999989</c:v>
                </c:pt>
                <c:pt idx="6830">
                  <c:v>1.4497779999999998</c:v>
                </c:pt>
                <c:pt idx="6831">
                  <c:v>1.4484326999999988</c:v>
                </c:pt>
                <c:pt idx="6832">
                  <c:v>1.4512821999999999</c:v>
                </c:pt>
                <c:pt idx="6833">
                  <c:v>1.4470449999999988</c:v>
                </c:pt>
                <c:pt idx="6834">
                  <c:v>1.4446405</c:v>
                </c:pt>
                <c:pt idx="6835">
                  <c:v>1.4339205999999978</c:v>
                </c:pt>
                <c:pt idx="6836">
                  <c:v>1.4467696999999977</c:v>
                </c:pt>
                <c:pt idx="6837">
                  <c:v>1.4411555</c:v>
                </c:pt>
                <c:pt idx="6838">
                  <c:v>1.4491847999999989</c:v>
                </c:pt>
                <c:pt idx="6839">
                  <c:v>1.451705899999999</c:v>
                </c:pt>
                <c:pt idx="6840">
                  <c:v>1.4541739999999999</c:v>
                </c:pt>
                <c:pt idx="6841">
                  <c:v>1.4507206999999982</c:v>
                </c:pt>
                <c:pt idx="6842">
                  <c:v>1.4480831999999999</c:v>
                </c:pt>
                <c:pt idx="6843">
                  <c:v>1.4442909999999998</c:v>
                </c:pt>
                <c:pt idx="6844">
                  <c:v>1.4507948999999984</c:v>
                </c:pt>
                <c:pt idx="6845">
                  <c:v>1.4514092999999975</c:v>
                </c:pt>
                <c:pt idx="6846">
                  <c:v>1.4532629999999989</c:v>
                </c:pt>
                <c:pt idx="6847">
                  <c:v>1.4471721999999998</c:v>
                </c:pt>
                <c:pt idx="6848">
                  <c:v>1.4488563999999988</c:v>
                </c:pt>
                <c:pt idx="6849">
                  <c:v>1.4428290999999982</c:v>
                </c:pt>
                <c:pt idx="6850">
                  <c:v>1.453697299999998</c:v>
                </c:pt>
                <c:pt idx="6851">
                  <c:v>1.4498097999999975</c:v>
                </c:pt>
                <c:pt idx="6852">
                  <c:v>1.4507313999999984</c:v>
                </c:pt>
                <c:pt idx="6853">
                  <c:v>1.4455938999999982</c:v>
                </c:pt>
                <c:pt idx="6854">
                  <c:v>1.4474263999999974</c:v>
                </c:pt>
                <c:pt idx="6855">
                  <c:v>1.4520025000000001</c:v>
                </c:pt>
                <c:pt idx="6856">
                  <c:v>1.4500215999999988</c:v>
                </c:pt>
                <c:pt idx="6857">
                  <c:v>1.4456361999999983</c:v>
                </c:pt>
                <c:pt idx="6858">
                  <c:v>1.4480514</c:v>
                </c:pt>
                <c:pt idx="6859">
                  <c:v>1.4410388999999988</c:v>
                </c:pt>
                <c:pt idx="6860">
                  <c:v>1.4387614999999987</c:v>
                </c:pt>
                <c:pt idx="6861">
                  <c:v>1.4379246999999966</c:v>
                </c:pt>
                <c:pt idx="6862">
                  <c:v>1.4404245999999985</c:v>
                </c:pt>
                <c:pt idx="6863">
                  <c:v>1.4335921999999988</c:v>
                </c:pt>
                <c:pt idx="6864">
                  <c:v>1.4498732999999975</c:v>
                </c:pt>
                <c:pt idx="6865">
                  <c:v>1.447214499999999</c:v>
                </c:pt>
                <c:pt idx="6866">
                  <c:v>1.4451065999999988</c:v>
                </c:pt>
                <c:pt idx="6867">
                  <c:v>1.446716699999999</c:v>
                </c:pt>
                <c:pt idx="6868">
                  <c:v>1.4499050999999989</c:v>
                </c:pt>
                <c:pt idx="6869">
                  <c:v>1.4499792999999974</c:v>
                </c:pt>
                <c:pt idx="6870">
                  <c:v>1.4479877999999988</c:v>
                </c:pt>
                <c:pt idx="6871">
                  <c:v>1.4464731</c:v>
                </c:pt>
                <c:pt idx="6872">
                  <c:v>1.442733799999999</c:v>
                </c:pt>
                <c:pt idx="6873">
                  <c:v>1.4359967999999974</c:v>
                </c:pt>
                <c:pt idx="6874">
                  <c:v>1.4402444999999988</c:v>
                </c:pt>
                <c:pt idx="6875">
                  <c:v>1.4426066999999987</c:v>
                </c:pt>
                <c:pt idx="6876">
                  <c:v>1.4448205999999988</c:v>
                </c:pt>
                <c:pt idx="6877">
                  <c:v>1.4390262999999976</c:v>
                </c:pt>
                <c:pt idx="6878">
                  <c:v>1.4426066999999987</c:v>
                </c:pt>
                <c:pt idx="6879">
                  <c:v>1.4408694999999987</c:v>
                </c:pt>
                <c:pt idx="6880">
                  <c:v>1.4503923999999988</c:v>
                </c:pt>
                <c:pt idx="6881">
                  <c:v>1.4447040999999989</c:v>
                </c:pt>
                <c:pt idx="6882">
                  <c:v>1.4441531999999999</c:v>
                </c:pt>
                <c:pt idx="6883">
                  <c:v>1.4436341999999978</c:v>
                </c:pt>
                <c:pt idx="6884">
                  <c:v>1.4392911999999978</c:v>
                </c:pt>
                <c:pt idx="6885">
                  <c:v>1.4438353999999982</c:v>
                </c:pt>
                <c:pt idx="6886">
                  <c:v>1.4346409</c:v>
                </c:pt>
                <c:pt idx="6887">
                  <c:v>1.433126099999998</c:v>
                </c:pt>
                <c:pt idx="6888">
                  <c:v>1.4370772999999988</c:v>
                </c:pt>
                <c:pt idx="6889">
                  <c:v>1.4447675999999998</c:v>
                </c:pt>
                <c:pt idx="6890">
                  <c:v>1.4343336999999989</c:v>
                </c:pt>
                <c:pt idx="6891">
                  <c:v>1.4434010999999982</c:v>
                </c:pt>
                <c:pt idx="6892">
                  <c:v>1.4411025</c:v>
                </c:pt>
                <c:pt idx="6893">
                  <c:v>1.4421511999999999</c:v>
                </c:pt>
                <c:pt idx="6894">
                  <c:v>1.4515045999999983</c:v>
                </c:pt>
                <c:pt idx="6895">
                  <c:v>1.4498626999999977</c:v>
                </c:pt>
                <c:pt idx="6896">
                  <c:v>1.4445451999999999</c:v>
                </c:pt>
                <c:pt idx="6897">
                  <c:v>1.4475005999999988</c:v>
                </c:pt>
                <c:pt idx="6898">
                  <c:v>1.4370879000000001</c:v>
                </c:pt>
                <c:pt idx="6899">
                  <c:v>1.4453819999999988</c:v>
                </c:pt>
                <c:pt idx="6900">
                  <c:v>1.4389415999999988</c:v>
                </c:pt>
                <c:pt idx="6901">
                  <c:v>1.445032399999999</c:v>
                </c:pt>
                <c:pt idx="6902">
                  <c:v>1.4285182999999988</c:v>
                </c:pt>
                <c:pt idx="6903">
                  <c:v>1.4457209999999983</c:v>
                </c:pt>
                <c:pt idx="6904">
                  <c:v>1.4503393999999989</c:v>
                </c:pt>
                <c:pt idx="6905">
                  <c:v>1.4486339999999998</c:v>
                </c:pt>
                <c:pt idx="6906">
                  <c:v>1.444693499999999</c:v>
                </c:pt>
                <c:pt idx="6907">
                  <c:v>1.4387614999999987</c:v>
                </c:pt>
                <c:pt idx="6908">
                  <c:v>1.4485915999999988</c:v>
                </c:pt>
                <c:pt idx="6909">
                  <c:v>1.4377657999999982</c:v>
                </c:pt>
                <c:pt idx="6910">
                  <c:v>1.447193399999998</c:v>
                </c:pt>
                <c:pt idx="6911">
                  <c:v>1.4352976999999985</c:v>
                </c:pt>
                <c:pt idx="6912">
                  <c:v>1.4422359999999999</c:v>
                </c:pt>
                <c:pt idx="6913">
                  <c:v>1.4328612999999975</c:v>
                </c:pt>
                <c:pt idx="6914">
                  <c:v>1.4478182999999984</c:v>
                </c:pt>
                <c:pt idx="6915">
                  <c:v>1.4392381999999988</c:v>
                </c:pt>
                <c:pt idx="6916">
                  <c:v>1.4371090999999987</c:v>
                </c:pt>
                <c:pt idx="6917">
                  <c:v>1.441430899999999</c:v>
                </c:pt>
                <c:pt idx="6918">
                  <c:v>1.4349057999999988</c:v>
                </c:pt>
                <c:pt idx="6919">
                  <c:v>1.4486869</c:v>
                </c:pt>
                <c:pt idx="6920">
                  <c:v>1.435361199999998</c:v>
                </c:pt>
                <c:pt idx="6921">
                  <c:v>1.4409329999999998</c:v>
                </c:pt>
                <c:pt idx="6922">
                  <c:v>1.4283170000000001</c:v>
                </c:pt>
                <c:pt idx="6923">
                  <c:v>1.4379352999999975</c:v>
                </c:pt>
                <c:pt idx="6924">
                  <c:v>1.4416215999999977</c:v>
                </c:pt>
                <c:pt idx="6925">
                  <c:v>1.4402869</c:v>
                </c:pt>
                <c:pt idx="6926">
                  <c:v>1.4466636999999984</c:v>
                </c:pt>
                <c:pt idx="6927">
                  <c:v>1.4351175999999999</c:v>
                </c:pt>
                <c:pt idx="6928">
                  <c:v>1.4419922999999975</c:v>
                </c:pt>
                <c:pt idx="6929">
                  <c:v>1.4371301999999988</c:v>
                </c:pt>
                <c:pt idx="6930">
                  <c:v>1.4409965999999987</c:v>
                </c:pt>
                <c:pt idx="6931">
                  <c:v>1.4415685999999988</c:v>
                </c:pt>
                <c:pt idx="6932">
                  <c:v>1.435604899999998</c:v>
                </c:pt>
                <c:pt idx="6933">
                  <c:v>1.4459751999999988</c:v>
                </c:pt>
                <c:pt idx="6934">
                  <c:v>1.4368229999999989</c:v>
                </c:pt>
                <c:pt idx="6935">
                  <c:v>1.4455725999999998</c:v>
                </c:pt>
                <c:pt idx="6936">
                  <c:v>1.4332109</c:v>
                </c:pt>
                <c:pt idx="6937">
                  <c:v>1.4449900999999989</c:v>
                </c:pt>
                <c:pt idx="6938">
                  <c:v>1.4362404</c:v>
                </c:pt>
                <c:pt idx="6939">
                  <c:v>1.4346620999999988</c:v>
                </c:pt>
                <c:pt idx="6940">
                  <c:v>1.4426279</c:v>
                </c:pt>
                <c:pt idx="6941">
                  <c:v>1.4361238999999988</c:v>
                </c:pt>
                <c:pt idx="6942">
                  <c:v>1.4427443999999987</c:v>
                </c:pt>
                <c:pt idx="6943">
                  <c:v>1.4260078</c:v>
                </c:pt>
                <c:pt idx="6944">
                  <c:v>1.4268445999999988</c:v>
                </c:pt>
                <c:pt idx="6945">
                  <c:v>1.4254887999999988</c:v>
                </c:pt>
                <c:pt idx="6946">
                  <c:v>1.432660099999999</c:v>
                </c:pt>
                <c:pt idx="6947">
                  <c:v>1.4352234999999982</c:v>
                </c:pt>
                <c:pt idx="6948">
                  <c:v>1.4309227999999989</c:v>
                </c:pt>
                <c:pt idx="6949">
                  <c:v>1.4377975999999988</c:v>
                </c:pt>
                <c:pt idx="6950">
                  <c:v>1.4418439999999988</c:v>
                </c:pt>
                <c:pt idx="6951">
                  <c:v>1.4381470999999999</c:v>
                </c:pt>
                <c:pt idx="6952">
                  <c:v>1.433253299999999</c:v>
                </c:pt>
                <c:pt idx="6953">
                  <c:v>1.4382741999999988</c:v>
                </c:pt>
                <c:pt idx="6954">
                  <c:v>1.4264102999999988</c:v>
                </c:pt>
                <c:pt idx="6955">
                  <c:v>1.4416427999999988</c:v>
                </c:pt>
                <c:pt idx="6956">
                  <c:v>1.4372784999999988</c:v>
                </c:pt>
                <c:pt idx="6957">
                  <c:v>1.4425960999999989</c:v>
                </c:pt>
                <c:pt idx="6958">
                  <c:v>1.4347044999999989</c:v>
                </c:pt>
                <c:pt idx="6959">
                  <c:v>1.4366217999999977</c:v>
                </c:pt>
                <c:pt idx="6960">
                  <c:v>1.4360709</c:v>
                </c:pt>
                <c:pt idx="6961">
                  <c:v>1.424164699999998</c:v>
                </c:pt>
                <c:pt idx="6962">
                  <c:v>1.4371725999999998</c:v>
                </c:pt>
                <c:pt idx="6963">
                  <c:v>1.4200864</c:v>
                </c:pt>
                <c:pt idx="6964">
                  <c:v>1.4396618999999977</c:v>
                </c:pt>
                <c:pt idx="6965">
                  <c:v>1.4363887</c:v>
                </c:pt>
                <c:pt idx="6966">
                  <c:v>1.4329778</c:v>
                </c:pt>
                <c:pt idx="6967">
                  <c:v>1.436420499999999</c:v>
                </c:pt>
                <c:pt idx="6968">
                  <c:v>1.4164952999999985</c:v>
                </c:pt>
                <c:pt idx="6969">
                  <c:v>1.4363781</c:v>
                </c:pt>
                <c:pt idx="6970">
                  <c:v>1.4364416999999989</c:v>
                </c:pt>
                <c:pt idx="6971">
                  <c:v>1.437818799999999</c:v>
                </c:pt>
                <c:pt idx="6972">
                  <c:v>1.4307639999999988</c:v>
                </c:pt>
                <c:pt idx="6973">
                  <c:v>1.4372996999999974</c:v>
                </c:pt>
                <c:pt idx="6974">
                  <c:v>1.4213469999999988</c:v>
                </c:pt>
                <c:pt idx="6975">
                  <c:v>1.4294927999999985</c:v>
                </c:pt>
                <c:pt idx="6976">
                  <c:v>1.4248743999999982</c:v>
                </c:pt>
                <c:pt idx="6977">
                  <c:v>1.431145299999999</c:v>
                </c:pt>
                <c:pt idx="6978">
                  <c:v>1.4327341999999987</c:v>
                </c:pt>
                <c:pt idx="6979">
                  <c:v>1.4284229999999998</c:v>
                </c:pt>
                <c:pt idx="6980">
                  <c:v>1.4353082999999982</c:v>
                </c:pt>
                <c:pt idx="6981">
                  <c:v>1.4375644999999975</c:v>
                </c:pt>
                <c:pt idx="6982">
                  <c:v>1.4335921999999988</c:v>
                </c:pt>
                <c:pt idx="6983">
                  <c:v>1.4281581000000001</c:v>
                </c:pt>
                <c:pt idx="6984">
                  <c:v>1.4330307999999989</c:v>
                </c:pt>
                <c:pt idx="6985">
                  <c:v>1.4339205999999978</c:v>
                </c:pt>
                <c:pt idx="6986">
                  <c:v>1.4336133999999987</c:v>
                </c:pt>
                <c:pt idx="6987">
                  <c:v>1.4352022999999989</c:v>
                </c:pt>
                <c:pt idx="6988">
                  <c:v>1.439651299999998</c:v>
                </c:pt>
                <c:pt idx="6989">
                  <c:v>1.4404245999999985</c:v>
                </c:pt>
                <c:pt idx="6990">
                  <c:v>1.4287088999999988</c:v>
                </c:pt>
                <c:pt idx="6991">
                  <c:v>1.4357319999999985</c:v>
                </c:pt>
                <c:pt idx="6992">
                  <c:v>1.4283911999999988</c:v>
                </c:pt>
                <c:pt idx="6993">
                  <c:v>1.4340477</c:v>
                </c:pt>
                <c:pt idx="6994">
                  <c:v>1.4365263999999982</c:v>
                </c:pt>
                <c:pt idx="6995">
                  <c:v>1.4292067999999984</c:v>
                </c:pt>
                <c:pt idx="6996">
                  <c:v>1.4274907999999977</c:v>
                </c:pt>
                <c:pt idx="6997">
                  <c:v>1.4361451000000001</c:v>
                </c:pt>
                <c:pt idx="6998">
                  <c:v>1.433104999999999</c:v>
                </c:pt>
                <c:pt idx="6999">
                  <c:v>1.4349586999999988</c:v>
                </c:pt>
                <c:pt idx="7000">
                  <c:v>1.4291855999999998</c:v>
                </c:pt>
                <c:pt idx="7001">
                  <c:v>1.4297470999999988</c:v>
                </c:pt>
                <c:pt idx="7002">
                  <c:v>1.434174799999999</c:v>
                </c:pt>
                <c:pt idx="7003">
                  <c:v>1.4300965999999988</c:v>
                </c:pt>
                <c:pt idx="7004">
                  <c:v>1.4320457</c:v>
                </c:pt>
                <c:pt idx="7005">
                  <c:v>1.430266099999999</c:v>
                </c:pt>
                <c:pt idx="7006">
                  <c:v>1.4288571999999999</c:v>
                </c:pt>
                <c:pt idx="7007">
                  <c:v>1.4167071999999998</c:v>
                </c:pt>
                <c:pt idx="7008">
                  <c:v>1.4333379999999998</c:v>
                </c:pt>
                <c:pt idx="7009">
                  <c:v>1.4253509999999998</c:v>
                </c:pt>
                <c:pt idx="7010">
                  <c:v>1.4235078999999988</c:v>
                </c:pt>
                <c:pt idx="7011">
                  <c:v>1.432808399999999</c:v>
                </c:pt>
                <c:pt idx="7012">
                  <c:v>1.4283275999999998</c:v>
                </c:pt>
                <c:pt idx="7013">
                  <c:v>1.4307215999999983</c:v>
                </c:pt>
                <c:pt idx="7014">
                  <c:v>1.423253699999999</c:v>
                </c:pt>
                <c:pt idx="7015">
                  <c:v>1.4263785</c:v>
                </c:pt>
                <c:pt idx="7016">
                  <c:v>1.409779499999998</c:v>
                </c:pt>
                <c:pt idx="7017">
                  <c:v>1.4311029</c:v>
                </c:pt>
                <c:pt idx="7018">
                  <c:v>1.4280415999999998</c:v>
                </c:pt>
                <c:pt idx="7019">
                  <c:v>1.4319502999999985</c:v>
                </c:pt>
                <c:pt idx="7020">
                  <c:v>1.4335074999999988</c:v>
                </c:pt>
                <c:pt idx="7021">
                  <c:v>1.4250543999999989</c:v>
                </c:pt>
                <c:pt idx="7022">
                  <c:v>1.4326811999999998</c:v>
                </c:pt>
                <c:pt idx="7023">
                  <c:v>1.4263361999999988</c:v>
                </c:pt>
                <c:pt idx="7024">
                  <c:v>1.7057954999999996</c:v>
                </c:pt>
                <c:pt idx="7025">
                  <c:v>1.7835150000000006</c:v>
                </c:pt>
                <c:pt idx="7026">
                  <c:v>1.837538299999999</c:v>
                </c:pt>
                <c:pt idx="7027">
                  <c:v>1.8852695999999998</c:v>
                </c:pt>
                <c:pt idx="7028">
                  <c:v>1.9115501999999998</c:v>
                </c:pt>
                <c:pt idx="7029">
                  <c:v>1.9474385999999992</c:v>
                </c:pt>
                <c:pt idx="7030">
                  <c:v>1.9694715999999992</c:v>
                </c:pt>
                <c:pt idx="7031">
                  <c:v>1.9893226999999993</c:v>
                </c:pt>
                <c:pt idx="7032">
                  <c:v>2.0049576999999998</c:v>
                </c:pt>
                <c:pt idx="7033">
                  <c:v>2.0186647</c:v>
                </c:pt>
                <c:pt idx="7034">
                  <c:v>2.0306346</c:v>
                </c:pt>
                <c:pt idx="7035">
                  <c:v>2.0429330000000001</c:v>
                </c:pt>
                <c:pt idx="7036">
                  <c:v>2.0525829999999976</c:v>
                </c:pt>
                <c:pt idx="7037">
                  <c:v>2.0704953999999987</c:v>
                </c:pt>
                <c:pt idx="7038">
                  <c:v>2.0823486999999976</c:v>
                </c:pt>
                <c:pt idx="7039">
                  <c:v>2.0934393999999998</c:v>
                </c:pt>
                <c:pt idx="7040">
                  <c:v>2.1073265000000023</c:v>
                </c:pt>
                <c:pt idx="7041">
                  <c:v>2.1167647000000001</c:v>
                </c:pt>
                <c:pt idx="7042">
                  <c:v>2.1309060999999998</c:v>
                </c:pt>
                <c:pt idx="7043">
                  <c:v>2.1387660999999998</c:v>
                </c:pt>
                <c:pt idx="7044">
                  <c:v>2.1527061999999977</c:v>
                </c:pt>
                <c:pt idx="7045">
                  <c:v>2.1628965</c:v>
                </c:pt>
                <c:pt idx="7046">
                  <c:v>2.1759997000000002</c:v>
                </c:pt>
                <c:pt idx="7047">
                  <c:v>2.1782878000000001</c:v>
                </c:pt>
                <c:pt idx="7048">
                  <c:v>2.1977785999999999</c:v>
                </c:pt>
                <c:pt idx="7049">
                  <c:v>2.2070261000000002</c:v>
                </c:pt>
                <c:pt idx="7050">
                  <c:v>2.2207754999999998</c:v>
                </c:pt>
                <c:pt idx="7051">
                  <c:v>2.2246418999999999</c:v>
                </c:pt>
                <c:pt idx="7052">
                  <c:v>2.2324698999999977</c:v>
                </c:pt>
                <c:pt idx="7053">
                  <c:v>2.2548843999999999</c:v>
                </c:pt>
                <c:pt idx="7054">
                  <c:v>2.2638777000000023</c:v>
                </c:pt>
                <c:pt idx="7055">
                  <c:v>2.2764937000000001</c:v>
                </c:pt>
                <c:pt idx="7056">
                  <c:v>2.2810274000000001</c:v>
                </c:pt>
                <c:pt idx="7057">
                  <c:v>2.2943001999999999</c:v>
                </c:pt>
                <c:pt idx="7058">
                  <c:v>2.3090983999999977</c:v>
                </c:pt>
                <c:pt idx="7059">
                  <c:v>2.3144159999999974</c:v>
                </c:pt>
                <c:pt idx="7060">
                  <c:v>2.3250722999999978</c:v>
                </c:pt>
                <c:pt idx="7061">
                  <c:v>2.3342031999999979</c:v>
                </c:pt>
                <c:pt idx="7062">
                  <c:v>2.3513847999999999</c:v>
                </c:pt>
                <c:pt idx="7063">
                  <c:v>2.3633440999999999</c:v>
                </c:pt>
                <c:pt idx="7064">
                  <c:v>2.3722101999999974</c:v>
                </c:pt>
                <c:pt idx="7065">
                  <c:v>2.3868388999999977</c:v>
                </c:pt>
                <c:pt idx="7066">
                  <c:v>2.3954932999999987</c:v>
                </c:pt>
                <c:pt idx="7067">
                  <c:v>2.4103655999999987</c:v>
                </c:pt>
                <c:pt idx="7068">
                  <c:v>2.413056199999998</c:v>
                </c:pt>
                <c:pt idx="7069">
                  <c:v>2.4293901999999998</c:v>
                </c:pt>
                <c:pt idx="7070">
                  <c:v>2.4417309</c:v>
                </c:pt>
                <c:pt idx="7071">
                  <c:v>2.4543363999999999</c:v>
                </c:pt>
                <c:pt idx="7072">
                  <c:v>2.4632660999999998</c:v>
                </c:pt>
                <c:pt idx="7073">
                  <c:v>2.4685519</c:v>
                </c:pt>
                <c:pt idx="7074">
                  <c:v>2.4841126999999998</c:v>
                </c:pt>
                <c:pt idx="7075">
                  <c:v>2.4966121999999964</c:v>
                </c:pt>
                <c:pt idx="7076">
                  <c:v>2.1155253999999997</c:v>
                </c:pt>
                <c:pt idx="7077">
                  <c:v>1.9447587000000004</c:v>
                </c:pt>
                <c:pt idx="7078">
                  <c:v>1.815918299999999</c:v>
                </c:pt>
                <c:pt idx="7079">
                  <c:v>1.6719831999999999</c:v>
                </c:pt>
                <c:pt idx="7080">
                  <c:v>1.5784807000000001</c:v>
                </c:pt>
                <c:pt idx="7081">
                  <c:v>1.5243937999999988</c:v>
                </c:pt>
                <c:pt idx="7082">
                  <c:v>1.565906899999999</c:v>
                </c:pt>
                <c:pt idx="7083">
                  <c:v>1.5914356999999988</c:v>
                </c:pt>
                <c:pt idx="7084">
                  <c:v>1.6127483</c:v>
                </c:pt>
                <c:pt idx="7085">
                  <c:v>1.6032359999999999</c:v>
                </c:pt>
                <c:pt idx="7086">
                  <c:v>1.6013929</c:v>
                </c:pt>
                <c:pt idx="7087">
                  <c:v>1.6037021</c:v>
                </c:pt>
                <c:pt idx="7088">
                  <c:v>1.6256081</c:v>
                </c:pt>
                <c:pt idx="7089">
                  <c:v>1.6248665999999998</c:v>
                </c:pt>
                <c:pt idx="7090">
                  <c:v>1.5844974000000001</c:v>
                </c:pt>
                <c:pt idx="7091">
                  <c:v>1.5103476</c:v>
                </c:pt>
                <c:pt idx="7092">
                  <c:v>1.472626699999998</c:v>
                </c:pt>
                <c:pt idx="7093">
                  <c:v>1.4626165</c:v>
                </c:pt>
                <c:pt idx="7094">
                  <c:v>1.4761011999999998</c:v>
                </c:pt>
                <c:pt idx="7095">
                  <c:v>1.4965981999999998</c:v>
                </c:pt>
                <c:pt idx="7096">
                  <c:v>1.5087692999999982</c:v>
                </c:pt>
                <c:pt idx="7097">
                  <c:v>1.5110997999999982</c:v>
                </c:pt>
                <c:pt idx="7098">
                  <c:v>1.5018204999999984</c:v>
                </c:pt>
                <c:pt idx="7099">
                  <c:v>1.5162901999999998</c:v>
                </c:pt>
                <c:pt idx="7100">
                  <c:v>1.5089281999999988</c:v>
                </c:pt>
                <c:pt idx="7101">
                  <c:v>1.5266289</c:v>
                </c:pt>
                <c:pt idx="7102">
                  <c:v>1.5117988999999989</c:v>
                </c:pt>
                <c:pt idx="7103">
                  <c:v>1.4982401000000001</c:v>
                </c:pt>
                <c:pt idx="7104">
                  <c:v>1.4801793999999988</c:v>
                </c:pt>
                <c:pt idx="7105">
                  <c:v>1.4797556999999988</c:v>
                </c:pt>
                <c:pt idx="7106">
                  <c:v>1.473325899999999</c:v>
                </c:pt>
                <c:pt idx="7107">
                  <c:v>1.4763131</c:v>
                </c:pt>
                <c:pt idx="7108">
                  <c:v>1.4782515000000001</c:v>
                </c:pt>
                <c:pt idx="7109">
                  <c:v>1.475783399999999</c:v>
                </c:pt>
                <c:pt idx="7110">
                  <c:v>1.4780184999999999</c:v>
                </c:pt>
                <c:pt idx="7111">
                  <c:v>1.479385</c:v>
                </c:pt>
                <c:pt idx="7112">
                  <c:v>1.4804653999999988</c:v>
                </c:pt>
                <c:pt idx="7113">
                  <c:v>1.4805820000000001</c:v>
                </c:pt>
                <c:pt idx="7114">
                  <c:v>1.483431399999998</c:v>
                </c:pt>
                <c:pt idx="7115">
                  <c:v>1.4791730999999988</c:v>
                </c:pt>
                <c:pt idx="7116">
                  <c:v>1.4602436999999988</c:v>
                </c:pt>
                <c:pt idx="7117">
                  <c:v>1.4600211999999988</c:v>
                </c:pt>
                <c:pt idx="7118">
                  <c:v>1.4501805000000001</c:v>
                </c:pt>
                <c:pt idx="7119">
                  <c:v>1.4533371999999998</c:v>
                </c:pt>
                <c:pt idx="7120">
                  <c:v>1.452458</c:v>
                </c:pt>
                <c:pt idx="7121">
                  <c:v>1.4605402999999988</c:v>
                </c:pt>
                <c:pt idx="7122">
                  <c:v>1.4565891999999998</c:v>
                </c:pt>
                <c:pt idx="7123">
                  <c:v>1.4557416999999975</c:v>
                </c:pt>
                <c:pt idx="7124">
                  <c:v>1.4631671999999998</c:v>
                </c:pt>
                <c:pt idx="7125">
                  <c:v>1.463008399999999</c:v>
                </c:pt>
                <c:pt idx="7126">
                  <c:v>1.4691521999999999</c:v>
                </c:pt>
                <c:pt idx="7127">
                  <c:v>1.4568115999999998</c:v>
                </c:pt>
                <c:pt idx="7128">
                  <c:v>1.4582415999999998</c:v>
                </c:pt>
                <c:pt idx="7129">
                  <c:v>1.4427231999999988</c:v>
                </c:pt>
                <c:pt idx="7130">
                  <c:v>1.4507736999999989</c:v>
                </c:pt>
                <c:pt idx="7131">
                  <c:v>1.4437718999999984</c:v>
                </c:pt>
                <c:pt idx="7132">
                  <c:v>1.4367489</c:v>
                </c:pt>
                <c:pt idx="7133">
                  <c:v>1.4440154999999999</c:v>
                </c:pt>
                <c:pt idx="7134">
                  <c:v>1.4508160999999988</c:v>
                </c:pt>
                <c:pt idx="7135">
                  <c:v>1.4505724</c:v>
                </c:pt>
                <c:pt idx="7136">
                  <c:v>1.4397254999999982</c:v>
                </c:pt>
                <c:pt idx="7137">
                  <c:v>1.449131799999998</c:v>
                </c:pt>
                <c:pt idx="7138">
                  <c:v>1.4506678</c:v>
                </c:pt>
                <c:pt idx="7139">
                  <c:v>1.4465895999999998</c:v>
                </c:pt>
                <c:pt idx="7140">
                  <c:v>1.4476064999999987</c:v>
                </c:pt>
                <c:pt idx="7141">
                  <c:v>1.4445558000000001</c:v>
                </c:pt>
                <c:pt idx="7142">
                  <c:v>1.4413143999999984</c:v>
                </c:pt>
                <c:pt idx="7143">
                  <c:v>1.4350963999999977</c:v>
                </c:pt>
                <c:pt idx="7144">
                  <c:v>1.4380305999999998</c:v>
                </c:pt>
                <c:pt idx="7145">
                  <c:v>1.4358802999999984</c:v>
                </c:pt>
                <c:pt idx="7146">
                  <c:v>1.431145299999999</c:v>
                </c:pt>
                <c:pt idx="7147">
                  <c:v>1.4427125999999999</c:v>
                </c:pt>
                <c:pt idx="7148">
                  <c:v>1.440191499999999</c:v>
                </c:pt>
                <c:pt idx="7149">
                  <c:v>1.4467272999999989</c:v>
                </c:pt>
                <c:pt idx="7150">
                  <c:v>1.446674299999998</c:v>
                </c:pt>
                <c:pt idx="7151">
                  <c:v>1.4372996999999974</c:v>
                </c:pt>
                <c:pt idx="7152">
                  <c:v>1.4388673999999988</c:v>
                </c:pt>
                <c:pt idx="7153">
                  <c:v>1.4300119</c:v>
                </c:pt>
                <c:pt idx="7154">
                  <c:v>1.4434752999999987</c:v>
                </c:pt>
                <c:pt idx="7155">
                  <c:v>1.4301601999999998</c:v>
                </c:pt>
                <c:pt idx="7156">
                  <c:v>1.4388779999999999</c:v>
                </c:pt>
                <c:pt idx="7157">
                  <c:v>1.4302131</c:v>
                </c:pt>
                <c:pt idx="7158">
                  <c:v>1.4387084999999988</c:v>
                </c:pt>
                <c:pt idx="7159">
                  <c:v>1.4404669999999988</c:v>
                </c:pt>
                <c:pt idx="7160">
                  <c:v>1.4358696999999974</c:v>
                </c:pt>
                <c:pt idx="7161">
                  <c:v>1.4342808</c:v>
                </c:pt>
                <c:pt idx="7162">
                  <c:v>1.4306474</c:v>
                </c:pt>
                <c:pt idx="7163">
                  <c:v>1.4320139000000001</c:v>
                </c:pt>
                <c:pt idx="7164">
                  <c:v>1.4200969999999988</c:v>
                </c:pt>
                <c:pt idx="7165">
                  <c:v>1.428454699999999</c:v>
                </c:pt>
                <c:pt idx="7166">
                  <c:v>1.4254251999999985</c:v>
                </c:pt>
                <c:pt idx="7167">
                  <c:v>1.4214952999999975</c:v>
                </c:pt>
                <c:pt idx="7168">
                  <c:v>1.4174592999999982</c:v>
                </c:pt>
                <c:pt idx="7169">
                  <c:v>1.4268445999999988</c:v>
                </c:pt>
                <c:pt idx="7170">
                  <c:v>1.4302554999999999</c:v>
                </c:pt>
                <c:pt idx="7171">
                  <c:v>1.420383</c:v>
                </c:pt>
                <c:pt idx="7172">
                  <c:v>1.4276920999999987</c:v>
                </c:pt>
                <c:pt idx="7173">
                  <c:v>1.4332109</c:v>
                </c:pt>
                <c:pt idx="7174">
                  <c:v>1.4323423</c:v>
                </c:pt>
                <c:pt idx="7175">
                  <c:v>1.4380305999999998</c:v>
                </c:pt>
                <c:pt idx="7176">
                  <c:v>1.4286454</c:v>
                </c:pt>
                <c:pt idx="7177">
                  <c:v>1.424990899999999</c:v>
                </c:pt>
                <c:pt idx="7178">
                  <c:v>1.4292279999999988</c:v>
                </c:pt>
                <c:pt idx="7179">
                  <c:v>1.4261136999999988</c:v>
                </c:pt>
                <c:pt idx="7180">
                  <c:v>1.4257958999999985</c:v>
                </c:pt>
                <c:pt idx="7181">
                  <c:v>1.4235714999999982</c:v>
                </c:pt>
                <c:pt idx="7182">
                  <c:v>1.4207749999999988</c:v>
                </c:pt>
                <c:pt idx="7183">
                  <c:v>1.421505899999999</c:v>
                </c:pt>
                <c:pt idx="7184">
                  <c:v>1.4234549999999988</c:v>
                </c:pt>
                <c:pt idx="7185">
                  <c:v>1.416061099999999</c:v>
                </c:pt>
                <c:pt idx="7186">
                  <c:v>1.4188468999999988</c:v>
                </c:pt>
                <c:pt idx="7187">
                  <c:v>1.4239633999999977</c:v>
                </c:pt>
                <c:pt idx="7188">
                  <c:v>1.4189105</c:v>
                </c:pt>
                <c:pt idx="7189">
                  <c:v>1.4136034999999985</c:v>
                </c:pt>
                <c:pt idx="7190">
                  <c:v>1.416453</c:v>
                </c:pt>
                <c:pt idx="7191">
                  <c:v>1.4159232999999973</c:v>
                </c:pt>
                <c:pt idx="7192">
                  <c:v>1.4149805999999998</c:v>
                </c:pt>
                <c:pt idx="7193">
                  <c:v>1.4194509</c:v>
                </c:pt>
                <c:pt idx="7194">
                  <c:v>1.4166011999999988</c:v>
                </c:pt>
                <c:pt idx="7195">
                  <c:v>1.4111565999999998</c:v>
                </c:pt>
                <c:pt idx="7196">
                  <c:v>1.4237938999999977</c:v>
                </c:pt>
                <c:pt idx="7197">
                  <c:v>1.4127242999999974</c:v>
                </c:pt>
                <c:pt idx="7198">
                  <c:v>1.4127455</c:v>
                </c:pt>
                <c:pt idx="7199">
                  <c:v>1.4153724999999988</c:v>
                </c:pt>
                <c:pt idx="7200">
                  <c:v>1.4177452999999982</c:v>
                </c:pt>
                <c:pt idx="7201">
                  <c:v>1.4178511999999988</c:v>
                </c:pt>
                <c:pt idx="7202">
                  <c:v>1.6146655999999999</c:v>
                </c:pt>
                <c:pt idx="7203">
                  <c:v>1.7311654999999995</c:v>
                </c:pt>
                <c:pt idx="7204">
                  <c:v>1.8005164</c:v>
                </c:pt>
                <c:pt idx="7205">
                  <c:v>1.8544868000000001</c:v>
                </c:pt>
                <c:pt idx="7206">
                  <c:v>1.8889558000000011</c:v>
                </c:pt>
                <c:pt idx="7207">
                  <c:v>1.9226196999999994</c:v>
                </c:pt>
                <c:pt idx="7208">
                  <c:v>1.9457013999999981</c:v>
                </c:pt>
                <c:pt idx="7209">
                  <c:v>1.9685501000000005</c:v>
                </c:pt>
                <c:pt idx="7210">
                  <c:v>1.9867275000000004</c:v>
                </c:pt>
                <c:pt idx="7211">
                  <c:v>2.0017480999999977</c:v>
                </c:pt>
                <c:pt idx="7212">
                  <c:v>2.0064935999999998</c:v>
                </c:pt>
                <c:pt idx="7213">
                  <c:v>2.0261008999999999</c:v>
                </c:pt>
                <c:pt idx="7214">
                  <c:v>2.0299460999999988</c:v>
                </c:pt>
                <c:pt idx="7215">
                  <c:v>2.0458777000000001</c:v>
                </c:pt>
                <c:pt idx="7216">
                  <c:v>2.0655590999999998</c:v>
                </c:pt>
                <c:pt idx="7217">
                  <c:v>2.0767980999999978</c:v>
                </c:pt>
                <c:pt idx="7218">
                  <c:v>2.0898908999999999</c:v>
                </c:pt>
                <c:pt idx="7219">
                  <c:v>2.0977188999999998</c:v>
                </c:pt>
                <c:pt idx="7220">
                  <c:v>2.1118708999999987</c:v>
                </c:pt>
                <c:pt idx="7221">
                  <c:v>2.1205039999999999</c:v>
                </c:pt>
                <c:pt idx="7222">
                  <c:v>2.1344228999999997</c:v>
                </c:pt>
                <c:pt idx="7223">
                  <c:v>2.1425053999999997</c:v>
                </c:pt>
                <c:pt idx="7224">
                  <c:v>2.1571446000000001</c:v>
                </c:pt>
                <c:pt idx="7225">
                  <c:v>2.1665403999999997</c:v>
                </c:pt>
                <c:pt idx="7226">
                  <c:v>2.1782135999999999</c:v>
                </c:pt>
                <c:pt idx="7227">
                  <c:v>2.1873977000000049</c:v>
                </c:pt>
                <c:pt idx="7228">
                  <c:v>2.2012741999999998</c:v>
                </c:pt>
                <c:pt idx="7229">
                  <c:v>2.2105428999999988</c:v>
                </c:pt>
                <c:pt idx="7230">
                  <c:v>2.2232224</c:v>
                </c:pt>
                <c:pt idx="7231">
                  <c:v>2.2324698999999977</c:v>
                </c:pt>
                <c:pt idx="7232">
                  <c:v>2.2400969000000002</c:v>
                </c:pt>
                <c:pt idx="7233">
                  <c:v>2.2597041</c:v>
                </c:pt>
                <c:pt idx="7234">
                  <c:v>2.2697354999999999</c:v>
                </c:pt>
                <c:pt idx="7235">
                  <c:v>2.2811863000000012</c:v>
                </c:pt>
                <c:pt idx="7236">
                  <c:v>2.292679499999998</c:v>
                </c:pt>
                <c:pt idx="7237">
                  <c:v>2.3049565999999997</c:v>
                </c:pt>
                <c:pt idx="7238">
                  <c:v>2.3074246999999999</c:v>
                </c:pt>
                <c:pt idx="7239">
                  <c:v>2.3259197</c:v>
                </c:pt>
                <c:pt idx="7240">
                  <c:v>2.3363535999999976</c:v>
                </c:pt>
                <c:pt idx="7241">
                  <c:v>2.3451350999999998</c:v>
                </c:pt>
                <c:pt idx="7242">
                  <c:v>2.3549121999999976</c:v>
                </c:pt>
                <c:pt idx="7243">
                  <c:v>2.3658227999999997</c:v>
                </c:pt>
                <c:pt idx="7244">
                  <c:v>2.3696679999999977</c:v>
                </c:pt>
                <c:pt idx="7245">
                  <c:v>2.3855148000000002</c:v>
                </c:pt>
                <c:pt idx="7246">
                  <c:v>2.4002494999999979</c:v>
                </c:pt>
                <c:pt idx="7247">
                  <c:v>2.4114142999999997</c:v>
                </c:pt>
                <c:pt idx="7248">
                  <c:v>2.4219647000000002</c:v>
                </c:pt>
                <c:pt idx="7249">
                  <c:v>2.4344005999999987</c:v>
                </c:pt>
                <c:pt idx="7250">
                  <c:v>2.4454913999999999</c:v>
                </c:pt>
                <c:pt idx="7251">
                  <c:v>2.4559147000000001</c:v>
                </c:pt>
                <c:pt idx="7252">
                  <c:v>2.4631495000000001</c:v>
                </c:pt>
                <c:pt idx="7253">
                  <c:v>2.4766870999999977</c:v>
                </c:pt>
                <c:pt idx="7254">
                  <c:v>2.4782548999999987</c:v>
                </c:pt>
                <c:pt idx="7255">
                  <c:v>2.4970995</c:v>
                </c:pt>
                <c:pt idx="7256">
                  <c:v>2.499864199999998</c:v>
                </c:pt>
                <c:pt idx="7257">
                  <c:v>2.5200752</c:v>
                </c:pt>
                <c:pt idx="7258">
                  <c:v>2.1255779000000001</c:v>
                </c:pt>
                <c:pt idx="7259">
                  <c:v>1.9482330999999993</c:v>
                </c:pt>
                <c:pt idx="7260">
                  <c:v>1.8106749</c:v>
                </c:pt>
                <c:pt idx="7261">
                  <c:v>1.6779364999999988</c:v>
                </c:pt>
                <c:pt idx="7262">
                  <c:v>1.5697414999999988</c:v>
                </c:pt>
                <c:pt idx="7263">
                  <c:v>1.5350395999999988</c:v>
                </c:pt>
                <c:pt idx="7264">
                  <c:v>1.5685762999999988</c:v>
                </c:pt>
                <c:pt idx="7265">
                  <c:v>1.6060113</c:v>
                </c:pt>
                <c:pt idx="7266">
                  <c:v>1.603575</c:v>
                </c:pt>
                <c:pt idx="7267">
                  <c:v>1.5954820999999999</c:v>
                </c:pt>
                <c:pt idx="7268">
                  <c:v>1.5899421</c:v>
                </c:pt>
                <c:pt idx="7269">
                  <c:v>1.6061173000000011</c:v>
                </c:pt>
                <c:pt idx="7270">
                  <c:v>1.6170595999999999</c:v>
                </c:pt>
                <c:pt idx="7271">
                  <c:v>1.6122186999999999</c:v>
                </c:pt>
                <c:pt idx="7272">
                  <c:v>1.5606635</c:v>
                </c:pt>
                <c:pt idx="7273">
                  <c:v>1.4999984999999985</c:v>
                </c:pt>
                <c:pt idx="7274">
                  <c:v>1.4590679</c:v>
                </c:pt>
                <c:pt idx="7275">
                  <c:v>1.4540362999999989</c:v>
                </c:pt>
                <c:pt idx="7276">
                  <c:v>1.4727115</c:v>
                </c:pt>
                <c:pt idx="7277">
                  <c:v>1.487128299999998</c:v>
                </c:pt>
                <c:pt idx="7278">
                  <c:v>1.5011425</c:v>
                </c:pt>
                <c:pt idx="7279">
                  <c:v>1.5033669999999988</c:v>
                </c:pt>
                <c:pt idx="7280">
                  <c:v>1.5058033999999985</c:v>
                </c:pt>
                <c:pt idx="7281">
                  <c:v>1.5051889999999999</c:v>
                </c:pt>
                <c:pt idx="7282">
                  <c:v>1.5146588999999999</c:v>
                </c:pt>
                <c:pt idx="7283">
                  <c:v>1.5174554</c:v>
                </c:pt>
                <c:pt idx="7284">
                  <c:v>1.5079218999999975</c:v>
                </c:pt>
                <c:pt idx="7285">
                  <c:v>1.4908675</c:v>
                </c:pt>
                <c:pt idx="7286">
                  <c:v>1.477626499999998</c:v>
                </c:pt>
                <c:pt idx="7287">
                  <c:v>1.4515257999999982</c:v>
                </c:pt>
                <c:pt idx="7288">
                  <c:v>1.4551590999999988</c:v>
                </c:pt>
                <c:pt idx="7289">
                  <c:v>1.4575001999999988</c:v>
                </c:pt>
                <c:pt idx="7290">
                  <c:v>1.4607944999999984</c:v>
                </c:pt>
                <c:pt idx="7291">
                  <c:v>1.4569068999999988</c:v>
                </c:pt>
                <c:pt idx="7292">
                  <c:v>1.4557416999999975</c:v>
                </c:pt>
                <c:pt idx="7293">
                  <c:v>1.4631036999999985</c:v>
                </c:pt>
                <c:pt idx="7294">
                  <c:v>1.4641947999999987</c:v>
                </c:pt>
                <c:pt idx="7295">
                  <c:v>1.4769167999999988</c:v>
                </c:pt>
                <c:pt idx="7296">
                  <c:v>1.4710272999999987</c:v>
                </c:pt>
                <c:pt idx="7297">
                  <c:v>1.4590679</c:v>
                </c:pt>
                <c:pt idx="7298">
                  <c:v>1.4550213999999975</c:v>
                </c:pt>
                <c:pt idx="7299">
                  <c:v>1.4469602999999982</c:v>
                </c:pt>
                <c:pt idx="7300">
                  <c:v>1.4295351999999988</c:v>
                </c:pt>
                <c:pt idx="7301">
                  <c:v>1.4271094999999987</c:v>
                </c:pt>
                <c:pt idx="7302">
                  <c:v>1.4362085999999998</c:v>
                </c:pt>
                <c:pt idx="7303">
                  <c:v>1.4409647999999977</c:v>
                </c:pt>
                <c:pt idx="7304">
                  <c:v>1.4452230999999982</c:v>
                </c:pt>
                <c:pt idx="7305">
                  <c:v>1.4484326999999988</c:v>
                </c:pt>
                <c:pt idx="7306">
                  <c:v>1.4394499999999988</c:v>
                </c:pt>
                <c:pt idx="7307">
                  <c:v>1.4542587</c:v>
                </c:pt>
                <c:pt idx="7308">
                  <c:v>1.4492377999999988</c:v>
                </c:pt>
                <c:pt idx="7309">
                  <c:v>1.458824199999998</c:v>
                </c:pt>
                <c:pt idx="7310">
                  <c:v>1.4383271999999998</c:v>
                </c:pt>
                <c:pt idx="7311">
                  <c:v>1.4397465999999988</c:v>
                </c:pt>
                <c:pt idx="7312">
                  <c:v>1.433126099999998</c:v>
                </c:pt>
                <c:pt idx="7313">
                  <c:v>1.4204677999999988</c:v>
                </c:pt>
                <c:pt idx="7314">
                  <c:v>1.4177240999999974</c:v>
                </c:pt>
                <c:pt idx="7315">
                  <c:v>1.4295033999999982</c:v>
                </c:pt>
                <c:pt idx="7316">
                  <c:v>1.4256264999999975</c:v>
                </c:pt>
                <c:pt idx="7317">
                  <c:v>1.4239633999999977</c:v>
                </c:pt>
                <c:pt idx="7318">
                  <c:v>1.4367595</c:v>
                </c:pt>
                <c:pt idx="7319">
                  <c:v>1.4386131999999998</c:v>
                </c:pt>
                <c:pt idx="7320">
                  <c:v>1.4364735</c:v>
                </c:pt>
                <c:pt idx="7321">
                  <c:v>1.4380835999999999</c:v>
                </c:pt>
                <c:pt idx="7322">
                  <c:v>1.4357954999999984</c:v>
                </c:pt>
                <c:pt idx="7323">
                  <c:v>1.432299899999999</c:v>
                </c:pt>
                <c:pt idx="7324">
                  <c:v>1.431081799999999</c:v>
                </c:pt>
                <c:pt idx="7325">
                  <c:v>1.4248001999999989</c:v>
                </c:pt>
                <c:pt idx="7326">
                  <c:v>1.4242917999999984</c:v>
                </c:pt>
                <c:pt idx="7327">
                  <c:v>1.408868499999999</c:v>
                </c:pt>
                <c:pt idx="7328">
                  <c:v>1.4182855000000001</c:v>
                </c:pt>
                <c:pt idx="7329">
                  <c:v>1.4257429999999998</c:v>
                </c:pt>
                <c:pt idx="7330">
                  <c:v>1.4135716999999977</c:v>
                </c:pt>
                <c:pt idx="7331">
                  <c:v>1.4152029999999998</c:v>
                </c:pt>
                <c:pt idx="7332">
                  <c:v>1.4267704999999988</c:v>
                </c:pt>
                <c:pt idx="7333">
                  <c:v>1.4301708</c:v>
                </c:pt>
                <c:pt idx="7334">
                  <c:v>1.425319299999998</c:v>
                </c:pt>
                <c:pt idx="7335">
                  <c:v>1.434397299999999</c:v>
                </c:pt>
                <c:pt idx="7336">
                  <c:v>1.419238899999999</c:v>
                </c:pt>
                <c:pt idx="7337">
                  <c:v>1.420128799999999</c:v>
                </c:pt>
                <c:pt idx="7338">
                  <c:v>1.4126924999999988</c:v>
                </c:pt>
                <c:pt idx="7339">
                  <c:v>1.4113154999999988</c:v>
                </c:pt>
                <c:pt idx="7340">
                  <c:v>1.4187939999999988</c:v>
                </c:pt>
                <c:pt idx="7341">
                  <c:v>1.4157114999999985</c:v>
                </c:pt>
                <c:pt idx="7342">
                  <c:v>1.4186032999999985</c:v>
                </c:pt>
                <c:pt idx="7343">
                  <c:v>1.4113895999999988</c:v>
                </c:pt>
                <c:pt idx="7344">
                  <c:v>1.4154783999999987</c:v>
                </c:pt>
                <c:pt idx="7345">
                  <c:v>1.413942499999999</c:v>
                </c:pt>
                <c:pt idx="7346">
                  <c:v>1.418433799999999</c:v>
                </c:pt>
                <c:pt idx="7347">
                  <c:v>1.4204465999999998</c:v>
                </c:pt>
                <c:pt idx="7348">
                  <c:v>1.4135716999999977</c:v>
                </c:pt>
                <c:pt idx="7349">
                  <c:v>1.4123535999999999</c:v>
                </c:pt>
                <c:pt idx="7350">
                  <c:v>1.4114743999999975</c:v>
                </c:pt>
                <c:pt idx="7351">
                  <c:v>1.4124064999999988</c:v>
                </c:pt>
                <c:pt idx="7352">
                  <c:v>1.414969999999999</c:v>
                </c:pt>
                <c:pt idx="7353">
                  <c:v>1.4179465999999985</c:v>
                </c:pt>
                <c:pt idx="7354">
                  <c:v>1.4186985999999988</c:v>
                </c:pt>
                <c:pt idx="7355">
                  <c:v>1.408571899999999</c:v>
                </c:pt>
                <c:pt idx="7356">
                  <c:v>1.4092710999999984</c:v>
                </c:pt>
                <c:pt idx="7357">
                  <c:v>1.4122899999999998</c:v>
                </c:pt>
                <c:pt idx="7358">
                  <c:v>1.5540006</c:v>
                </c:pt>
                <c:pt idx="7359">
                  <c:v>1.7048422000000001</c:v>
                </c:pt>
                <c:pt idx="7360">
                  <c:v>1.7793413999999996</c:v>
                </c:pt>
                <c:pt idx="7361">
                  <c:v>1.8341486</c:v>
                </c:pt>
                <c:pt idx="7362">
                  <c:v>1.873596099999999</c:v>
                </c:pt>
                <c:pt idx="7363">
                  <c:v>1.9075461999999992</c:v>
                </c:pt>
                <c:pt idx="7364">
                  <c:v>1.9306066999999993</c:v>
                </c:pt>
                <c:pt idx="7365">
                  <c:v>1.9529786999999994</c:v>
                </c:pt>
                <c:pt idx="7366">
                  <c:v>1.9724481999999999</c:v>
                </c:pt>
                <c:pt idx="7367">
                  <c:v>1.9840899000000005</c:v>
                </c:pt>
                <c:pt idx="7368">
                  <c:v>2.0019705000000001</c:v>
                </c:pt>
                <c:pt idx="7369">
                  <c:v>2.0122348999999997</c:v>
                </c:pt>
                <c:pt idx="7370">
                  <c:v>2.0262597999999987</c:v>
                </c:pt>
                <c:pt idx="7371">
                  <c:v>2.0350624999999969</c:v>
                </c:pt>
                <c:pt idx="7372">
                  <c:v>2.0500618999999998</c:v>
                </c:pt>
                <c:pt idx="7373">
                  <c:v>2.0657922000000002</c:v>
                </c:pt>
                <c:pt idx="7374">
                  <c:v>2.0761837000000001</c:v>
                </c:pt>
                <c:pt idx="7375">
                  <c:v>2.0880477000000002</c:v>
                </c:pt>
                <c:pt idx="7376">
                  <c:v>2.097899</c:v>
                </c:pt>
                <c:pt idx="7377">
                  <c:v>2.1118390999999987</c:v>
                </c:pt>
                <c:pt idx="7378">
                  <c:v>2.1189045000000002</c:v>
                </c:pt>
                <c:pt idx="7379">
                  <c:v>2.1342745999999999</c:v>
                </c:pt>
                <c:pt idx="7380">
                  <c:v>2.1424842000000002</c:v>
                </c:pt>
                <c:pt idx="7381">
                  <c:v>2.1536595999999997</c:v>
                </c:pt>
                <c:pt idx="7382">
                  <c:v>2.1667521999999977</c:v>
                </c:pt>
                <c:pt idx="7383">
                  <c:v>2.1778217000000022</c:v>
                </c:pt>
                <c:pt idx="7384">
                  <c:v>2.1823342000000023</c:v>
                </c:pt>
                <c:pt idx="7385">
                  <c:v>2.2007128000000002</c:v>
                </c:pt>
                <c:pt idx="7386">
                  <c:v>2.2088479999999997</c:v>
                </c:pt>
                <c:pt idx="7387">
                  <c:v>2.2230423999999998</c:v>
                </c:pt>
                <c:pt idx="7388">
                  <c:v>2.2309234</c:v>
                </c:pt>
                <c:pt idx="7389">
                  <c:v>2.2440692000000002</c:v>
                </c:pt>
                <c:pt idx="7390">
                  <c:v>2.2567275000000002</c:v>
                </c:pt>
                <c:pt idx="7391">
                  <c:v>2.2666635999999998</c:v>
                </c:pt>
                <c:pt idx="7392">
                  <c:v>2.2743009999999999</c:v>
                </c:pt>
                <c:pt idx="7393">
                  <c:v>2.2815253000000002</c:v>
                </c:pt>
                <c:pt idx="7394">
                  <c:v>2.3006982999999988</c:v>
                </c:pt>
                <c:pt idx="7395">
                  <c:v>2.3099562999999987</c:v>
                </c:pt>
                <c:pt idx="7396">
                  <c:v>2.3224875999999997</c:v>
                </c:pt>
                <c:pt idx="7397">
                  <c:v>2.3274238999999999</c:v>
                </c:pt>
                <c:pt idx="7398">
                  <c:v>2.3362581999999952</c:v>
                </c:pt>
                <c:pt idx="7399">
                  <c:v>2.3501454999999969</c:v>
                </c:pt>
                <c:pt idx="7400">
                  <c:v>2.3609819000000001</c:v>
                </c:pt>
                <c:pt idx="7401">
                  <c:v>2.3783857999999998</c:v>
                </c:pt>
                <c:pt idx="7402">
                  <c:v>2.3865316999999999</c:v>
                </c:pt>
                <c:pt idx="7403">
                  <c:v>2.3968173999999975</c:v>
                </c:pt>
                <c:pt idx="7404">
                  <c:v>2.3998681999999953</c:v>
                </c:pt>
                <c:pt idx="7405">
                  <c:v>2.4172297</c:v>
                </c:pt>
                <c:pt idx="7406">
                  <c:v>2.4310320999999977</c:v>
                </c:pt>
                <c:pt idx="7407">
                  <c:v>2.4379810000000002</c:v>
                </c:pt>
                <c:pt idx="7408">
                  <c:v>2.4517834999999977</c:v>
                </c:pt>
                <c:pt idx="7409">
                  <c:v>2.4597704999999976</c:v>
                </c:pt>
                <c:pt idx="7410">
                  <c:v>2.4729160999999977</c:v>
                </c:pt>
                <c:pt idx="7411">
                  <c:v>2.4796424999999958</c:v>
                </c:pt>
                <c:pt idx="7412">
                  <c:v>2.4920359999999979</c:v>
                </c:pt>
                <c:pt idx="7413">
                  <c:v>2.5014742999999999</c:v>
                </c:pt>
                <c:pt idx="7414">
                  <c:v>2.5126919999999977</c:v>
                </c:pt>
                <c:pt idx="7415">
                  <c:v>2.5221513999999998</c:v>
                </c:pt>
                <c:pt idx="7416">
                  <c:v>2.5341212000000022</c:v>
                </c:pt>
                <c:pt idx="7417">
                  <c:v>2.1452913000000002</c:v>
                </c:pt>
                <c:pt idx="7418">
                  <c:v>2.0308040999999997</c:v>
                </c:pt>
                <c:pt idx="7419">
                  <c:v>1.8601220999999999</c:v>
                </c:pt>
                <c:pt idx="7420">
                  <c:v>1.7157632999999985</c:v>
                </c:pt>
                <c:pt idx="7421">
                  <c:v>1.5966579000000014</c:v>
                </c:pt>
                <c:pt idx="7422">
                  <c:v>1.5405689999999999</c:v>
                </c:pt>
                <c:pt idx="7423">
                  <c:v>1.5632375000000001</c:v>
                </c:pt>
                <c:pt idx="7424">
                  <c:v>1.5988718</c:v>
                </c:pt>
                <c:pt idx="7425">
                  <c:v>1.607949799999999</c:v>
                </c:pt>
                <c:pt idx="7426">
                  <c:v>1.593681299999999</c:v>
                </c:pt>
                <c:pt idx="7427">
                  <c:v>1.5797623999999988</c:v>
                </c:pt>
                <c:pt idx="7428">
                  <c:v>1.5935647999999984</c:v>
                </c:pt>
                <c:pt idx="7429">
                  <c:v>1.6155447999999988</c:v>
                </c:pt>
                <c:pt idx="7430">
                  <c:v>1.6150576000000001</c:v>
                </c:pt>
                <c:pt idx="7431">
                  <c:v>1.5810759000000001</c:v>
                </c:pt>
                <c:pt idx="7432">
                  <c:v>1.5121802</c:v>
                </c:pt>
                <c:pt idx="7433">
                  <c:v>1.464025299999999</c:v>
                </c:pt>
                <c:pt idx="7434">
                  <c:v>1.4515998999999977</c:v>
                </c:pt>
                <c:pt idx="7435">
                  <c:v>1.4555933999999975</c:v>
                </c:pt>
                <c:pt idx="7436">
                  <c:v>1.478325699999999</c:v>
                </c:pt>
                <c:pt idx="7437">
                  <c:v>1.495348299999999</c:v>
                </c:pt>
                <c:pt idx="7438">
                  <c:v>1.4945856</c:v>
                </c:pt>
                <c:pt idx="7439">
                  <c:v>1.4866303999999988</c:v>
                </c:pt>
                <c:pt idx="7440">
                  <c:v>1.4996171999999999</c:v>
                </c:pt>
                <c:pt idx="7441">
                  <c:v>1.5021277</c:v>
                </c:pt>
                <c:pt idx="7442">
                  <c:v>1.5028055999999999</c:v>
                </c:pt>
                <c:pt idx="7443">
                  <c:v>1.5026466999999988</c:v>
                </c:pt>
                <c:pt idx="7444">
                  <c:v>1.482626299999998</c:v>
                </c:pt>
                <c:pt idx="7445">
                  <c:v>1.4636121999999998</c:v>
                </c:pt>
                <c:pt idx="7446">
                  <c:v>1.4469496999999985</c:v>
                </c:pt>
                <c:pt idx="7447">
                  <c:v>1.440647</c:v>
                </c:pt>
                <c:pt idx="7448">
                  <c:v>1.4508901999999988</c:v>
                </c:pt>
                <c:pt idx="7449">
                  <c:v>1.4579873999999988</c:v>
                </c:pt>
                <c:pt idx="7450">
                  <c:v>1.4557946999999973</c:v>
                </c:pt>
                <c:pt idx="7451">
                  <c:v>1.455434499999998</c:v>
                </c:pt>
                <c:pt idx="7452">
                  <c:v>1.4513881</c:v>
                </c:pt>
                <c:pt idx="7453">
                  <c:v>1.4584746999999985</c:v>
                </c:pt>
                <c:pt idx="7454">
                  <c:v>1.4584853</c:v>
                </c:pt>
                <c:pt idx="7455">
                  <c:v>1.4629659999999998</c:v>
                </c:pt>
                <c:pt idx="7456">
                  <c:v>1.4588983999999989</c:v>
                </c:pt>
                <c:pt idx="7457">
                  <c:v>1.451049099999999</c:v>
                </c:pt>
                <c:pt idx="7458">
                  <c:v>1.438994599999998</c:v>
                </c:pt>
                <c:pt idx="7459">
                  <c:v>1.4243024</c:v>
                </c:pt>
                <c:pt idx="7460">
                  <c:v>1.4209761999999988</c:v>
                </c:pt>
                <c:pt idx="7461">
                  <c:v>1.4310287999999982</c:v>
                </c:pt>
                <c:pt idx="7462">
                  <c:v>1.4202877</c:v>
                </c:pt>
                <c:pt idx="7463">
                  <c:v>1.4330201999999987</c:v>
                </c:pt>
                <c:pt idx="7464">
                  <c:v>1.4386131999999998</c:v>
                </c:pt>
                <c:pt idx="7465">
                  <c:v>1.435551899999999</c:v>
                </c:pt>
                <c:pt idx="7466">
                  <c:v>1.4478606999999974</c:v>
                </c:pt>
                <c:pt idx="7467">
                  <c:v>1.4416956999999975</c:v>
                </c:pt>
                <c:pt idx="7468">
                  <c:v>1.4451701999999989</c:v>
                </c:pt>
                <c:pt idx="7469">
                  <c:v>1.4335392999999974</c:v>
                </c:pt>
                <c:pt idx="7470">
                  <c:v>1.426865799999999</c:v>
                </c:pt>
                <c:pt idx="7471">
                  <c:v>1.4238150999999988</c:v>
                </c:pt>
                <c:pt idx="7472">
                  <c:v>1.4175121999999998</c:v>
                </c:pt>
                <c:pt idx="7473">
                  <c:v>1.414493299999998</c:v>
                </c:pt>
                <c:pt idx="7474">
                  <c:v>1.421283399999999</c:v>
                </c:pt>
                <c:pt idx="7475">
                  <c:v>1.417649999999999</c:v>
                </c:pt>
                <c:pt idx="7476">
                  <c:v>1.4145038999999988</c:v>
                </c:pt>
                <c:pt idx="7477">
                  <c:v>1.4293127999999988</c:v>
                </c:pt>
                <c:pt idx="7478">
                  <c:v>1.4120251999999998</c:v>
                </c:pt>
                <c:pt idx="7479">
                  <c:v>1.4303508</c:v>
                </c:pt>
                <c:pt idx="7480">
                  <c:v>1.4187727999999988</c:v>
                </c:pt>
                <c:pt idx="7481">
                  <c:v>1.4261031999999998</c:v>
                </c:pt>
                <c:pt idx="7482">
                  <c:v>1.4367276999999989</c:v>
                </c:pt>
                <c:pt idx="7483">
                  <c:v>1.4179465999999985</c:v>
                </c:pt>
                <c:pt idx="7484">
                  <c:v>1.4108811999999988</c:v>
                </c:pt>
                <c:pt idx="7485">
                  <c:v>1.414059</c:v>
                </c:pt>
                <c:pt idx="7486">
                  <c:v>1.4147051999999998</c:v>
                </c:pt>
                <c:pt idx="7487">
                  <c:v>1.4142178999999999</c:v>
                </c:pt>
                <c:pt idx="7488">
                  <c:v>1.4031060999999987</c:v>
                </c:pt>
                <c:pt idx="7489">
                  <c:v>1.413656499999999</c:v>
                </c:pt>
                <c:pt idx="7490">
                  <c:v>1.4050338999999989</c:v>
                </c:pt>
                <c:pt idx="7491">
                  <c:v>1.4120992999999977</c:v>
                </c:pt>
                <c:pt idx="7492">
                  <c:v>1.4114743999999975</c:v>
                </c:pt>
                <c:pt idx="7493">
                  <c:v>1.4111777999999988</c:v>
                </c:pt>
                <c:pt idx="7494">
                  <c:v>1.4221096999999987</c:v>
                </c:pt>
                <c:pt idx="7495">
                  <c:v>1.4110082999999982</c:v>
                </c:pt>
                <c:pt idx="7496">
                  <c:v>1.4113365999999985</c:v>
                </c:pt>
                <c:pt idx="7497">
                  <c:v>1.4065910999999982</c:v>
                </c:pt>
                <c:pt idx="7498">
                  <c:v>1.4043983999999989</c:v>
                </c:pt>
                <c:pt idx="7499">
                  <c:v>1.4071206999999974</c:v>
                </c:pt>
                <c:pt idx="7500">
                  <c:v>1.4079575999999998</c:v>
                </c:pt>
                <c:pt idx="7501">
                  <c:v>1.395193299999999</c:v>
                </c:pt>
                <c:pt idx="7502">
                  <c:v>1.4067075999999998</c:v>
                </c:pt>
                <c:pt idx="7503">
                  <c:v>1.398763</c:v>
                </c:pt>
                <c:pt idx="7504">
                  <c:v>1.3937208999999988</c:v>
                </c:pt>
                <c:pt idx="7505">
                  <c:v>1.4055211999999975</c:v>
                </c:pt>
                <c:pt idx="7506">
                  <c:v>1.6645789000000011</c:v>
                </c:pt>
                <c:pt idx="7507">
                  <c:v>1.7520862000000001</c:v>
                </c:pt>
                <c:pt idx="7508">
                  <c:v>1.8124015</c:v>
                </c:pt>
                <c:pt idx="7509">
                  <c:v>1.8573361999999998</c:v>
                </c:pt>
                <c:pt idx="7510">
                  <c:v>1.8835217999999987</c:v>
                </c:pt>
                <c:pt idx="7511">
                  <c:v>1.9187638999999994</c:v>
                </c:pt>
                <c:pt idx="7512">
                  <c:v>1.9341234999999994</c:v>
                </c:pt>
                <c:pt idx="7513">
                  <c:v>1.9549382999999994</c:v>
                </c:pt>
                <c:pt idx="7514">
                  <c:v>1.9819712999999983</c:v>
                </c:pt>
                <c:pt idx="7515">
                  <c:v>1.9919179000000005</c:v>
                </c:pt>
                <c:pt idx="7516">
                  <c:v>2.0059005000000001</c:v>
                </c:pt>
                <c:pt idx="7517">
                  <c:v>2.0189188999999987</c:v>
                </c:pt>
                <c:pt idx="7518">
                  <c:v>2.0301578999999998</c:v>
                </c:pt>
                <c:pt idx="7519">
                  <c:v>2.0385686999999977</c:v>
                </c:pt>
                <c:pt idx="7520">
                  <c:v>2.051216499999998</c:v>
                </c:pt>
                <c:pt idx="7521">
                  <c:v>2.068578</c:v>
                </c:pt>
                <c:pt idx="7522">
                  <c:v>2.0729104999999977</c:v>
                </c:pt>
                <c:pt idx="7523">
                  <c:v>2.0915115000000002</c:v>
                </c:pt>
                <c:pt idx="7524">
                  <c:v>2.1000386999999998</c:v>
                </c:pt>
                <c:pt idx="7525">
                  <c:v>2.1132478999999997</c:v>
                </c:pt>
                <c:pt idx="7526">
                  <c:v>2.1224423999999975</c:v>
                </c:pt>
                <c:pt idx="7527">
                  <c:v>2.1314568999999977</c:v>
                </c:pt>
                <c:pt idx="7528">
                  <c:v>2.1391050999999988</c:v>
                </c:pt>
                <c:pt idx="7529">
                  <c:v>2.1531617000000023</c:v>
                </c:pt>
                <c:pt idx="7530">
                  <c:v>2.1605449000000001</c:v>
                </c:pt>
                <c:pt idx="7531">
                  <c:v>2.1802685999999998</c:v>
                </c:pt>
                <c:pt idx="7532">
                  <c:v>2.1880120000000001</c:v>
                </c:pt>
                <c:pt idx="7533">
                  <c:v>2.1967192999999998</c:v>
                </c:pt>
                <c:pt idx="7534">
                  <c:v>2.2050982000000001</c:v>
                </c:pt>
                <c:pt idx="7535">
                  <c:v>2.2236250000000002</c:v>
                </c:pt>
                <c:pt idx="7536">
                  <c:v>2.2329254999999977</c:v>
                </c:pt>
                <c:pt idx="7537">
                  <c:v>2.2462195</c:v>
                </c:pt>
                <c:pt idx="7538">
                  <c:v>2.2532319000000012</c:v>
                </c:pt>
                <c:pt idx="7539">
                  <c:v>2.2663351999999999</c:v>
                </c:pt>
                <c:pt idx="7540">
                  <c:v>2.2797350999999999</c:v>
                </c:pt>
                <c:pt idx="7541">
                  <c:v>2.2833366000000024</c:v>
                </c:pt>
                <c:pt idx="7542">
                  <c:v>2.3013655999999987</c:v>
                </c:pt>
                <c:pt idx="7543">
                  <c:v>2.3051472999999998</c:v>
                </c:pt>
                <c:pt idx="7544">
                  <c:v>2.321608399999997</c:v>
                </c:pt>
                <c:pt idx="7545">
                  <c:v>2.3300931999999976</c:v>
                </c:pt>
                <c:pt idx="7546">
                  <c:v>2.3417772000000001</c:v>
                </c:pt>
                <c:pt idx="7547">
                  <c:v>2.3457494999999979</c:v>
                </c:pt>
                <c:pt idx="7548">
                  <c:v>2.3633335000000022</c:v>
                </c:pt>
                <c:pt idx="7549">
                  <c:v>2.3705788999999977</c:v>
                </c:pt>
                <c:pt idx="7550">
                  <c:v>2.3796781999999959</c:v>
                </c:pt>
                <c:pt idx="7551">
                  <c:v>2.3936183999999976</c:v>
                </c:pt>
                <c:pt idx="7552">
                  <c:v>2.4076538999999997</c:v>
                </c:pt>
                <c:pt idx="7553">
                  <c:v>2.416827199999998</c:v>
                </c:pt>
                <c:pt idx="7554">
                  <c:v>2.4297185999999997</c:v>
                </c:pt>
                <c:pt idx="7555">
                  <c:v>2.4334472999999988</c:v>
                </c:pt>
                <c:pt idx="7556">
                  <c:v>2.4508512999999987</c:v>
                </c:pt>
                <c:pt idx="7557">
                  <c:v>2.4530439999999976</c:v>
                </c:pt>
                <c:pt idx="7558">
                  <c:v>2.4615923999999998</c:v>
                </c:pt>
                <c:pt idx="7559">
                  <c:v>2.4741553999999977</c:v>
                </c:pt>
                <c:pt idx="7560">
                  <c:v>2.4918135999999977</c:v>
                </c:pt>
                <c:pt idx="7561">
                  <c:v>2.4986353999999977</c:v>
                </c:pt>
                <c:pt idx="7562">
                  <c:v>2.5076816000000002</c:v>
                </c:pt>
                <c:pt idx="7563">
                  <c:v>2.5213356999999998</c:v>
                </c:pt>
                <c:pt idx="7564">
                  <c:v>2.5222572999999997</c:v>
                </c:pt>
                <c:pt idx="7565">
                  <c:v>2.5397035999999997</c:v>
                </c:pt>
                <c:pt idx="7566">
                  <c:v>2.5517902000000001</c:v>
                </c:pt>
                <c:pt idx="7567">
                  <c:v>2.218318</c:v>
                </c:pt>
                <c:pt idx="7568">
                  <c:v>2.0836622</c:v>
                </c:pt>
                <c:pt idx="7569">
                  <c:v>1.8918689</c:v>
                </c:pt>
                <c:pt idx="7570">
                  <c:v>1.7334535000000006</c:v>
                </c:pt>
                <c:pt idx="7571">
                  <c:v>1.6162863000000001</c:v>
                </c:pt>
                <c:pt idx="7572">
                  <c:v>1.5431854</c:v>
                </c:pt>
                <c:pt idx="7573">
                  <c:v>1.5599749999999988</c:v>
                </c:pt>
                <c:pt idx="7574">
                  <c:v>1.5924844</c:v>
                </c:pt>
                <c:pt idx="7575">
                  <c:v>1.6122186999999999</c:v>
                </c:pt>
                <c:pt idx="7576">
                  <c:v>1.6026323</c:v>
                </c:pt>
                <c:pt idx="7577">
                  <c:v>1.5855990999999989</c:v>
                </c:pt>
                <c:pt idx="7578">
                  <c:v>1.5861181000000011</c:v>
                </c:pt>
                <c:pt idx="7579">
                  <c:v>1.6094539999999999</c:v>
                </c:pt>
                <c:pt idx="7580">
                  <c:v>1.61385</c:v>
                </c:pt>
                <c:pt idx="7581">
                  <c:v>1.5824848</c:v>
                </c:pt>
                <c:pt idx="7582">
                  <c:v>1.5175930999999987</c:v>
                </c:pt>
                <c:pt idx="7583">
                  <c:v>1.4765885000000001</c:v>
                </c:pt>
                <c:pt idx="7584">
                  <c:v>1.4456891999999988</c:v>
                </c:pt>
                <c:pt idx="7585">
                  <c:v>1.4510067999999989</c:v>
                </c:pt>
                <c:pt idx="7586">
                  <c:v>1.4717792999999975</c:v>
                </c:pt>
                <c:pt idx="7587">
                  <c:v>1.4871177</c:v>
                </c:pt>
                <c:pt idx="7588">
                  <c:v>1.4910581999999999</c:v>
                </c:pt>
                <c:pt idx="7589">
                  <c:v>1.4913124</c:v>
                </c:pt>
                <c:pt idx="7590">
                  <c:v>1.4999455999999998</c:v>
                </c:pt>
                <c:pt idx="7591">
                  <c:v>1.5007611999999988</c:v>
                </c:pt>
                <c:pt idx="7592">
                  <c:v>1.5068201999999988</c:v>
                </c:pt>
                <c:pt idx="7593">
                  <c:v>1.5009941999999985</c:v>
                </c:pt>
                <c:pt idx="7594">
                  <c:v>1.4825309999999998</c:v>
                </c:pt>
                <c:pt idx="7595">
                  <c:v>1.4567268999999989</c:v>
                </c:pt>
                <c:pt idx="7596">
                  <c:v>1.4444075000000001</c:v>
                </c:pt>
                <c:pt idx="7597">
                  <c:v>1.4423524999999999</c:v>
                </c:pt>
                <c:pt idx="7598">
                  <c:v>1.4475429</c:v>
                </c:pt>
                <c:pt idx="7599">
                  <c:v>1.4472462999999982</c:v>
                </c:pt>
                <c:pt idx="7600">
                  <c:v>1.455837099999999</c:v>
                </c:pt>
                <c:pt idx="7601">
                  <c:v>1.4595127999999988</c:v>
                </c:pt>
                <c:pt idx="7602">
                  <c:v>1.4532417999999987</c:v>
                </c:pt>
                <c:pt idx="7603">
                  <c:v>1.4561971999999999</c:v>
                </c:pt>
                <c:pt idx="7604">
                  <c:v>1.4553073999999988</c:v>
                </c:pt>
                <c:pt idx="7605">
                  <c:v>1.4603708</c:v>
                </c:pt>
                <c:pt idx="7606">
                  <c:v>1.4582628</c:v>
                </c:pt>
                <c:pt idx="7607">
                  <c:v>1.4488351999999998</c:v>
                </c:pt>
                <c:pt idx="7608">
                  <c:v>1.4312617999999975</c:v>
                </c:pt>
                <c:pt idx="7609">
                  <c:v>1.4257323999999985</c:v>
                </c:pt>
                <c:pt idx="7610">
                  <c:v>1.4297258999999982</c:v>
                </c:pt>
                <c:pt idx="7611">
                  <c:v>1.4314100999999988</c:v>
                </c:pt>
                <c:pt idx="7612">
                  <c:v>1.422141399999999</c:v>
                </c:pt>
                <c:pt idx="7613">
                  <c:v>1.4350222999999982</c:v>
                </c:pt>
                <c:pt idx="7614">
                  <c:v>1.4207219999999989</c:v>
                </c:pt>
                <c:pt idx="7615">
                  <c:v>1.435784999999999</c:v>
                </c:pt>
                <c:pt idx="7616">
                  <c:v>1.4351069999999988</c:v>
                </c:pt>
                <c:pt idx="7617">
                  <c:v>1.4402127</c:v>
                </c:pt>
                <c:pt idx="7618">
                  <c:v>1.4376597999999989</c:v>
                </c:pt>
                <c:pt idx="7619">
                  <c:v>1.4314948999999975</c:v>
                </c:pt>
                <c:pt idx="7620">
                  <c:v>1.4214846999999977</c:v>
                </c:pt>
                <c:pt idx="7621">
                  <c:v>1.4166753999999988</c:v>
                </c:pt>
                <c:pt idx="7622">
                  <c:v>1.4049809999999998</c:v>
                </c:pt>
                <c:pt idx="7623">
                  <c:v>1.4043454</c:v>
                </c:pt>
                <c:pt idx="7624">
                  <c:v>1.4071630999999984</c:v>
                </c:pt>
                <c:pt idx="7625">
                  <c:v>1.4056906999999974</c:v>
                </c:pt>
                <c:pt idx="7626">
                  <c:v>1.4104574000000001</c:v>
                </c:pt>
                <c:pt idx="7627">
                  <c:v>1.4090909999999988</c:v>
                </c:pt>
                <c:pt idx="7628">
                  <c:v>1.416347</c:v>
                </c:pt>
                <c:pt idx="7629">
                  <c:v>1.422194399999998</c:v>
                </c:pt>
                <c:pt idx="7630">
                  <c:v>1.4180101000000001</c:v>
                </c:pt>
                <c:pt idx="7631">
                  <c:v>1.4165270999999988</c:v>
                </c:pt>
                <c:pt idx="7632">
                  <c:v>1.4096311999999978</c:v>
                </c:pt>
                <c:pt idx="7633">
                  <c:v>1.4215269999999982</c:v>
                </c:pt>
                <c:pt idx="7634">
                  <c:v>1.4167812999999987</c:v>
                </c:pt>
                <c:pt idx="7635">
                  <c:v>1.4120569999999999</c:v>
                </c:pt>
                <c:pt idx="7636">
                  <c:v>1.404779699999998</c:v>
                </c:pt>
                <c:pt idx="7637">
                  <c:v>1.4044831</c:v>
                </c:pt>
                <c:pt idx="7638">
                  <c:v>1.406601699999998</c:v>
                </c:pt>
                <c:pt idx="7639">
                  <c:v>1.4075550999999988</c:v>
                </c:pt>
                <c:pt idx="7640">
                  <c:v>1.4074384999999987</c:v>
                </c:pt>
                <c:pt idx="7641">
                  <c:v>1.4025763999999989</c:v>
                </c:pt>
                <c:pt idx="7642">
                  <c:v>1.4004789999999998</c:v>
                </c:pt>
                <c:pt idx="7643">
                  <c:v>1.398244</c:v>
                </c:pt>
                <c:pt idx="7644">
                  <c:v>1.402502299999999</c:v>
                </c:pt>
                <c:pt idx="7645">
                  <c:v>1.407321999999998</c:v>
                </c:pt>
                <c:pt idx="7646">
                  <c:v>1.407788099999999</c:v>
                </c:pt>
                <c:pt idx="7647">
                  <c:v>1.6565178000000012</c:v>
                </c:pt>
                <c:pt idx="7648">
                  <c:v>1.7511540000000001</c:v>
                </c:pt>
                <c:pt idx="7649">
                  <c:v>1.8032916999999977</c:v>
                </c:pt>
                <c:pt idx="7650">
                  <c:v>1.8525377000000001</c:v>
                </c:pt>
                <c:pt idx="7651">
                  <c:v>1.8814985999999998</c:v>
                </c:pt>
                <c:pt idx="7652">
                  <c:v>1.9126730999999992</c:v>
                </c:pt>
                <c:pt idx="7653">
                  <c:v>1.9383500000000005</c:v>
                </c:pt>
                <c:pt idx="7654">
                  <c:v>1.9551607999999994</c:v>
                </c:pt>
                <c:pt idx="7655">
                  <c:v>1.9720985999999998</c:v>
                </c:pt>
                <c:pt idx="7656">
                  <c:v>1.9865050000000004</c:v>
                </c:pt>
                <c:pt idx="7657">
                  <c:v>2.0009112000000022</c:v>
                </c:pt>
                <c:pt idx="7658">
                  <c:v>2.0061122999999998</c:v>
                </c:pt>
                <c:pt idx="7659">
                  <c:v>2.0246073</c:v>
                </c:pt>
                <c:pt idx="7660">
                  <c:v>2.0351048999999999</c:v>
                </c:pt>
                <c:pt idx="7661">
                  <c:v>2.0400941000000001</c:v>
                </c:pt>
                <c:pt idx="7662">
                  <c:v>2.0562797999999987</c:v>
                </c:pt>
                <c:pt idx="7663">
                  <c:v>2.0681120000000002</c:v>
                </c:pt>
                <c:pt idx="7664">
                  <c:v>2.0818719999999997</c:v>
                </c:pt>
                <c:pt idx="7665">
                  <c:v>2.0961512</c:v>
                </c:pt>
                <c:pt idx="7666">
                  <c:v>2.1067228</c:v>
                </c:pt>
                <c:pt idx="7667">
                  <c:v>2.1172519999999997</c:v>
                </c:pt>
                <c:pt idx="7668">
                  <c:v>2.1296455999999977</c:v>
                </c:pt>
                <c:pt idx="7669">
                  <c:v>2.1384907000000002</c:v>
                </c:pt>
                <c:pt idx="7670">
                  <c:v>2.1523883999999978</c:v>
                </c:pt>
                <c:pt idx="7671">
                  <c:v>2.1607991000000002</c:v>
                </c:pt>
                <c:pt idx="7672">
                  <c:v>2.1730443999999998</c:v>
                </c:pt>
                <c:pt idx="7673">
                  <c:v>2.182249499999998</c:v>
                </c:pt>
                <c:pt idx="7674">
                  <c:v>2.1936579999999997</c:v>
                </c:pt>
                <c:pt idx="7675">
                  <c:v>2.2052676999999998</c:v>
                </c:pt>
                <c:pt idx="7676">
                  <c:v>2.2073545000000023</c:v>
                </c:pt>
                <c:pt idx="7677">
                  <c:v>2.2259023999999998</c:v>
                </c:pt>
                <c:pt idx="7678">
                  <c:v>2.2299277000000028</c:v>
                </c:pt>
                <c:pt idx="7679">
                  <c:v>2.2481792000000023</c:v>
                </c:pt>
                <c:pt idx="7680">
                  <c:v>2.2608904999999999</c:v>
                </c:pt>
                <c:pt idx="7681">
                  <c:v>2.2710913000000001</c:v>
                </c:pt>
                <c:pt idx="7682">
                  <c:v>2.2815040000000022</c:v>
                </c:pt>
                <c:pt idx="7683">
                  <c:v>2.2866309999999999</c:v>
                </c:pt>
                <c:pt idx="7684">
                  <c:v>2.3042045</c:v>
                </c:pt>
                <c:pt idx="7685">
                  <c:v>2.3177420999999976</c:v>
                </c:pt>
                <c:pt idx="7686">
                  <c:v>2.3204219999999998</c:v>
                </c:pt>
                <c:pt idx="7687">
                  <c:v>2.3386733999999976</c:v>
                </c:pt>
                <c:pt idx="7688">
                  <c:v>2.3445100999999999</c:v>
                </c:pt>
                <c:pt idx="7689">
                  <c:v>2.3533339</c:v>
                </c:pt>
                <c:pt idx="7690">
                  <c:v>2.3649118000000002</c:v>
                </c:pt>
                <c:pt idx="7691">
                  <c:v>2.3775172000000002</c:v>
                </c:pt>
                <c:pt idx="7692">
                  <c:v>2.3878876</c:v>
                </c:pt>
                <c:pt idx="7693">
                  <c:v>2.3965843999999987</c:v>
                </c:pt>
                <c:pt idx="7694">
                  <c:v>2.4108634999999974</c:v>
                </c:pt>
                <c:pt idx="7695">
                  <c:v>2.4166365999999977</c:v>
                </c:pt>
                <c:pt idx="7696">
                  <c:v>2.4290194999999977</c:v>
                </c:pt>
                <c:pt idx="7697">
                  <c:v>2.4428643999999977</c:v>
                </c:pt>
                <c:pt idx="7698">
                  <c:v>2.4513279999999997</c:v>
                </c:pt>
                <c:pt idx="7699">
                  <c:v>2.4547070999999998</c:v>
                </c:pt>
                <c:pt idx="7700">
                  <c:v>2.4622808999999997</c:v>
                </c:pt>
                <c:pt idx="7701">
                  <c:v>2.4808923999999997</c:v>
                </c:pt>
                <c:pt idx="7702">
                  <c:v>2.4923537999999987</c:v>
                </c:pt>
                <c:pt idx="7703">
                  <c:v>2.5014000999999997</c:v>
                </c:pt>
                <c:pt idx="7704">
                  <c:v>2.5088467999999997</c:v>
                </c:pt>
                <c:pt idx="7705">
                  <c:v>2.5207107000000022</c:v>
                </c:pt>
                <c:pt idx="7706">
                  <c:v>2.5234649</c:v>
                </c:pt>
                <c:pt idx="7707">
                  <c:v>2.5362927999999987</c:v>
                </c:pt>
                <c:pt idx="7708">
                  <c:v>2.5527964999999977</c:v>
                </c:pt>
                <c:pt idx="7709">
                  <c:v>2.5563556999999975</c:v>
                </c:pt>
                <c:pt idx="7710">
                  <c:v>2.3099457999999977</c:v>
                </c:pt>
                <c:pt idx="7711">
                  <c:v>2.111860199999998</c:v>
                </c:pt>
                <c:pt idx="7712">
                  <c:v>1.9084783999999992</c:v>
                </c:pt>
                <c:pt idx="7713">
                  <c:v>1.7563551000000011</c:v>
                </c:pt>
                <c:pt idx="7714">
                  <c:v>1.6301734999999999</c:v>
                </c:pt>
                <c:pt idx="7715">
                  <c:v>1.5420308</c:v>
                </c:pt>
                <c:pt idx="7716">
                  <c:v>1.5624431000000001</c:v>
                </c:pt>
                <c:pt idx="7717">
                  <c:v>1.5885861999999999</c:v>
                </c:pt>
                <c:pt idx="7718">
                  <c:v>1.611794999999999</c:v>
                </c:pt>
                <c:pt idx="7719">
                  <c:v>1.6095281999999989</c:v>
                </c:pt>
                <c:pt idx="7720">
                  <c:v>1.5840843</c:v>
                </c:pt>
                <c:pt idx="7721">
                  <c:v>1.5897937999999987</c:v>
                </c:pt>
                <c:pt idx="7722">
                  <c:v>1.6146655999999999</c:v>
                </c:pt>
                <c:pt idx="7723">
                  <c:v>1.6202269</c:v>
                </c:pt>
                <c:pt idx="7724">
                  <c:v>1.5828236999999989</c:v>
                </c:pt>
                <c:pt idx="7725">
                  <c:v>1.516120699999999</c:v>
                </c:pt>
                <c:pt idx="7726">
                  <c:v>1.4554451999999998</c:v>
                </c:pt>
                <c:pt idx="7727">
                  <c:v>1.4407422999999988</c:v>
                </c:pt>
                <c:pt idx="7728">
                  <c:v>1.449311899999999</c:v>
                </c:pt>
                <c:pt idx="7729">
                  <c:v>1.475338499999999</c:v>
                </c:pt>
                <c:pt idx="7730">
                  <c:v>1.4834842999999982</c:v>
                </c:pt>
                <c:pt idx="7731">
                  <c:v>1.4796285999999987</c:v>
                </c:pt>
                <c:pt idx="7732">
                  <c:v>1.4832089999999998</c:v>
                </c:pt>
                <c:pt idx="7733">
                  <c:v>1.4792683999999989</c:v>
                </c:pt>
                <c:pt idx="7734">
                  <c:v>1.4892574000000001</c:v>
                </c:pt>
                <c:pt idx="7735">
                  <c:v>1.501502699999999</c:v>
                </c:pt>
                <c:pt idx="7736">
                  <c:v>1.498896899999999</c:v>
                </c:pt>
                <c:pt idx="7737">
                  <c:v>1.4787811999999998</c:v>
                </c:pt>
                <c:pt idx="7738">
                  <c:v>1.4593432999999985</c:v>
                </c:pt>
                <c:pt idx="7739">
                  <c:v>1.4505406999999988</c:v>
                </c:pt>
                <c:pt idx="7740">
                  <c:v>1.4474581999999998</c:v>
                </c:pt>
                <c:pt idx="7741">
                  <c:v>1.4422041999999988</c:v>
                </c:pt>
                <c:pt idx="7742">
                  <c:v>1.442521999999999</c:v>
                </c:pt>
                <c:pt idx="7743">
                  <c:v>1.443909599999998</c:v>
                </c:pt>
                <c:pt idx="7744">
                  <c:v>1.4423524999999999</c:v>
                </c:pt>
                <c:pt idx="7745">
                  <c:v>1.4369818999999988</c:v>
                </c:pt>
                <c:pt idx="7746">
                  <c:v>1.4503817999999988</c:v>
                </c:pt>
                <c:pt idx="7747">
                  <c:v>1.4584640999999989</c:v>
                </c:pt>
                <c:pt idx="7748">
                  <c:v>1.445032399999999</c:v>
                </c:pt>
                <c:pt idx="7749">
                  <c:v>1.4545659</c:v>
                </c:pt>
                <c:pt idx="7750">
                  <c:v>1.4300647999999987</c:v>
                </c:pt>
                <c:pt idx="7751">
                  <c:v>1.4165376999999988</c:v>
                </c:pt>
                <c:pt idx="7752">
                  <c:v>1.4295245999999975</c:v>
                </c:pt>
                <c:pt idx="7753">
                  <c:v>1.4148322999999989</c:v>
                </c:pt>
                <c:pt idx="7754">
                  <c:v>1.4245989999999988</c:v>
                </c:pt>
                <c:pt idx="7755">
                  <c:v>1.410605699999999</c:v>
                </c:pt>
                <c:pt idx="7756">
                  <c:v>1.4176604999999982</c:v>
                </c:pt>
                <c:pt idx="7757">
                  <c:v>1.4198851999999988</c:v>
                </c:pt>
                <c:pt idx="7758">
                  <c:v>1.4210926999999982</c:v>
                </c:pt>
                <c:pt idx="7759">
                  <c:v>1.4293551</c:v>
                </c:pt>
                <c:pt idx="7760">
                  <c:v>1.4190799999999988</c:v>
                </c:pt>
                <c:pt idx="7761">
                  <c:v>1.425234499999998</c:v>
                </c:pt>
                <c:pt idx="7762">
                  <c:v>1.4169084999999988</c:v>
                </c:pt>
                <c:pt idx="7763">
                  <c:v>1.4177452999999982</c:v>
                </c:pt>
                <c:pt idx="7764">
                  <c:v>1.4183384999999988</c:v>
                </c:pt>
                <c:pt idx="7765">
                  <c:v>1.4061568</c:v>
                </c:pt>
                <c:pt idx="7766">
                  <c:v>1.4032861999999988</c:v>
                </c:pt>
                <c:pt idx="7767">
                  <c:v>1.4050868999999988</c:v>
                </c:pt>
                <c:pt idx="7768">
                  <c:v>1.3980321000000011</c:v>
                </c:pt>
                <c:pt idx="7769">
                  <c:v>1.4116331999999983</c:v>
                </c:pt>
                <c:pt idx="7770">
                  <c:v>1.407417299999999</c:v>
                </c:pt>
                <c:pt idx="7771">
                  <c:v>1.3991338</c:v>
                </c:pt>
                <c:pt idx="7772">
                  <c:v>1.4090061999999988</c:v>
                </c:pt>
                <c:pt idx="7773">
                  <c:v>1.4077350999999987</c:v>
                </c:pt>
                <c:pt idx="7774">
                  <c:v>1.4039640999999974</c:v>
                </c:pt>
                <c:pt idx="7775">
                  <c:v>1.4014429999999998</c:v>
                </c:pt>
                <c:pt idx="7776">
                  <c:v>1.4001612999999977</c:v>
                </c:pt>
                <c:pt idx="7777">
                  <c:v>1.3967503999999999</c:v>
                </c:pt>
                <c:pt idx="7778">
                  <c:v>1.405574199999998</c:v>
                </c:pt>
                <c:pt idx="7779">
                  <c:v>1.3952144</c:v>
                </c:pt>
                <c:pt idx="7780">
                  <c:v>1.3981698</c:v>
                </c:pt>
                <c:pt idx="7781">
                  <c:v>1.4016230999999975</c:v>
                </c:pt>
                <c:pt idx="7782">
                  <c:v>1.4026505999999999</c:v>
                </c:pt>
                <c:pt idx="7783">
                  <c:v>1.395278</c:v>
                </c:pt>
                <c:pt idx="7784">
                  <c:v>1.399896499999999</c:v>
                </c:pt>
                <c:pt idx="7785">
                  <c:v>1.6112548</c:v>
                </c:pt>
                <c:pt idx="7786">
                  <c:v>1.7243858000000007</c:v>
                </c:pt>
                <c:pt idx="7787">
                  <c:v>1.7831866000000001</c:v>
                </c:pt>
                <c:pt idx="7788">
                  <c:v>1.8352820000000001</c:v>
                </c:pt>
                <c:pt idx="7789">
                  <c:v>1.8720496</c:v>
                </c:pt>
                <c:pt idx="7790">
                  <c:v>1.9033196999999982</c:v>
                </c:pt>
                <c:pt idx="7791">
                  <c:v>1.9215392999999981</c:v>
                </c:pt>
                <c:pt idx="7792">
                  <c:v>1.9473220999999994</c:v>
                </c:pt>
                <c:pt idx="7793">
                  <c:v>1.9663996999999991</c:v>
                </c:pt>
                <c:pt idx="7794">
                  <c:v>1.9812083999999994</c:v>
                </c:pt>
                <c:pt idx="7795">
                  <c:v>1.9915153999999993</c:v>
                </c:pt>
                <c:pt idx="7796">
                  <c:v>2.0053390000000002</c:v>
                </c:pt>
                <c:pt idx="7797">
                  <c:v>2.0163872999999999</c:v>
                </c:pt>
                <c:pt idx="7798">
                  <c:v>2.0226581999999969</c:v>
                </c:pt>
                <c:pt idx="7799">
                  <c:v>2.0355602999999998</c:v>
                </c:pt>
                <c:pt idx="7800">
                  <c:v>2.0511952999999998</c:v>
                </c:pt>
                <c:pt idx="7801">
                  <c:v>2.0546697999999997</c:v>
                </c:pt>
                <c:pt idx="7802">
                  <c:v>2.0705800999999999</c:v>
                </c:pt>
                <c:pt idx="7803">
                  <c:v>2.081353</c:v>
                </c:pt>
                <c:pt idx="7804">
                  <c:v>2.0933864</c:v>
                </c:pt>
                <c:pt idx="7805">
                  <c:v>2.1123050999999977</c:v>
                </c:pt>
                <c:pt idx="7806">
                  <c:v>2.1185125</c:v>
                </c:pt>
                <c:pt idx="7807">
                  <c:v>2.1331093999999999</c:v>
                </c:pt>
                <c:pt idx="7808">
                  <c:v>2.1367958999999987</c:v>
                </c:pt>
                <c:pt idx="7809">
                  <c:v>2.1567738999999997</c:v>
                </c:pt>
                <c:pt idx="7810">
                  <c:v>2.1663285000000001</c:v>
                </c:pt>
                <c:pt idx="7811">
                  <c:v>2.1748875000000001</c:v>
                </c:pt>
                <c:pt idx="7812">
                  <c:v>2.1814443999999997</c:v>
                </c:pt>
                <c:pt idx="7813">
                  <c:v>2.1993144999999998</c:v>
                </c:pt>
                <c:pt idx="7814">
                  <c:v>2.2021427999999998</c:v>
                </c:pt>
                <c:pt idx="7815">
                  <c:v>2.2208814000000001</c:v>
                </c:pt>
                <c:pt idx="7816">
                  <c:v>2.2240381</c:v>
                </c:pt>
                <c:pt idx="7817">
                  <c:v>2.2419083</c:v>
                </c:pt>
                <c:pt idx="7818">
                  <c:v>2.2555941000000002</c:v>
                </c:pt>
                <c:pt idx="7819">
                  <c:v>2.2629985000000001</c:v>
                </c:pt>
                <c:pt idx="7820">
                  <c:v>2.2768220999999977</c:v>
                </c:pt>
                <c:pt idx="7821">
                  <c:v>2.2860906999999999</c:v>
                </c:pt>
                <c:pt idx="7822">
                  <c:v>2.2974993000000001</c:v>
                </c:pt>
                <c:pt idx="7823">
                  <c:v>2.3056556999999969</c:v>
                </c:pt>
                <c:pt idx="7824">
                  <c:v>2.3192885999999975</c:v>
                </c:pt>
                <c:pt idx="7825">
                  <c:v>2.3235999000000001</c:v>
                </c:pt>
                <c:pt idx="7826">
                  <c:v>2.3399975999999998</c:v>
                </c:pt>
                <c:pt idx="7827">
                  <c:v>2.3429529999999974</c:v>
                </c:pt>
                <c:pt idx="7828">
                  <c:v>2.3518826999999969</c:v>
                </c:pt>
                <c:pt idx="7829">
                  <c:v>2.3670304</c:v>
                </c:pt>
                <c:pt idx="7830">
                  <c:v>2.3842012000000001</c:v>
                </c:pt>
                <c:pt idx="7831">
                  <c:v>2.391065599999997</c:v>
                </c:pt>
                <c:pt idx="7832">
                  <c:v>2.4004401999999976</c:v>
                </c:pt>
                <c:pt idx="7833">
                  <c:v>2.4115837999999998</c:v>
                </c:pt>
                <c:pt idx="7834">
                  <c:v>2.415884499999998</c:v>
                </c:pt>
                <c:pt idx="7835">
                  <c:v>2.4284157</c:v>
                </c:pt>
                <c:pt idx="7836">
                  <c:v>2.4363072999999997</c:v>
                </c:pt>
                <c:pt idx="7837">
                  <c:v>2.4533618000000001</c:v>
                </c:pt>
                <c:pt idx="7838">
                  <c:v>2.4615711999999998</c:v>
                </c:pt>
                <c:pt idx="7839">
                  <c:v>2.4679904000000001</c:v>
                </c:pt>
                <c:pt idx="7840">
                  <c:v>2.4764222999999976</c:v>
                </c:pt>
                <c:pt idx="7841">
                  <c:v>2.4869408999999987</c:v>
                </c:pt>
                <c:pt idx="7842">
                  <c:v>2.5034869</c:v>
                </c:pt>
                <c:pt idx="7843">
                  <c:v>2.5057537999999999</c:v>
                </c:pt>
                <c:pt idx="7844">
                  <c:v>2.5220665999999987</c:v>
                </c:pt>
                <c:pt idx="7845">
                  <c:v>2.5288035999999998</c:v>
                </c:pt>
                <c:pt idx="7846">
                  <c:v>2.5425213000000002</c:v>
                </c:pt>
                <c:pt idx="7847">
                  <c:v>2.5485169999999999</c:v>
                </c:pt>
                <c:pt idx="7848">
                  <c:v>2.5620862999999998</c:v>
                </c:pt>
                <c:pt idx="7849">
                  <c:v>2.5744798999999987</c:v>
                </c:pt>
                <c:pt idx="7850">
                  <c:v>2.5762170999999987</c:v>
                </c:pt>
                <c:pt idx="7851">
                  <c:v>2.1889759999999998</c:v>
                </c:pt>
                <c:pt idx="7852">
                  <c:v>2.0060804999999977</c:v>
                </c:pt>
                <c:pt idx="7853">
                  <c:v>1.8457159999999999</c:v>
                </c:pt>
                <c:pt idx="7854">
                  <c:v>1.681538</c:v>
                </c:pt>
                <c:pt idx="7855">
                  <c:v>1.5782265</c:v>
                </c:pt>
                <c:pt idx="7856">
                  <c:v>1.557951799999999</c:v>
                </c:pt>
                <c:pt idx="7857">
                  <c:v>1.5847939999999998</c:v>
                </c:pt>
                <c:pt idx="7858">
                  <c:v>1.5875481</c:v>
                </c:pt>
                <c:pt idx="7859">
                  <c:v>1.6077061999999998</c:v>
                </c:pt>
                <c:pt idx="7860">
                  <c:v>1.5946134999999999</c:v>
                </c:pt>
                <c:pt idx="7861">
                  <c:v>1.5847304</c:v>
                </c:pt>
                <c:pt idx="7862">
                  <c:v>1.6003018</c:v>
                </c:pt>
                <c:pt idx="7863">
                  <c:v>1.6224407999999999</c:v>
                </c:pt>
                <c:pt idx="7864">
                  <c:v>1.5882261</c:v>
                </c:pt>
                <c:pt idx="7865">
                  <c:v>1.530008</c:v>
                </c:pt>
                <c:pt idx="7866">
                  <c:v>1.4698301999999988</c:v>
                </c:pt>
                <c:pt idx="7867">
                  <c:v>1.4393546999999982</c:v>
                </c:pt>
                <c:pt idx="7868">
                  <c:v>1.4359120999999988</c:v>
                </c:pt>
                <c:pt idx="7869">
                  <c:v>1.4425642999999975</c:v>
                </c:pt>
                <c:pt idx="7870">
                  <c:v>1.4701479000000011</c:v>
                </c:pt>
                <c:pt idx="7871">
                  <c:v>1.4879226999999977</c:v>
                </c:pt>
                <c:pt idx="7872">
                  <c:v>1.4824675</c:v>
                </c:pt>
                <c:pt idx="7873">
                  <c:v>1.4774571000000001</c:v>
                </c:pt>
                <c:pt idx="7874">
                  <c:v>1.4870435</c:v>
                </c:pt>
                <c:pt idx="7875">
                  <c:v>1.4936851999999998</c:v>
                </c:pt>
                <c:pt idx="7876">
                  <c:v>1.4931131999999998</c:v>
                </c:pt>
                <c:pt idx="7877">
                  <c:v>1.4838338999999989</c:v>
                </c:pt>
                <c:pt idx="7878">
                  <c:v>1.4659848999999987</c:v>
                </c:pt>
                <c:pt idx="7879">
                  <c:v>1.4458162999999977</c:v>
                </c:pt>
                <c:pt idx="7880">
                  <c:v>1.419016399999999</c:v>
                </c:pt>
                <c:pt idx="7881">
                  <c:v>1.4295245999999975</c:v>
                </c:pt>
                <c:pt idx="7882">
                  <c:v>1.4372466999999982</c:v>
                </c:pt>
                <c:pt idx="7883">
                  <c:v>1.4343760999999988</c:v>
                </c:pt>
                <c:pt idx="7884">
                  <c:v>1.4528286999999982</c:v>
                </c:pt>
                <c:pt idx="7885">
                  <c:v>1.4493754999999988</c:v>
                </c:pt>
                <c:pt idx="7886">
                  <c:v>1.4410918999999982</c:v>
                </c:pt>
                <c:pt idx="7887">
                  <c:v>1.4423419</c:v>
                </c:pt>
                <c:pt idx="7888">
                  <c:v>1.453930399999998</c:v>
                </c:pt>
                <c:pt idx="7889">
                  <c:v>1.4529558</c:v>
                </c:pt>
                <c:pt idx="7890">
                  <c:v>1.4353823999999988</c:v>
                </c:pt>
                <c:pt idx="7891">
                  <c:v>1.419154099999999</c:v>
                </c:pt>
                <c:pt idx="7892">
                  <c:v>1.413942499999999</c:v>
                </c:pt>
                <c:pt idx="7893">
                  <c:v>1.4108069999999988</c:v>
                </c:pt>
                <c:pt idx="7894">
                  <c:v>1.4109976999999987</c:v>
                </c:pt>
                <c:pt idx="7895">
                  <c:v>1.4114743999999975</c:v>
                </c:pt>
                <c:pt idx="7896">
                  <c:v>1.4132009999999988</c:v>
                </c:pt>
                <c:pt idx="7897">
                  <c:v>1.4230417999999987</c:v>
                </c:pt>
                <c:pt idx="7898">
                  <c:v>1.4099171999999998</c:v>
                </c:pt>
                <c:pt idx="7899">
                  <c:v>1.4155313999999977</c:v>
                </c:pt>
                <c:pt idx="7900">
                  <c:v>1.4226816999999989</c:v>
                </c:pt>
                <c:pt idx="7901">
                  <c:v>1.423009999999999</c:v>
                </c:pt>
                <c:pt idx="7902">
                  <c:v>1.4144614999999989</c:v>
                </c:pt>
                <c:pt idx="7903">
                  <c:v>1.4147156999999988</c:v>
                </c:pt>
                <c:pt idx="7904">
                  <c:v>1.404959799999999</c:v>
                </c:pt>
                <c:pt idx="7905">
                  <c:v>1.4109129999999999</c:v>
                </c:pt>
                <c:pt idx="7906">
                  <c:v>1.3964008999999999</c:v>
                </c:pt>
                <c:pt idx="7907">
                  <c:v>1.4002141999999989</c:v>
                </c:pt>
                <c:pt idx="7908">
                  <c:v>1.3991231999999998</c:v>
                </c:pt>
                <c:pt idx="7909">
                  <c:v>1.3853842999999988</c:v>
                </c:pt>
                <c:pt idx="7910">
                  <c:v>1.3990065999999999</c:v>
                </c:pt>
                <c:pt idx="7911">
                  <c:v>1.3959347999999987</c:v>
                </c:pt>
                <c:pt idx="7912">
                  <c:v>1.4056588999999988</c:v>
                </c:pt>
                <c:pt idx="7913">
                  <c:v>1.4018879</c:v>
                </c:pt>
                <c:pt idx="7914">
                  <c:v>1.414239099999999</c:v>
                </c:pt>
                <c:pt idx="7915">
                  <c:v>1.4115060999999982</c:v>
                </c:pt>
                <c:pt idx="7916">
                  <c:v>1.3972800000000001</c:v>
                </c:pt>
                <c:pt idx="7917">
                  <c:v>1.3973435999999999</c:v>
                </c:pt>
                <c:pt idx="7918">
                  <c:v>1.3882762</c:v>
                </c:pt>
                <c:pt idx="7919">
                  <c:v>1.3915599000000001</c:v>
                </c:pt>
                <c:pt idx="7920">
                  <c:v>1.5286732999999988</c:v>
                </c:pt>
                <c:pt idx="7921">
                  <c:v>1.6771631999999999</c:v>
                </c:pt>
                <c:pt idx="7922">
                  <c:v>1.7574885000000007</c:v>
                </c:pt>
                <c:pt idx="7923">
                  <c:v>1.8100392999999988</c:v>
                </c:pt>
                <c:pt idx="7924">
                  <c:v>1.8533427</c:v>
                </c:pt>
                <c:pt idx="7925">
                  <c:v>1.8860110999999999</c:v>
                </c:pt>
                <c:pt idx="7926">
                  <c:v>1.9113383999999991</c:v>
                </c:pt>
                <c:pt idx="7927">
                  <c:v>1.9318884999999992</c:v>
                </c:pt>
                <c:pt idx="7928">
                  <c:v>1.9517074999999993</c:v>
                </c:pt>
                <c:pt idx="7929">
                  <c:v>1.9668870000000005</c:v>
                </c:pt>
                <c:pt idx="7930">
                  <c:v>1.9711452999999994</c:v>
                </c:pt>
                <c:pt idx="7931">
                  <c:v>1.9869816999999994</c:v>
                </c:pt>
                <c:pt idx="7932">
                  <c:v>2.0056567999999997</c:v>
                </c:pt>
                <c:pt idx="7933">
                  <c:v>2.0179020999999997</c:v>
                </c:pt>
                <c:pt idx="7934">
                  <c:v>2.0272554999999977</c:v>
                </c:pt>
                <c:pt idx="7935">
                  <c:v>2.0374140999999999</c:v>
                </c:pt>
                <c:pt idx="7936">
                  <c:v>2.0505385</c:v>
                </c:pt>
                <c:pt idx="7937">
                  <c:v>2.0659299</c:v>
                </c:pt>
                <c:pt idx="7938">
                  <c:v>2.0745735999999999</c:v>
                </c:pt>
                <c:pt idx="7939">
                  <c:v>2.0888103999999998</c:v>
                </c:pt>
                <c:pt idx="7940">
                  <c:v>2.0986617000000001</c:v>
                </c:pt>
                <c:pt idx="7941">
                  <c:v>2.1136292000000001</c:v>
                </c:pt>
                <c:pt idx="7942">
                  <c:v>2.1216055999999988</c:v>
                </c:pt>
                <c:pt idx="7943">
                  <c:v>2.1267325000000001</c:v>
                </c:pt>
                <c:pt idx="7944">
                  <c:v>2.1431939000000022</c:v>
                </c:pt>
                <c:pt idx="7945">
                  <c:v>2.1564665999999977</c:v>
                </c:pt>
                <c:pt idx="7946">
                  <c:v>2.1691886</c:v>
                </c:pt>
                <c:pt idx="7947">
                  <c:v>2.1778111</c:v>
                </c:pt>
                <c:pt idx="7948">
                  <c:v>2.1822919000000001</c:v>
                </c:pt>
                <c:pt idx="7949">
                  <c:v>2.1995793999999997</c:v>
                </c:pt>
                <c:pt idx="7950">
                  <c:v>2.2038482999999998</c:v>
                </c:pt>
                <c:pt idx="7951">
                  <c:v>2.2206908000000012</c:v>
                </c:pt>
                <c:pt idx="7952">
                  <c:v>2.2261778000000012</c:v>
                </c:pt>
                <c:pt idx="7953">
                  <c:v>2.2434548000000012</c:v>
                </c:pt>
                <c:pt idx="7954">
                  <c:v>2.2468233</c:v>
                </c:pt>
                <c:pt idx="7955">
                  <c:v>2.2588355</c:v>
                </c:pt>
                <c:pt idx="7956">
                  <c:v>2.2775423999999997</c:v>
                </c:pt>
                <c:pt idx="7957">
                  <c:v>2.2870865000000022</c:v>
                </c:pt>
                <c:pt idx="7958">
                  <c:v>2.2929232000000002</c:v>
                </c:pt>
                <c:pt idx="7959">
                  <c:v>2.3060052999999976</c:v>
                </c:pt>
                <c:pt idx="7960">
                  <c:v>2.3119372</c:v>
                </c:pt>
                <c:pt idx="7961">
                  <c:v>2.3293093999999988</c:v>
                </c:pt>
                <c:pt idx="7962">
                  <c:v>2.3406649999999987</c:v>
                </c:pt>
                <c:pt idx="7963">
                  <c:v>2.3490649999999977</c:v>
                </c:pt>
                <c:pt idx="7964">
                  <c:v>2.3515012999999998</c:v>
                </c:pt>
                <c:pt idx="7965">
                  <c:v>2.3687887999999999</c:v>
                </c:pt>
                <c:pt idx="7966">
                  <c:v>2.3844767</c:v>
                </c:pt>
                <c:pt idx="7967">
                  <c:v>2.3913621999999974</c:v>
                </c:pt>
                <c:pt idx="7968">
                  <c:v>2.4017537</c:v>
                </c:pt>
                <c:pt idx="7969">
                  <c:v>2.4122511999999974</c:v>
                </c:pt>
                <c:pt idx="7970">
                  <c:v>2.4239562000000001</c:v>
                </c:pt>
                <c:pt idx="7971">
                  <c:v>2.4326951999999964</c:v>
                </c:pt>
                <c:pt idx="7972">
                  <c:v>2.4449723999999997</c:v>
                </c:pt>
                <c:pt idx="7973">
                  <c:v>2.4530017000000002</c:v>
                </c:pt>
                <c:pt idx="7974">
                  <c:v>2.4608615</c:v>
                </c:pt>
                <c:pt idx="7975">
                  <c:v>2.4678844999999998</c:v>
                </c:pt>
                <c:pt idx="7976">
                  <c:v>2.4776933999999997</c:v>
                </c:pt>
                <c:pt idx="7977">
                  <c:v>2.4936673999999988</c:v>
                </c:pt>
                <c:pt idx="7978">
                  <c:v>2.5008492999999987</c:v>
                </c:pt>
                <c:pt idx="7979">
                  <c:v>2.5110500999999976</c:v>
                </c:pt>
                <c:pt idx="7980">
                  <c:v>2.5215369999999999</c:v>
                </c:pt>
                <c:pt idx="7981">
                  <c:v>2.532807699999998</c:v>
                </c:pt>
                <c:pt idx="7982">
                  <c:v>2.536229199999998</c:v>
                </c:pt>
                <c:pt idx="7983">
                  <c:v>2.5522561999999969</c:v>
                </c:pt>
                <c:pt idx="7984">
                  <c:v>2.5564615999999987</c:v>
                </c:pt>
                <c:pt idx="7985">
                  <c:v>2.5724354999999974</c:v>
                </c:pt>
                <c:pt idx="7986">
                  <c:v>2.5801894000000001</c:v>
                </c:pt>
                <c:pt idx="7987">
                  <c:v>2.5814181999999977</c:v>
                </c:pt>
                <c:pt idx="7988">
                  <c:v>2.1991555999999997</c:v>
                </c:pt>
                <c:pt idx="7989">
                  <c:v>2.0036971000000001</c:v>
                </c:pt>
                <c:pt idx="7990">
                  <c:v>1.839646299999999</c:v>
                </c:pt>
                <c:pt idx="7991">
                  <c:v>1.676909</c:v>
                </c:pt>
                <c:pt idx="7992">
                  <c:v>1.5846986999999988</c:v>
                </c:pt>
                <c:pt idx="7993">
                  <c:v>1.5644450999999999</c:v>
                </c:pt>
                <c:pt idx="7994">
                  <c:v>1.5800590000000001</c:v>
                </c:pt>
                <c:pt idx="7995">
                  <c:v>1.611731499999999</c:v>
                </c:pt>
                <c:pt idx="7996">
                  <c:v>1.6089773000000001</c:v>
                </c:pt>
                <c:pt idx="7997">
                  <c:v>1.6003654</c:v>
                </c:pt>
                <c:pt idx="7998">
                  <c:v>1.5824954</c:v>
                </c:pt>
                <c:pt idx="7999">
                  <c:v>1.5953868</c:v>
                </c:pt>
                <c:pt idx="8000">
                  <c:v>1.6137758</c:v>
                </c:pt>
                <c:pt idx="8001">
                  <c:v>1.5887239</c:v>
                </c:pt>
                <c:pt idx="8002">
                  <c:v>1.5222116999999988</c:v>
                </c:pt>
                <c:pt idx="8003">
                  <c:v>1.4744063999999988</c:v>
                </c:pt>
                <c:pt idx="8004">
                  <c:v>1.437151399999999</c:v>
                </c:pt>
                <c:pt idx="8005">
                  <c:v>1.4466531</c:v>
                </c:pt>
                <c:pt idx="8006">
                  <c:v>1.4447359</c:v>
                </c:pt>
                <c:pt idx="8007">
                  <c:v>1.468728499999999</c:v>
                </c:pt>
                <c:pt idx="8008">
                  <c:v>1.471112</c:v>
                </c:pt>
                <c:pt idx="8009">
                  <c:v>1.4668535999999999</c:v>
                </c:pt>
                <c:pt idx="8010">
                  <c:v>1.4777960999999977</c:v>
                </c:pt>
                <c:pt idx="8011">
                  <c:v>1.475486799999999</c:v>
                </c:pt>
                <c:pt idx="8012">
                  <c:v>1.4977845999999988</c:v>
                </c:pt>
                <c:pt idx="8013">
                  <c:v>1.4879862999999982</c:v>
                </c:pt>
                <c:pt idx="8014">
                  <c:v>1.4771075</c:v>
                </c:pt>
                <c:pt idx="8015">
                  <c:v>1.4537714999999984</c:v>
                </c:pt>
                <c:pt idx="8016">
                  <c:v>1.4346409</c:v>
                </c:pt>
                <c:pt idx="8017">
                  <c:v>1.4119192999999977</c:v>
                </c:pt>
                <c:pt idx="8018">
                  <c:v>1.4183701999999998</c:v>
                </c:pt>
                <c:pt idx="8019">
                  <c:v>1.4236137999999989</c:v>
                </c:pt>
                <c:pt idx="8020">
                  <c:v>1.426887</c:v>
                </c:pt>
                <c:pt idx="8021">
                  <c:v>1.4334756999999987</c:v>
                </c:pt>
                <c:pt idx="8022">
                  <c:v>1.4344290999999985</c:v>
                </c:pt>
                <c:pt idx="8023">
                  <c:v>1.4365051999999998</c:v>
                </c:pt>
                <c:pt idx="8024">
                  <c:v>1.4430409999999998</c:v>
                </c:pt>
                <c:pt idx="8025">
                  <c:v>1.444163799999999</c:v>
                </c:pt>
                <c:pt idx="8026">
                  <c:v>1.4503393999999989</c:v>
                </c:pt>
                <c:pt idx="8027">
                  <c:v>1.4356366999999977</c:v>
                </c:pt>
                <c:pt idx="8028">
                  <c:v>1.416399999999999</c:v>
                </c:pt>
                <c:pt idx="8029">
                  <c:v>1.4141755</c:v>
                </c:pt>
                <c:pt idx="8030">
                  <c:v>1.3970045999999998</c:v>
                </c:pt>
                <c:pt idx="8031">
                  <c:v>1.408656699999999</c:v>
                </c:pt>
                <c:pt idx="8032">
                  <c:v>1.395479299999999</c:v>
                </c:pt>
                <c:pt idx="8033">
                  <c:v>1.4044301999999989</c:v>
                </c:pt>
                <c:pt idx="8034">
                  <c:v>1.406633499999999</c:v>
                </c:pt>
                <c:pt idx="8035">
                  <c:v>1.4098959999999983</c:v>
                </c:pt>
                <c:pt idx="8036">
                  <c:v>1.4081059</c:v>
                </c:pt>
                <c:pt idx="8037">
                  <c:v>1.412565399999999</c:v>
                </c:pt>
                <c:pt idx="8038">
                  <c:v>1.4125971999999998</c:v>
                </c:pt>
                <c:pt idx="8039">
                  <c:v>1.409429999999998</c:v>
                </c:pt>
                <c:pt idx="8040">
                  <c:v>1.4101503</c:v>
                </c:pt>
                <c:pt idx="8041">
                  <c:v>1.3988689999999999</c:v>
                </c:pt>
                <c:pt idx="8042">
                  <c:v>1.4023857</c:v>
                </c:pt>
                <c:pt idx="8043">
                  <c:v>1.3907125000000011</c:v>
                </c:pt>
                <c:pt idx="8044">
                  <c:v>1.3924814999999999</c:v>
                </c:pt>
                <c:pt idx="8045">
                  <c:v>1.3907972</c:v>
                </c:pt>
                <c:pt idx="8046">
                  <c:v>1.3945471000000011</c:v>
                </c:pt>
                <c:pt idx="8047">
                  <c:v>1.3909031999999999</c:v>
                </c:pt>
                <c:pt idx="8048">
                  <c:v>1.3995469</c:v>
                </c:pt>
                <c:pt idx="8049">
                  <c:v>1.3980109000000012</c:v>
                </c:pt>
                <c:pt idx="8050">
                  <c:v>1.3975449</c:v>
                </c:pt>
                <c:pt idx="8051">
                  <c:v>1.4033814999999989</c:v>
                </c:pt>
                <c:pt idx="8052">
                  <c:v>1.3972165000000001</c:v>
                </c:pt>
                <c:pt idx="8053">
                  <c:v>1.6480542</c:v>
                </c:pt>
                <c:pt idx="8054">
                  <c:v>1.7313561000000006</c:v>
                </c:pt>
                <c:pt idx="8055">
                  <c:v>1.7833984999999997</c:v>
                </c:pt>
                <c:pt idx="8056">
                  <c:v>1.8374641999999988</c:v>
                </c:pt>
                <c:pt idx="8057">
                  <c:v>1.869645</c:v>
                </c:pt>
                <c:pt idx="8058">
                  <c:v>1.9016777999999994</c:v>
                </c:pt>
                <c:pt idx="8059">
                  <c:v>1.9129484999999993</c:v>
                </c:pt>
                <c:pt idx="8060">
                  <c:v>1.9338056999999989</c:v>
                </c:pt>
                <c:pt idx="8061">
                  <c:v>1.9544721999999999</c:v>
                </c:pt>
                <c:pt idx="8062">
                  <c:v>1.9701919999999993</c:v>
                </c:pt>
                <c:pt idx="8063">
                  <c:v>1.9858482999999993</c:v>
                </c:pt>
                <c:pt idx="8064">
                  <c:v>1.9906679999999999</c:v>
                </c:pt>
                <c:pt idx="8065">
                  <c:v>2.0048093999999987</c:v>
                </c:pt>
                <c:pt idx="8066">
                  <c:v>2.0219166999999998</c:v>
                </c:pt>
                <c:pt idx="8067">
                  <c:v>2.0313018999999999</c:v>
                </c:pt>
                <c:pt idx="8068">
                  <c:v>2.0362382999999977</c:v>
                </c:pt>
                <c:pt idx="8069">
                  <c:v>2.0543095999999998</c:v>
                </c:pt>
                <c:pt idx="8070">
                  <c:v>2.0637372000000029</c:v>
                </c:pt>
                <c:pt idx="8071">
                  <c:v>2.0777407999999999</c:v>
                </c:pt>
                <c:pt idx="8072">
                  <c:v>2.0919140000000001</c:v>
                </c:pt>
                <c:pt idx="8073">
                  <c:v>2.1014792999999998</c:v>
                </c:pt>
                <c:pt idx="8074">
                  <c:v>2.1134597999999998</c:v>
                </c:pt>
                <c:pt idx="8075">
                  <c:v>2.1242538</c:v>
                </c:pt>
                <c:pt idx="8076">
                  <c:v>2.1271456999999998</c:v>
                </c:pt>
                <c:pt idx="8077">
                  <c:v>2.1436176000000002</c:v>
                </c:pt>
                <c:pt idx="8078">
                  <c:v>2.1577801999999999</c:v>
                </c:pt>
                <c:pt idx="8079">
                  <c:v>2.1686272000000022</c:v>
                </c:pt>
                <c:pt idx="8080">
                  <c:v>2.1783937000000022</c:v>
                </c:pt>
                <c:pt idx="8081">
                  <c:v>2.1810630999999998</c:v>
                </c:pt>
                <c:pt idx="8082">
                  <c:v>2.1932978000000012</c:v>
                </c:pt>
                <c:pt idx="8083">
                  <c:v>2.2098013999999999</c:v>
                </c:pt>
                <c:pt idx="8084">
                  <c:v>2.2158604999999976</c:v>
                </c:pt>
                <c:pt idx="8085">
                  <c:v>2.2255104999999999</c:v>
                </c:pt>
                <c:pt idx="8086">
                  <c:v>2.2423108000000012</c:v>
                </c:pt>
                <c:pt idx="8087">
                  <c:v>2.2462195</c:v>
                </c:pt>
                <c:pt idx="8088">
                  <c:v>2.2631892000000029</c:v>
                </c:pt>
                <c:pt idx="8089">
                  <c:v>2.2679877000000039</c:v>
                </c:pt>
                <c:pt idx="8090">
                  <c:v>2.2857729</c:v>
                </c:pt>
                <c:pt idx="8091">
                  <c:v>2.2989611000000001</c:v>
                </c:pt>
                <c:pt idx="8092">
                  <c:v>2.3013020999999987</c:v>
                </c:pt>
                <c:pt idx="8093">
                  <c:v>2.3096809999999977</c:v>
                </c:pt>
                <c:pt idx="8094">
                  <c:v>2.3221803999999997</c:v>
                </c:pt>
                <c:pt idx="8095">
                  <c:v>2.3398704999999969</c:v>
                </c:pt>
                <c:pt idx="8096">
                  <c:v>2.3453257000000001</c:v>
                </c:pt>
                <c:pt idx="8097">
                  <c:v>2.3483765000000001</c:v>
                </c:pt>
                <c:pt idx="8098">
                  <c:v>2.3648376</c:v>
                </c:pt>
                <c:pt idx="8099">
                  <c:v>2.3803454999999976</c:v>
                </c:pt>
                <c:pt idx="8100">
                  <c:v>2.3875592000000001</c:v>
                </c:pt>
                <c:pt idx="8101">
                  <c:v>2.3967326999999976</c:v>
                </c:pt>
                <c:pt idx="8102">
                  <c:v>2.4106833999999977</c:v>
                </c:pt>
                <c:pt idx="8103">
                  <c:v>2.4118591999999959</c:v>
                </c:pt>
                <c:pt idx="8104">
                  <c:v>2.4257145000000002</c:v>
                </c:pt>
                <c:pt idx="8105">
                  <c:v>2.4367733999999976</c:v>
                </c:pt>
                <c:pt idx="8106">
                  <c:v>2.4457244</c:v>
                </c:pt>
                <c:pt idx="8107">
                  <c:v>2.4581285999999998</c:v>
                </c:pt>
                <c:pt idx="8108">
                  <c:v>2.4702360999999997</c:v>
                </c:pt>
                <c:pt idx="8109">
                  <c:v>2.4791022999999988</c:v>
                </c:pt>
                <c:pt idx="8110">
                  <c:v>2.4901293</c:v>
                </c:pt>
                <c:pt idx="8111">
                  <c:v>2.4920995999999977</c:v>
                </c:pt>
                <c:pt idx="8112">
                  <c:v>2.5057855</c:v>
                </c:pt>
                <c:pt idx="8113">
                  <c:v>2.5178824999999976</c:v>
                </c:pt>
                <c:pt idx="8114">
                  <c:v>2.5291108000000002</c:v>
                </c:pt>
                <c:pt idx="8115">
                  <c:v>2.536843599999997</c:v>
                </c:pt>
                <c:pt idx="8116">
                  <c:v>2.5449472000000002</c:v>
                </c:pt>
                <c:pt idx="8117">
                  <c:v>2.5566945999999997</c:v>
                </c:pt>
                <c:pt idx="8118">
                  <c:v>2.5651582999999998</c:v>
                </c:pt>
                <c:pt idx="8119">
                  <c:v>2.5754649999999977</c:v>
                </c:pt>
                <c:pt idx="8120">
                  <c:v>2.5832506999999998</c:v>
                </c:pt>
                <c:pt idx="8121">
                  <c:v>2.5920108999999987</c:v>
                </c:pt>
                <c:pt idx="8122">
                  <c:v>2.2108182999999997</c:v>
                </c:pt>
                <c:pt idx="8123">
                  <c:v>2.0940855999999997</c:v>
                </c:pt>
                <c:pt idx="8124">
                  <c:v>1.9047072999999994</c:v>
                </c:pt>
                <c:pt idx="8125">
                  <c:v>1.7330192</c:v>
                </c:pt>
                <c:pt idx="8126">
                  <c:v>1.6155554999999999</c:v>
                </c:pt>
                <c:pt idx="8127">
                  <c:v>1.5564157999999999</c:v>
                </c:pt>
                <c:pt idx="8128">
                  <c:v>1.5737350999999988</c:v>
                </c:pt>
                <c:pt idx="8129">
                  <c:v>1.6020920000000001</c:v>
                </c:pt>
                <c:pt idx="8130">
                  <c:v>1.6125471000000011</c:v>
                </c:pt>
                <c:pt idx="8131">
                  <c:v>1.5894018999999988</c:v>
                </c:pt>
                <c:pt idx="8132">
                  <c:v>1.5837559000000001</c:v>
                </c:pt>
                <c:pt idx="8133">
                  <c:v>1.5912025999999999</c:v>
                </c:pt>
                <c:pt idx="8134">
                  <c:v>1.6137440999999988</c:v>
                </c:pt>
                <c:pt idx="8135">
                  <c:v>1.6034478999999999</c:v>
                </c:pt>
                <c:pt idx="8136">
                  <c:v>1.5556425</c:v>
                </c:pt>
                <c:pt idx="8137">
                  <c:v>1.4914078</c:v>
                </c:pt>
                <c:pt idx="8138">
                  <c:v>1.4390686999999982</c:v>
                </c:pt>
                <c:pt idx="8139">
                  <c:v>1.4288360999999989</c:v>
                </c:pt>
                <c:pt idx="8140">
                  <c:v>1.4423206999999985</c:v>
                </c:pt>
                <c:pt idx="8141">
                  <c:v>1.453909199999998</c:v>
                </c:pt>
                <c:pt idx="8142">
                  <c:v>1.472944499999999</c:v>
                </c:pt>
                <c:pt idx="8143">
                  <c:v>1.4750312999999977</c:v>
                </c:pt>
                <c:pt idx="8144">
                  <c:v>1.4734953999999985</c:v>
                </c:pt>
                <c:pt idx="8145">
                  <c:v>1.4818742999999976</c:v>
                </c:pt>
                <c:pt idx="8146">
                  <c:v>1.4793213999999975</c:v>
                </c:pt>
                <c:pt idx="8147">
                  <c:v>1.4813763999999987</c:v>
                </c:pt>
                <c:pt idx="8148">
                  <c:v>1.478749399999999</c:v>
                </c:pt>
                <c:pt idx="8149">
                  <c:v>1.464025299999999</c:v>
                </c:pt>
                <c:pt idx="8150">
                  <c:v>1.436431099999999</c:v>
                </c:pt>
                <c:pt idx="8151">
                  <c:v>1.4169825999999999</c:v>
                </c:pt>
                <c:pt idx="8152">
                  <c:v>1.4198109999999988</c:v>
                </c:pt>
                <c:pt idx="8153">
                  <c:v>1.4172261999999978</c:v>
                </c:pt>
                <c:pt idx="8154">
                  <c:v>1.4329460999999988</c:v>
                </c:pt>
                <c:pt idx="8155">
                  <c:v>1.4318337999999977</c:v>
                </c:pt>
                <c:pt idx="8156">
                  <c:v>1.433676999999999</c:v>
                </c:pt>
                <c:pt idx="8157">
                  <c:v>1.4338358999999989</c:v>
                </c:pt>
                <c:pt idx="8158">
                  <c:v>1.430933499999999</c:v>
                </c:pt>
                <c:pt idx="8159">
                  <c:v>1.4377975999999988</c:v>
                </c:pt>
                <c:pt idx="8160">
                  <c:v>1.434693899999999</c:v>
                </c:pt>
                <c:pt idx="8161">
                  <c:v>1.4188257999999987</c:v>
                </c:pt>
                <c:pt idx="8162">
                  <c:v>1.414239099999999</c:v>
                </c:pt>
                <c:pt idx="8163">
                  <c:v>1.402788299999999</c:v>
                </c:pt>
                <c:pt idx="8164">
                  <c:v>1.3943034999999999</c:v>
                </c:pt>
                <c:pt idx="8165">
                  <c:v>1.3979155999999999</c:v>
                </c:pt>
                <c:pt idx="8166">
                  <c:v>1.4043771999999999</c:v>
                </c:pt>
                <c:pt idx="8167">
                  <c:v>1.3980003000000001</c:v>
                </c:pt>
                <c:pt idx="8168">
                  <c:v>1.4011039999999988</c:v>
                </c:pt>
                <c:pt idx="8169">
                  <c:v>1.4011781999999988</c:v>
                </c:pt>
                <c:pt idx="8170">
                  <c:v>1.4018984999999977</c:v>
                </c:pt>
                <c:pt idx="8171">
                  <c:v>1.405733099999998</c:v>
                </c:pt>
                <c:pt idx="8172">
                  <c:v>1.4058389999999987</c:v>
                </c:pt>
                <c:pt idx="8173">
                  <c:v>1.4051398999999984</c:v>
                </c:pt>
                <c:pt idx="8174">
                  <c:v>1.4050868999999988</c:v>
                </c:pt>
                <c:pt idx="8175">
                  <c:v>1.3995787</c:v>
                </c:pt>
                <c:pt idx="8176">
                  <c:v>1.4009556999999988</c:v>
                </c:pt>
                <c:pt idx="8177">
                  <c:v>1.391454</c:v>
                </c:pt>
                <c:pt idx="8178">
                  <c:v>1.3897273999999988</c:v>
                </c:pt>
                <c:pt idx="8179">
                  <c:v>1.3903523000000011</c:v>
                </c:pt>
                <c:pt idx="8180">
                  <c:v>1.3933606999999988</c:v>
                </c:pt>
                <c:pt idx="8181">
                  <c:v>1.3899709999999998</c:v>
                </c:pt>
                <c:pt idx="8182">
                  <c:v>1.3888693999999988</c:v>
                </c:pt>
                <c:pt idx="8183">
                  <c:v>1.3875135000000001</c:v>
                </c:pt>
                <c:pt idx="8184">
                  <c:v>1.5837877</c:v>
                </c:pt>
                <c:pt idx="8185">
                  <c:v>1.707109</c:v>
                </c:pt>
                <c:pt idx="8186">
                  <c:v>1.7729433999999995</c:v>
                </c:pt>
                <c:pt idx="8187">
                  <c:v>1.8220409000000011</c:v>
                </c:pt>
                <c:pt idx="8188">
                  <c:v>1.8581095000000001</c:v>
                </c:pt>
                <c:pt idx="8189">
                  <c:v>1.8888499999999999</c:v>
                </c:pt>
                <c:pt idx="8190">
                  <c:v>1.9077050999999994</c:v>
                </c:pt>
                <c:pt idx="8191">
                  <c:v>1.9362421000000005</c:v>
                </c:pt>
                <c:pt idx="8192">
                  <c:v>1.9523537000000004</c:v>
                </c:pt>
                <c:pt idx="8193">
                  <c:v>1.9673318999999994</c:v>
                </c:pt>
                <c:pt idx="8194">
                  <c:v>1.9815474000000004</c:v>
                </c:pt>
                <c:pt idx="8195">
                  <c:v>1.9900005999999999</c:v>
                </c:pt>
                <c:pt idx="8196">
                  <c:v>2.0032416</c:v>
                </c:pt>
                <c:pt idx="8197">
                  <c:v>2.0129551999999964</c:v>
                </c:pt>
                <c:pt idx="8198">
                  <c:v>2.0284949000000001</c:v>
                </c:pt>
                <c:pt idx="8199">
                  <c:v>2.0373399999999999</c:v>
                </c:pt>
                <c:pt idx="8200">
                  <c:v>2.0498182999999988</c:v>
                </c:pt>
                <c:pt idx="8201">
                  <c:v>2.0663853999999997</c:v>
                </c:pt>
                <c:pt idx="8202">
                  <c:v>2.0743722999999998</c:v>
                </c:pt>
                <c:pt idx="8203">
                  <c:v>2.0884396000000001</c:v>
                </c:pt>
                <c:pt idx="8204">
                  <c:v>2.0969985999999987</c:v>
                </c:pt>
                <c:pt idx="8205">
                  <c:v>2.1111610999999999</c:v>
                </c:pt>
                <c:pt idx="8206">
                  <c:v>2.1190632999999988</c:v>
                </c:pt>
                <c:pt idx="8207">
                  <c:v>2.130207</c:v>
                </c:pt>
                <c:pt idx="8208">
                  <c:v>2.1412447999999999</c:v>
                </c:pt>
                <c:pt idx="8209">
                  <c:v>2.1533312000000029</c:v>
                </c:pt>
                <c:pt idx="8210">
                  <c:v>2.1626103999999997</c:v>
                </c:pt>
                <c:pt idx="8211">
                  <c:v>2.1744319999999999</c:v>
                </c:pt>
                <c:pt idx="8212">
                  <c:v>2.1822176999999998</c:v>
                </c:pt>
                <c:pt idx="8213">
                  <c:v>2.1965073999999998</c:v>
                </c:pt>
                <c:pt idx="8214">
                  <c:v>2.2051723999999999</c:v>
                </c:pt>
                <c:pt idx="8215">
                  <c:v>2.2170467999999999</c:v>
                </c:pt>
                <c:pt idx="8216">
                  <c:v>2.2260507</c:v>
                </c:pt>
                <c:pt idx="8217">
                  <c:v>2.2316330999999998</c:v>
                </c:pt>
                <c:pt idx="8218">
                  <c:v>2.2476601</c:v>
                </c:pt>
                <c:pt idx="8219">
                  <c:v>2.25427</c:v>
                </c:pt>
                <c:pt idx="8220">
                  <c:v>2.2734323999999999</c:v>
                </c:pt>
                <c:pt idx="8221">
                  <c:v>2.2815676000000011</c:v>
                </c:pt>
                <c:pt idx="8222">
                  <c:v>2.2936329</c:v>
                </c:pt>
                <c:pt idx="8223">
                  <c:v>2.2985268000000012</c:v>
                </c:pt>
                <c:pt idx="8224">
                  <c:v>2.310718999999998</c:v>
                </c:pt>
                <c:pt idx="8225">
                  <c:v>2.3233668000000001</c:v>
                </c:pt>
                <c:pt idx="8226">
                  <c:v>2.3267564999999975</c:v>
                </c:pt>
                <c:pt idx="8227">
                  <c:v>2.3429529999999974</c:v>
                </c:pt>
                <c:pt idx="8228">
                  <c:v>2.3482599999999976</c:v>
                </c:pt>
                <c:pt idx="8229">
                  <c:v>2.3631958000000002</c:v>
                </c:pt>
                <c:pt idx="8230">
                  <c:v>2.3703034999999977</c:v>
                </c:pt>
                <c:pt idx="8231">
                  <c:v>2.3803454999999976</c:v>
                </c:pt>
                <c:pt idx="8232">
                  <c:v>2.3928450999999953</c:v>
                </c:pt>
                <c:pt idx="8233">
                  <c:v>2.4069758999999977</c:v>
                </c:pt>
                <c:pt idx="8234">
                  <c:v>2.415089999999998</c:v>
                </c:pt>
                <c:pt idx="8235">
                  <c:v>2.4268267999999997</c:v>
                </c:pt>
                <c:pt idx="8236">
                  <c:v>2.4341252</c:v>
                </c:pt>
                <c:pt idx="8237">
                  <c:v>2.4375678999999999</c:v>
                </c:pt>
                <c:pt idx="8238">
                  <c:v>2.4548977999999999</c:v>
                </c:pt>
                <c:pt idx="8239">
                  <c:v>2.4623127</c:v>
                </c:pt>
                <c:pt idx="8240">
                  <c:v>2.4713059999999976</c:v>
                </c:pt>
                <c:pt idx="8241">
                  <c:v>2.4772590999999977</c:v>
                </c:pt>
                <c:pt idx="8242">
                  <c:v>2.4942922999999997</c:v>
                </c:pt>
                <c:pt idx="8243">
                  <c:v>2.5010399999999997</c:v>
                </c:pt>
                <c:pt idx="8244">
                  <c:v>2.5095141999999999</c:v>
                </c:pt>
                <c:pt idx="8245">
                  <c:v>2.5152554999999959</c:v>
                </c:pt>
                <c:pt idx="8246">
                  <c:v>2.5329771999999977</c:v>
                </c:pt>
                <c:pt idx="8247">
                  <c:v>2.5411972000000023</c:v>
                </c:pt>
                <c:pt idx="8248">
                  <c:v>2.5442480999999977</c:v>
                </c:pt>
                <c:pt idx="8249">
                  <c:v>2.5599148</c:v>
                </c:pt>
                <c:pt idx="8250">
                  <c:v>2.572075399999997</c:v>
                </c:pt>
                <c:pt idx="8251">
                  <c:v>2.5808778999999999</c:v>
                </c:pt>
                <c:pt idx="8252">
                  <c:v>2.5913330000000001</c:v>
                </c:pt>
                <c:pt idx="8253">
                  <c:v>2.5919049999999997</c:v>
                </c:pt>
                <c:pt idx="8254">
                  <c:v>2.6048176999999999</c:v>
                </c:pt>
                <c:pt idx="8255">
                  <c:v>2.4242527999999997</c:v>
                </c:pt>
                <c:pt idx="8256">
                  <c:v>2.1576742000000002</c:v>
                </c:pt>
                <c:pt idx="8257">
                  <c:v>1.9502986999999994</c:v>
                </c:pt>
                <c:pt idx="8258">
                  <c:v>1.7897117999999996</c:v>
                </c:pt>
                <c:pt idx="8259">
                  <c:v>1.6358406999999988</c:v>
                </c:pt>
                <c:pt idx="8260">
                  <c:v>1.553174399999999</c:v>
                </c:pt>
                <c:pt idx="8261">
                  <c:v>1.5637565999999998</c:v>
                </c:pt>
                <c:pt idx="8262">
                  <c:v>1.5806628</c:v>
                </c:pt>
                <c:pt idx="8263">
                  <c:v>1.5941369000000001</c:v>
                </c:pt>
                <c:pt idx="8264">
                  <c:v>1.5960859000000012</c:v>
                </c:pt>
                <c:pt idx="8265">
                  <c:v>1.5848681999999998</c:v>
                </c:pt>
                <c:pt idx="8266">
                  <c:v>1.5949419</c:v>
                </c:pt>
                <c:pt idx="8267">
                  <c:v>1.6145172999999999</c:v>
                </c:pt>
                <c:pt idx="8268">
                  <c:v>1.6153964999999988</c:v>
                </c:pt>
                <c:pt idx="8269">
                  <c:v>1.5556848999999988</c:v>
                </c:pt>
                <c:pt idx="8270">
                  <c:v>1.4991298999999985</c:v>
                </c:pt>
                <c:pt idx="8271">
                  <c:v>1.4508689999999989</c:v>
                </c:pt>
                <c:pt idx="8272">
                  <c:v>1.4198957999999977</c:v>
                </c:pt>
                <c:pt idx="8273">
                  <c:v>1.4470556999999988</c:v>
                </c:pt>
                <c:pt idx="8274">
                  <c:v>1.4647031999999998</c:v>
                </c:pt>
                <c:pt idx="8275">
                  <c:v>1.4764931999999988</c:v>
                </c:pt>
                <c:pt idx="8276">
                  <c:v>1.4612816999999987</c:v>
                </c:pt>
                <c:pt idx="8277">
                  <c:v>1.4674996999999974</c:v>
                </c:pt>
                <c:pt idx="8278">
                  <c:v>1.4766202999999984</c:v>
                </c:pt>
                <c:pt idx="8279">
                  <c:v>1.4801688</c:v>
                </c:pt>
                <c:pt idx="8280">
                  <c:v>1.4876896999999984</c:v>
                </c:pt>
              </c:numCache>
            </c:numRef>
          </c:val>
          <c:smooth val="0"/>
          <c:extLst xmlns:c16r2="http://schemas.microsoft.com/office/drawing/2015/06/chart">
            <c:ext xmlns:c16="http://schemas.microsoft.com/office/drawing/2014/chart" uri="{C3380CC4-5D6E-409C-BE32-E72D297353CC}">
              <c16:uniqueId val="{00000000-D37C-4986-94C4-008B01FD96D4}"/>
            </c:ext>
          </c:extLst>
        </c:ser>
        <c:dLbls>
          <c:showLegendKey val="0"/>
          <c:showVal val="0"/>
          <c:showCatName val="0"/>
          <c:showSerName val="0"/>
          <c:showPercent val="0"/>
          <c:showBubbleSize val="0"/>
        </c:dLbls>
        <c:smooth val="0"/>
        <c:axId val="160623024"/>
        <c:axId val="161613416"/>
      </c:lineChart>
      <c:catAx>
        <c:axId val="16062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61613416"/>
        <c:crosses val="autoZero"/>
        <c:auto val="1"/>
        <c:lblAlgn val="ctr"/>
        <c:lblOffset val="100"/>
        <c:noMultiLvlLbl val="0"/>
      </c:catAx>
      <c:valAx>
        <c:axId val="161613416"/>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60623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marL="0" indent="0" algn="ctr">
              <a:defRPr sz="1200" b="0" i="0" u="none" strike="noStrike" kern="1200" spc="0" baseline="0">
                <a:solidFill>
                  <a:schemeClr val="tx1">
                    <a:lumMod val="65000"/>
                    <a:lumOff val="35000"/>
                  </a:schemeClr>
                </a:solidFill>
                <a:latin typeface="+mn-lt"/>
                <a:ea typeface="+mn-ea"/>
                <a:cs typeface="+mn-cs"/>
              </a:defRPr>
            </a:pPr>
            <a:r>
              <a:rPr lang="en-US" sz="2400" dirty="0">
                <a:solidFill>
                  <a:schemeClr val="tx1"/>
                </a:solidFill>
                <a:latin typeface="+mn-lt"/>
                <a:ea typeface="+mn-ea"/>
                <a:cs typeface="+mn-cs"/>
              </a:rPr>
              <a:t>TEMPERATURA EVAPORADOR</a:t>
            </a:r>
          </a:p>
        </c:rich>
      </c:tx>
      <c:layout>
        <c:manualLayout>
          <c:xMode val="edge"/>
          <c:yMode val="edge"/>
          <c:x val="0.40786450606717656"/>
          <c:y val="8.1632653061224497E-2"/>
        </c:manualLayout>
      </c:layout>
      <c:overlay val="1"/>
      <c:spPr>
        <a:noFill/>
        <a:ln>
          <a:noFill/>
        </a:ln>
        <a:effectLst/>
      </c:spPr>
    </c:title>
    <c:autoTitleDeleted val="0"/>
    <c:plotArea>
      <c:layout/>
      <c:lineChart>
        <c:grouping val="standard"/>
        <c:varyColors val="0"/>
        <c:ser>
          <c:idx val="0"/>
          <c:order val="0"/>
          <c:spPr>
            <a:ln w="9525" cap="rnd">
              <a:solidFill>
                <a:srgbClr val="00B0F0"/>
              </a:solidFill>
              <a:round/>
            </a:ln>
            <a:effectLst/>
          </c:spPr>
          <c:marker>
            <c:symbol val="none"/>
          </c:marker>
          <c:cat>
            <c:strRef>
              <c:f>'[CREACION DE ESCARCHA_03_02_17.xlsx]DATALOGGER'!$T$2:$T$8282</c:f>
              <c:strCache>
                <c:ptCount val="828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strCache>
            </c:strRef>
          </c:cat>
          <c:val>
            <c:numRef>
              <c:f>'[CREACION DE ESCARCHA_03_02_17.xlsx]DATALOGGER'!$N$2:$N$8282</c:f>
              <c:numCache>
                <c:formatCode>General</c:formatCode>
                <c:ptCount val="8281"/>
                <c:pt idx="0">
                  <c:v>-27.195</c:v>
                </c:pt>
                <c:pt idx="1">
                  <c:v>-27.081</c:v>
                </c:pt>
                <c:pt idx="2">
                  <c:v>-26.961999999999989</c:v>
                </c:pt>
                <c:pt idx="3">
                  <c:v>-26.861000000000001</c:v>
                </c:pt>
                <c:pt idx="4">
                  <c:v>-26.728000000000002</c:v>
                </c:pt>
                <c:pt idx="5">
                  <c:v>-26.561</c:v>
                </c:pt>
                <c:pt idx="6">
                  <c:v>-26.452999999999989</c:v>
                </c:pt>
                <c:pt idx="7">
                  <c:v>-26.294</c:v>
                </c:pt>
                <c:pt idx="8">
                  <c:v>-26.103999999999999</c:v>
                </c:pt>
                <c:pt idx="9">
                  <c:v>-25.997</c:v>
                </c:pt>
                <c:pt idx="10">
                  <c:v>-25.870999999999999</c:v>
                </c:pt>
                <c:pt idx="11">
                  <c:v>-25.721</c:v>
                </c:pt>
                <c:pt idx="12">
                  <c:v>-25.591999999999999</c:v>
                </c:pt>
                <c:pt idx="13">
                  <c:v>-25.478999999999989</c:v>
                </c:pt>
                <c:pt idx="14">
                  <c:v>-25.35</c:v>
                </c:pt>
                <c:pt idx="15">
                  <c:v>-25.212</c:v>
                </c:pt>
                <c:pt idx="16">
                  <c:v>-25.088999999999977</c:v>
                </c:pt>
                <c:pt idx="17">
                  <c:v>-24.967999999999989</c:v>
                </c:pt>
                <c:pt idx="18">
                  <c:v>-24.844999999999999</c:v>
                </c:pt>
                <c:pt idx="19">
                  <c:v>-24.683</c:v>
                </c:pt>
                <c:pt idx="20">
                  <c:v>-24.561</c:v>
                </c:pt>
                <c:pt idx="21">
                  <c:v>-24.478999999999989</c:v>
                </c:pt>
                <c:pt idx="22">
                  <c:v>-24.321000000000005</c:v>
                </c:pt>
                <c:pt idx="23">
                  <c:v>-24.254000000000001</c:v>
                </c:pt>
                <c:pt idx="24">
                  <c:v>-24.119000000000018</c:v>
                </c:pt>
                <c:pt idx="25">
                  <c:v>-24.021000000000001</c:v>
                </c:pt>
                <c:pt idx="26">
                  <c:v>-23.937999999999999</c:v>
                </c:pt>
                <c:pt idx="27">
                  <c:v>-23.802</c:v>
                </c:pt>
                <c:pt idx="28">
                  <c:v>-23.675000000000001</c:v>
                </c:pt>
                <c:pt idx="29">
                  <c:v>-23.584999999999987</c:v>
                </c:pt>
                <c:pt idx="30">
                  <c:v>-23.491</c:v>
                </c:pt>
                <c:pt idx="31">
                  <c:v>-23.391999999999999</c:v>
                </c:pt>
                <c:pt idx="32">
                  <c:v>-23.242999999999977</c:v>
                </c:pt>
                <c:pt idx="33">
                  <c:v>-23.146000000000001</c:v>
                </c:pt>
                <c:pt idx="34">
                  <c:v>-23.044</c:v>
                </c:pt>
                <c:pt idx="35">
                  <c:v>-22.998999999999977</c:v>
                </c:pt>
                <c:pt idx="36">
                  <c:v>-22.884</c:v>
                </c:pt>
                <c:pt idx="37">
                  <c:v>-22.806999999999999</c:v>
                </c:pt>
                <c:pt idx="38">
                  <c:v>-22.681000000000001</c:v>
                </c:pt>
                <c:pt idx="39">
                  <c:v>-22.611000000000018</c:v>
                </c:pt>
                <c:pt idx="40">
                  <c:v>-22.5</c:v>
                </c:pt>
                <c:pt idx="41">
                  <c:v>-22.452000000000002</c:v>
                </c:pt>
                <c:pt idx="42">
                  <c:v>-22.361999999999988</c:v>
                </c:pt>
                <c:pt idx="43">
                  <c:v>-22.247</c:v>
                </c:pt>
                <c:pt idx="44">
                  <c:v>-22.152999999999999</c:v>
                </c:pt>
                <c:pt idx="45">
                  <c:v>-22.058</c:v>
                </c:pt>
                <c:pt idx="46">
                  <c:v>-21.968999999999976</c:v>
                </c:pt>
                <c:pt idx="47">
                  <c:v>-21.914999999999999</c:v>
                </c:pt>
                <c:pt idx="48">
                  <c:v>-21.82</c:v>
                </c:pt>
                <c:pt idx="49">
                  <c:v>-21.731999999999999</c:v>
                </c:pt>
                <c:pt idx="50">
                  <c:v>-21.651000000000018</c:v>
                </c:pt>
                <c:pt idx="51">
                  <c:v>-21.597000000000001</c:v>
                </c:pt>
                <c:pt idx="52">
                  <c:v>-21.501000000000001</c:v>
                </c:pt>
                <c:pt idx="53">
                  <c:v>-21.404</c:v>
                </c:pt>
                <c:pt idx="54">
                  <c:v>-21.35</c:v>
                </c:pt>
                <c:pt idx="55">
                  <c:v>-21.280999999999977</c:v>
                </c:pt>
                <c:pt idx="56">
                  <c:v>-21.149000000000001</c:v>
                </c:pt>
                <c:pt idx="57">
                  <c:v>-21.09</c:v>
                </c:pt>
                <c:pt idx="58">
                  <c:v>-21.021999999999988</c:v>
                </c:pt>
                <c:pt idx="59">
                  <c:v>-20.939999999999987</c:v>
                </c:pt>
                <c:pt idx="60">
                  <c:v>-21.207000000000001</c:v>
                </c:pt>
                <c:pt idx="61">
                  <c:v>-21.765999999999973</c:v>
                </c:pt>
                <c:pt idx="62">
                  <c:v>-22.363</c:v>
                </c:pt>
                <c:pt idx="63">
                  <c:v>-22.924999999999986</c:v>
                </c:pt>
                <c:pt idx="64">
                  <c:v>-23.177000000000017</c:v>
                </c:pt>
                <c:pt idx="65">
                  <c:v>-23.234000000000005</c:v>
                </c:pt>
                <c:pt idx="66">
                  <c:v>-23.562999999999978</c:v>
                </c:pt>
                <c:pt idx="67">
                  <c:v>-24.018999999999988</c:v>
                </c:pt>
                <c:pt idx="68">
                  <c:v>-24.411999999999999</c:v>
                </c:pt>
                <c:pt idx="69">
                  <c:v>-24.719000000000001</c:v>
                </c:pt>
                <c:pt idx="70">
                  <c:v>-25.074999999999999</c:v>
                </c:pt>
                <c:pt idx="71">
                  <c:v>-25.600999999999999</c:v>
                </c:pt>
                <c:pt idx="72">
                  <c:v>-26.091999999999999</c:v>
                </c:pt>
                <c:pt idx="73">
                  <c:v>-26.440999999999978</c:v>
                </c:pt>
                <c:pt idx="74">
                  <c:v>-26.542000000000002</c:v>
                </c:pt>
                <c:pt idx="75">
                  <c:v>-26.558</c:v>
                </c:pt>
                <c:pt idx="76">
                  <c:v>-26.771999999999988</c:v>
                </c:pt>
                <c:pt idx="77">
                  <c:v>-27.042000000000002</c:v>
                </c:pt>
                <c:pt idx="78">
                  <c:v>-27.22</c:v>
                </c:pt>
                <c:pt idx="79">
                  <c:v>-27.271999999999988</c:v>
                </c:pt>
                <c:pt idx="80">
                  <c:v>-27.283999999999978</c:v>
                </c:pt>
                <c:pt idx="81">
                  <c:v>-27.207000000000001</c:v>
                </c:pt>
                <c:pt idx="82">
                  <c:v>-27.132000000000001</c:v>
                </c:pt>
                <c:pt idx="83">
                  <c:v>-26.986999999999973</c:v>
                </c:pt>
                <c:pt idx="84">
                  <c:v>-26.867999999999999</c:v>
                </c:pt>
                <c:pt idx="85">
                  <c:v>-26.751999999999999</c:v>
                </c:pt>
                <c:pt idx="86">
                  <c:v>-26.623000000000001</c:v>
                </c:pt>
                <c:pt idx="87">
                  <c:v>-26.451000000000001</c:v>
                </c:pt>
                <c:pt idx="88">
                  <c:v>-26.347000000000001</c:v>
                </c:pt>
                <c:pt idx="89">
                  <c:v>-26.234000000000005</c:v>
                </c:pt>
                <c:pt idx="90">
                  <c:v>-26.056000000000001</c:v>
                </c:pt>
                <c:pt idx="91">
                  <c:v>-25.957999999999988</c:v>
                </c:pt>
                <c:pt idx="92">
                  <c:v>-25.823</c:v>
                </c:pt>
                <c:pt idx="93">
                  <c:v>-25.681999999999999</c:v>
                </c:pt>
                <c:pt idx="94">
                  <c:v>-25.544</c:v>
                </c:pt>
                <c:pt idx="95">
                  <c:v>-25.427999999999987</c:v>
                </c:pt>
                <c:pt idx="96">
                  <c:v>-25.3</c:v>
                </c:pt>
                <c:pt idx="97">
                  <c:v>-25.151000000000018</c:v>
                </c:pt>
                <c:pt idx="98">
                  <c:v>-25.004999999999999</c:v>
                </c:pt>
                <c:pt idx="99">
                  <c:v>-24.876999999999999</c:v>
                </c:pt>
                <c:pt idx="100">
                  <c:v>-24.774999999999999</c:v>
                </c:pt>
                <c:pt idx="101">
                  <c:v>-24.628</c:v>
                </c:pt>
                <c:pt idx="102">
                  <c:v>-24.509</c:v>
                </c:pt>
                <c:pt idx="103">
                  <c:v>-24.419999999999987</c:v>
                </c:pt>
                <c:pt idx="104">
                  <c:v>-24.306999999999999</c:v>
                </c:pt>
                <c:pt idx="105">
                  <c:v>-24.193000000000001</c:v>
                </c:pt>
                <c:pt idx="106">
                  <c:v>-24.074000000000005</c:v>
                </c:pt>
                <c:pt idx="107">
                  <c:v>-23.978999999999989</c:v>
                </c:pt>
                <c:pt idx="108">
                  <c:v>-23.853000000000005</c:v>
                </c:pt>
                <c:pt idx="109">
                  <c:v>-23.745999999999977</c:v>
                </c:pt>
                <c:pt idx="110">
                  <c:v>-23.648</c:v>
                </c:pt>
                <c:pt idx="111">
                  <c:v>-23.547000000000001</c:v>
                </c:pt>
                <c:pt idx="112">
                  <c:v>-23.462999999999976</c:v>
                </c:pt>
                <c:pt idx="113">
                  <c:v>-23.332000000000001</c:v>
                </c:pt>
                <c:pt idx="114">
                  <c:v>-23.187000000000001</c:v>
                </c:pt>
                <c:pt idx="115">
                  <c:v>-23.123000000000001</c:v>
                </c:pt>
                <c:pt idx="116">
                  <c:v>-23.036000000000001</c:v>
                </c:pt>
                <c:pt idx="117">
                  <c:v>-22.939999999999987</c:v>
                </c:pt>
                <c:pt idx="118">
                  <c:v>-22.835000000000001</c:v>
                </c:pt>
                <c:pt idx="119">
                  <c:v>-22.744</c:v>
                </c:pt>
                <c:pt idx="120">
                  <c:v>-22.66</c:v>
                </c:pt>
                <c:pt idx="121">
                  <c:v>-22.594000000000001</c:v>
                </c:pt>
                <c:pt idx="122">
                  <c:v>-22.456</c:v>
                </c:pt>
                <c:pt idx="123">
                  <c:v>-22.407999999999987</c:v>
                </c:pt>
                <c:pt idx="124">
                  <c:v>-22.323</c:v>
                </c:pt>
                <c:pt idx="125">
                  <c:v>-22.19</c:v>
                </c:pt>
                <c:pt idx="126">
                  <c:v>-22.106999999999999</c:v>
                </c:pt>
                <c:pt idx="127">
                  <c:v>-21.995999999999977</c:v>
                </c:pt>
                <c:pt idx="128">
                  <c:v>-21.916</c:v>
                </c:pt>
                <c:pt idx="129">
                  <c:v>-21.835000000000001</c:v>
                </c:pt>
                <c:pt idx="130">
                  <c:v>-21.763000000000002</c:v>
                </c:pt>
                <c:pt idx="131">
                  <c:v>-21.667000000000005</c:v>
                </c:pt>
                <c:pt idx="132">
                  <c:v>-21.594999999999999</c:v>
                </c:pt>
                <c:pt idx="133">
                  <c:v>-21.529</c:v>
                </c:pt>
                <c:pt idx="134">
                  <c:v>-21.427</c:v>
                </c:pt>
                <c:pt idx="135">
                  <c:v>-21.367000000000001</c:v>
                </c:pt>
                <c:pt idx="136">
                  <c:v>-21.284999999999989</c:v>
                </c:pt>
                <c:pt idx="137">
                  <c:v>-21.23</c:v>
                </c:pt>
                <c:pt idx="138">
                  <c:v>-21.122</c:v>
                </c:pt>
                <c:pt idx="139">
                  <c:v>-21.084</c:v>
                </c:pt>
                <c:pt idx="140">
                  <c:v>-21.027000000000001</c:v>
                </c:pt>
                <c:pt idx="141">
                  <c:v>-21.355</c:v>
                </c:pt>
                <c:pt idx="142">
                  <c:v>-21.864000000000001</c:v>
                </c:pt>
                <c:pt idx="143">
                  <c:v>-22.488999999999976</c:v>
                </c:pt>
                <c:pt idx="144">
                  <c:v>-23.048999999999989</c:v>
                </c:pt>
                <c:pt idx="145">
                  <c:v>-23.213999999999999</c:v>
                </c:pt>
                <c:pt idx="146">
                  <c:v>-23.364000000000001</c:v>
                </c:pt>
                <c:pt idx="147">
                  <c:v>-23.771999999999988</c:v>
                </c:pt>
                <c:pt idx="148">
                  <c:v>-24.256</c:v>
                </c:pt>
                <c:pt idx="149">
                  <c:v>-24.675999999999988</c:v>
                </c:pt>
                <c:pt idx="150">
                  <c:v>-24.960999999999977</c:v>
                </c:pt>
                <c:pt idx="151">
                  <c:v>-25.384</c:v>
                </c:pt>
                <c:pt idx="152">
                  <c:v>-25.893000000000001</c:v>
                </c:pt>
                <c:pt idx="153">
                  <c:v>-26.341000000000001</c:v>
                </c:pt>
                <c:pt idx="154">
                  <c:v>-26.617000000000026</c:v>
                </c:pt>
                <c:pt idx="155">
                  <c:v>-26.774999999999999</c:v>
                </c:pt>
                <c:pt idx="156">
                  <c:v>-26.907</c:v>
                </c:pt>
                <c:pt idx="157">
                  <c:v>-27.158999999999999</c:v>
                </c:pt>
                <c:pt idx="158">
                  <c:v>-27.417000000000005</c:v>
                </c:pt>
                <c:pt idx="159">
                  <c:v>-27.51</c:v>
                </c:pt>
                <c:pt idx="160">
                  <c:v>-27.492999999999977</c:v>
                </c:pt>
                <c:pt idx="161">
                  <c:v>-27.468999999999976</c:v>
                </c:pt>
                <c:pt idx="162">
                  <c:v>-27.388999999999989</c:v>
                </c:pt>
                <c:pt idx="163">
                  <c:v>-27.273</c:v>
                </c:pt>
                <c:pt idx="164">
                  <c:v>-27.143999999999988</c:v>
                </c:pt>
                <c:pt idx="165">
                  <c:v>-27.027000000000001</c:v>
                </c:pt>
                <c:pt idx="166">
                  <c:v>-26.864999999999988</c:v>
                </c:pt>
                <c:pt idx="167">
                  <c:v>-26.744999999999987</c:v>
                </c:pt>
                <c:pt idx="168">
                  <c:v>-26.594999999999999</c:v>
                </c:pt>
                <c:pt idx="169">
                  <c:v>-26.475999999999981</c:v>
                </c:pt>
                <c:pt idx="170">
                  <c:v>-26.277000000000001</c:v>
                </c:pt>
                <c:pt idx="171">
                  <c:v>-26.146000000000001</c:v>
                </c:pt>
                <c:pt idx="172">
                  <c:v>-26.013999999999999</c:v>
                </c:pt>
                <c:pt idx="173">
                  <c:v>-25.875</c:v>
                </c:pt>
                <c:pt idx="174">
                  <c:v>-25.74</c:v>
                </c:pt>
                <c:pt idx="175">
                  <c:v>-25.611000000000018</c:v>
                </c:pt>
                <c:pt idx="176">
                  <c:v>-25.452999999999989</c:v>
                </c:pt>
                <c:pt idx="177">
                  <c:v>-25.308</c:v>
                </c:pt>
                <c:pt idx="178">
                  <c:v>-25.146000000000001</c:v>
                </c:pt>
                <c:pt idx="179">
                  <c:v>-25.036000000000001</c:v>
                </c:pt>
                <c:pt idx="180">
                  <c:v>-24.931999999999999</c:v>
                </c:pt>
                <c:pt idx="181">
                  <c:v>-24.794</c:v>
                </c:pt>
                <c:pt idx="182">
                  <c:v>-24.652999999999999</c:v>
                </c:pt>
                <c:pt idx="183">
                  <c:v>-24.545000000000002</c:v>
                </c:pt>
                <c:pt idx="184">
                  <c:v>-24.446999999999989</c:v>
                </c:pt>
                <c:pt idx="185">
                  <c:v>-24.324999999999999</c:v>
                </c:pt>
                <c:pt idx="186">
                  <c:v>-24.202000000000002</c:v>
                </c:pt>
                <c:pt idx="187">
                  <c:v>-24.119000000000018</c:v>
                </c:pt>
                <c:pt idx="188">
                  <c:v>-23.991</c:v>
                </c:pt>
                <c:pt idx="189">
                  <c:v>-23.895</c:v>
                </c:pt>
                <c:pt idx="190">
                  <c:v>-23.763000000000002</c:v>
                </c:pt>
                <c:pt idx="191">
                  <c:v>-23.678000000000001</c:v>
                </c:pt>
                <c:pt idx="192">
                  <c:v>-23.561</c:v>
                </c:pt>
                <c:pt idx="193">
                  <c:v>-23.467999999999989</c:v>
                </c:pt>
                <c:pt idx="194">
                  <c:v>-23.344000000000001</c:v>
                </c:pt>
                <c:pt idx="195">
                  <c:v>-23.241</c:v>
                </c:pt>
                <c:pt idx="196">
                  <c:v>-23.146000000000001</c:v>
                </c:pt>
                <c:pt idx="197">
                  <c:v>-23.047999999999988</c:v>
                </c:pt>
                <c:pt idx="198">
                  <c:v>-22.954999999999988</c:v>
                </c:pt>
                <c:pt idx="199">
                  <c:v>-22.849</c:v>
                </c:pt>
                <c:pt idx="200">
                  <c:v>-22.756</c:v>
                </c:pt>
                <c:pt idx="201">
                  <c:v>-22.669</c:v>
                </c:pt>
                <c:pt idx="202">
                  <c:v>-22.579000000000001</c:v>
                </c:pt>
                <c:pt idx="203">
                  <c:v>-22.507000000000001</c:v>
                </c:pt>
                <c:pt idx="204">
                  <c:v>-22.422999999999973</c:v>
                </c:pt>
                <c:pt idx="205">
                  <c:v>-22.321000000000005</c:v>
                </c:pt>
                <c:pt idx="206">
                  <c:v>-22.245999999999977</c:v>
                </c:pt>
                <c:pt idx="207">
                  <c:v>-22.158999999999999</c:v>
                </c:pt>
                <c:pt idx="208">
                  <c:v>-22.058</c:v>
                </c:pt>
                <c:pt idx="209">
                  <c:v>-21.991</c:v>
                </c:pt>
                <c:pt idx="210">
                  <c:v>-21.879000000000001</c:v>
                </c:pt>
                <c:pt idx="211">
                  <c:v>-21.785999999999976</c:v>
                </c:pt>
                <c:pt idx="212">
                  <c:v>-21.716999999999999</c:v>
                </c:pt>
                <c:pt idx="213">
                  <c:v>-21.611000000000018</c:v>
                </c:pt>
                <c:pt idx="214">
                  <c:v>-21.529</c:v>
                </c:pt>
                <c:pt idx="215">
                  <c:v>-21.447999999999986</c:v>
                </c:pt>
                <c:pt idx="216">
                  <c:v>-21.36</c:v>
                </c:pt>
                <c:pt idx="217">
                  <c:v>-21.312000000000001</c:v>
                </c:pt>
                <c:pt idx="218">
                  <c:v>-21.231000000000005</c:v>
                </c:pt>
                <c:pt idx="219">
                  <c:v>-21.161999999999999</c:v>
                </c:pt>
                <c:pt idx="220">
                  <c:v>-21.09</c:v>
                </c:pt>
                <c:pt idx="221">
                  <c:v>-20.997</c:v>
                </c:pt>
                <c:pt idx="222">
                  <c:v>-21.279</c:v>
                </c:pt>
                <c:pt idx="223">
                  <c:v>-21.844000000000001</c:v>
                </c:pt>
                <c:pt idx="224">
                  <c:v>-22.457000000000001</c:v>
                </c:pt>
                <c:pt idx="225">
                  <c:v>-23.027000000000001</c:v>
                </c:pt>
                <c:pt idx="226">
                  <c:v>-23.231000000000005</c:v>
                </c:pt>
                <c:pt idx="227">
                  <c:v>-23.361000000000001</c:v>
                </c:pt>
                <c:pt idx="228">
                  <c:v>-23.741</c:v>
                </c:pt>
                <c:pt idx="229">
                  <c:v>-24.231000000000005</c:v>
                </c:pt>
                <c:pt idx="230">
                  <c:v>-24.616000000000017</c:v>
                </c:pt>
                <c:pt idx="231">
                  <c:v>-24.885000000000002</c:v>
                </c:pt>
                <c:pt idx="232">
                  <c:v>-25.281999999999989</c:v>
                </c:pt>
                <c:pt idx="233">
                  <c:v>-25.809000000000001</c:v>
                </c:pt>
                <c:pt idx="234">
                  <c:v>-26.283999999999978</c:v>
                </c:pt>
                <c:pt idx="235">
                  <c:v>-26.542000000000002</c:v>
                </c:pt>
                <c:pt idx="236">
                  <c:v>-26.611000000000018</c:v>
                </c:pt>
                <c:pt idx="237">
                  <c:v>-26.611999999999998</c:v>
                </c:pt>
                <c:pt idx="238">
                  <c:v>-26.849</c:v>
                </c:pt>
                <c:pt idx="239">
                  <c:v>-27.132000000000001</c:v>
                </c:pt>
                <c:pt idx="240">
                  <c:v>-27.283999999999978</c:v>
                </c:pt>
                <c:pt idx="241">
                  <c:v>-27.350999999999999</c:v>
                </c:pt>
                <c:pt idx="242">
                  <c:v>-27.321000000000005</c:v>
                </c:pt>
                <c:pt idx="243">
                  <c:v>-27.247</c:v>
                </c:pt>
                <c:pt idx="244">
                  <c:v>-27.149000000000001</c:v>
                </c:pt>
                <c:pt idx="245">
                  <c:v>-27.06</c:v>
                </c:pt>
                <c:pt idx="246">
                  <c:v>-26.916</c:v>
                </c:pt>
                <c:pt idx="247">
                  <c:v>-26.787999999999986</c:v>
                </c:pt>
                <c:pt idx="248">
                  <c:v>-26.683</c:v>
                </c:pt>
                <c:pt idx="249">
                  <c:v>-26.521000000000001</c:v>
                </c:pt>
                <c:pt idx="250">
                  <c:v>-26.388999999999989</c:v>
                </c:pt>
                <c:pt idx="251">
                  <c:v>-26.224</c:v>
                </c:pt>
                <c:pt idx="252">
                  <c:v>-26.129000000000001</c:v>
                </c:pt>
                <c:pt idx="253">
                  <c:v>-25.984000000000002</c:v>
                </c:pt>
                <c:pt idx="254">
                  <c:v>-25.808</c:v>
                </c:pt>
                <c:pt idx="255">
                  <c:v>-25.699000000000005</c:v>
                </c:pt>
                <c:pt idx="256">
                  <c:v>-25.544</c:v>
                </c:pt>
                <c:pt idx="257">
                  <c:v>-25.414000000000001</c:v>
                </c:pt>
                <c:pt idx="258">
                  <c:v>-25.263999999999989</c:v>
                </c:pt>
                <c:pt idx="259">
                  <c:v>-25.146000000000001</c:v>
                </c:pt>
                <c:pt idx="260">
                  <c:v>-25.015999999999988</c:v>
                </c:pt>
                <c:pt idx="261">
                  <c:v>-24.873999999999999</c:v>
                </c:pt>
                <c:pt idx="262">
                  <c:v>-24.744</c:v>
                </c:pt>
                <c:pt idx="263">
                  <c:v>-24.623999999999999</c:v>
                </c:pt>
                <c:pt idx="264">
                  <c:v>-24.494999999999987</c:v>
                </c:pt>
                <c:pt idx="265">
                  <c:v>-24.402999999999977</c:v>
                </c:pt>
                <c:pt idx="266">
                  <c:v>-24.271999999999988</c:v>
                </c:pt>
                <c:pt idx="267">
                  <c:v>-24.167000000000005</c:v>
                </c:pt>
                <c:pt idx="268">
                  <c:v>-24.087999999999987</c:v>
                </c:pt>
                <c:pt idx="269">
                  <c:v>-23.940999999999978</c:v>
                </c:pt>
                <c:pt idx="270">
                  <c:v>-23.830000000000005</c:v>
                </c:pt>
                <c:pt idx="271">
                  <c:v>-23.722999999999978</c:v>
                </c:pt>
                <c:pt idx="272">
                  <c:v>-23.631000000000018</c:v>
                </c:pt>
                <c:pt idx="273">
                  <c:v>-23.527000000000001</c:v>
                </c:pt>
                <c:pt idx="274">
                  <c:v>-23.420999999999989</c:v>
                </c:pt>
                <c:pt idx="275">
                  <c:v>-23.315999999999999</c:v>
                </c:pt>
                <c:pt idx="276">
                  <c:v>-23.241</c:v>
                </c:pt>
                <c:pt idx="277">
                  <c:v>-23.148</c:v>
                </c:pt>
                <c:pt idx="278">
                  <c:v>-23.052</c:v>
                </c:pt>
                <c:pt idx="279">
                  <c:v>-22.946000000000002</c:v>
                </c:pt>
                <c:pt idx="280">
                  <c:v>-22.856999999999999</c:v>
                </c:pt>
                <c:pt idx="281">
                  <c:v>-22.784999999999989</c:v>
                </c:pt>
                <c:pt idx="282">
                  <c:v>-22.655999999999999</c:v>
                </c:pt>
                <c:pt idx="283">
                  <c:v>-22.568999999999981</c:v>
                </c:pt>
                <c:pt idx="284">
                  <c:v>-22.434999999999999</c:v>
                </c:pt>
                <c:pt idx="285">
                  <c:v>-22.361999999999988</c:v>
                </c:pt>
                <c:pt idx="286">
                  <c:v>-22.263000000000002</c:v>
                </c:pt>
                <c:pt idx="287">
                  <c:v>-22.178999999999988</c:v>
                </c:pt>
                <c:pt idx="288">
                  <c:v>-22.094000000000001</c:v>
                </c:pt>
                <c:pt idx="289">
                  <c:v>-22.018999999999988</c:v>
                </c:pt>
                <c:pt idx="290">
                  <c:v>-21.904999999999987</c:v>
                </c:pt>
                <c:pt idx="291">
                  <c:v>-21.850999999999999</c:v>
                </c:pt>
                <c:pt idx="292">
                  <c:v>-21.794</c:v>
                </c:pt>
                <c:pt idx="293">
                  <c:v>-21.701000000000001</c:v>
                </c:pt>
                <c:pt idx="294">
                  <c:v>-21.599</c:v>
                </c:pt>
                <c:pt idx="295">
                  <c:v>-21.518000000000001</c:v>
                </c:pt>
                <c:pt idx="296">
                  <c:v>-21.452000000000002</c:v>
                </c:pt>
                <c:pt idx="297">
                  <c:v>-21.367999999999999</c:v>
                </c:pt>
                <c:pt idx="298">
                  <c:v>-21.308</c:v>
                </c:pt>
                <c:pt idx="299">
                  <c:v>-21.244999999999987</c:v>
                </c:pt>
                <c:pt idx="300">
                  <c:v>-21.158000000000001</c:v>
                </c:pt>
                <c:pt idx="301">
                  <c:v>-21.084999999999987</c:v>
                </c:pt>
                <c:pt idx="302">
                  <c:v>-21.013000000000005</c:v>
                </c:pt>
                <c:pt idx="303">
                  <c:v>-21.251000000000001</c:v>
                </c:pt>
                <c:pt idx="304">
                  <c:v>-21.751999999999999</c:v>
                </c:pt>
                <c:pt idx="305">
                  <c:v>-22.347999999999999</c:v>
                </c:pt>
                <c:pt idx="306">
                  <c:v>-22.984000000000002</c:v>
                </c:pt>
                <c:pt idx="307">
                  <c:v>-23.266999999999989</c:v>
                </c:pt>
                <c:pt idx="308">
                  <c:v>-23.292000000000002</c:v>
                </c:pt>
                <c:pt idx="309">
                  <c:v>-23.631000000000018</c:v>
                </c:pt>
                <c:pt idx="310">
                  <c:v>-24.129000000000001</c:v>
                </c:pt>
                <c:pt idx="311">
                  <c:v>-24.553000000000001</c:v>
                </c:pt>
                <c:pt idx="312">
                  <c:v>-24.777999999999999</c:v>
                </c:pt>
                <c:pt idx="313">
                  <c:v>-25.152000000000001</c:v>
                </c:pt>
                <c:pt idx="314">
                  <c:v>-25.626999999999999</c:v>
                </c:pt>
                <c:pt idx="315">
                  <c:v>-26.148</c:v>
                </c:pt>
                <c:pt idx="316">
                  <c:v>-26.466999999999977</c:v>
                </c:pt>
                <c:pt idx="317">
                  <c:v>-26.574000000000005</c:v>
                </c:pt>
                <c:pt idx="318">
                  <c:v>-26.559000000000001</c:v>
                </c:pt>
                <c:pt idx="319">
                  <c:v>-26.748999999999977</c:v>
                </c:pt>
                <c:pt idx="320">
                  <c:v>-27.006</c:v>
                </c:pt>
                <c:pt idx="321">
                  <c:v>-27.233000000000001</c:v>
                </c:pt>
                <c:pt idx="322">
                  <c:v>-27.295000000000002</c:v>
                </c:pt>
                <c:pt idx="323">
                  <c:v>-27.254999999999999</c:v>
                </c:pt>
                <c:pt idx="324">
                  <c:v>-27.233000000000001</c:v>
                </c:pt>
                <c:pt idx="325">
                  <c:v>-27.126000000000001</c:v>
                </c:pt>
                <c:pt idx="326">
                  <c:v>-27.030999999999999</c:v>
                </c:pt>
                <c:pt idx="327">
                  <c:v>-26.923999999999989</c:v>
                </c:pt>
                <c:pt idx="328">
                  <c:v>-26.779999999999987</c:v>
                </c:pt>
                <c:pt idx="329">
                  <c:v>-26.672000000000001</c:v>
                </c:pt>
                <c:pt idx="330">
                  <c:v>-26.51</c:v>
                </c:pt>
                <c:pt idx="331">
                  <c:v>-26.381</c:v>
                </c:pt>
                <c:pt idx="332">
                  <c:v>-26.242999999999977</c:v>
                </c:pt>
                <c:pt idx="333">
                  <c:v>-26.111000000000018</c:v>
                </c:pt>
                <c:pt idx="334">
                  <c:v>-25.962999999999976</c:v>
                </c:pt>
                <c:pt idx="335">
                  <c:v>-25.823</c:v>
                </c:pt>
                <c:pt idx="336">
                  <c:v>-25.652999999999999</c:v>
                </c:pt>
                <c:pt idx="337">
                  <c:v>-25.536000000000001</c:v>
                </c:pt>
                <c:pt idx="338">
                  <c:v>-25.358000000000001</c:v>
                </c:pt>
                <c:pt idx="339">
                  <c:v>-25.228999999999989</c:v>
                </c:pt>
                <c:pt idx="340">
                  <c:v>-25.125</c:v>
                </c:pt>
                <c:pt idx="341">
                  <c:v>-24.974999999999987</c:v>
                </c:pt>
                <c:pt idx="342">
                  <c:v>-24.858000000000001</c:v>
                </c:pt>
                <c:pt idx="343">
                  <c:v>-24.744999999999987</c:v>
                </c:pt>
                <c:pt idx="344">
                  <c:v>-24.628</c:v>
                </c:pt>
                <c:pt idx="345">
                  <c:v>-24.506</c:v>
                </c:pt>
                <c:pt idx="346">
                  <c:v>-24.396000000000001</c:v>
                </c:pt>
                <c:pt idx="347">
                  <c:v>-24.273</c:v>
                </c:pt>
                <c:pt idx="348">
                  <c:v>-24.19</c:v>
                </c:pt>
                <c:pt idx="349">
                  <c:v>-24.048999999999989</c:v>
                </c:pt>
                <c:pt idx="350">
                  <c:v>-23.93</c:v>
                </c:pt>
                <c:pt idx="351">
                  <c:v>-23.853000000000005</c:v>
                </c:pt>
                <c:pt idx="352">
                  <c:v>-23.742999999999977</c:v>
                </c:pt>
                <c:pt idx="353">
                  <c:v>-23.626000000000001</c:v>
                </c:pt>
                <c:pt idx="354">
                  <c:v>-23.536999999999999</c:v>
                </c:pt>
                <c:pt idx="355">
                  <c:v>-23.437999999999999</c:v>
                </c:pt>
                <c:pt idx="356">
                  <c:v>-23.312000000000001</c:v>
                </c:pt>
                <c:pt idx="357">
                  <c:v>-23.254999999999999</c:v>
                </c:pt>
                <c:pt idx="358">
                  <c:v>-23.122</c:v>
                </c:pt>
                <c:pt idx="359">
                  <c:v>-23.071000000000005</c:v>
                </c:pt>
                <c:pt idx="360">
                  <c:v>-22.951000000000001</c:v>
                </c:pt>
                <c:pt idx="361">
                  <c:v>-22.879000000000001</c:v>
                </c:pt>
                <c:pt idx="362">
                  <c:v>-23.245999999999977</c:v>
                </c:pt>
                <c:pt idx="363">
                  <c:v>-23.939</c:v>
                </c:pt>
                <c:pt idx="364">
                  <c:v>-24.776</c:v>
                </c:pt>
                <c:pt idx="365">
                  <c:v>-25.652999999999999</c:v>
                </c:pt>
                <c:pt idx="366">
                  <c:v>-26.484999999999989</c:v>
                </c:pt>
                <c:pt idx="367">
                  <c:v>-27.34</c:v>
                </c:pt>
                <c:pt idx="368">
                  <c:v>-28.186</c:v>
                </c:pt>
                <c:pt idx="369">
                  <c:v>-28.184000000000001</c:v>
                </c:pt>
                <c:pt idx="370">
                  <c:v>-27.346</c:v>
                </c:pt>
                <c:pt idx="371">
                  <c:v>-26.023</c:v>
                </c:pt>
                <c:pt idx="372">
                  <c:v>-24.497</c:v>
                </c:pt>
                <c:pt idx="373">
                  <c:v>-22.937000000000001</c:v>
                </c:pt>
                <c:pt idx="374">
                  <c:v>-21.440999999999978</c:v>
                </c:pt>
                <c:pt idx="375">
                  <c:v>-20.096</c:v>
                </c:pt>
                <c:pt idx="376">
                  <c:v>-18.855</c:v>
                </c:pt>
                <c:pt idx="377">
                  <c:v>-17.731999999999999</c:v>
                </c:pt>
                <c:pt idx="378">
                  <c:v>-16.753</c:v>
                </c:pt>
                <c:pt idx="379">
                  <c:v>-15.963000000000006</c:v>
                </c:pt>
                <c:pt idx="380">
                  <c:v>-15.3</c:v>
                </c:pt>
                <c:pt idx="381">
                  <c:v>-14.808</c:v>
                </c:pt>
                <c:pt idx="382">
                  <c:v>-14.366000000000009</c:v>
                </c:pt>
                <c:pt idx="383">
                  <c:v>-14.11</c:v>
                </c:pt>
                <c:pt idx="384">
                  <c:v>-13.954000000000002</c:v>
                </c:pt>
                <c:pt idx="385">
                  <c:v>-13.874000000000002</c:v>
                </c:pt>
                <c:pt idx="386">
                  <c:v>-13.821</c:v>
                </c:pt>
                <c:pt idx="387">
                  <c:v>-13.947999999999999</c:v>
                </c:pt>
                <c:pt idx="388">
                  <c:v>-14.354000000000006</c:v>
                </c:pt>
                <c:pt idx="389">
                  <c:v>-14.652000000000006</c:v>
                </c:pt>
                <c:pt idx="390">
                  <c:v>-14.926</c:v>
                </c:pt>
                <c:pt idx="391">
                  <c:v>-15.324</c:v>
                </c:pt>
                <c:pt idx="392">
                  <c:v>-15.769</c:v>
                </c:pt>
                <c:pt idx="393">
                  <c:v>-16.184000000000001</c:v>
                </c:pt>
                <c:pt idx="394">
                  <c:v>-16.548999999999989</c:v>
                </c:pt>
                <c:pt idx="395">
                  <c:v>-16.97</c:v>
                </c:pt>
                <c:pt idx="396">
                  <c:v>-17.282999999999976</c:v>
                </c:pt>
                <c:pt idx="397">
                  <c:v>-17.596</c:v>
                </c:pt>
                <c:pt idx="398">
                  <c:v>-17.911999999999999</c:v>
                </c:pt>
                <c:pt idx="399">
                  <c:v>-18.161000000000001</c:v>
                </c:pt>
                <c:pt idx="400">
                  <c:v>-18.420999999999989</c:v>
                </c:pt>
                <c:pt idx="401">
                  <c:v>-18.670000000000005</c:v>
                </c:pt>
                <c:pt idx="402">
                  <c:v>-18.895</c:v>
                </c:pt>
                <c:pt idx="403">
                  <c:v>-19.114999999999998</c:v>
                </c:pt>
                <c:pt idx="404">
                  <c:v>-19.305</c:v>
                </c:pt>
                <c:pt idx="405">
                  <c:v>-19.411999999999999</c:v>
                </c:pt>
                <c:pt idx="406">
                  <c:v>-19.606000000000005</c:v>
                </c:pt>
                <c:pt idx="407">
                  <c:v>-19.812999999999999</c:v>
                </c:pt>
                <c:pt idx="408">
                  <c:v>-19.952000000000002</c:v>
                </c:pt>
                <c:pt idx="409">
                  <c:v>-20.173999999999999</c:v>
                </c:pt>
                <c:pt idx="410">
                  <c:v>-20.294</c:v>
                </c:pt>
                <c:pt idx="411">
                  <c:v>-20.393000000000001</c:v>
                </c:pt>
                <c:pt idx="412">
                  <c:v>-20.571000000000005</c:v>
                </c:pt>
                <c:pt idx="413">
                  <c:v>-20.724</c:v>
                </c:pt>
                <c:pt idx="414">
                  <c:v>-20.873999999999999</c:v>
                </c:pt>
                <c:pt idx="415">
                  <c:v>-21.033000000000001</c:v>
                </c:pt>
                <c:pt idx="416">
                  <c:v>-21.186</c:v>
                </c:pt>
                <c:pt idx="417">
                  <c:v>-21.36</c:v>
                </c:pt>
                <c:pt idx="418">
                  <c:v>-21.459999999999987</c:v>
                </c:pt>
                <c:pt idx="419">
                  <c:v>-21.547000000000001</c:v>
                </c:pt>
                <c:pt idx="420">
                  <c:v>-21.625</c:v>
                </c:pt>
                <c:pt idx="421">
                  <c:v>-21.777999999999999</c:v>
                </c:pt>
                <c:pt idx="422">
                  <c:v>-21.882999999999981</c:v>
                </c:pt>
                <c:pt idx="423">
                  <c:v>-21.899000000000001</c:v>
                </c:pt>
                <c:pt idx="424">
                  <c:v>-21.952000000000002</c:v>
                </c:pt>
                <c:pt idx="425">
                  <c:v>-22.052</c:v>
                </c:pt>
                <c:pt idx="426">
                  <c:v>-22.199000000000005</c:v>
                </c:pt>
                <c:pt idx="427">
                  <c:v>-22.335999999999999</c:v>
                </c:pt>
                <c:pt idx="428">
                  <c:v>-22.420999999999989</c:v>
                </c:pt>
                <c:pt idx="429">
                  <c:v>-22.533000000000001</c:v>
                </c:pt>
                <c:pt idx="430">
                  <c:v>-22.581</c:v>
                </c:pt>
                <c:pt idx="431">
                  <c:v>-22.602</c:v>
                </c:pt>
                <c:pt idx="432">
                  <c:v>-22.631000000000018</c:v>
                </c:pt>
                <c:pt idx="433">
                  <c:v>-22.696999999999999</c:v>
                </c:pt>
                <c:pt idx="434">
                  <c:v>-22.777999999999999</c:v>
                </c:pt>
                <c:pt idx="435">
                  <c:v>-22.861999999999988</c:v>
                </c:pt>
                <c:pt idx="436">
                  <c:v>-22.91</c:v>
                </c:pt>
                <c:pt idx="437">
                  <c:v>-22.956</c:v>
                </c:pt>
                <c:pt idx="438">
                  <c:v>-22.971</c:v>
                </c:pt>
                <c:pt idx="439">
                  <c:v>-23.067</c:v>
                </c:pt>
                <c:pt idx="440">
                  <c:v>-23.106000000000005</c:v>
                </c:pt>
                <c:pt idx="441">
                  <c:v>-23.148</c:v>
                </c:pt>
                <c:pt idx="442">
                  <c:v>-23.228999999999989</c:v>
                </c:pt>
                <c:pt idx="443">
                  <c:v>-23.274000000000001</c:v>
                </c:pt>
                <c:pt idx="444">
                  <c:v>-23.292000000000002</c:v>
                </c:pt>
                <c:pt idx="445">
                  <c:v>-23.306999999999999</c:v>
                </c:pt>
                <c:pt idx="446">
                  <c:v>-23.32</c:v>
                </c:pt>
                <c:pt idx="447">
                  <c:v>-23.401</c:v>
                </c:pt>
                <c:pt idx="448">
                  <c:v>-23.387</c:v>
                </c:pt>
                <c:pt idx="449">
                  <c:v>-23.416</c:v>
                </c:pt>
                <c:pt idx="450">
                  <c:v>-23.491</c:v>
                </c:pt>
                <c:pt idx="451">
                  <c:v>-23.53</c:v>
                </c:pt>
                <c:pt idx="452">
                  <c:v>-23.512</c:v>
                </c:pt>
                <c:pt idx="453">
                  <c:v>-23.47</c:v>
                </c:pt>
                <c:pt idx="454">
                  <c:v>-23.43</c:v>
                </c:pt>
                <c:pt idx="455">
                  <c:v>-23.405999999999977</c:v>
                </c:pt>
                <c:pt idx="456">
                  <c:v>-23.43</c:v>
                </c:pt>
                <c:pt idx="457">
                  <c:v>-23.521000000000001</c:v>
                </c:pt>
                <c:pt idx="458">
                  <c:v>-23.484999999999989</c:v>
                </c:pt>
                <c:pt idx="459">
                  <c:v>-23.506</c:v>
                </c:pt>
                <c:pt idx="460">
                  <c:v>-23.512</c:v>
                </c:pt>
                <c:pt idx="461">
                  <c:v>-23.536000000000001</c:v>
                </c:pt>
                <c:pt idx="462">
                  <c:v>-23.603999999999999</c:v>
                </c:pt>
                <c:pt idx="463">
                  <c:v>-23.603999999999999</c:v>
                </c:pt>
                <c:pt idx="464">
                  <c:v>-23.564</c:v>
                </c:pt>
                <c:pt idx="465">
                  <c:v>-23.597000000000001</c:v>
                </c:pt>
                <c:pt idx="466">
                  <c:v>-23.603000000000005</c:v>
                </c:pt>
                <c:pt idx="467">
                  <c:v>-23.593</c:v>
                </c:pt>
                <c:pt idx="468">
                  <c:v>-23.577000000000005</c:v>
                </c:pt>
                <c:pt idx="469">
                  <c:v>-23.577000000000005</c:v>
                </c:pt>
                <c:pt idx="470">
                  <c:v>-23.600999999999999</c:v>
                </c:pt>
                <c:pt idx="471">
                  <c:v>-23.600999999999999</c:v>
                </c:pt>
                <c:pt idx="472">
                  <c:v>-23.577000000000005</c:v>
                </c:pt>
                <c:pt idx="473">
                  <c:v>-23.613000000000017</c:v>
                </c:pt>
                <c:pt idx="474">
                  <c:v>-23.579000000000001</c:v>
                </c:pt>
                <c:pt idx="475">
                  <c:v>-23.527000000000001</c:v>
                </c:pt>
                <c:pt idx="476">
                  <c:v>-23.524000000000001</c:v>
                </c:pt>
                <c:pt idx="477">
                  <c:v>-23.506</c:v>
                </c:pt>
                <c:pt idx="478">
                  <c:v>-23.512</c:v>
                </c:pt>
                <c:pt idx="479">
                  <c:v>-23.512</c:v>
                </c:pt>
                <c:pt idx="480">
                  <c:v>-23.487999999999989</c:v>
                </c:pt>
                <c:pt idx="481">
                  <c:v>-23.481999999999989</c:v>
                </c:pt>
                <c:pt idx="482">
                  <c:v>-23.47</c:v>
                </c:pt>
                <c:pt idx="483">
                  <c:v>-23.478999999999989</c:v>
                </c:pt>
                <c:pt idx="484">
                  <c:v>-23.454999999999988</c:v>
                </c:pt>
                <c:pt idx="485">
                  <c:v>-23.419</c:v>
                </c:pt>
                <c:pt idx="486">
                  <c:v>-23.381</c:v>
                </c:pt>
                <c:pt idx="487">
                  <c:v>-23.428999999999974</c:v>
                </c:pt>
                <c:pt idx="488">
                  <c:v>-23.422999999999973</c:v>
                </c:pt>
                <c:pt idx="489">
                  <c:v>-23.461999999999989</c:v>
                </c:pt>
                <c:pt idx="490">
                  <c:v>-23.434999999999999</c:v>
                </c:pt>
                <c:pt idx="491">
                  <c:v>-23.382999999999981</c:v>
                </c:pt>
                <c:pt idx="492">
                  <c:v>-23.398</c:v>
                </c:pt>
                <c:pt idx="493">
                  <c:v>-23.359000000000005</c:v>
                </c:pt>
                <c:pt idx="494">
                  <c:v>-23.385999999999989</c:v>
                </c:pt>
                <c:pt idx="495">
                  <c:v>-23.38</c:v>
                </c:pt>
                <c:pt idx="496">
                  <c:v>-23.38</c:v>
                </c:pt>
                <c:pt idx="497">
                  <c:v>-23.413</c:v>
                </c:pt>
                <c:pt idx="498">
                  <c:v>-23.407</c:v>
                </c:pt>
                <c:pt idx="499">
                  <c:v>-23.391999999999999</c:v>
                </c:pt>
                <c:pt idx="500">
                  <c:v>-23.324000000000005</c:v>
                </c:pt>
                <c:pt idx="501">
                  <c:v>-23.321000000000005</c:v>
                </c:pt>
                <c:pt idx="502">
                  <c:v>-23.284999999999989</c:v>
                </c:pt>
                <c:pt idx="503">
                  <c:v>-23.310000000000016</c:v>
                </c:pt>
                <c:pt idx="504">
                  <c:v>-23.324000000000005</c:v>
                </c:pt>
                <c:pt idx="505">
                  <c:v>-23.350999999999999</c:v>
                </c:pt>
                <c:pt idx="506">
                  <c:v>-23.324000000000005</c:v>
                </c:pt>
                <c:pt idx="507">
                  <c:v>-23.303000000000001</c:v>
                </c:pt>
                <c:pt idx="508">
                  <c:v>-23.356999999999999</c:v>
                </c:pt>
                <c:pt idx="509">
                  <c:v>-23.335999999999999</c:v>
                </c:pt>
                <c:pt idx="510">
                  <c:v>-23.306000000000001</c:v>
                </c:pt>
                <c:pt idx="511">
                  <c:v>-23.332999999999988</c:v>
                </c:pt>
                <c:pt idx="512">
                  <c:v>-23.3</c:v>
                </c:pt>
                <c:pt idx="513">
                  <c:v>-23.284999999999989</c:v>
                </c:pt>
                <c:pt idx="514">
                  <c:v>-23.281999999999989</c:v>
                </c:pt>
                <c:pt idx="515">
                  <c:v>-23.303000000000001</c:v>
                </c:pt>
                <c:pt idx="516">
                  <c:v>-23.332999999999988</c:v>
                </c:pt>
                <c:pt idx="517">
                  <c:v>-23.36</c:v>
                </c:pt>
                <c:pt idx="518">
                  <c:v>-23.358000000000001</c:v>
                </c:pt>
                <c:pt idx="519">
                  <c:v>-23.330000000000005</c:v>
                </c:pt>
                <c:pt idx="520">
                  <c:v>-23.291</c:v>
                </c:pt>
                <c:pt idx="521">
                  <c:v>-23.276</c:v>
                </c:pt>
                <c:pt idx="522">
                  <c:v>-23.282999999999976</c:v>
                </c:pt>
                <c:pt idx="523">
                  <c:v>-23.318000000000001</c:v>
                </c:pt>
                <c:pt idx="524">
                  <c:v>-23.350999999999999</c:v>
                </c:pt>
                <c:pt idx="525">
                  <c:v>-23.356999999999999</c:v>
                </c:pt>
                <c:pt idx="526">
                  <c:v>-23.350999999999999</c:v>
                </c:pt>
                <c:pt idx="527">
                  <c:v>-23.341999999999999</c:v>
                </c:pt>
                <c:pt idx="528">
                  <c:v>-23.350999999999999</c:v>
                </c:pt>
                <c:pt idx="529">
                  <c:v>-23.312000000000001</c:v>
                </c:pt>
                <c:pt idx="530">
                  <c:v>-23.291</c:v>
                </c:pt>
                <c:pt idx="531">
                  <c:v>-23.303000000000001</c:v>
                </c:pt>
                <c:pt idx="532">
                  <c:v>-23.294</c:v>
                </c:pt>
                <c:pt idx="533">
                  <c:v>-23.312000000000001</c:v>
                </c:pt>
                <c:pt idx="534">
                  <c:v>-23.312000000000001</c:v>
                </c:pt>
                <c:pt idx="535">
                  <c:v>-23.264999999999986</c:v>
                </c:pt>
                <c:pt idx="536">
                  <c:v>-23.312999999999999</c:v>
                </c:pt>
                <c:pt idx="537">
                  <c:v>-23.285999999999976</c:v>
                </c:pt>
                <c:pt idx="538">
                  <c:v>-23.279</c:v>
                </c:pt>
                <c:pt idx="539">
                  <c:v>-23.260999999999989</c:v>
                </c:pt>
                <c:pt idx="540">
                  <c:v>-23.287999999999986</c:v>
                </c:pt>
                <c:pt idx="541">
                  <c:v>-23.27</c:v>
                </c:pt>
                <c:pt idx="542">
                  <c:v>-23.266999999999989</c:v>
                </c:pt>
                <c:pt idx="543">
                  <c:v>-23.263999999999989</c:v>
                </c:pt>
                <c:pt idx="544">
                  <c:v>-23.263999999999989</c:v>
                </c:pt>
                <c:pt idx="545">
                  <c:v>-23.324000000000005</c:v>
                </c:pt>
                <c:pt idx="546">
                  <c:v>-23.358000000000001</c:v>
                </c:pt>
                <c:pt idx="547">
                  <c:v>-23.358000000000001</c:v>
                </c:pt>
                <c:pt idx="548">
                  <c:v>-23.43</c:v>
                </c:pt>
                <c:pt idx="549">
                  <c:v>-23.420999999999989</c:v>
                </c:pt>
                <c:pt idx="550">
                  <c:v>-23.451000000000001</c:v>
                </c:pt>
                <c:pt idx="551">
                  <c:v>-23.436</c:v>
                </c:pt>
                <c:pt idx="552">
                  <c:v>-23.433</c:v>
                </c:pt>
                <c:pt idx="553">
                  <c:v>-23.404</c:v>
                </c:pt>
                <c:pt idx="554">
                  <c:v>-23.402999999999977</c:v>
                </c:pt>
                <c:pt idx="555">
                  <c:v>-23.379000000000001</c:v>
                </c:pt>
                <c:pt idx="556">
                  <c:v>-23.405999999999977</c:v>
                </c:pt>
                <c:pt idx="557">
                  <c:v>-23.402999999999977</c:v>
                </c:pt>
                <c:pt idx="558">
                  <c:v>-23.4</c:v>
                </c:pt>
                <c:pt idx="559">
                  <c:v>-23.402999999999977</c:v>
                </c:pt>
                <c:pt idx="560">
                  <c:v>-23.417999999999999</c:v>
                </c:pt>
                <c:pt idx="561">
                  <c:v>-23.390999999999988</c:v>
                </c:pt>
                <c:pt idx="562">
                  <c:v>-23.420999999999989</c:v>
                </c:pt>
                <c:pt idx="563">
                  <c:v>-23.439</c:v>
                </c:pt>
                <c:pt idx="564">
                  <c:v>-23.454000000000001</c:v>
                </c:pt>
                <c:pt idx="565">
                  <c:v>-23.382999999999981</c:v>
                </c:pt>
                <c:pt idx="566">
                  <c:v>-23.391999999999999</c:v>
                </c:pt>
                <c:pt idx="567">
                  <c:v>-23.417999999999999</c:v>
                </c:pt>
                <c:pt idx="568">
                  <c:v>-23.402999999999977</c:v>
                </c:pt>
                <c:pt idx="569">
                  <c:v>-23.396999999999988</c:v>
                </c:pt>
                <c:pt idx="570">
                  <c:v>-23.423999999999989</c:v>
                </c:pt>
                <c:pt idx="571">
                  <c:v>-23.436</c:v>
                </c:pt>
                <c:pt idx="572">
                  <c:v>-23.417999999999999</c:v>
                </c:pt>
                <c:pt idx="573">
                  <c:v>-23.417999999999999</c:v>
                </c:pt>
                <c:pt idx="574">
                  <c:v>-23.441999999999986</c:v>
                </c:pt>
                <c:pt idx="575">
                  <c:v>-23.402999999999977</c:v>
                </c:pt>
                <c:pt idx="576">
                  <c:v>-23.439</c:v>
                </c:pt>
                <c:pt idx="577">
                  <c:v>-23.463999999999977</c:v>
                </c:pt>
                <c:pt idx="578">
                  <c:v>-23.457999999999988</c:v>
                </c:pt>
                <c:pt idx="579">
                  <c:v>-23.481000000000002</c:v>
                </c:pt>
                <c:pt idx="580">
                  <c:v>-23.507000000000001</c:v>
                </c:pt>
                <c:pt idx="581">
                  <c:v>-23.481999999999989</c:v>
                </c:pt>
                <c:pt idx="582">
                  <c:v>-23.463999999999977</c:v>
                </c:pt>
                <c:pt idx="583">
                  <c:v>-23.446000000000002</c:v>
                </c:pt>
                <c:pt idx="584">
                  <c:v>-23.442999999999977</c:v>
                </c:pt>
                <c:pt idx="585">
                  <c:v>-23.416</c:v>
                </c:pt>
                <c:pt idx="586">
                  <c:v>-23.457999999999988</c:v>
                </c:pt>
                <c:pt idx="587">
                  <c:v>-23.484999999999989</c:v>
                </c:pt>
                <c:pt idx="588">
                  <c:v>-23.454999999999988</c:v>
                </c:pt>
                <c:pt idx="589">
                  <c:v>-23.478999999999989</c:v>
                </c:pt>
                <c:pt idx="590">
                  <c:v>-23.457999999999988</c:v>
                </c:pt>
                <c:pt idx="591">
                  <c:v>-23.481999999999989</c:v>
                </c:pt>
                <c:pt idx="592">
                  <c:v>-23.510999999999999</c:v>
                </c:pt>
                <c:pt idx="593">
                  <c:v>-23.487999999999989</c:v>
                </c:pt>
                <c:pt idx="594">
                  <c:v>-23.488999999999976</c:v>
                </c:pt>
                <c:pt idx="595">
                  <c:v>-23.478999999999989</c:v>
                </c:pt>
                <c:pt idx="596">
                  <c:v>-23.478999999999989</c:v>
                </c:pt>
                <c:pt idx="597">
                  <c:v>-23.472999999999978</c:v>
                </c:pt>
                <c:pt idx="598">
                  <c:v>-23.47</c:v>
                </c:pt>
                <c:pt idx="599">
                  <c:v>-23.47</c:v>
                </c:pt>
                <c:pt idx="600">
                  <c:v>-23.491</c:v>
                </c:pt>
                <c:pt idx="601">
                  <c:v>-23.512</c:v>
                </c:pt>
                <c:pt idx="602">
                  <c:v>-23.494</c:v>
                </c:pt>
                <c:pt idx="603">
                  <c:v>-23.527000000000001</c:v>
                </c:pt>
                <c:pt idx="604">
                  <c:v>-23.54</c:v>
                </c:pt>
                <c:pt idx="605">
                  <c:v>-23.521000000000001</c:v>
                </c:pt>
                <c:pt idx="606">
                  <c:v>-23.553999999999988</c:v>
                </c:pt>
                <c:pt idx="607">
                  <c:v>-23.497999999999987</c:v>
                </c:pt>
                <c:pt idx="608">
                  <c:v>-23.501000000000001</c:v>
                </c:pt>
                <c:pt idx="609">
                  <c:v>-23.487999999999989</c:v>
                </c:pt>
                <c:pt idx="610">
                  <c:v>-23.481999999999989</c:v>
                </c:pt>
                <c:pt idx="611">
                  <c:v>-23.484999999999989</c:v>
                </c:pt>
                <c:pt idx="612">
                  <c:v>-23.497</c:v>
                </c:pt>
                <c:pt idx="613">
                  <c:v>-23.521999999999988</c:v>
                </c:pt>
                <c:pt idx="614">
                  <c:v>-23.515999999999988</c:v>
                </c:pt>
                <c:pt idx="615">
                  <c:v>-23.5</c:v>
                </c:pt>
                <c:pt idx="616">
                  <c:v>-23.536999999999999</c:v>
                </c:pt>
                <c:pt idx="617">
                  <c:v>-23.524999999999999</c:v>
                </c:pt>
                <c:pt idx="618">
                  <c:v>-23.564999999999987</c:v>
                </c:pt>
                <c:pt idx="619">
                  <c:v>-23.591999999999999</c:v>
                </c:pt>
                <c:pt idx="620">
                  <c:v>-23.600999999999999</c:v>
                </c:pt>
                <c:pt idx="621">
                  <c:v>-23.530999999999999</c:v>
                </c:pt>
                <c:pt idx="622">
                  <c:v>-23.556000000000001</c:v>
                </c:pt>
                <c:pt idx="623">
                  <c:v>-23.585999999999977</c:v>
                </c:pt>
                <c:pt idx="624">
                  <c:v>-23.571000000000005</c:v>
                </c:pt>
                <c:pt idx="625">
                  <c:v>-23.577000000000005</c:v>
                </c:pt>
                <c:pt idx="626">
                  <c:v>-23.58</c:v>
                </c:pt>
                <c:pt idx="627">
                  <c:v>-23.591999999999999</c:v>
                </c:pt>
                <c:pt idx="628">
                  <c:v>-23.602</c:v>
                </c:pt>
                <c:pt idx="629">
                  <c:v>-23.599</c:v>
                </c:pt>
                <c:pt idx="630">
                  <c:v>-23.605</c:v>
                </c:pt>
                <c:pt idx="631">
                  <c:v>-23.626000000000001</c:v>
                </c:pt>
                <c:pt idx="632">
                  <c:v>-23.614000000000019</c:v>
                </c:pt>
                <c:pt idx="633">
                  <c:v>-23.654000000000018</c:v>
                </c:pt>
                <c:pt idx="634">
                  <c:v>-23.638000000000005</c:v>
                </c:pt>
                <c:pt idx="635">
                  <c:v>-23.611000000000018</c:v>
                </c:pt>
                <c:pt idx="636">
                  <c:v>-23.599</c:v>
                </c:pt>
                <c:pt idx="637">
                  <c:v>-23.605</c:v>
                </c:pt>
                <c:pt idx="638">
                  <c:v>-23.630000000000017</c:v>
                </c:pt>
                <c:pt idx="639">
                  <c:v>-23.641999999999999</c:v>
                </c:pt>
                <c:pt idx="640">
                  <c:v>-23.645</c:v>
                </c:pt>
                <c:pt idx="641">
                  <c:v>-23.690999999999999</c:v>
                </c:pt>
                <c:pt idx="642">
                  <c:v>-23.706</c:v>
                </c:pt>
                <c:pt idx="643">
                  <c:v>-23.718</c:v>
                </c:pt>
                <c:pt idx="644">
                  <c:v>-23.681999999999999</c:v>
                </c:pt>
                <c:pt idx="645">
                  <c:v>-23.731000000000005</c:v>
                </c:pt>
                <c:pt idx="646">
                  <c:v>-23.713000000000001</c:v>
                </c:pt>
                <c:pt idx="647">
                  <c:v>-23.670999999999999</c:v>
                </c:pt>
                <c:pt idx="648">
                  <c:v>-23.696999999999999</c:v>
                </c:pt>
                <c:pt idx="649">
                  <c:v>-23.684999999999999</c:v>
                </c:pt>
                <c:pt idx="650">
                  <c:v>-23.702999999999989</c:v>
                </c:pt>
                <c:pt idx="651">
                  <c:v>-23.719000000000001</c:v>
                </c:pt>
                <c:pt idx="652">
                  <c:v>-23.719000000000001</c:v>
                </c:pt>
                <c:pt idx="653">
                  <c:v>-23.728000000000002</c:v>
                </c:pt>
                <c:pt idx="654">
                  <c:v>-23.721999999999987</c:v>
                </c:pt>
                <c:pt idx="655">
                  <c:v>-23.728000000000002</c:v>
                </c:pt>
                <c:pt idx="656">
                  <c:v>-23.736999999999988</c:v>
                </c:pt>
                <c:pt idx="657">
                  <c:v>-23.751999999999999</c:v>
                </c:pt>
                <c:pt idx="658">
                  <c:v>-23.754999999999999</c:v>
                </c:pt>
                <c:pt idx="659">
                  <c:v>-23.767999999999986</c:v>
                </c:pt>
                <c:pt idx="660">
                  <c:v>-23.731000000000005</c:v>
                </c:pt>
                <c:pt idx="661">
                  <c:v>-23.734000000000005</c:v>
                </c:pt>
                <c:pt idx="662">
                  <c:v>-23.731000000000005</c:v>
                </c:pt>
                <c:pt idx="663">
                  <c:v>-23.731000000000005</c:v>
                </c:pt>
                <c:pt idx="664">
                  <c:v>-23.753</c:v>
                </c:pt>
                <c:pt idx="665">
                  <c:v>-23.764999999999986</c:v>
                </c:pt>
                <c:pt idx="666">
                  <c:v>-23.785999999999976</c:v>
                </c:pt>
                <c:pt idx="667">
                  <c:v>-23.814000000000018</c:v>
                </c:pt>
                <c:pt idx="668">
                  <c:v>-23.817000000000018</c:v>
                </c:pt>
                <c:pt idx="669">
                  <c:v>-23.805</c:v>
                </c:pt>
                <c:pt idx="670">
                  <c:v>-23.823</c:v>
                </c:pt>
                <c:pt idx="671">
                  <c:v>-23.847999999999999</c:v>
                </c:pt>
                <c:pt idx="672">
                  <c:v>-23.827999999999999</c:v>
                </c:pt>
                <c:pt idx="673">
                  <c:v>-23.810000000000016</c:v>
                </c:pt>
                <c:pt idx="674">
                  <c:v>-23.79</c:v>
                </c:pt>
                <c:pt idx="675">
                  <c:v>-23.827000000000005</c:v>
                </c:pt>
                <c:pt idx="676">
                  <c:v>-23.835999999999999</c:v>
                </c:pt>
                <c:pt idx="677">
                  <c:v>-23.823</c:v>
                </c:pt>
                <c:pt idx="678">
                  <c:v>-23.82</c:v>
                </c:pt>
                <c:pt idx="679">
                  <c:v>-23.814000000000018</c:v>
                </c:pt>
                <c:pt idx="680">
                  <c:v>-23.869</c:v>
                </c:pt>
                <c:pt idx="681">
                  <c:v>-23.876000000000001</c:v>
                </c:pt>
                <c:pt idx="682">
                  <c:v>-23.885000000000002</c:v>
                </c:pt>
                <c:pt idx="683">
                  <c:v>-23.885000000000002</c:v>
                </c:pt>
                <c:pt idx="684">
                  <c:v>-23.905999999999977</c:v>
                </c:pt>
                <c:pt idx="685">
                  <c:v>-23.864000000000001</c:v>
                </c:pt>
                <c:pt idx="686">
                  <c:v>-23.864999999999988</c:v>
                </c:pt>
                <c:pt idx="687">
                  <c:v>-23.873000000000001</c:v>
                </c:pt>
                <c:pt idx="688">
                  <c:v>-23.87</c:v>
                </c:pt>
                <c:pt idx="689">
                  <c:v>-23.879000000000001</c:v>
                </c:pt>
                <c:pt idx="690">
                  <c:v>-23.907</c:v>
                </c:pt>
                <c:pt idx="691">
                  <c:v>-23.924999999999986</c:v>
                </c:pt>
                <c:pt idx="692">
                  <c:v>-23.921999999999986</c:v>
                </c:pt>
                <c:pt idx="693">
                  <c:v>-23.939999999999987</c:v>
                </c:pt>
                <c:pt idx="694">
                  <c:v>-23.927999999999987</c:v>
                </c:pt>
                <c:pt idx="695">
                  <c:v>-23.927999999999987</c:v>
                </c:pt>
                <c:pt idx="696">
                  <c:v>-23.977</c:v>
                </c:pt>
                <c:pt idx="697">
                  <c:v>-23.982999999999976</c:v>
                </c:pt>
                <c:pt idx="698">
                  <c:v>-23.974999999999987</c:v>
                </c:pt>
                <c:pt idx="699">
                  <c:v>-23.965999999999976</c:v>
                </c:pt>
                <c:pt idx="700">
                  <c:v>-23.921999999999986</c:v>
                </c:pt>
                <c:pt idx="701">
                  <c:v>-23.95</c:v>
                </c:pt>
                <c:pt idx="702">
                  <c:v>-23.961999999999989</c:v>
                </c:pt>
                <c:pt idx="703">
                  <c:v>-23.956</c:v>
                </c:pt>
                <c:pt idx="704">
                  <c:v>-23.971</c:v>
                </c:pt>
                <c:pt idx="705">
                  <c:v>-23.986999999999973</c:v>
                </c:pt>
                <c:pt idx="706">
                  <c:v>-23.977</c:v>
                </c:pt>
                <c:pt idx="707">
                  <c:v>-23.99</c:v>
                </c:pt>
                <c:pt idx="708">
                  <c:v>-24.001999999999999</c:v>
                </c:pt>
                <c:pt idx="709">
                  <c:v>-24.016999999999999</c:v>
                </c:pt>
                <c:pt idx="710">
                  <c:v>-24.06</c:v>
                </c:pt>
                <c:pt idx="711">
                  <c:v>-24.009</c:v>
                </c:pt>
                <c:pt idx="712">
                  <c:v>-23.994999999999987</c:v>
                </c:pt>
                <c:pt idx="713">
                  <c:v>-23.984000000000002</c:v>
                </c:pt>
                <c:pt idx="714">
                  <c:v>-23.995999999999977</c:v>
                </c:pt>
                <c:pt idx="715">
                  <c:v>-24.010999999999999</c:v>
                </c:pt>
                <c:pt idx="716">
                  <c:v>-24.027000000000001</c:v>
                </c:pt>
                <c:pt idx="717">
                  <c:v>-24.03</c:v>
                </c:pt>
                <c:pt idx="718">
                  <c:v>-24.050999999999988</c:v>
                </c:pt>
                <c:pt idx="719">
                  <c:v>-24.065999999999978</c:v>
                </c:pt>
                <c:pt idx="720">
                  <c:v>-24.053999999999988</c:v>
                </c:pt>
                <c:pt idx="721">
                  <c:v>-24.073</c:v>
                </c:pt>
                <c:pt idx="722">
                  <c:v>-24.076000000000001</c:v>
                </c:pt>
                <c:pt idx="723">
                  <c:v>-24.091000000000001</c:v>
                </c:pt>
                <c:pt idx="724">
                  <c:v>-24.029</c:v>
                </c:pt>
                <c:pt idx="725">
                  <c:v>-24.021000000000001</c:v>
                </c:pt>
                <c:pt idx="726">
                  <c:v>-24.033999999999999</c:v>
                </c:pt>
                <c:pt idx="727">
                  <c:v>-24.039000000000001</c:v>
                </c:pt>
                <c:pt idx="728">
                  <c:v>-24.061</c:v>
                </c:pt>
                <c:pt idx="729">
                  <c:v>-24.064</c:v>
                </c:pt>
                <c:pt idx="730">
                  <c:v>-24.103999999999999</c:v>
                </c:pt>
                <c:pt idx="731">
                  <c:v>-24.07</c:v>
                </c:pt>
                <c:pt idx="732">
                  <c:v>-24.110000000000017</c:v>
                </c:pt>
                <c:pt idx="733">
                  <c:v>-24.113000000000017</c:v>
                </c:pt>
                <c:pt idx="734">
                  <c:v>-24.125</c:v>
                </c:pt>
                <c:pt idx="735">
                  <c:v>-24.143000000000001</c:v>
                </c:pt>
                <c:pt idx="736">
                  <c:v>-24.158999999999999</c:v>
                </c:pt>
                <c:pt idx="737">
                  <c:v>-24.135000000000005</c:v>
                </c:pt>
                <c:pt idx="738">
                  <c:v>-24.123000000000001</c:v>
                </c:pt>
                <c:pt idx="739">
                  <c:v>-24.106999999999999</c:v>
                </c:pt>
                <c:pt idx="740">
                  <c:v>-24.116000000000017</c:v>
                </c:pt>
                <c:pt idx="741">
                  <c:v>-24.119000000000018</c:v>
                </c:pt>
                <c:pt idx="742">
                  <c:v>-24.128</c:v>
                </c:pt>
                <c:pt idx="743">
                  <c:v>-24.155999999999999</c:v>
                </c:pt>
                <c:pt idx="744">
                  <c:v>-24.135000000000005</c:v>
                </c:pt>
                <c:pt idx="745">
                  <c:v>-24.170999999999999</c:v>
                </c:pt>
                <c:pt idx="746">
                  <c:v>-24.187000000000001</c:v>
                </c:pt>
                <c:pt idx="747">
                  <c:v>-24.210999999999999</c:v>
                </c:pt>
                <c:pt idx="748">
                  <c:v>-24.19</c:v>
                </c:pt>
                <c:pt idx="749">
                  <c:v>-24.202000000000002</c:v>
                </c:pt>
                <c:pt idx="750">
                  <c:v>-24.172999999999988</c:v>
                </c:pt>
                <c:pt idx="751">
                  <c:v>-24.170999999999999</c:v>
                </c:pt>
                <c:pt idx="752">
                  <c:v>-24.199000000000005</c:v>
                </c:pt>
                <c:pt idx="753">
                  <c:v>-24.187000000000001</c:v>
                </c:pt>
                <c:pt idx="754">
                  <c:v>-24.196000000000005</c:v>
                </c:pt>
                <c:pt idx="755">
                  <c:v>-24.207999999999988</c:v>
                </c:pt>
                <c:pt idx="756">
                  <c:v>-24.23</c:v>
                </c:pt>
                <c:pt idx="757">
                  <c:v>-24.233000000000001</c:v>
                </c:pt>
                <c:pt idx="758">
                  <c:v>-24.241999999999987</c:v>
                </c:pt>
                <c:pt idx="759">
                  <c:v>-24.266999999999989</c:v>
                </c:pt>
                <c:pt idx="760">
                  <c:v>-24.257000000000001</c:v>
                </c:pt>
                <c:pt idx="761">
                  <c:v>-24.263999999999989</c:v>
                </c:pt>
                <c:pt idx="762">
                  <c:v>-24.238</c:v>
                </c:pt>
                <c:pt idx="763">
                  <c:v>-24.21</c:v>
                </c:pt>
                <c:pt idx="764">
                  <c:v>-24.241</c:v>
                </c:pt>
                <c:pt idx="765">
                  <c:v>-24.224</c:v>
                </c:pt>
                <c:pt idx="766">
                  <c:v>-24.233000000000001</c:v>
                </c:pt>
                <c:pt idx="767">
                  <c:v>-24.266999999999989</c:v>
                </c:pt>
                <c:pt idx="768">
                  <c:v>-24.263999999999989</c:v>
                </c:pt>
                <c:pt idx="769">
                  <c:v>-24.294</c:v>
                </c:pt>
                <c:pt idx="770">
                  <c:v>-24.297999999999988</c:v>
                </c:pt>
                <c:pt idx="771">
                  <c:v>-24.279</c:v>
                </c:pt>
                <c:pt idx="772">
                  <c:v>-24.281999999999989</c:v>
                </c:pt>
                <c:pt idx="773">
                  <c:v>-24.303999999999988</c:v>
                </c:pt>
                <c:pt idx="774">
                  <c:v>-24.334000000000017</c:v>
                </c:pt>
                <c:pt idx="775">
                  <c:v>-24.327999999999999</c:v>
                </c:pt>
                <c:pt idx="776">
                  <c:v>-24.317000000000018</c:v>
                </c:pt>
                <c:pt idx="777">
                  <c:v>-24.312000000000001</c:v>
                </c:pt>
                <c:pt idx="778">
                  <c:v>-24.303999999999988</c:v>
                </c:pt>
                <c:pt idx="779">
                  <c:v>-24.295000000000002</c:v>
                </c:pt>
                <c:pt idx="780">
                  <c:v>-24.324999999999999</c:v>
                </c:pt>
                <c:pt idx="781">
                  <c:v>-24.312999999999999</c:v>
                </c:pt>
                <c:pt idx="782">
                  <c:v>-24.347000000000001</c:v>
                </c:pt>
                <c:pt idx="783">
                  <c:v>-24.364999999999988</c:v>
                </c:pt>
                <c:pt idx="784">
                  <c:v>-24.35</c:v>
                </c:pt>
                <c:pt idx="785">
                  <c:v>-24.353000000000005</c:v>
                </c:pt>
                <c:pt idx="786">
                  <c:v>-24.35</c:v>
                </c:pt>
                <c:pt idx="787">
                  <c:v>-24.378</c:v>
                </c:pt>
                <c:pt idx="788">
                  <c:v>-24.367999999999999</c:v>
                </c:pt>
                <c:pt idx="789">
                  <c:v>-24.372</c:v>
                </c:pt>
                <c:pt idx="790">
                  <c:v>-24.35</c:v>
                </c:pt>
                <c:pt idx="791">
                  <c:v>-24.361000000000001</c:v>
                </c:pt>
                <c:pt idx="792">
                  <c:v>-24.375</c:v>
                </c:pt>
                <c:pt idx="793">
                  <c:v>-24.359000000000005</c:v>
                </c:pt>
                <c:pt idx="794">
                  <c:v>-24.375</c:v>
                </c:pt>
                <c:pt idx="795">
                  <c:v>-24.39</c:v>
                </c:pt>
                <c:pt idx="796">
                  <c:v>-24.39</c:v>
                </c:pt>
                <c:pt idx="797">
                  <c:v>-24.384</c:v>
                </c:pt>
                <c:pt idx="798">
                  <c:v>-24.399000000000001</c:v>
                </c:pt>
                <c:pt idx="799">
                  <c:v>-24.447999999999986</c:v>
                </c:pt>
                <c:pt idx="800">
                  <c:v>-24.459999999999987</c:v>
                </c:pt>
                <c:pt idx="801">
                  <c:v>-24.457000000000001</c:v>
                </c:pt>
                <c:pt idx="802">
                  <c:v>-24.423999999999989</c:v>
                </c:pt>
                <c:pt idx="803">
                  <c:v>-24.398</c:v>
                </c:pt>
                <c:pt idx="804">
                  <c:v>-24.385000000000002</c:v>
                </c:pt>
                <c:pt idx="805">
                  <c:v>-24.369</c:v>
                </c:pt>
                <c:pt idx="806">
                  <c:v>-24.396000000000001</c:v>
                </c:pt>
                <c:pt idx="807">
                  <c:v>-24.372</c:v>
                </c:pt>
                <c:pt idx="808">
                  <c:v>-24.399000000000001</c:v>
                </c:pt>
                <c:pt idx="809">
                  <c:v>-24.384</c:v>
                </c:pt>
                <c:pt idx="810">
                  <c:v>-24.423999999999989</c:v>
                </c:pt>
                <c:pt idx="811">
                  <c:v>-24.447999999999986</c:v>
                </c:pt>
                <c:pt idx="812">
                  <c:v>-24.441999999999986</c:v>
                </c:pt>
                <c:pt idx="813">
                  <c:v>-24.439</c:v>
                </c:pt>
                <c:pt idx="814">
                  <c:v>-24.454000000000001</c:v>
                </c:pt>
                <c:pt idx="815">
                  <c:v>-24.475999999999981</c:v>
                </c:pt>
                <c:pt idx="816">
                  <c:v>-24.494999999999987</c:v>
                </c:pt>
                <c:pt idx="817">
                  <c:v>-24.444999999999986</c:v>
                </c:pt>
                <c:pt idx="818">
                  <c:v>-24.43</c:v>
                </c:pt>
                <c:pt idx="819">
                  <c:v>-24.466999999999977</c:v>
                </c:pt>
                <c:pt idx="820">
                  <c:v>-24.487999999999989</c:v>
                </c:pt>
                <c:pt idx="821">
                  <c:v>-24.481999999999989</c:v>
                </c:pt>
                <c:pt idx="822">
                  <c:v>-24.484999999999989</c:v>
                </c:pt>
                <c:pt idx="823">
                  <c:v>-24.51</c:v>
                </c:pt>
                <c:pt idx="824">
                  <c:v>-24.54</c:v>
                </c:pt>
                <c:pt idx="825">
                  <c:v>-24.54</c:v>
                </c:pt>
                <c:pt idx="826">
                  <c:v>-24.536999999999999</c:v>
                </c:pt>
                <c:pt idx="827">
                  <c:v>-24.559000000000001</c:v>
                </c:pt>
                <c:pt idx="828">
                  <c:v>-24.564999999999987</c:v>
                </c:pt>
                <c:pt idx="829">
                  <c:v>-24.552</c:v>
                </c:pt>
                <c:pt idx="830">
                  <c:v>-24.533999999999999</c:v>
                </c:pt>
                <c:pt idx="831">
                  <c:v>-24.513000000000005</c:v>
                </c:pt>
                <c:pt idx="832">
                  <c:v>-24.513000000000005</c:v>
                </c:pt>
                <c:pt idx="833">
                  <c:v>-24.494999999999987</c:v>
                </c:pt>
                <c:pt idx="834">
                  <c:v>-24.544</c:v>
                </c:pt>
                <c:pt idx="835">
                  <c:v>-24.518999999999988</c:v>
                </c:pt>
                <c:pt idx="836">
                  <c:v>-24.527999999999999</c:v>
                </c:pt>
                <c:pt idx="837">
                  <c:v>-24.544</c:v>
                </c:pt>
                <c:pt idx="838">
                  <c:v>-24.541</c:v>
                </c:pt>
                <c:pt idx="839">
                  <c:v>-24.544</c:v>
                </c:pt>
                <c:pt idx="840">
                  <c:v>-24.547000000000001</c:v>
                </c:pt>
                <c:pt idx="841">
                  <c:v>-24.574000000000005</c:v>
                </c:pt>
                <c:pt idx="842">
                  <c:v>-24.593</c:v>
                </c:pt>
                <c:pt idx="843">
                  <c:v>-24.568999999999981</c:v>
                </c:pt>
                <c:pt idx="844">
                  <c:v>-24.555</c:v>
                </c:pt>
                <c:pt idx="845">
                  <c:v>-24.564999999999987</c:v>
                </c:pt>
                <c:pt idx="846">
                  <c:v>-24.547000000000001</c:v>
                </c:pt>
                <c:pt idx="847">
                  <c:v>-24.571000000000005</c:v>
                </c:pt>
                <c:pt idx="848">
                  <c:v>-24.593</c:v>
                </c:pt>
                <c:pt idx="849">
                  <c:v>-24.571000000000005</c:v>
                </c:pt>
                <c:pt idx="850">
                  <c:v>-24.593</c:v>
                </c:pt>
                <c:pt idx="851">
                  <c:v>-24.593</c:v>
                </c:pt>
                <c:pt idx="852">
                  <c:v>-24.584</c:v>
                </c:pt>
                <c:pt idx="853">
                  <c:v>-24.617000000000026</c:v>
                </c:pt>
                <c:pt idx="854">
                  <c:v>-24.614000000000019</c:v>
                </c:pt>
                <c:pt idx="855">
                  <c:v>-24.602</c:v>
                </c:pt>
                <c:pt idx="856">
                  <c:v>-24.654000000000018</c:v>
                </c:pt>
                <c:pt idx="857">
                  <c:v>-24.651000000000018</c:v>
                </c:pt>
                <c:pt idx="858">
                  <c:v>-24.617000000000026</c:v>
                </c:pt>
                <c:pt idx="859">
                  <c:v>-24.623999999999999</c:v>
                </c:pt>
                <c:pt idx="860">
                  <c:v>-24.632999999999999</c:v>
                </c:pt>
                <c:pt idx="861">
                  <c:v>-24.645</c:v>
                </c:pt>
                <c:pt idx="862">
                  <c:v>-24.651000000000018</c:v>
                </c:pt>
                <c:pt idx="863">
                  <c:v>-24.651000000000018</c:v>
                </c:pt>
                <c:pt idx="864">
                  <c:v>-24.648</c:v>
                </c:pt>
                <c:pt idx="865">
                  <c:v>-24.681999999999999</c:v>
                </c:pt>
                <c:pt idx="866">
                  <c:v>-24.684999999999999</c:v>
                </c:pt>
                <c:pt idx="867">
                  <c:v>-24.684999999999999</c:v>
                </c:pt>
                <c:pt idx="868">
                  <c:v>-24.721999999999987</c:v>
                </c:pt>
                <c:pt idx="869">
                  <c:v>-24.696999999999999</c:v>
                </c:pt>
                <c:pt idx="870">
                  <c:v>-24.716000000000001</c:v>
                </c:pt>
                <c:pt idx="871">
                  <c:v>-24.677000000000017</c:v>
                </c:pt>
                <c:pt idx="872">
                  <c:v>-24.626000000000001</c:v>
                </c:pt>
                <c:pt idx="873">
                  <c:v>-24.635999999999999</c:v>
                </c:pt>
                <c:pt idx="874">
                  <c:v>-24.641999999999999</c:v>
                </c:pt>
                <c:pt idx="875">
                  <c:v>-24.632999999999999</c:v>
                </c:pt>
                <c:pt idx="876">
                  <c:v>-24.651000000000018</c:v>
                </c:pt>
                <c:pt idx="877">
                  <c:v>-24.630000000000017</c:v>
                </c:pt>
                <c:pt idx="878">
                  <c:v>-24.651000000000018</c:v>
                </c:pt>
                <c:pt idx="879">
                  <c:v>-24.651000000000018</c:v>
                </c:pt>
                <c:pt idx="880">
                  <c:v>-24.657000000000018</c:v>
                </c:pt>
                <c:pt idx="881">
                  <c:v>-24.651000000000018</c:v>
                </c:pt>
                <c:pt idx="882">
                  <c:v>-24.684999999999999</c:v>
                </c:pt>
                <c:pt idx="883">
                  <c:v>-24.667000000000005</c:v>
                </c:pt>
                <c:pt idx="884">
                  <c:v>-24.692</c:v>
                </c:pt>
                <c:pt idx="885">
                  <c:v>-24.658999999999999</c:v>
                </c:pt>
                <c:pt idx="886">
                  <c:v>-24.655999999999999</c:v>
                </c:pt>
                <c:pt idx="887">
                  <c:v>-24.655000000000001</c:v>
                </c:pt>
                <c:pt idx="888">
                  <c:v>-24.672999999999988</c:v>
                </c:pt>
                <c:pt idx="889">
                  <c:v>-24.687999999999999</c:v>
                </c:pt>
                <c:pt idx="890">
                  <c:v>-24.696999999999999</c:v>
                </c:pt>
                <c:pt idx="891">
                  <c:v>-24.724999999999987</c:v>
                </c:pt>
                <c:pt idx="892">
                  <c:v>-24.734000000000005</c:v>
                </c:pt>
                <c:pt idx="893">
                  <c:v>-24.716000000000001</c:v>
                </c:pt>
                <c:pt idx="894">
                  <c:v>-24.724999999999987</c:v>
                </c:pt>
                <c:pt idx="895">
                  <c:v>-24.761999999999986</c:v>
                </c:pt>
                <c:pt idx="896">
                  <c:v>-24.759</c:v>
                </c:pt>
                <c:pt idx="897">
                  <c:v>-24.759</c:v>
                </c:pt>
                <c:pt idx="898">
                  <c:v>-24.766999999999989</c:v>
                </c:pt>
                <c:pt idx="899">
                  <c:v>-24.741999999999987</c:v>
                </c:pt>
                <c:pt idx="900">
                  <c:v>-24.718</c:v>
                </c:pt>
                <c:pt idx="901">
                  <c:v>-24.716000000000001</c:v>
                </c:pt>
                <c:pt idx="902">
                  <c:v>-24.701000000000001</c:v>
                </c:pt>
                <c:pt idx="903">
                  <c:v>-24.698</c:v>
                </c:pt>
                <c:pt idx="904">
                  <c:v>-24.704000000000001</c:v>
                </c:pt>
                <c:pt idx="905">
                  <c:v>-24.690999999999999</c:v>
                </c:pt>
                <c:pt idx="906">
                  <c:v>-24.698</c:v>
                </c:pt>
                <c:pt idx="907">
                  <c:v>-24.716000000000001</c:v>
                </c:pt>
                <c:pt idx="908">
                  <c:v>-24.713000000000001</c:v>
                </c:pt>
                <c:pt idx="909">
                  <c:v>-24.71</c:v>
                </c:pt>
                <c:pt idx="910">
                  <c:v>-24.719000000000001</c:v>
                </c:pt>
                <c:pt idx="911">
                  <c:v>-24.738</c:v>
                </c:pt>
                <c:pt idx="912">
                  <c:v>-24.734999999999999</c:v>
                </c:pt>
                <c:pt idx="913">
                  <c:v>-24.677000000000017</c:v>
                </c:pt>
                <c:pt idx="914">
                  <c:v>-24.661000000000001</c:v>
                </c:pt>
                <c:pt idx="915">
                  <c:v>-24.675000000000001</c:v>
                </c:pt>
                <c:pt idx="916">
                  <c:v>-24.667000000000005</c:v>
                </c:pt>
                <c:pt idx="917">
                  <c:v>-24.71</c:v>
                </c:pt>
                <c:pt idx="918">
                  <c:v>-24.704000000000001</c:v>
                </c:pt>
                <c:pt idx="919">
                  <c:v>-24.672999999999988</c:v>
                </c:pt>
                <c:pt idx="920">
                  <c:v>-24.684999999999999</c:v>
                </c:pt>
                <c:pt idx="921">
                  <c:v>-24.689</c:v>
                </c:pt>
                <c:pt idx="922">
                  <c:v>-24.684999999999999</c:v>
                </c:pt>
                <c:pt idx="923">
                  <c:v>-24.704000000000001</c:v>
                </c:pt>
                <c:pt idx="924">
                  <c:v>-24.678999999999988</c:v>
                </c:pt>
                <c:pt idx="925">
                  <c:v>-24.707000000000001</c:v>
                </c:pt>
                <c:pt idx="926">
                  <c:v>-24.684000000000001</c:v>
                </c:pt>
                <c:pt idx="927">
                  <c:v>-24.686</c:v>
                </c:pt>
                <c:pt idx="928">
                  <c:v>-24.704999999999988</c:v>
                </c:pt>
                <c:pt idx="929">
                  <c:v>-24.716000000000001</c:v>
                </c:pt>
                <c:pt idx="930">
                  <c:v>-24.716000000000001</c:v>
                </c:pt>
                <c:pt idx="931">
                  <c:v>-24.731999999999999</c:v>
                </c:pt>
                <c:pt idx="932">
                  <c:v>-24.767999999999986</c:v>
                </c:pt>
                <c:pt idx="933">
                  <c:v>-24.741</c:v>
                </c:pt>
                <c:pt idx="934">
                  <c:v>-24.753</c:v>
                </c:pt>
                <c:pt idx="935">
                  <c:v>-24.753</c:v>
                </c:pt>
                <c:pt idx="936">
                  <c:v>-24.738</c:v>
                </c:pt>
                <c:pt idx="937">
                  <c:v>-24.756</c:v>
                </c:pt>
                <c:pt idx="938">
                  <c:v>-24.767999999999986</c:v>
                </c:pt>
                <c:pt idx="939">
                  <c:v>-24.753</c:v>
                </c:pt>
                <c:pt idx="940">
                  <c:v>-24.721999999999987</c:v>
                </c:pt>
                <c:pt idx="941">
                  <c:v>-24.731999999999999</c:v>
                </c:pt>
                <c:pt idx="942">
                  <c:v>-24.745999999999977</c:v>
                </c:pt>
                <c:pt idx="943">
                  <c:v>-24.713999999999999</c:v>
                </c:pt>
                <c:pt idx="944">
                  <c:v>-24.698</c:v>
                </c:pt>
                <c:pt idx="945">
                  <c:v>-24.738</c:v>
                </c:pt>
                <c:pt idx="946">
                  <c:v>-24.725999999999981</c:v>
                </c:pt>
                <c:pt idx="947">
                  <c:v>-24.774999999999999</c:v>
                </c:pt>
                <c:pt idx="948">
                  <c:v>-24.768999999999973</c:v>
                </c:pt>
                <c:pt idx="949">
                  <c:v>-24.747</c:v>
                </c:pt>
                <c:pt idx="950">
                  <c:v>-24.731999999999999</c:v>
                </c:pt>
                <c:pt idx="951">
                  <c:v>-24.738</c:v>
                </c:pt>
                <c:pt idx="952">
                  <c:v>-24.771999999999988</c:v>
                </c:pt>
                <c:pt idx="953">
                  <c:v>-24.763000000000002</c:v>
                </c:pt>
                <c:pt idx="954">
                  <c:v>-24.757999999999999</c:v>
                </c:pt>
                <c:pt idx="955">
                  <c:v>-24.761999999999986</c:v>
                </c:pt>
                <c:pt idx="956">
                  <c:v>-24.760999999999989</c:v>
                </c:pt>
                <c:pt idx="957">
                  <c:v>-24.773</c:v>
                </c:pt>
                <c:pt idx="958">
                  <c:v>-24.751999999999999</c:v>
                </c:pt>
                <c:pt idx="959">
                  <c:v>-24.71</c:v>
                </c:pt>
                <c:pt idx="960">
                  <c:v>-24.698</c:v>
                </c:pt>
                <c:pt idx="961">
                  <c:v>-24.728999999999989</c:v>
                </c:pt>
                <c:pt idx="962">
                  <c:v>-24.716999999999999</c:v>
                </c:pt>
                <c:pt idx="963">
                  <c:v>-24.753</c:v>
                </c:pt>
                <c:pt idx="964">
                  <c:v>-24.759</c:v>
                </c:pt>
                <c:pt idx="965">
                  <c:v>-24.756</c:v>
                </c:pt>
                <c:pt idx="966">
                  <c:v>-24.774999999999999</c:v>
                </c:pt>
                <c:pt idx="967">
                  <c:v>-24.777999999999999</c:v>
                </c:pt>
                <c:pt idx="968">
                  <c:v>-24.809000000000001</c:v>
                </c:pt>
                <c:pt idx="969">
                  <c:v>-24.791</c:v>
                </c:pt>
                <c:pt idx="970">
                  <c:v>-24.787999999999986</c:v>
                </c:pt>
                <c:pt idx="971">
                  <c:v>-24.764999999999986</c:v>
                </c:pt>
                <c:pt idx="972">
                  <c:v>-24.774000000000001</c:v>
                </c:pt>
                <c:pt idx="973">
                  <c:v>-24.747</c:v>
                </c:pt>
                <c:pt idx="974">
                  <c:v>-24.754000000000001</c:v>
                </c:pt>
                <c:pt idx="975">
                  <c:v>-24.763000000000002</c:v>
                </c:pt>
                <c:pt idx="976">
                  <c:v>-24.757000000000001</c:v>
                </c:pt>
                <c:pt idx="977">
                  <c:v>-24.768999999999973</c:v>
                </c:pt>
                <c:pt idx="978">
                  <c:v>-24.759999999999987</c:v>
                </c:pt>
                <c:pt idx="979">
                  <c:v>-24.765999999999973</c:v>
                </c:pt>
                <c:pt idx="980">
                  <c:v>-24.774999999999999</c:v>
                </c:pt>
                <c:pt idx="981">
                  <c:v>-24.757000000000001</c:v>
                </c:pt>
                <c:pt idx="982">
                  <c:v>-24.763000000000002</c:v>
                </c:pt>
                <c:pt idx="983">
                  <c:v>-24.771999999999988</c:v>
                </c:pt>
                <c:pt idx="984">
                  <c:v>-24.760999999999989</c:v>
                </c:pt>
                <c:pt idx="985">
                  <c:v>-24.754000000000001</c:v>
                </c:pt>
                <c:pt idx="986">
                  <c:v>-24.765999999999973</c:v>
                </c:pt>
                <c:pt idx="987">
                  <c:v>-24.756</c:v>
                </c:pt>
                <c:pt idx="988">
                  <c:v>-24.780999999999977</c:v>
                </c:pt>
                <c:pt idx="989">
                  <c:v>-24.751000000000001</c:v>
                </c:pt>
                <c:pt idx="990">
                  <c:v>-24.757000000000001</c:v>
                </c:pt>
                <c:pt idx="991">
                  <c:v>-24.783999999999978</c:v>
                </c:pt>
                <c:pt idx="992">
                  <c:v>-24.763000000000002</c:v>
                </c:pt>
                <c:pt idx="993">
                  <c:v>-24.792999999999989</c:v>
                </c:pt>
                <c:pt idx="994">
                  <c:v>-24.780999999999977</c:v>
                </c:pt>
                <c:pt idx="995">
                  <c:v>-24.803000000000001</c:v>
                </c:pt>
                <c:pt idx="996">
                  <c:v>-24.786999999999978</c:v>
                </c:pt>
                <c:pt idx="997">
                  <c:v>-24.815000000000001</c:v>
                </c:pt>
                <c:pt idx="998">
                  <c:v>-24.783999999999978</c:v>
                </c:pt>
                <c:pt idx="999">
                  <c:v>-24.794</c:v>
                </c:pt>
                <c:pt idx="1000">
                  <c:v>-24.763000000000002</c:v>
                </c:pt>
                <c:pt idx="1001">
                  <c:v>-24.784999999999989</c:v>
                </c:pt>
                <c:pt idx="1002">
                  <c:v>-24.812999999999999</c:v>
                </c:pt>
                <c:pt idx="1003">
                  <c:v>-24.791</c:v>
                </c:pt>
                <c:pt idx="1004">
                  <c:v>-24.821999999999999</c:v>
                </c:pt>
                <c:pt idx="1005">
                  <c:v>-24.783999999999978</c:v>
                </c:pt>
                <c:pt idx="1006">
                  <c:v>-24.771999999999988</c:v>
                </c:pt>
                <c:pt idx="1007">
                  <c:v>-24.763000000000002</c:v>
                </c:pt>
                <c:pt idx="1008">
                  <c:v>-24.759999999999987</c:v>
                </c:pt>
                <c:pt idx="1009">
                  <c:v>-24.777999999999999</c:v>
                </c:pt>
                <c:pt idx="1010">
                  <c:v>-24.771999999999988</c:v>
                </c:pt>
                <c:pt idx="1011">
                  <c:v>-24.797000000000001</c:v>
                </c:pt>
                <c:pt idx="1012">
                  <c:v>-24.8</c:v>
                </c:pt>
                <c:pt idx="1013">
                  <c:v>-24.806000000000001</c:v>
                </c:pt>
                <c:pt idx="1014">
                  <c:v>-24.806999999999999</c:v>
                </c:pt>
                <c:pt idx="1015">
                  <c:v>-24.768999999999973</c:v>
                </c:pt>
                <c:pt idx="1016">
                  <c:v>-24.779999999999987</c:v>
                </c:pt>
                <c:pt idx="1017">
                  <c:v>-24.741999999999987</c:v>
                </c:pt>
                <c:pt idx="1018">
                  <c:v>-24.736000000000001</c:v>
                </c:pt>
                <c:pt idx="1019">
                  <c:v>-24.77</c:v>
                </c:pt>
                <c:pt idx="1020">
                  <c:v>-24.747999999999987</c:v>
                </c:pt>
                <c:pt idx="1021">
                  <c:v>-24.744999999999987</c:v>
                </c:pt>
                <c:pt idx="1022">
                  <c:v>-24.787999999999986</c:v>
                </c:pt>
                <c:pt idx="1023">
                  <c:v>-24.777999999999999</c:v>
                </c:pt>
                <c:pt idx="1024">
                  <c:v>-24.809000000000001</c:v>
                </c:pt>
                <c:pt idx="1025">
                  <c:v>-24.809000000000001</c:v>
                </c:pt>
                <c:pt idx="1026">
                  <c:v>-24.852</c:v>
                </c:pt>
                <c:pt idx="1027">
                  <c:v>-24.791</c:v>
                </c:pt>
                <c:pt idx="1028">
                  <c:v>-24.777999999999999</c:v>
                </c:pt>
                <c:pt idx="1029">
                  <c:v>-24.8</c:v>
                </c:pt>
                <c:pt idx="1030">
                  <c:v>-24.754000000000001</c:v>
                </c:pt>
                <c:pt idx="1031">
                  <c:v>-24.771000000000001</c:v>
                </c:pt>
                <c:pt idx="1032">
                  <c:v>-24.747999999999987</c:v>
                </c:pt>
                <c:pt idx="1033">
                  <c:v>-24.739000000000001</c:v>
                </c:pt>
                <c:pt idx="1034">
                  <c:v>-24.751000000000001</c:v>
                </c:pt>
                <c:pt idx="1035">
                  <c:v>-24.751000000000001</c:v>
                </c:pt>
                <c:pt idx="1036">
                  <c:v>-24.734999999999999</c:v>
                </c:pt>
                <c:pt idx="1037">
                  <c:v>-24.741999999999987</c:v>
                </c:pt>
                <c:pt idx="1038">
                  <c:v>-24.739000000000001</c:v>
                </c:pt>
                <c:pt idx="1039">
                  <c:v>-24.763000000000002</c:v>
                </c:pt>
                <c:pt idx="1040">
                  <c:v>-24.787999999999986</c:v>
                </c:pt>
                <c:pt idx="1041">
                  <c:v>-24.768999999999973</c:v>
                </c:pt>
                <c:pt idx="1042">
                  <c:v>-24.780999999999977</c:v>
                </c:pt>
                <c:pt idx="1043">
                  <c:v>-24.751000000000001</c:v>
                </c:pt>
                <c:pt idx="1044">
                  <c:v>-24.777999999999999</c:v>
                </c:pt>
                <c:pt idx="1045">
                  <c:v>-24.774000000000001</c:v>
                </c:pt>
                <c:pt idx="1046">
                  <c:v>-24.787999999999986</c:v>
                </c:pt>
                <c:pt idx="1047">
                  <c:v>-24.763000000000002</c:v>
                </c:pt>
                <c:pt idx="1048">
                  <c:v>-24.766999999999989</c:v>
                </c:pt>
                <c:pt idx="1049">
                  <c:v>-24.766999999999989</c:v>
                </c:pt>
                <c:pt idx="1050">
                  <c:v>-24.731999999999999</c:v>
                </c:pt>
                <c:pt idx="1051">
                  <c:v>-24.721</c:v>
                </c:pt>
                <c:pt idx="1052">
                  <c:v>-24.710999999999999</c:v>
                </c:pt>
                <c:pt idx="1053">
                  <c:v>-24.696000000000005</c:v>
                </c:pt>
                <c:pt idx="1054">
                  <c:v>-24.689</c:v>
                </c:pt>
                <c:pt idx="1055">
                  <c:v>-24.699000000000005</c:v>
                </c:pt>
                <c:pt idx="1056">
                  <c:v>-24.722999999999978</c:v>
                </c:pt>
                <c:pt idx="1057">
                  <c:v>-24.72</c:v>
                </c:pt>
                <c:pt idx="1058">
                  <c:v>-24.763000000000002</c:v>
                </c:pt>
                <c:pt idx="1059">
                  <c:v>-24.768999999999973</c:v>
                </c:pt>
                <c:pt idx="1060">
                  <c:v>-24.771999999999988</c:v>
                </c:pt>
                <c:pt idx="1061">
                  <c:v>-24.783999999999978</c:v>
                </c:pt>
                <c:pt idx="1062">
                  <c:v>-24.773</c:v>
                </c:pt>
                <c:pt idx="1063">
                  <c:v>-24.742999999999977</c:v>
                </c:pt>
                <c:pt idx="1064">
                  <c:v>-24.73</c:v>
                </c:pt>
                <c:pt idx="1065">
                  <c:v>-24.744999999999987</c:v>
                </c:pt>
                <c:pt idx="1066">
                  <c:v>-24.736000000000001</c:v>
                </c:pt>
                <c:pt idx="1067">
                  <c:v>-24.747999999999987</c:v>
                </c:pt>
                <c:pt idx="1068">
                  <c:v>-24.721</c:v>
                </c:pt>
                <c:pt idx="1069">
                  <c:v>-24.763999999999989</c:v>
                </c:pt>
                <c:pt idx="1070">
                  <c:v>-24.754999999999999</c:v>
                </c:pt>
                <c:pt idx="1071">
                  <c:v>-24.774999999999999</c:v>
                </c:pt>
                <c:pt idx="1072">
                  <c:v>-24.803000000000001</c:v>
                </c:pt>
                <c:pt idx="1073">
                  <c:v>-24.797000000000001</c:v>
                </c:pt>
                <c:pt idx="1074">
                  <c:v>-24.797000000000001</c:v>
                </c:pt>
                <c:pt idx="1075">
                  <c:v>-24.771999999999988</c:v>
                </c:pt>
                <c:pt idx="1076">
                  <c:v>-24.722999999999978</c:v>
                </c:pt>
                <c:pt idx="1077">
                  <c:v>-24.698</c:v>
                </c:pt>
                <c:pt idx="1078">
                  <c:v>-24.706</c:v>
                </c:pt>
                <c:pt idx="1079">
                  <c:v>-24.707000000000001</c:v>
                </c:pt>
                <c:pt idx="1080">
                  <c:v>-24.911000000000001</c:v>
                </c:pt>
                <c:pt idx="1081">
                  <c:v>-25.193000000000001</c:v>
                </c:pt>
                <c:pt idx="1082">
                  <c:v>-25.039000000000001</c:v>
                </c:pt>
                <c:pt idx="1083">
                  <c:v>-24.487999999999989</c:v>
                </c:pt>
                <c:pt idx="1084">
                  <c:v>-23.754999999999999</c:v>
                </c:pt>
                <c:pt idx="1085">
                  <c:v>-23.009</c:v>
                </c:pt>
                <c:pt idx="1086">
                  <c:v>-22.376999999999999</c:v>
                </c:pt>
                <c:pt idx="1087">
                  <c:v>-21.962999999999976</c:v>
                </c:pt>
                <c:pt idx="1088">
                  <c:v>-21.837000000000018</c:v>
                </c:pt>
                <c:pt idx="1089">
                  <c:v>-21.72</c:v>
                </c:pt>
                <c:pt idx="1090">
                  <c:v>-21.731999999999999</c:v>
                </c:pt>
                <c:pt idx="1091">
                  <c:v>-21.764999999999986</c:v>
                </c:pt>
                <c:pt idx="1092">
                  <c:v>-21.876000000000001</c:v>
                </c:pt>
                <c:pt idx="1093">
                  <c:v>-22.077000000000005</c:v>
                </c:pt>
                <c:pt idx="1094">
                  <c:v>-22.265999999999973</c:v>
                </c:pt>
                <c:pt idx="1095">
                  <c:v>-22.404999999999987</c:v>
                </c:pt>
                <c:pt idx="1096">
                  <c:v>-22.558</c:v>
                </c:pt>
                <c:pt idx="1097">
                  <c:v>-22.728000000000002</c:v>
                </c:pt>
                <c:pt idx="1098">
                  <c:v>-22.911999999999999</c:v>
                </c:pt>
                <c:pt idx="1099">
                  <c:v>-23.117000000000026</c:v>
                </c:pt>
                <c:pt idx="1100">
                  <c:v>-23.254999999999999</c:v>
                </c:pt>
                <c:pt idx="1101">
                  <c:v>-23.350999999999999</c:v>
                </c:pt>
                <c:pt idx="1102">
                  <c:v>-23.461999999999989</c:v>
                </c:pt>
                <c:pt idx="1103">
                  <c:v>-23.630000000000017</c:v>
                </c:pt>
                <c:pt idx="1104">
                  <c:v>-23.808</c:v>
                </c:pt>
                <c:pt idx="1105">
                  <c:v>-23.978999999999989</c:v>
                </c:pt>
                <c:pt idx="1106">
                  <c:v>-24.071999999999999</c:v>
                </c:pt>
                <c:pt idx="1107">
                  <c:v>-24.175000000000001</c:v>
                </c:pt>
                <c:pt idx="1108">
                  <c:v>-24.276</c:v>
                </c:pt>
                <c:pt idx="1109">
                  <c:v>-24.398</c:v>
                </c:pt>
                <c:pt idx="1110">
                  <c:v>-24.533000000000001</c:v>
                </c:pt>
                <c:pt idx="1111">
                  <c:v>-24.558</c:v>
                </c:pt>
                <c:pt idx="1112">
                  <c:v>-24.610000000000017</c:v>
                </c:pt>
                <c:pt idx="1113">
                  <c:v>-24.702000000000002</c:v>
                </c:pt>
                <c:pt idx="1114">
                  <c:v>-24.821999999999999</c:v>
                </c:pt>
                <c:pt idx="1115">
                  <c:v>-24.949000000000002</c:v>
                </c:pt>
                <c:pt idx="1116">
                  <c:v>-24.959</c:v>
                </c:pt>
                <c:pt idx="1117">
                  <c:v>-24.957000000000001</c:v>
                </c:pt>
                <c:pt idx="1118">
                  <c:v>-24.960999999999977</c:v>
                </c:pt>
                <c:pt idx="1119">
                  <c:v>-24.99</c:v>
                </c:pt>
                <c:pt idx="1120">
                  <c:v>-25.024000000000001</c:v>
                </c:pt>
                <c:pt idx="1121">
                  <c:v>-25.100999999999999</c:v>
                </c:pt>
                <c:pt idx="1122">
                  <c:v>-25.170999999999999</c:v>
                </c:pt>
                <c:pt idx="1123">
                  <c:v>-25.173999999999999</c:v>
                </c:pt>
                <c:pt idx="1124">
                  <c:v>-25.134000000000018</c:v>
                </c:pt>
                <c:pt idx="1125">
                  <c:v>-24.971999999999987</c:v>
                </c:pt>
                <c:pt idx="1126">
                  <c:v>-24.806999999999999</c:v>
                </c:pt>
                <c:pt idx="1127">
                  <c:v>-24.831000000000017</c:v>
                </c:pt>
                <c:pt idx="1128">
                  <c:v>-24.924999999999986</c:v>
                </c:pt>
                <c:pt idx="1129">
                  <c:v>-25.08</c:v>
                </c:pt>
                <c:pt idx="1130">
                  <c:v>-25.25</c:v>
                </c:pt>
                <c:pt idx="1131">
                  <c:v>-25.413</c:v>
                </c:pt>
                <c:pt idx="1132">
                  <c:v>-25.591000000000001</c:v>
                </c:pt>
                <c:pt idx="1133">
                  <c:v>-25.721999999999987</c:v>
                </c:pt>
                <c:pt idx="1134">
                  <c:v>-25.827000000000005</c:v>
                </c:pt>
                <c:pt idx="1135">
                  <c:v>-25.919</c:v>
                </c:pt>
                <c:pt idx="1136">
                  <c:v>-25.911999999999999</c:v>
                </c:pt>
                <c:pt idx="1137">
                  <c:v>-25.869</c:v>
                </c:pt>
                <c:pt idx="1138">
                  <c:v>-25.86</c:v>
                </c:pt>
                <c:pt idx="1139">
                  <c:v>-25.872</c:v>
                </c:pt>
                <c:pt idx="1140">
                  <c:v>-26.044</c:v>
                </c:pt>
                <c:pt idx="1141">
                  <c:v>-26.236999999999988</c:v>
                </c:pt>
                <c:pt idx="1142">
                  <c:v>-26.047999999999988</c:v>
                </c:pt>
                <c:pt idx="1143">
                  <c:v>-25.460999999999977</c:v>
                </c:pt>
                <c:pt idx="1144">
                  <c:v>-24.675000000000001</c:v>
                </c:pt>
                <c:pt idx="1145">
                  <c:v>-23.899000000000001</c:v>
                </c:pt>
                <c:pt idx="1146">
                  <c:v>-23.312999999999999</c:v>
                </c:pt>
                <c:pt idx="1147">
                  <c:v>-22.864000000000001</c:v>
                </c:pt>
                <c:pt idx="1148">
                  <c:v>-22.684000000000001</c:v>
                </c:pt>
                <c:pt idx="1149">
                  <c:v>-22.564</c:v>
                </c:pt>
                <c:pt idx="1150">
                  <c:v>-22.561</c:v>
                </c:pt>
                <c:pt idx="1151">
                  <c:v>-22.552</c:v>
                </c:pt>
                <c:pt idx="1152">
                  <c:v>-22.6</c:v>
                </c:pt>
                <c:pt idx="1153">
                  <c:v>-22.713999999999999</c:v>
                </c:pt>
                <c:pt idx="1154">
                  <c:v>-22.849</c:v>
                </c:pt>
                <c:pt idx="1155">
                  <c:v>-23.027000000000001</c:v>
                </c:pt>
                <c:pt idx="1156">
                  <c:v>-23.21</c:v>
                </c:pt>
                <c:pt idx="1157">
                  <c:v>-23.344999999999999</c:v>
                </c:pt>
                <c:pt idx="1158">
                  <c:v>-23.479999999999986</c:v>
                </c:pt>
                <c:pt idx="1159">
                  <c:v>-23.638999999999999</c:v>
                </c:pt>
                <c:pt idx="1160">
                  <c:v>-23.777000000000001</c:v>
                </c:pt>
                <c:pt idx="1161">
                  <c:v>-23.936</c:v>
                </c:pt>
                <c:pt idx="1162">
                  <c:v>-24.088999999999977</c:v>
                </c:pt>
                <c:pt idx="1163">
                  <c:v>-24.245999999999977</c:v>
                </c:pt>
                <c:pt idx="1164">
                  <c:v>-24.376999999999999</c:v>
                </c:pt>
                <c:pt idx="1165">
                  <c:v>-24.524999999999999</c:v>
                </c:pt>
                <c:pt idx="1166">
                  <c:v>-24.675000000000001</c:v>
                </c:pt>
                <c:pt idx="1167">
                  <c:v>-24.810000000000016</c:v>
                </c:pt>
                <c:pt idx="1168">
                  <c:v>-24.954000000000001</c:v>
                </c:pt>
                <c:pt idx="1169">
                  <c:v>-25.110000000000017</c:v>
                </c:pt>
                <c:pt idx="1170">
                  <c:v>-25.244999999999987</c:v>
                </c:pt>
                <c:pt idx="1171">
                  <c:v>-25.373999999999999</c:v>
                </c:pt>
                <c:pt idx="1172">
                  <c:v>-25.482999999999976</c:v>
                </c:pt>
                <c:pt idx="1173">
                  <c:v>-25.587999999999987</c:v>
                </c:pt>
                <c:pt idx="1174">
                  <c:v>-25.707999999999988</c:v>
                </c:pt>
                <c:pt idx="1175">
                  <c:v>-25.823</c:v>
                </c:pt>
                <c:pt idx="1176">
                  <c:v>-25.896999999999988</c:v>
                </c:pt>
                <c:pt idx="1177">
                  <c:v>-25.920999999999989</c:v>
                </c:pt>
                <c:pt idx="1178">
                  <c:v>-25.878</c:v>
                </c:pt>
                <c:pt idx="1179">
                  <c:v>-25.802</c:v>
                </c:pt>
                <c:pt idx="1180">
                  <c:v>-25.914999999999999</c:v>
                </c:pt>
                <c:pt idx="1181">
                  <c:v>-26.042000000000002</c:v>
                </c:pt>
                <c:pt idx="1182">
                  <c:v>-26.161000000000001</c:v>
                </c:pt>
                <c:pt idx="1183">
                  <c:v>-26.25</c:v>
                </c:pt>
                <c:pt idx="1184">
                  <c:v>-26.398</c:v>
                </c:pt>
                <c:pt idx="1185">
                  <c:v>-26.460999999999977</c:v>
                </c:pt>
                <c:pt idx="1186">
                  <c:v>-26.547000000000001</c:v>
                </c:pt>
                <c:pt idx="1187">
                  <c:v>-26.623999999999999</c:v>
                </c:pt>
                <c:pt idx="1188">
                  <c:v>-26.7</c:v>
                </c:pt>
                <c:pt idx="1189">
                  <c:v>-26.658000000000001</c:v>
                </c:pt>
                <c:pt idx="1190">
                  <c:v>-26.630000000000017</c:v>
                </c:pt>
                <c:pt idx="1191">
                  <c:v>-26.635999999999999</c:v>
                </c:pt>
                <c:pt idx="1192">
                  <c:v>-26.638000000000005</c:v>
                </c:pt>
                <c:pt idx="1193">
                  <c:v>-26.585999999999977</c:v>
                </c:pt>
                <c:pt idx="1194">
                  <c:v>-26.609000000000005</c:v>
                </c:pt>
                <c:pt idx="1195">
                  <c:v>-26.610000000000017</c:v>
                </c:pt>
                <c:pt idx="1196">
                  <c:v>-26.52</c:v>
                </c:pt>
                <c:pt idx="1197">
                  <c:v>-26.425999999999974</c:v>
                </c:pt>
                <c:pt idx="1198">
                  <c:v>-26.388999999999989</c:v>
                </c:pt>
                <c:pt idx="1199">
                  <c:v>-26.285999999999976</c:v>
                </c:pt>
                <c:pt idx="1200">
                  <c:v>-26.274999999999999</c:v>
                </c:pt>
                <c:pt idx="1201">
                  <c:v>-26.5</c:v>
                </c:pt>
                <c:pt idx="1202">
                  <c:v>-26.585999999999977</c:v>
                </c:pt>
                <c:pt idx="1203">
                  <c:v>-26.238</c:v>
                </c:pt>
                <c:pt idx="1204">
                  <c:v>-25.635999999999999</c:v>
                </c:pt>
                <c:pt idx="1205">
                  <c:v>-24.876000000000001</c:v>
                </c:pt>
                <c:pt idx="1206">
                  <c:v>-24.149000000000001</c:v>
                </c:pt>
                <c:pt idx="1207">
                  <c:v>-23.596</c:v>
                </c:pt>
                <c:pt idx="1208">
                  <c:v>-23.224</c:v>
                </c:pt>
                <c:pt idx="1209">
                  <c:v>-22.960999999999977</c:v>
                </c:pt>
                <c:pt idx="1210">
                  <c:v>-22.888999999999989</c:v>
                </c:pt>
                <c:pt idx="1211">
                  <c:v>-22.890999999999988</c:v>
                </c:pt>
                <c:pt idx="1212">
                  <c:v>-22.905999999999977</c:v>
                </c:pt>
                <c:pt idx="1213">
                  <c:v>-22.939999999999987</c:v>
                </c:pt>
                <c:pt idx="1214">
                  <c:v>-23.110000000000017</c:v>
                </c:pt>
                <c:pt idx="1215">
                  <c:v>-23.279</c:v>
                </c:pt>
                <c:pt idx="1216">
                  <c:v>-23.457999999999988</c:v>
                </c:pt>
                <c:pt idx="1217">
                  <c:v>-23.571000000000005</c:v>
                </c:pt>
                <c:pt idx="1218">
                  <c:v>-23.764999999999986</c:v>
                </c:pt>
                <c:pt idx="1219">
                  <c:v>-23.91</c:v>
                </c:pt>
                <c:pt idx="1220">
                  <c:v>-24.094000000000001</c:v>
                </c:pt>
                <c:pt idx="1221">
                  <c:v>-24.18</c:v>
                </c:pt>
                <c:pt idx="1222">
                  <c:v>-24.286999999999978</c:v>
                </c:pt>
                <c:pt idx="1223">
                  <c:v>-24.454000000000001</c:v>
                </c:pt>
                <c:pt idx="1224">
                  <c:v>-24.550999999999988</c:v>
                </c:pt>
                <c:pt idx="1225">
                  <c:v>-24.68</c:v>
                </c:pt>
                <c:pt idx="1226">
                  <c:v>-24.830000000000005</c:v>
                </c:pt>
                <c:pt idx="1227">
                  <c:v>-24.931000000000001</c:v>
                </c:pt>
                <c:pt idx="1228">
                  <c:v>-25.087</c:v>
                </c:pt>
                <c:pt idx="1229">
                  <c:v>-25.143000000000001</c:v>
                </c:pt>
                <c:pt idx="1230">
                  <c:v>-25.265999999999973</c:v>
                </c:pt>
                <c:pt idx="1231">
                  <c:v>-25.376000000000001</c:v>
                </c:pt>
                <c:pt idx="1232">
                  <c:v>-25.441999999999986</c:v>
                </c:pt>
                <c:pt idx="1233">
                  <c:v>-25.548999999999989</c:v>
                </c:pt>
                <c:pt idx="1234">
                  <c:v>-25.654000000000018</c:v>
                </c:pt>
                <c:pt idx="1235">
                  <c:v>-25.734999999999999</c:v>
                </c:pt>
                <c:pt idx="1236">
                  <c:v>-25.856000000000005</c:v>
                </c:pt>
                <c:pt idx="1237">
                  <c:v>-25.962999999999976</c:v>
                </c:pt>
                <c:pt idx="1238">
                  <c:v>-25.984000000000002</c:v>
                </c:pt>
                <c:pt idx="1239">
                  <c:v>-26.074000000000005</c:v>
                </c:pt>
                <c:pt idx="1240">
                  <c:v>-26.164999999999999</c:v>
                </c:pt>
                <c:pt idx="1241">
                  <c:v>-26.221999999999987</c:v>
                </c:pt>
                <c:pt idx="1242">
                  <c:v>-26.274000000000001</c:v>
                </c:pt>
                <c:pt idx="1243">
                  <c:v>-26.344000000000001</c:v>
                </c:pt>
                <c:pt idx="1244">
                  <c:v>-26.398</c:v>
                </c:pt>
                <c:pt idx="1245">
                  <c:v>-26.452000000000002</c:v>
                </c:pt>
                <c:pt idx="1246">
                  <c:v>-26.488999999999976</c:v>
                </c:pt>
                <c:pt idx="1247">
                  <c:v>-26.56</c:v>
                </c:pt>
                <c:pt idx="1248">
                  <c:v>-26.628</c:v>
                </c:pt>
                <c:pt idx="1249">
                  <c:v>-26.661000000000001</c:v>
                </c:pt>
                <c:pt idx="1250">
                  <c:v>-26.693999999999999</c:v>
                </c:pt>
                <c:pt idx="1251">
                  <c:v>-26.722999999999978</c:v>
                </c:pt>
                <c:pt idx="1252">
                  <c:v>-26.75</c:v>
                </c:pt>
                <c:pt idx="1253">
                  <c:v>-26.774999999999999</c:v>
                </c:pt>
                <c:pt idx="1254">
                  <c:v>-26.785999999999976</c:v>
                </c:pt>
                <c:pt idx="1255">
                  <c:v>-26.829000000000001</c:v>
                </c:pt>
                <c:pt idx="1256">
                  <c:v>-26.87</c:v>
                </c:pt>
                <c:pt idx="1257">
                  <c:v>-26.893999999999988</c:v>
                </c:pt>
                <c:pt idx="1258">
                  <c:v>-26.89</c:v>
                </c:pt>
                <c:pt idx="1259">
                  <c:v>-26.941999999999986</c:v>
                </c:pt>
                <c:pt idx="1260">
                  <c:v>-27.106000000000005</c:v>
                </c:pt>
                <c:pt idx="1261">
                  <c:v>-27.303999999999988</c:v>
                </c:pt>
                <c:pt idx="1262">
                  <c:v>-27.135999999999999</c:v>
                </c:pt>
                <c:pt idx="1263">
                  <c:v>-26.716000000000001</c:v>
                </c:pt>
                <c:pt idx="1264">
                  <c:v>-26.056999999999999</c:v>
                </c:pt>
                <c:pt idx="1265">
                  <c:v>-25.324000000000005</c:v>
                </c:pt>
                <c:pt idx="1266">
                  <c:v>-24.73</c:v>
                </c:pt>
                <c:pt idx="1267">
                  <c:v>-24.441999999999986</c:v>
                </c:pt>
                <c:pt idx="1268">
                  <c:v>-24.196999999999999</c:v>
                </c:pt>
                <c:pt idx="1269">
                  <c:v>-24.053000000000001</c:v>
                </c:pt>
                <c:pt idx="1270">
                  <c:v>-23.923999999999989</c:v>
                </c:pt>
                <c:pt idx="1271">
                  <c:v>-23.859000000000005</c:v>
                </c:pt>
                <c:pt idx="1272">
                  <c:v>-23.826000000000001</c:v>
                </c:pt>
                <c:pt idx="1273">
                  <c:v>-23.947999999999986</c:v>
                </c:pt>
                <c:pt idx="1274">
                  <c:v>-24.033999999999999</c:v>
                </c:pt>
                <c:pt idx="1275">
                  <c:v>-24.151000000000018</c:v>
                </c:pt>
                <c:pt idx="1276">
                  <c:v>-24.248999999999977</c:v>
                </c:pt>
                <c:pt idx="1277">
                  <c:v>-24.38</c:v>
                </c:pt>
                <c:pt idx="1278">
                  <c:v>-24.481999999999989</c:v>
                </c:pt>
                <c:pt idx="1279">
                  <c:v>-24.600999999999999</c:v>
                </c:pt>
                <c:pt idx="1280">
                  <c:v>-24.684000000000001</c:v>
                </c:pt>
                <c:pt idx="1281">
                  <c:v>-24.821999999999999</c:v>
                </c:pt>
                <c:pt idx="1282">
                  <c:v>-24.934999999999999</c:v>
                </c:pt>
                <c:pt idx="1283">
                  <c:v>-25.006</c:v>
                </c:pt>
                <c:pt idx="1284">
                  <c:v>-25.140999999999988</c:v>
                </c:pt>
                <c:pt idx="1285">
                  <c:v>-25.22</c:v>
                </c:pt>
                <c:pt idx="1286">
                  <c:v>-25.324000000000005</c:v>
                </c:pt>
                <c:pt idx="1287">
                  <c:v>-25.459</c:v>
                </c:pt>
                <c:pt idx="1288">
                  <c:v>-25.524000000000001</c:v>
                </c:pt>
                <c:pt idx="1289">
                  <c:v>-25.637000000000018</c:v>
                </c:pt>
                <c:pt idx="1290">
                  <c:v>-25.707999999999988</c:v>
                </c:pt>
                <c:pt idx="1291">
                  <c:v>-25.815000000000001</c:v>
                </c:pt>
                <c:pt idx="1292">
                  <c:v>-25.919</c:v>
                </c:pt>
                <c:pt idx="1293">
                  <c:v>-26.004999999999999</c:v>
                </c:pt>
                <c:pt idx="1294">
                  <c:v>-26.084999999999987</c:v>
                </c:pt>
                <c:pt idx="1295">
                  <c:v>-26.164000000000001</c:v>
                </c:pt>
                <c:pt idx="1296">
                  <c:v>-26.238</c:v>
                </c:pt>
                <c:pt idx="1297">
                  <c:v>-26.321000000000005</c:v>
                </c:pt>
                <c:pt idx="1298">
                  <c:v>-26.36</c:v>
                </c:pt>
                <c:pt idx="1299">
                  <c:v>-26.416</c:v>
                </c:pt>
                <c:pt idx="1300">
                  <c:v>-26.452000000000002</c:v>
                </c:pt>
                <c:pt idx="1301">
                  <c:v>-26.523</c:v>
                </c:pt>
                <c:pt idx="1302">
                  <c:v>-26.56</c:v>
                </c:pt>
                <c:pt idx="1303">
                  <c:v>-26.544</c:v>
                </c:pt>
                <c:pt idx="1304">
                  <c:v>-26.507999999999999</c:v>
                </c:pt>
                <c:pt idx="1305">
                  <c:v>-26.523</c:v>
                </c:pt>
                <c:pt idx="1306">
                  <c:v>-26.523</c:v>
                </c:pt>
                <c:pt idx="1307">
                  <c:v>-26.485999999999976</c:v>
                </c:pt>
                <c:pt idx="1308">
                  <c:v>-26.535</c:v>
                </c:pt>
                <c:pt idx="1309">
                  <c:v>-26.609000000000005</c:v>
                </c:pt>
                <c:pt idx="1310">
                  <c:v>-26.609000000000005</c:v>
                </c:pt>
                <c:pt idx="1311">
                  <c:v>-26.609000000000005</c:v>
                </c:pt>
                <c:pt idx="1312">
                  <c:v>-26.675999999999988</c:v>
                </c:pt>
                <c:pt idx="1313">
                  <c:v>-26.713000000000001</c:v>
                </c:pt>
                <c:pt idx="1314">
                  <c:v>-26.811000000000018</c:v>
                </c:pt>
                <c:pt idx="1315">
                  <c:v>-26.838999999999999</c:v>
                </c:pt>
                <c:pt idx="1316">
                  <c:v>-26.905999999999977</c:v>
                </c:pt>
                <c:pt idx="1317">
                  <c:v>-26.934000000000001</c:v>
                </c:pt>
                <c:pt idx="1318">
                  <c:v>-26.979999999999986</c:v>
                </c:pt>
                <c:pt idx="1319">
                  <c:v>-27.05</c:v>
                </c:pt>
                <c:pt idx="1320">
                  <c:v>-27.216000000000001</c:v>
                </c:pt>
                <c:pt idx="1321">
                  <c:v>-27.417999999999999</c:v>
                </c:pt>
                <c:pt idx="1322">
                  <c:v>-27.317000000000018</c:v>
                </c:pt>
                <c:pt idx="1323">
                  <c:v>-27.01</c:v>
                </c:pt>
                <c:pt idx="1324">
                  <c:v>-26.437000000000001</c:v>
                </c:pt>
                <c:pt idx="1325">
                  <c:v>-25.741</c:v>
                </c:pt>
                <c:pt idx="1326">
                  <c:v>-25.193000000000001</c:v>
                </c:pt>
                <c:pt idx="1327">
                  <c:v>-24.861999999999988</c:v>
                </c:pt>
                <c:pt idx="1328">
                  <c:v>-24.646999999999988</c:v>
                </c:pt>
                <c:pt idx="1329">
                  <c:v>-24.471999999999987</c:v>
                </c:pt>
                <c:pt idx="1330">
                  <c:v>-24.303999999999988</c:v>
                </c:pt>
                <c:pt idx="1331">
                  <c:v>-24.218</c:v>
                </c:pt>
                <c:pt idx="1332">
                  <c:v>-24.151000000000018</c:v>
                </c:pt>
                <c:pt idx="1333">
                  <c:v>-24.239000000000001</c:v>
                </c:pt>
                <c:pt idx="1334">
                  <c:v>-24.335000000000001</c:v>
                </c:pt>
                <c:pt idx="1335">
                  <c:v>-24.407999999999987</c:v>
                </c:pt>
                <c:pt idx="1336">
                  <c:v>-24.515000000000001</c:v>
                </c:pt>
                <c:pt idx="1337">
                  <c:v>-24.600999999999999</c:v>
                </c:pt>
                <c:pt idx="1338">
                  <c:v>-24.733000000000001</c:v>
                </c:pt>
                <c:pt idx="1339">
                  <c:v>-24.812999999999999</c:v>
                </c:pt>
                <c:pt idx="1340">
                  <c:v>-24.885999999999989</c:v>
                </c:pt>
                <c:pt idx="1341">
                  <c:v>-25</c:v>
                </c:pt>
                <c:pt idx="1342">
                  <c:v>-25.081999999999987</c:v>
                </c:pt>
                <c:pt idx="1343">
                  <c:v>-25.173999999999999</c:v>
                </c:pt>
                <c:pt idx="1344">
                  <c:v>-25.247999999999987</c:v>
                </c:pt>
                <c:pt idx="1345">
                  <c:v>-25.343</c:v>
                </c:pt>
                <c:pt idx="1346">
                  <c:v>-25.434999999999999</c:v>
                </c:pt>
                <c:pt idx="1347">
                  <c:v>-25.550999999999988</c:v>
                </c:pt>
                <c:pt idx="1348">
                  <c:v>-25.625</c:v>
                </c:pt>
                <c:pt idx="1349">
                  <c:v>-25.692</c:v>
                </c:pt>
                <c:pt idx="1350">
                  <c:v>-25.821000000000005</c:v>
                </c:pt>
                <c:pt idx="1351">
                  <c:v>-25.913</c:v>
                </c:pt>
                <c:pt idx="1352">
                  <c:v>-25.998999999999977</c:v>
                </c:pt>
                <c:pt idx="1353">
                  <c:v>-26.087999999999987</c:v>
                </c:pt>
                <c:pt idx="1354">
                  <c:v>-26.177000000000017</c:v>
                </c:pt>
                <c:pt idx="1355">
                  <c:v>-26.244</c:v>
                </c:pt>
                <c:pt idx="1356">
                  <c:v>-26.335999999999999</c:v>
                </c:pt>
                <c:pt idx="1357">
                  <c:v>-26.405999999999977</c:v>
                </c:pt>
                <c:pt idx="1358">
                  <c:v>-26.467999999999989</c:v>
                </c:pt>
                <c:pt idx="1359">
                  <c:v>-26.571999999999999</c:v>
                </c:pt>
                <c:pt idx="1360">
                  <c:v>-26.649000000000001</c:v>
                </c:pt>
                <c:pt idx="1361">
                  <c:v>-26.698</c:v>
                </c:pt>
                <c:pt idx="1362">
                  <c:v>-26.774000000000001</c:v>
                </c:pt>
                <c:pt idx="1363">
                  <c:v>-26.866</c:v>
                </c:pt>
                <c:pt idx="1364">
                  <c:v>-26.937000000000001</c:v>
                </c:pt>
                <c:pt idx="1365">
                  <c:v>-26.954999999999988</c:v>
                </c:pt>
                <c:pt idx="1366">
                  <c:v>-27.007000000000001</c:v>
                </c:pt>
                <c:pt idx="1367">
                  <c:v>-27.05</c:v>
                </c:pt>
                <c:pt idx="1368">
                  <c:v>-27.154000000000018</c:v>
                </c:pt>
                <c:pt idx="1369">
                  <c:v>-27.2</c:v>
                </c:pt>
                <c:pt idx="1370">
                  <c:v>-27.282999999999976</c:v>
                </c:pt>
                <c:pt idx="1371">
                  <c:v>-27.311000000000018</c:v>
                </c:pt>
                <c:pt idx="1372">
                  <c:v>-27.332000000000001</c:v>
                </c:pt>
                <c:pt idx="1373">
                  <c:v>-27.387</c:v>
                </c:pt>
                <c:pt idx="1374">
                  <c:v>-27.411999999999999</c:v>
                </c:pt>
                <c:pt idx="1375">
                  <c:v>-27.414999999999999</c:v>
                </c:pt>
                <c:pt idx="1376">
                  <c:v>-27.47</c:v>
                </c:pt>
                <c:pt idx="1377">
                  <c:v>-27.478999999999989</c:v>
                </c:pt>
                <c:pt idx="1378">
                  <c:v>-27.518999999999988</c:v>
                </c:pt>
                <c:pt idx="1379">
                  <c:v>-27.515999999999988</c:v>
                </c:pt>
                <c:pt idx="1380">
                  <c:v>-27.638999999999999</c:v>
                </c:pt>
                <c:pt idx="1381">
                  <c:v>-27.896000000000001</c:v>
                </c:pt>
                <c:pt idx="1382">
                  <c:v>-27.859000000000005</c:v>
                </c:pt>
                <c:pt idx="1383">
                  <c:v>-27.626000000000001</c:v>
                </c:pt>
                <c:pt idx="1384">
                  <c:v>-27.178999999999988</c:v>
                </c:pt>
                <c:pt idx="1385">
                  <c:v>-26.491999999999987</c:v>
                </c:pt>
                <c:pt idx="1386">
                  <c:v>-25.803000000000001</c:v>
                </c:pt>
                <c:pt idx="1387">
                  <c:v>-25.358000000000001</c:v>
                </c:pt>
                <c:pt idx="1388">
                  <c:v>-25.03</c:v>
                </c:pt>
                <c:pt idx="1389">
                  <c:v>-24.859000000000005</c:v>
                </c:pt>
                <c:pt idx="1390">
                  <c:v>-24.678000000000001</c:v>
                </c:pt>
                <c:pt idx="1391">
                  <c:v>-24.610000000000017</c:v>
                </c:pt>
                <c:pt idx="1392">
                  <c:v>-24.632000000000001</c:v>
                </c:pt>
                <c:pt idx="1393">
                  <c:v>-24.678000000000001</c:v>
                </c:pt>
                <c:pt idx="1394">
                  <c:v>-24.727</c:v>
                </c:pt>
                <c:pt idx="1395">
                  <c:v>-24.846</c:v>
                </c:pt>
                <c:pt idx="1396">
                  <c:v>-24.907999999999987</c:v>
                </c:pt>
                <c:pt idx="1397">
                  <c:v>-25.015000000000001</c:v>
                </c:pt>
                <c:pt idx="1398">
                  <c:v>-25.087999999999987</c:v>
                </c:pt>
                <c:pt idx="1399">
                  <c:v>-25.19</c:v>
                </c:pt>
                <c:pt idx="1400">
                  <c:v>-25.265999999999973</c:v>
                </c:pt>
                <c:pt idx="1401">
                  <c:v>-25.364000000000001</c:v>
                </c:pt>
                <c:pt idx="1402">
                  <c:v>-25.456</c:v>
                </c:pt>
                <c:pt idx="1403">
                  <c:v>-25.57</c:v>
                </c:pt>
                <c:pt idx="1404">
                  <c:v>-25.658999999999999</c:v>
                </c:pt>
                <c:pt idx="1405">
                  <c:v>-25.731999999999999</c:v>
                </c:pt>
                <c:pt idx="1406">
                  <c:v>-25.830000000000005</c:v>
                </c:pt>
                <c:pt idx="1407">
                  <c:v>-25.934000000000001</c:v>
                </c:pt>
                <c:pt idx="1408">
                  <c:v>-25.998999999999977</c:v>
                </c:pt>
                <c:pt idx="1409">
                  <c:v>-26.068999999999981</c:v>
                </c:pt>
                <c:pt idx="1410">
                  <c:v>-26.167000000000005</c:v>
                </c:pt>
                <c:pt idx="1411">
                  <c:v>-26.231999999999999</c:v>
                </c:pt>
                <c:pt idx="1412">
                  <c:v>-26.308</c:v>
                </c:pt>
                <c:pt idx="1413">
                  <c:v>-26.402999999999977</c:v>
                </c:pt>
                <c:pt idx="1414">
                  <c:v>-26.474</c:v>
                </c:pt>
                <c:pt idx="1415">
                  <c:v>-26.56</c:v>
                </c:pt>
                <c:pt idx="1416">
                  <c:v>-26.614999999999998</c:v>
                </c:pt>
                <c:pt idx="1417">
                  <c:v>-26.667000000000005</c:v>
                </c:pt>
                <c:pt idx="1418">
                  <c:v>-26.744</c:v>
                </c:pt>
                <c:pt idx="1419">
                  <c:v>-26.779999999999987</c:v>
                </c:pt>
                <c:pt idx="1420">
                  <c:v>-26.856999999999999</c:v>
                </c:pt>
                <c:pt idx="1421">
                  <c:v>-26.893999999999988</c:v>
                </c:pt>
                <c:pt idx="1422">
                  <c:v>-26.934000000000001</c:v>
                </c:pt>
                <c:pt idx="1423">
                  <c:v>-26.985999999999976</c:v>
                </c:pt>
                <c:pt idx="1424">
                  <c:v>-27.047000000000001</c:v>
                </c:pt>
                <c:pt idx="1425">
                  <c:v>-27.093</c:v>
                </c:pt>
                <c:pt idx="1426">
                  <c:v>-27.132999999999999</c:v>
                </c:pt>
                <c:pt idx="1427">
                  <c:v>-27.167000000000005</c:v>
                </c:pt>
                <c:pt idx="1428">
                  <c:v>-27.206</c:v>
                </c:pt>
                <c:pt idx="1429">
                  <c:v>-27.264999999999986</c:v>
                </c:pt>
                <c:pt idx="1430">
                  <c:v>-27.271000000000001</c:v>
                </c:pt>
                <c:pt idx="1431">
                  <c:v>-27.332000000000001</c:v>
                </c:pt>
                <c:pt idx="1432">
                  <c:v>-27.372</c:v>
                </c:pt>
                <c:pt idx="1433">
                  <c:v>-27.381</c:v>
                </c:pt>
                <c:pt idx="1434">
                  <c:v>-27.447999999999986</c:v>
                </c:pt>
                <c:pt idx="1435">
                  <c:v>-27.47</c:v>
                </c:pt>
                <c:pt idx="1436">
                  <c:v>-27.51</c:v>
                </c:pt>
                <c:pt idx="1437">
                  <c:v>-27.55</c:v>
                </c:pt>
                <c:pt idx="1438">
                  <c:v>-27.574000000000005</c:v>
                </c:pt>
                <c:pt idx="1439">
                  <c:v>-27.617000000000026</c:v>
                </c:pt>
                <c:pt idx="1440">
                  <c:v>-27.657000000000018</c:v>
                </c:pt>
                <c:pt idx="1441">
                  <c:v>-27.757999999999999</c:v>
                </c:pt>
                <c:pt idx="1442">
                  <c:v>-27.991</c:v>
                </c:pt>
                <c:pt idx="1443">
                  <c:v>-27.927</c:v>
                </c:pt>
                <c:pt idx="1444">
                  <c:v>-27.654000000000018</c:v>
                </c:pt>
                <c:pt idx="1445">
                  <c:v>-27.228000000000002</c:v>
                </c:pt>
                <c:pt idx="1446">
                  <c:v>-26.774000000000001</c:v>
                </c:pt>
                <c:pt idx="1447">
                  <c:v>-26.346</c:v>
                </c:pt>
                <c:pt idx="1448">
                  <c:v>-25.977</c:v>
                </c:pt>
                <c:pt idx="1449">
                  <c:v>-25.728999999999989</c:v>
                </c:pt>
                <c:pt idx="1450">
                  <c:v>-25.492999999999977</c:v>
                </c:pt>
                <c:pt idx="1451">
                  <c:v>-25.436</c:v>
                </c:pt>
                <c:pt idx="1452">
                  <c:v>-25.393000000000001</c:v>
                </c:pt>
                <c:pt idx="1453">
                  <c:v>-25.396000000000001</c:v>
                </c:pt>
                <c:pt idx="1454">
                  <c:v>-25.401999999999987</c:v>
                </c:pt>
                <c:pt idx="1455">
                  <c:v>-25.436</c:v>
                </c:pt>
                <c:pt idx="1456">
                  <c:v>-25.498999999999977</c:v>
                </c:pt>
                <c:pt idx="1457">
                  <c:v>-25.529</c:v>
                </c:pt>
                <c:pt idx="1458">
                  <c:v>-25.585999999999977</c:v>
                </c:pt>
                <c:pt idx="1459">
                  <c:v>-25.628</c:v>
                </c:pt>
                <c:pt idx="1460">
                  <c:v>-25.687000000000001</c:v>
                </c:pt>
                <c:pt idx="1461">
                  <c:v>-25.753</c:v>
                </c:pt>
                <c:pt idx="1462">
                  <c:v>-25.853000000000005</c:v>
                </c:pt>
                <c:pt idx="1463">
                  <c:v>-25.893999999999988</c:v>
                </c:pt>
                <c:pt idx="1464">
                  <c:v>-25.986999999999973</c:v>
                </c:pt>
                <c:pt idx="1465">
                  <c:v>-26.033000000000001</c:v>
                </c:pt>
                <c:pt idx="1466">
                  <c:v>-26.138999999999999</c:v>
                </c:pt>
                <c:pt idx="1467">
                  <c:v>-26.172999999999988</c:v>
                </c:pt>
                <c:pt idx="1468">
                  <c:v>-26.279999999999987</c:v>
                </c:pt>
                <c:pt idx="1469">
                  <c:v>-26.350999999999999</c:v>
                </c:pt>
                <c:pt idx="1470">
                  <c:v>-26.411999999999999</c:v>
                </c:pt>
                <c:pt idx="1471">
                  <c:v>-26.472999999999978</c:v>
                </c:pt>
                <c:pt idx="1472">
                  <c:v>-26.556000000000001</c:v>
                </c:pt>
                <c:pt idx="1473">
                  <c:v>-26.614000000000019</c:v>
                </c:pt>
                <c:pt idx="1474">
                  <c:v>-26.731000000000005</c:v>
                </c:pt>
                <c:pt idx="1475">
                  <c:v>-26.800999999999988</c:v>
                </c:pt>
                <c:pt idx="1476">
                  <c:v>-26.864999999999988</c:v>
                </c:pt>
                <c:pt idx="1477">
                  <c:v>-26.939999999999987</c:v>
                </c:pt>
                <c:pt idx="1478">
                  <c:v>-27</c:v>
                </c:pt>
                <c:pt idx="1479">
                  <c:v>-27.042999999999989</c:v>
                </c:pt>
                <c:pt idx="1480">
                  <c:v>-27.108000000000001</c:v>
                </c:pt>
                <c:pt idx="1481">
                  <c:v>-27.172000000000001</c:v>
                </c:pt>
                <c:pt idx="1482">
                  <c:v>-27.233000000000001</c:v>
                </c:pt>
                <c:pt idx="1483">
                  <c:v>-27.260999999999989</c:v>
                </c:pt>
                <c:pt idx="1484">
                  <c:v>-27.300999999999988</c:v>
                </c:pt>
                <c:pt idx="1485">
                  <c:v>-27.361999999999988</c:v>
                </c:pt>
                <c:pt idx="1486">
                  <c:v>-27.399000000000001</c:v>
                </c:pt>
                <c:pt idx="1487">
                  <c:v>-27.449000000000002</c:v>
                </c:pt>
                <c:pt idx="1488">
                  <c:v>-27.5</c:v>
                </c:pt>
                <c:pt idx="1489">
                  <c:v>-27.53</c:v>
                </c:pt>
                <c:pt idx="1490">
                  <c:v>-27.548999999999989</c:v>
                </c:pt>
                <c:pt idx="1491">
                  <c:v>-27.596</c:v>
                </c:pt>
                <c:pt idx="1492">
                  <c:v>-27.626000000000001</c:v>
                </c:pt>
                <c:pt idx="1493">
                  <c:v>-27.638000000000005</c:v>
                </c:pt>
                <c:pt idx="1494">
                  <c:v>-27.712</c:v>
                </c:pt>
                <c:pt idx="1495">
                  <c:v>-27.702999999999989</c:v>
                </c:pt>
                <c:pt idx="1496">
                  <c:v>-27.82</c:v>
                </c:pt>
                <c:pt idx="1497">
                  <c:v>-27.875</c:v>
                </c:pt>
                <c:pt idx="1498">
                  <c:v>-27.888999999999989</c:v>
                </c:pt>
                <c:pt idx="1499">
                  <c:v>-27.975999999999981</c:v>
                </c:pt>
                <c:pt idx="1500">
                  <c:v>-28.178000000000001</c:v>
                </c:pt>
                <c:pt idx="1501">
                  <c:v>-28.312999999999999</c:v>
                </c:pt>
                <c:pt idx="1502">
                  <c:v>-28.16</c:v>
                </c:pt>
                <c:pt idx="1503">
                  <c:v>-27.911000000000001</c:v>
                </c:pt>
                <c:pt idx="1504">
                  <c:v>-27.491</c:v>
                </c:pt>
                <c:pt idx="1505">
                  <c:v>-27.029</c:v>
                </c:pt>
                <c:pt idx="1506">
                  <c:v>-26.658000000000001</c:v>
                </c:pt>
                <c:pt idx="1507">
                  <c:v>-26.449000000000002</c:v>
                </c:pt>
                <c:pt idx="1508">
                  <c:v>-26.298999999999989</c:v>
                </c:pt>
                <c:pt idx="1509">
                  <c:v>-26.17</c:v>
                </c:pt>
                <c:pt idx="1510">
                  <c:v>-26.1</c:v>
                </c:pt>
                <c:pt idx="1511">
                  <c:v>-26.053999999999988</c:v>
                </c:pt>
                <c:pt idx="1512">
                  <c:v>-26.026</c:v>
                </c:pt>
                <c:pt idx="1513">
                  <c:v>-25.977</c:v>
                </c:pt>
                <c:pt idx="1514">
                  <c:v>-25.971</c:v>
                </c:pt>
                <c:pt idx="1515">
                  <c:v>-25.943999999999981</c:v>
                </c:pt>
                <c:pt idx="1516">
                  <c:v>-25.979999999999986</c:v>
                </c:pt>
                <c:pt idx="1517">
                  <c:v>-25.956</c:v>
                </c:pt>
                <c:pt idx="1518">
                  <c:v>-25.985999999999976</c:v>
                </c:pt>
                <c:pt idx="1519">
                  <c:v>-26.050999999999988</c:v>
                </c:pt>
                <c:pt idx="1520">
                  <c:v>-26.056999999999999</c:v>
                </c:pt>
                <c:pt idx="1521">
                  <c:v>-26.077999999999999</c:v>
                </c:pt>
                <c:pt idx="1522">
                  <c:v>-26.137000000000018</c:v>
                </c:pt>
                <c:pt idx="1523">
                  <c:v>-26.21</c:v>
                </c:pt>
                <c:pt idx="1524">
                  <c:v>-26.247</c:v>
                </c:pt>
                <c:pt idx="1525">
                  <c:v>-26.324000000000005</c:v>
                </c:pt>
                <c:pt idx="1526">
                  <c:v>-26.350999999999999</c:v>
                </c:pt>
                <c:pt idx="1527">
                  <c:v>-26.379000000000001</c:v>
                </c:pt>
                <c:pt idx="1528">
                  <c:v>-26.459</c:v>
                </c:pt>
                <c:pt idx="1529">
                  <c:v>-26.507999999999999</c:v>
                </c:pt>
                <c:pt idx="1530">
                  <c:v>-26.577999999999999</c:v>
                </c:pt>
                <c:pt idx="1531">
                  <c:v>-26.614999999999998</c:v>
                </c:pt>
                <c:pt idx="1532">
                  <c:v>-26.701000000000001</c:v>
                </c:pt>
                <c:pt idx="1533">
                  <c:v>-26.759</c:v>
                </c:pt>
                <c:pt idx="1534">
                  <c:v>-26.805</c:v>
                </c:pt>
                <c:pt idx="1535">
                  <c:v>-26.86</c:v>
                </c:pt>
                <c:pt idx="1536">
                  <c:v>-26.881999999999987</c:v>
                </c:pt>
                <c:pt idx="1537">
                  <c:v>-26.9</c:v>
                </c:pt>
                <c:pt idx="1538">
                  <c:v>-26.966999999999977</c:v>
                </c:pt>
                <c:pt idx="1539">
                  <c:v>-27.053000000000001</c:v>
                </c:pt>
                <c:pt idx="1540">
                  <c:v>-27.081</c:v>
                </c:pt>
                <c:pt idx="1541">
                  <c:v>-27.135999999999999</c:v>
                </c:pt>
                <c:pt idx="1542">
                  <c:v>-27.167000000000005</c:v>
                </c:pt>
                <c:pt idx="1543">
                  <c:v>-27.196999999999999</c:v>
                </c:pt>
                <c:pt idx="1544">
                  <c:v>-27.236999999999988</c:v>
                </c:pt>
                <c:pt idx="1545">
                  <c:v>-27.257999999999999</c:v>
                </c:pt>
                <c:pt idx="1546">
                  <c:v>-27.317000000000018</c:v>
                </c:pt>
                <c:pt idx="1547">
                  <c:v>-27.335000000000001</c:v>
                </c:pt>
                <c:pt idx="1548">
                  <c:v>-27.353000000000005</c:v>
                </c:pt>
                <c:pt idx="1549">
                  <c:v>-27.39</c:v>
                </c:pt>
                <c:pt idx="1550">
                  <c:v>-27.433</c:v>
                </c:pt>
                <c:pt idx="1551">
                  <c:v>-27.444999999999986</c:v>
                </c:pt>
                <c:pt idx="1552">
                  <c:v>-27.441999999999986</c:v>
                </c:pt>
                <c:pt idx="1553">
                  <c:v>-27.487999999999989</c:v>
                </c:pt>
                <c:pt idx="1554">
                  <c:v>-27.513000000000005</c:v>
                </c:pt>
                <c:pt idx="1555">
                  <c:v>-27.497999999999987</c:v>
                </c:pt>
                <c:pt idx="1556">
                  <c:v>-27.521999999999988</c:v>
                </c:pt>
                <c:pt idx="1557">
                  <c:v>-27.544</c:v>
                </c:pt>
                <c:pt idx="1558">
                  <c:v>-27.582999999999974</c:v>
                </c:pt>
                <c:pt idx="1559">
                  <c:v>-27.571000000000005</c:v>
                </c:pt>
                <c:pt idx="1560">
                  <c:v>-27.599</c:v>
                </c:pt>
                <c:pt idx="1561">
                  <c:v>-27.596</c:v>
                </c:pt>
                <c:pt idx="1562">
                  <c:v>-27.7</c:v>
                </c:pt>
                <c:pt idx="1563">
                  <c:v>-27.907999999999987</c:v>
                </c:pt>
                <c:pt idx="1564">
                  <c:v>-27.844000000000001</c:v>
                </c:pt>
                <c:pt idx="1565">
                  <c:v>-27.559000000000001</c:v>
                </c:pt>
                <c:pt idx="1566">
                  <c:v>-27.099</c:v>
                </c:pt>
                <c:pt idx="1567">
                  <c:v>-26.6</c:v>
                </c:pt>
                <c:pt idx="1568">
                  <c:v>-26.120999999999999</c:v>
                </c:pt>
                <c:pt idx="1569">
                  <c:v>-25.803000000000001</c:v>
                </c:pt>
                <c:pt idx="1570">
                  <c:v>-25.625</c:v>
                </c:pt>
                <c:pt idx="1571">
                  <c:v>-25.547999999999988</c:v>
                </c:pt>
                <c:pt idx="1572">
                  <c:v>-25.521000000000001</c:v>
                </c:pt>
                <c:pt idx="1573">
                  <c:v>-25.459</c:v>
                </c:pt>
                <c:pt idx="1574">
                  <c:v>-25.443999999999981</c:v>
                </c:pt>
                <c:pt idx="1575">
                  <c:v>-25.461999999999989</c:v>
                </c:pt>
                <c:pt idx="1576">
                  <c:v>-25.468999999999976</c:v>
                </c:pt>
                <c:pt idx="1577">
                  <c:v>-25.539000000000001</c:v>
                </c:pt>
                <c:pt idx="1578">
                  <c:v>-25.567</c:v>
                </c:pt>
                <c:pt idx="1579">
                  <c:v>-25.667999999999999</c:v>
                </c:pt>
                <c:pt idx="1580">
                  <c:v>-25.741</c:v>
                </c:pt>
                <c:pt idx="1581">
                  <c:v>-25.809000000000001</c:v>
                </c:pt>
                <c:pt idx="1582">
                  <c:v>-25.907</c:v>
                </c:pt>
                <c:pt idx="1583">
                  <c:v>-26.001999999999999</c:v>
                </c:pt>
                <c:pt idx="1584">
                  <c:v>-26.109000000000005</c:v>
                </c:pt>
                <c:pt idx="1585">
                  <c:v>-26.155000000000001</c:v>
                </c:pt>
                <c:pt idx="1586">
                  <c:v>-26.286999999999978</c:v>
                </c:pt>
                <c:pt idx="1587">
                  <c:v>-26.356999999999999</c:v>
                </c:pt>
                <c:pt idx="1588">
                  <c:v>-26.434000000000001</c:v>
                </c:pt>
                <c:pt idx="1589">
                  <c:v>-26.523</c:v>
                </c:pt>
                <c:pt idx="1590">
                  <c:v>-26.635999999999999</c:v>
                </c:pt>
                <c:pt idx="1591">
                  <c:v>-26.744</c:v>
                </c:pt>
                <c:pt idx="1592">
                  <c:v>-26.844999999999999</c:v>
                </c:pt>
                <c:pt idx="1593">
                  <c:v>-26.9</c:v>
                </c:pt>
                <c:pt idx="1594">
                  <c:v>-26.979999999999986</c:v>
                </c:pt>
                <c:pt idx="1595">
                  <c:v>-27.056000000000001</c:v>
                </c:pt>
                <c:pt idx="1596">
                  <c:v>-27.151000000000018</c:v>
                </c:pt>
                <c:pt idx="1597">
                  <c:v>-27.216000000000001</c:v>
                </c:pt>
                <c:pt idx="1598">
                  <c:v>-27.314000000000018</c:v>
                </c:pt>
                <c:pt idx="1599">
                  <c:v>-27.384</c:v>
                </c:pt>
                <c:pt idx="1600">
                  <c:v>-27.444999999999986</c:v>
                </c:pt>
                <c:pt idx="1601">
                  <c:v>-27.484999999999989</c:v>
                </c:pt>
                <c:pt idx="1602">
                  <c:v>-27.599</c:v>
                </c:pt>
                <c:pt idx="1603">
                  <c:v>-27.651000000000018</c:v>
                </c:pt>
                <c:pt idx="1604">
                  <c:v>-27.706</c:v>
                </c:pt>
                <c:pt idx="1605">
                  <c:v>-27.74</c:v>
                </c:pt>
                <c:pt idx="1606">
                  <c:v>-27.792000000000002</c:v>
                </c:pt>
                <c:pt idx="1607">
                  <c:v>-27.797999999999988</c:v>
                </c:pt>
                <c:pt idx="1608">
                  <c:v>-27.832000000000001</c:v>
                </c:pt>
                <c:pt idx="1609">
                  <c:v>-27.829000000000001</c:v>
                </c:pt>
                <c:pt idx="1610">
                  <c:v>-27.856000000000005</c:v>
                </c:pt>
                <c:pt idx="1611">
                  <c:v>-27.856000000000005</c:v>
                </c:pt>
                <c:pt idx="1612">
                  <c:v>-27.887</c:v>
                </c:pt>
                <c:pt idx="1613">
                  <c:v>-27.853000000000005</c:v>
                </c:pt>
                <c:pt idx="1614">
                  <c:v>-27.893000000000001</c:v>
                </c:pt>
                <c:pt idx="1615">
                  <c:v>-27.93</c:v>
                </c:pt>
                <c:pt idx="1616">
                  <c:v>-27.962999999999976</c:v>
                </c:pt>
                <c:pt idx="1617">
                  <c:v>-27.962999999999976</c:v>
                </c:pt>
                <c:pt idx="1618">
                  <c:v>-27.991</c:v>
                </c:pt>
                <c:pt idx="1619">
                  <c:v>-27.981999999999989</c:v>
                </c:pt>
                <c:pt idx="1620">
                  <c:v>-27.984999999999989</c:v>
                </c:pt>
                <c:pt idx="1621">
                  <c:v>-27.997</c:v>
                </c:pt>
                <c:pt idx="1622">
                  <c:v>-28.055</c:v>
                </c:pt>
                <c:pt idx="1623">
                  <c:v>-28.085999999999977</c:v>
                </c:pt>
                <c:pt idx="1624">
                  <c:v>-28.088999999999977</c:v>
                </c:pt>
                <c:pt idx="1625">
                  <c:v>-28.111000000000018</c:v>
                </c:pt>
                <c:pt idx="1626">
                  <c:v>-28.187000000000001</c:v>
                </c:pt>
                <c:pt idx="1627">
                  <c:v>-28.38</c:v>
                </c:pt>
                <c:pt idx="1628">
                  <c:v>-28.414000000000001</c:v>
                </c:pt>
                <c:pt idx="1629">
                  <c:v>-28.241999999999987</c:v>
                </c:pt>
                <c:pt idx="1630">
                  <c:v>-27.957000000000001</c:v>
                </c:pt>
                <c:pt idx="1631">
                  <c:v>-27.494</c:v>
                </c:pt>
                <c:pt idx="1632">
                  <c:v>-27.064999999999987</c:v>
                </c:pt>
                <c:pt idx="1633">
                  <c:v>-26.695</c:v>
                </c:pt>
                <c:pt idx="1634">
                  <c:v>-26.4</c:v>
                </c:pt>
                <c:pt idx="1635">
                  <c:v>-26.161000000000001</c:v>
                </c:pt>
                <c:pt idx="1636">
                  <c:v>-26.007999999999999</c:v>
                </c:pt>
                <c:pt idx="1637">
                  <c:v>-25.959</c:v>
                </c:pt>
                <c:pt idx="1638">
                  <c:v>-25.901</c:v>
                </c:pt>
                <c:pt idx="1639">
                  <c:v>-25.881999999999987</c:v>
                </c:pt>
                <c:pt idx="1640">
                  <c:v>-25.91</c:v>
                </c:pt>
                <c:pt idx="1641">
                  <c:v>-25.919</c:v>
                </c:pt>
                <c:pt idx="1642">
                  <c:v>-25.919</c:v>
                </c:pt>
                <c:pt idx="1643">
                  <c:v>-25.952999999999989</c:v>
                </c:pt>
                <c:pt idx="1644">
                  <c:v>-25.961999999999989</c:v>
                </c:pt>
                <c:pt idx="1645">
                  <c:v>-26.010999999999999</c:v>
                </c:pt>
                <c:pt idx="1646">
                  <c:v>-26.068999999999981</c:v>
                </c:pt>
                <c:pt idx="1647">
                  <c:v>-26.137000000000018</c:v>
                </c:pt>
                <c:pt idx="1648">
                  <c:v>-26.207000000000001</c:v>
                </c:pt>
                <c:pt idx="1649">
                  <c:v>-26.25</c:v>
                </c:pt>
                <c:pt idx="1650">
                  <c:v>-26.338999999999999</c:v>
                </c:pt>
                <c:pt idx="1651">
                  <c:v>-26.449000000000002</c:v>
                </c:pt>
                <c:pt idx="1652">
                  <c:v>-26.513999999999999</c:v>
                </c:pt>
                <c:pt idx="1653">
                  <c:v>-26.577999999999999</c:v>
                </c:pt>
                <c:pt idx="1654">
                  <c:v>-26.678999999999988</c:v>
                </c:pt>
                <c:pt idx="1655">
                  <c:v>-26.741</c:v>
                </c:pt>
                <c:pt idx="1656">
                  <c:v>-26.826000000000001</c:v>
                </c:pt>
                <c:pt idx="1657">
                  <c:v>-26.896999999999988</c:v>
                </c:pt>
                <c:pt idx="1658">
                  <c:v>-26.977</c:v>
                </c:pt>
                <c:pt idx="1659">
                  <c:v>-27.061999999999987</c:v>
                </c:pt>
                <c:pt idx="1660">
                  <c:v>-27.157000000000018</c:v>
                </c:pt>
                <c:pt idx="1661">
                  <c:v>-27.206</c:v>
                </c:pt>
                <c:pt idx="1662">
                  <c:v>-27.297999999999988</c:v>
                </c:pt>
                <c:pt idx="1663">
                  <c:v>-27.356999999999999</c:v>
                </c:pt>
                <c:pt idx="1664">
                  <c:v>-27.433</c:v>
                </c:pt>
                <c:pt idx="1665">
                  <c:v>-27.515999999999988</c:v>
                </c:pt>
                <c:pt idx="1666">
                  <c:v>-27.585999999999977</c:v>
                </c:pt>
                <c:pt idx="1667">
                  <c:v>-27.635000000000005</c:v>
                </c:pt>
                <c:pt idx="1668">
                  <c:v>-27.696999999999999</c:v>
                </c:pt>
                <c:pt idx="1669">
                  <c:v>-27.77</c:v>
                </c:pt>
                <c:pt idx="1670">
                  <c:v>-27.818999999999999</c:v>
                </c:pt>
                <c:pt idx="1671">
                  <c:v>-27.870999999999999</c:v>
                </c:pt>
                <c:pt idx="1672">
                  <c:v>-27.875</c:v>
                </c:pt>
                <c:pt idx="1673">
                  <c:v>-27.887</c:v>
                </c:pt>
                <c:pt idx="1674">
                  <c:v>-27.907999999999987</c:v>
                </c:pt>
                <c:pt idx="1675">
                  <c:v>-27.944999999999986</c:v>
                </c:pt>
                <c:pt idx="1676">
                  <c:v>-27.951000000000001</c:v>
                </c:pt>
                <c:pt idx="1677">
                  <c:v>-27.984999999999989</c:v>
                </c:pt>
                <c:pt idx="1678">
                  <c:v>-28.04</c:v>
                </c:pt>
                <c:pt idx="1679">
                  <c:v>-28.103999999999999</c:v>
                </c:pt>
                <c:pt idx="1680">
                  <c:v>-28.343</c:v>
                </c:pt>
                <c:pt idx="1681">
                  <c:v>-28.441999999999986</c:v>
                </c:pt>
                <c:pt idx="1682">
                  <c:v>-28.294</c:v>
                </c:pt>
                <c:pt idx="1683">
                  <c:v>-28.085999999999977</c:v>
                </c:pt>
                <c:pt idx="1684">
                  <c:v>-27.702999999999989</c:v>
                </c:pt>
                <c:pt idx="1685">
                  <c:v>-27.300999999999988</c:v>
                </c:pt>
                <c:pt idx="1686">
                  <c:v>-26.954999999999988</c:v>
                </c:pt>
                <c:pt idx="1687">
                  <c:v>-26.724999999999987</c:v>
                </c:pt>
                <c:pt idx="1688">
                  <c:v>-26.553999999999988</c:v>
                </c:pt>
                <c:pt idx="1689">
                  <c:v>-26.427999999999987</c:v>
                </c:pt>
                <c:pt idx="1690">
                  <c:v>-26.364000000000001</c:v>
                </c:pt>
                <c:pt idx="1691">
                  <c:v>-26.327000000000005</c:v>
                </c:pt>
                <c:pt idx="1692">
                  <c:v>-26.29</c:v>
                </c:pt>
                <c:pt idx="1693">
                  <c:v>-26.277999999999999</c:v>
                </c:pt>
                <c:pt idx="1694">
                  <c:v>-26.268999999999973</c:v>
                </c:pt>
                <c:pt idx="1695">
                  <c:v>-26.274999999999999</c:v>
                </c:pt>
                <c:pt idx="1696">
                  <c:v>-26.305</c:v>
                </c:pt>
                <c:pt idx="1697">
                  <c:v>-26.324000000000005</c:v>
                </c:pt>
                <c:pt idx="1698">
                  <c:v>-26.353999999999999</c:v>
                </c:pt>
                <c:pt idx="1699">
                  <c:v>-26.393999999999988</c:v>
                </c:pt>
                <c:pt idx="1700">
                  <c:v>-26.442999999999977</c:v>
                </c:pt>
                <c:pt idx="1701">
                  <c:v>-26.482999999999976</c:v>
                </c:pt>
                <c:pt idx="1702">
                  <c:v>-26.535</c:v>
                </c:pt>
                <c:pt idx="1703">
                  <c:v>-26.609000000000005</c:v>
                </c:pt>
                <c:pt idx="1704">
                  <c:v>-26.675999999999988</c:v>
                </c:pt>
                <c:pt idx="1705">
                  <c:v>-26.713000000000001</c:v>
                </c:pt>
                <c:pt idx="1706">
                  <c:v>-26.777000000000001</c:v>
                </c:pt>
                <c:pt idx="1707">
                  <c:v>-26.844999999999999</c:v>
                </c:pt>
                <c:pt idx="1708">
                  <c:v>-26.931000000000001</c:v>
                </c:pt>
                <c:pt idx="1709">
                  <c:v>-27.001000000000001</c:v>
                </c:pt>
                <c:pt idx="1710">
                  <c:v>-27.081</c:v>
                </c:pt>
                <c:pt idx="1711">
                  <c:v>-27.117000000000026</c:v>
                </c:pt>
                <c:pt idx="1712">
                  <c:v>-27.209</c:v>
                </c:pt>
                <c:pt idx="1713">
                  <c:v>-27.242999999999977</c:v>
                </c:pt>
                <c:pt idx="1714">
                  <c:v>-27.32</c:v>
                </c:pt>
                <c:pt idx="1715">
                  <c:v>-27.408999999999978</c:v>
                </c:pt>
                <c:pt idx="1716">
                  <c:v>-27.441999999999986</c:v>
                </c:pt>
                <c:pt idx="1717">
                  <c:v>-27.507000000000001</c:v>
                </c:pt>
                <c:pt idx="1718">
                  <c:v>-27.571000000000005</c:v>
                </c:pt>
                <c:pt idx="1719">
                  <c:v>-27.611000000000018</c:v>
                </c:pt>
                <c:pt idx="1720">
                  <c:v>-27.718</c:v>
                </c:pt>
                <c:pt idx="1721">
                  <c:v>-27.727</c:v>
                </c:pt>
                <c:pt idx="1722">
                  <c:v>-27.779999999999987</c:v>
                </c:pt>
                <c:pt idx="1723">
                  <c:v>-27.832000000000001</c:v>
                </c:pt>
                <c:pt idx="1724">
                  <c:v>-27.859000000000005</c:v>
                </c:pt>
                <c:pt idx="1725">
                  <c:v>-27.864999999999988</c:v>
                </c:pt>
                <c:pt idx="1726">
                  <c:v>-27.856000000000005</c:v>
                </c:pt>
                <c:pt idx="1727">
                  <c:v>-27.861999999999988</c:v>
                </c:pt>
                <c:pt idx="1728">
                  <c:v>-27.870999999999999</c:v>
                </c:pt>
                <c:pt idx="1729">
                  <c:v>-27.881</c:v>
                </c:pt>
                <c:pt idx="1730">
                  <c:v>-27.89</c:v>
                </c:pt>
                <c:pt idx="1731">
                  <c:v>-27.904999999999987</c:v>
                </c:pt>
                <c:pt idx="1732">
                  <c:v>-27.914000000000001</c:v>
                </c:pt>
                <c:pt idx="1733">
                  <c:v>-27.911000000000001</c:v>
                </c:pt>
                <c:pt idx="1734">
                  <c:v>-27.947999999999986</c:v>
                </c:pt>
                <c:pt idx="1735">
                  <c:v>-27.965999999999976</c:v>
                </c:pt>
                <c:pt idx="1736">
                  <c:v>-27.962999999999976</c:v>
                </c:pt>
                <c:pt idx="1737">
                  <c:v>-27.944999999999986</c:v>
                </c:pt>
                <c:pt idx="1738">
                  <c:v>-27.947999999999986</c:v>
                </c:pt>
                <c:pt idx="1739">
                  <c:v>-27.978999999999989</c:v>
                </c:pt>
                <c:pt idx="1740">
                  <c:v>-28.163</c:v>
                </c:pt>
                <c:pt idx="1741">
                  <c:v>-28.385999999999989</c:v>
                </c:pt>
                <c:pt idx="1742">
                  <c:v>-28.297000000000001</c:v>
                </c:pt>
                <c:pt idx="1743">
                  <c:v>-28.138000000000005</c:v>
                </c:pt>
                <c:pt idx="1744">
                  <c:v>-27.795000000000002</c:v>
                </c:pt>
                <c:pt idx="1745">
                  <c:v>-27.399000000000001</c:v>
                </c:pt>
                <c:pt idx="1746">
                  <c:v>-26.954999999999988</c:v>
                </c:pt>
                <c:pt idx="1747">
                  <c:v>-26.652000000000001</c:v>
                </c:pt>
                <c:pt idx="1748">
                  <c:v>-26.439999999999987</c:v>
                </c:pt>
                <c:pt idx="1749">
                  <c:v>-26.298999999999989</c:v>
                </c:pt>
                <c:pt idx="1750">
                  <c:v>-26.161000000000001</c:v>
                </c:pt>
                <c:pt idx="1751">
                  <c:v>-26.087999999999987</c:v>
                </c:pt>
                <c:pt idx="1752">
                  <c:v>-26.023</c:v>
                </c:pt>
                <c:pt idx="1753">
                  <c:v>-25.985999999999976</c:v>
                </c:pt>
                <c:pt idx="1754">
                  <c:v>-25.985999999999976</c:v>
                </c:pt>
                <c:pt idx="1755">
                  <c:v>-26.001999999999999</c:v>
                </c:pt>
                <c:pt idx="1756">
                  <c:v>-25.998999999999977</c:v>
                </c:pt>
                <c:pt idx="1757">
                  <c:v>-26.026</c:v>
                </c:pt>
                <c:pt idx="1758">
                  <c:v>-26.056999999999999</c:v>
                </c:pt>
                <c:pt idx="1759">
                  <c:v>-26.081999999999987</c:v>
                </c:pt>
                <c:pt idx="1760">
                  <c:v>-26.149000000000001</c:v>
                </c:pt>
                <c:pt idx="1761">
                  <c:v>-26.183</c:v>
                </c:pt>
                <c:pt idx="1762">
                  <c:v>-26.213000000000001</c:v>
                </c:pt>
                <c:pt idx="1763">
                  <c:v>-26.274999999999999</c:v>
                </c:pt>
                <c:pt idx="1764">
                  <c:v>-26.324000000000005</c:v>
                </c:pt>
                <c:pt idx="1765">
                  <c:v>-26.390999999999988</c:v>
                </c:pt>
                <c:pt idx="1766">
                  <c:v>-26.464999999999989</c:v>
                </c:pt>
                <c:pt idx="1767">
                  <c:v>-26.491999999999987</c:v>
                </c:pt>
                <c:pt idx="1768">
                  <c:v>-26.581</c:v>
                </c:pt>
                <c:pt idx="1769">
                  <c:v>-26.67</c:v>
                </c:pt>
                <c:pt idx="1770">
                  <c:v>-26.704000000000001</c:v>
                </c:pt>
                <c:pt idx="1771">
                  <c:v>-26.744</c:v>
                </c:pt>
                <c:pt idx="1772">
                  <c:v>-26.844999999999999</c:v>
                </c:pt>
                <c:pt idx="1773">
                  <c:v>-26.905999999999977</c:v>
                </c:pt>
                <c:pt idx="1774">
                  <c:v>-26.957999999999988</c:v>
                </c:pt>
                <c:pt idx="1775">
                  <c:v>-27.013000000000005</c:v>
                </c:pt>
                <c:pt idx="1776">
                  <c:v>-27.074999999999999</c:v>
                </c:pt>
                <c:pt idx="1777">
                  <c:v>-27.123999999999999</c:v>
                </c:pt>
                <c:pt idx="1778">
                  <c:v>-27.175999999999988</c:v>
                </c:pt>
                <c:pt idx="1779">
                  <c:v>-27.279999999999987</c:v>
                </c:pt>
                <c:pt idx="1780">
                  <c:v>-27.369</c:v>
                </c:pt>
                <c:pt idx="1781">
                  <c:v>-27.457999999999988</c:v>
                </c:pt>
                <c:pt idx="1782">
                  <c:v>-27.54</c:v>
                </c:pt>
                <c:pt idx="1783">
                  <c:v>-27.669</c:v>
                </c:pt>
                <c:pt idx="1784">
                  <c:v>-27.709</c:v>
                </c:pt>
                <c:pt idx="1785">
                  <c:v>-27.803999999999988</c:v>
                </c:pt>
                <c:pt idx="1786">
                  <c:v>-27.864999999999988</c:v>
                </c:pt>
                <c:pt idx="1787">
                  <c:v>-27.907999999999987</c:v>
                </c:pt>
                <c:pt idx="1788">
                  <c:v>-27.97</c:v>
                </c:pt>
                <c:pt idx="1789">
                  <c:v>-28.033999999999999</c:v>
                </c:pt>
                <c:pt idx="1790">
                  <c:v>-28.067999999999987</c:v>
                </c:pt>
                <c:pt idx="1791">
                  <c:v>-28.129000000000001</c:v>
                </c:pt>
                <c:pt idx="1792">
                  <c:v>-28.184000000000001</c:v>
                </c:pt>
                <c:pt idx="1793">
                  <c:v>-28.227</c:v>
                </c:pt>
                <c:pt idx="1794">
                  <c:v>-28.254999999999999</c:v>
                </c:pt>
                <c:pt idx="1795">
                  <c:v>-28.276</c:v>
                </c:pt>
                <c:pt idx="1796">
                  <c:v>-28.321999999999999</c:v>
                </c:pt>
                <c:pt idx="1797">
                  <c:v>-28.347000000000001</c:v>
                </c:pt>
                <c:pt idx="1798">
                  <c:v>-28.399000000000001</c:v>
                </c:pt>
                <c:pt idx="1799">
                  <c:v>-28.393999999999988</c:v>
                </c:pt>
                <c:pt idx="1800">
                  <c:v>-28.610000000000017</c:v>
                </c:pt>
                <c:pt idx="1801">
                  <c:v>-28.85</c:v>
                </c:pt>
                <c:pt idx="1802">
                  <c:v>-28.882999999999981</c:v>
                </c:pt>
                <c:pt idx="1803">
                  <c:v>-28.692</c:v>
                </c:pt>
                <c:pt idx="1804">
                  <c:v>-28.396000000000001</c:v>
                </c:pt>
                <c:pt idx="1805">
                  <c:v>-28.027999999999999</c:v>
                </c:pt>
                <c:pt idx="1806">
                  <c:v>-27.667999999999999</c:v>
                </c:pt>
                <c:pt idx="1807">
                  <c:v>-27.363</c:v>
                </c:pt>
                <c:pt idx="1808">
                  <c:v>-27.106999999999999</c:v>
                </c:pt>
                <c:pt idx="1809">
                  <c:v>-26.939999999999987</c:v>
                </c:pt>
                <c:pt idx="1810">
                  <c:v>-26.741</c:v>
                </c:pt>
                <c:pt idx="1811">
                  <c:v>-26.574000000000005</c:v>
                </c:pt>
                <c:pt idx="1812">
                  <c:v>-26.464999999999989</c:v>
                </c:pt>
                <c:pt idx="1813">
                  <c:v>-26.424999999999986</c:v>
                </c:pt>
                <c:pt idx="1814">
                  <c:v>-26.335000000000001</c:v>
                </c:pt>
                <c:pt idx="1815">
                  <c:v>-26.315000000000001</c:v>
                </c:pt>
                <c:pt idx="1816">
                  <c:v>-26.3</c:v>
                </c:pt>
                <c:pt idx="1817">
                  <c:v>-26.292000000000002</c:v>
                </c:pt>
                <c:pt idx="1818">
                  <c:v>-26.298999999999989</c:v>
                </c:pt>
                <c:pt idx="1819">
                  <c:v>-26.279999999999987</c:v>
                </c:pt>
                <c:pt idx="1820">
                  <c:v>-26.302</c:v>
                </c:pt>
                <c:pt idx="1821">
                  <c:v>-26.356999999999999</c:v>
                </c:pt>
                <c:pt idx="1822">
                  <c:v>-26.401</c:v>
                </c:pt>
                <c:pt idx="1823">
                  <c:v>-26.414000000000001</c:v>
                </c:pt>
                <c:pt idx="1824">
                  <c:v>-26.463999999999977</c:v>
                </c:pt>
                <c:pt idx="1825">
                  <c:v>-26.507000000000001</c:v>
                </c:pt>
                <c:pt idx="1826">
                  <c:v>-26.521000000000001</c:v>
                </c:pt>
                <c:pt idx="1827">
                  <c:v>-26.576000000000001</c:v>
                </c:pt>
                <c:pt idx="1828">
                  <c:v>-26.635999999999999</c:v>
                </c:pt>
                <c:pt idx="1829">
                  <c:v>-26.690999999999999</c:v>
                </c:pt>
                <c:pt idx="1830">
                  <c:v>-26.763000000000002</c:v>
                </c:pt>
                <c:pt idx="1831">
                  <c:v>-26.814000000000018</c:v>
                </c:pt>
                <c:pt idx="1832">
                  <c:v>-26.917000000000005</c:v>
                </c:pt>
                <c:pt idx="1833">
                  <c:v>-26.978000000000002</c:v>
                </c:pt>
                <c:pt idx="1834">
                  <c:v>-27.033000000000001</c:v>
                </c:pt>
                <c:pt idx="1835">
                  <c:v>-27.077999999999999</c:v>
                </c:pt>
                <c:pt idx="1836">
                  <c:v>-27.157000000000018</c:v>
                </c:pt>
                <c:pt idx="1837">
                  <c:v>-27.190999999999999</c:v>
                </c:pt>
                <c:pt idx="1838">
                  <c:v>-27.257999999999999</c:v>
                </c:pt>
                <c:pt idx="1839">
                  <c:v>-27.308</c:v>
                </c:pt>
                <c:pt idx="1840">
                  <c:v>-27.375</c:v>
                </c:pt>
                <c:pt idx="1841">
                  <c:v>-27.436</c:v>
                </c:pt>
                <c:pt idx="1842">
                  <c:v>-27.481999999999989</c:v>
                </c:pt>
                <c:pt idx="1843">
                  <c:v>-27.553000000000001</c:v>
                </c:pt>
                <c:pt idx="1844">
                  <c:v>-27.602</c:v>
                </c:pt>
                <c:pt idx="1845">
                  <c:v>-27.666</c:v>
                </c:pt>
                <c:pt idx="1846">
                  <c:v>-27.684000000000001</c:v>
                </c:pt>
                <c:pt idx="1847">
                  <c:v>-27.74</c:v>
                </c:pt>
                <c:pt idx="1848">
                  <c:v>-27.803999999999988</c:v>
                </c:pt>
                <c:pt idx="1849">
                  <c:v>-27.821999999999999</c:v>
                </c:pt>
                <c:pt idx="1850">
                  <c:v>-27.870999999999999</c:v>
                </c:pt>
                <c:pt idx="1851">
                  <c:v>-27.907999999999987</c:v>
                </c:pt>
                <c:pt idx="1852">
                  <c:v>-27.936</c:v>
                </c:pt>
                <c:pt idx="1853">
                  <c:v>-27.978999999999989</c:v>
                </c:pt>
                <c:pt idx="1854">
                  <c:v>-28.003</c:v>
                </c:pt>
                <c:pt idx="1855">
                  <c:v>-28.061</c:v>
                </c:pt>
                <c:pt idx="1856">
                  <c:v>-28.100999999999999</c:v>
                </c:pt>
                <c:pt idx="1857">
                  <c:v>-28.111000000000018</c:v>
                </c:pt>
                <c:pt idx="1858">
                  <c:v>-28.150000000000016</c:v>
                </c:pt>
                <c:pt idx="1859">
                  <c:v>-28.175000000000001</c:v>
                </c:pt>
                <c:pt idx="1860">
                  <c:v>-28.310000000000016</c:v>
                </c:pt>
                <c:pt idx="1861">
                  <c:v>-28.555</c:v>
                </c:pt>
                <c:pt idx="1862">
                  <c:v>-28.699000000000005</c:v>
                </c:pt>
                <c:pt idx="1863">
                  <c:v>-28.579000000000001</c:v>
                </c:pt>
                <c:pt idx="1864">
                  <c:v>-28.359000000000005</c:v>
                </c:pt>
                <c:pt idx="1865">
                  <c:v>-27.984999999999989</c:v>
                </c:pt>
                <c:pt idx="1866">
                  <c:v>-27.564999999999987</c:v>
                </c:pt>
                <c:pt idx="1867">
                  <c:v>-27.297999999999988</c:v>
                </c:pt>
                <c:pt idx="1868">
                  <c:v>-27.032</c:v>
                </c:pt>
                <c:pt idx="1869">
                  <c:v>-26.832000000000001</c:v>
                </c:pt>
                <c:pt idx="1870">
                  <c:v>-26.655000000000001</c:v>
                </c:pt>
                <c:pt idx="1871">
                  <c:v>-26.494999999999987</c:v>
                </c:pt>
                <c:pt idx="1872">
                  <c:v>-26.372</c:v>
                </c:pt>
                <c:pt idx="1873">
                  <c:v>-26.257999999999999</c:v>
                </c:pt>
                <c:pt idx="1874">
                  <c:v>-26.193999999999999</c:v>
                </c:pt>
                <c:pt idx="1875">
                  <c:v>-26.167999999999999</c:v>
                </c:pt>
                <c:pt idx="1876">
                  <c:v>-26.135999999999999</c:v>
                </c:pt>
                <c:pt idx="1877">
                  <c:v>-26.123999999999999</c:v>
                </c:pt>
                <c:pt idx="1878">
                  <c:v>-26.145</c:v>
                </c:pt>
                <c:pt idx="1879">
                  <c:v>-26.164000000000001</c:v>
                </c:pt>
                <c:pt idx="1880">
                  <c:v>-26.12</c:v>
                </c:pt>
                <c:pt idx="1881">
                  <c:v>-26.178999999999988</c:v>
                </c:pt>
                <c:pt idx="1882">
                  <c:v>-26.193999999999999</c:v>
                </c:pt>
                <c:pt idx="1883">
                  <c:v>-26.227</c:v>
                </c:pt>
                <c:pt idx="1884">
                  <c:v>-26.261999999999986</c:v>
                </c:pt>
                <c:pt idx="1885">
                  <c:v>-26.318999999999999</c:v>
                </c:pt>
                <c:pt idx="1886">
                  <c:v>-26.347999999999999</c:v>
                </c:pt>
                <c:pt idx="1887">
                  <c:v>-26.424999999999986</c:v>
                </c:pt>
                <c:pt idx="1888">
                  <c:v>-26.471</c:v>
                </c:pt>
                <c:pt idx="1889">
                  <c:v>-26.526</c:v>
                </c:pt>
                <c:pt idx="1890">
                  <c:v>-26.6</c:v>
                </c:pt>
                <c:pt idx="1891">
                  <c:v>-26.687999999999999</c:v>
                </c:pt>
                <c:pt idx="1892">
                  <c:v>-26.71</c:v>
                </c:pt>
                <c:pt idx="1893">
                  <c:v>-26.79</c:v>
                </c:pt>
                <c:pt idx="1894">
                  <c:v>-26.856999999999999</c:v>
                </c:pt>
                <c:pt idx="1895">
                  <c:v>-26.946000000000002</c:v>
                </c:pt>
                <c:pt idx="1896">
                  <c:v>-26.997999999999987</c:v>
                </c:pt>
                <c:pt idx="1897">
                  <c:v>-27.056000000000001</c:v>
                </c:pt>
                <c:pt idx="1898">
                  <c:v>-27.135999999999999</c:v>
                </c:pt>
                <c:pt idx="1899">
                  <c:v>-27.202999999999989</c:v>
                </c:pt>
                <c:pt idx="1900">
                  <c:v>-27.24</c:v>
                </c:pt>
                <c:pt idx="1901">
                  <c:v>-27.310000000000016</c:v>
                </c:pt>
                <c:pt idx="1902">
                  <c:v>-27.367999999999999</c:v>
                </c:pt>
                <c:pt idx="1903">
                  <c:v>-27.417000000000005</c:v>
                </c:pt>
                <c:pt idx="1904">
                  <c:v>-27.497</c:v>
                </c:pt>
                <c:pt idx="1905">
                  <c:v>-27.54</c:v>
                </c:pt>
                <c:pt idx="1906">
                  <c:v>-27.600999999999999</c:v>
                </c:pt>
                <c:pt idx="1907">
                  <c:v>-27.646999999999988</c:v>
                </c:pt>
                <c:pt idx="1908">
                  <c:v>-27.712</c:v>
                </c:pt>
                <c:pt idx="1909">
                  <c:v>-27.744</c:v>
                </c:pt>
                <c:pt idx="1910">
                  <c:v>-27.788999999999977</c:v>
                </c:pt>
                <c:pt idx="1911">
                  <c:v>-27.847000000000001</c:v>
                </c:pt>
                <c:pt idx="1912">
                  <c:v>-27.853000000000005</c:v>
                </c:pt>
                <c:pt idx="1913">
                  <c:v>-27.89</c:v>
                </c:pt>
                <c:pt idx="1914">
                  <c:v>-27.942999999999977</c:v>
                </c:pt>
                <c:pt idx="1915">
                  <c:v>-27.947999999999986</c:v>
                </c:pt>
                <c:pt idx="1916">
                  <c:v>-28.003</c:v>
                </c:pt>
                <c:pt idx="1917">
                  <c:v>-28.045999999999989</c:v>
                </c:pt>
                <c:pt idx="1918">
                  <c:v>-28.077000000000005</c:v>
                </c:pt>
                <c:pt idx="1919">
                  <c:v>-28.094999999999999</c:v>
                </c:pt>
                <c:pt idx="1920">
                  <c:v>-28.303999999999988</c:v>
                </c:pt>
                <c:pt idx="1921">
                  <c:v>-28.567</c:v>
                </c:pt>
                <c:pt idx="1922">
                  <c:v>-28.640999999999988</c:v>
                </c:pt>
                <c:pt idx="1923">
                  <c:v>-28.494</c:v>
                </c:pt>
                <c:pt idx="1924">
                  <c:v>-28.292000000000002</c:v>
                </c:pt>
                <c:pt idx="1925">
                  <c:v>-28.081999999999987</c:v>
                </c:pt>
                <c:pt idx="1926">
                  <c:v>-27.841999999999999</c:v>
                </c:pt>
                <c:pt idx="1927">
                  <c:v>-27.600999999999999</c:v>
                </c:pt>
                <c:pt idx="1928">
                  <c:v>-27.422999999999973</c:v>
                </c:pt>
                <c:pt idx="1929">
                  <c:v>-27.227</c:v>
                </c:pt>
                <c:pt idx="1930">
                  <c:v>-27.108000000000001</c:v>
                </c:pt>
                <c:pt idx="1931">
                  <c:v>-26.978999999999989</c:v>
                </c:pt>
                <c:pt idx="1932">
                  <c:v>-26.893000000000001</c:v>
                </c:pt>
                <c:pt idx="1933">
                  <c:v>-26.829000000000001</c:v>
                </c:pt>
                <c:pt idx="1934">
                  <c:v>-26.763999999999989</c:v>
                </c:pt>
                <c:pt idx="1935">
                  <c:v>-26.748999999999977</c:v>
                </c:pt>
                <c:pt idx="1936">
                  <c:v>-26.652000000000001</c:v>
                </c:pt>
                <c:pt idx="1937">
                  <c:v>-26.638999999999999</c:v>
                </c:pt>
                <c:pt idx="1938">
                  <c:v>-26.654000000000018</c:v>
                </c:pt>
                <c:pt idx="1939">
                  <c:v>-26.649000000000001</c:v>
                </c:pt>
                <c:pt idx="1940">
                  <c:v>-26.672999999999988</c:v>
                </c:pt>
                <c:pt idx="1941">
                  <c:v>-26.731000000000005</c:v>
                </c:pt>
                <c:pt idx="1942">
                  <c:v>-26.777000000000001</c:v>
                </c:pt>
                <c:pt idx="1943">
                  <c:v>-26.823</c:v>
                </c:pt>
                <c:pt idx="1944">
                  <c:v>-26.86</c:v>
                </c:pt>
                <c:pt idx="1945">
                  <c:v>-26.875</c:v>
                </c:pt>
                <c:pt idx="1946">
                  <c:v>-26.923999999999989</c:v>
                </c:pt>
                <c:pt idx="1947">
                  <c:v>-27.026</c:v>
                </c:pt>
                <c:pt idx="1948">
                  <c:v>-27.01</c:v>
                </c:pt>
                <c:pt idx="1949">
                  <c:v>-27.084999999999987</c:v>
                </c:pt>
                <c:pt idx="1950">
                  <c:v>-27.143999999999988</c:v>
                </c:pt>
                <c:pt idx="1951">
                  <c:v>-27.253</c:v>
                </c:pt>
                <c:pt idx="1952">
                  <c:v>-27.3</c:v>
                </c:pt>
                <c:pt idx="1953">
                  <c:v>-27.364999999999988</c:v>
                </c:pt>
                <c:pt idx="1954">
                  <c:v>-27.419999999999987</c:v>
                </c:pt>
                <c:pt idx="1955">
                  <c:v>-27.471999999999987</c:v>
                </c:pt>
                <c:pt idx="1956">
                  <c:v>-27.54</c:v>
                </c:pt>
                <c:pt idx="1957">
                  <c:v>-27.600999999999999</c:v>
                </c:pt>
                <c:pt idx="1958">
                  <c:v>-27.693000000000001</c:v>
                </c:pt>
                <c:pt idx="1959">
                  <c:v>-27.727</c:v>
                </c:pt>
                <c:pt idx="1960">
                  <c:v>-27.810000000000016</c:v>
                </c:pt>
                <c:pt idx="1961">
                  <c:v>-27.867999999999999</c:v>
                </c:pt>
                <c:pt idx="1962">
                  <c:v>-27.951000000000001</c:v>
                </c:pt>
                <c:pt idx="1963">
                  <c:v>-27.974999999999987</c:v>
                </c:pt>
                <c:pt idx="1964">
                  <c:v>-28.042999999999989</c:v>
                </c:pt>
                <c:pt idx="1965">
                  <c:v>-28.067</c:v>
                </c:pt>
                <c:pt idx="1966">
                  <c:v>-28.109000000000005</c:v>
                </c:pt>
                <c:pt idx="1967">
                  <c:v>-28.172000000000001</c:v>
                </c:pt>
                <c:pt idx="1968">
                  <c:v>-28.183</c:v>
                </c:pt>
                <c:pt idx="1969">
                  <c:v>-28.207000000000001</c:v>
                </c:pt>
                <c:pt idx="1970">
                  <c:v>-28.263999999999989</c:v>
                </c:pt>
                <c:pt idx="1971">
                  <c:v>-28.263999999999989</c:v>
                </c:pt>
                <c:pt idx="1972">
                  <c:v>-28.300999999999988</c:v>
                </c:pt>
                <c:pt idx="1973">
                  <c:v>-28.353000000000005</c:v>
                </c:pt>
                <c:pt idx="1974">
                  <c:v>-28.454000000000001</c:v>
                </c:pt>
                <c:pt idx="1975">
                  <c:v>-28.465999999999976</c:v>
                </c:pt>
                <c:pt idx="1976">
                  <c:v>-28.518000000000001</c:v>
                </c:pt>
                <c:pt idx="1977">
                  <c:v>-28.548999999999989</c:v>
                </c:pt>
                <c:pt idx="1978">
                  <c:v>-28.594999999999999</c:v>
                </c:pt>
                <c:pt idx="1979">
                  <c:v>-28.613000000000017</c:v>
                </c:pt>
                <c:pt idx="1980">
                  <c:v>-28.661999999999999</c:v>
                </c:pt>
                <c:pt idx="1981">
                  <c:v>-28.797000000000001</c:v>
                </c:pt>
                <c:pt idx="1982">
                  <c:v>-29.055</c:v>
                </c:pt>
                <c:pt idx="1983">
                  <c:v>-29.346</c:v>
                </c:pt>
                <c:pt idx="1984">
                  <c:v>-29.404</c:v>
                </c:pt>
                <c:pt idx="1985">
                  <c:v>-29.268999999999973</c:v>
                </c:pt>
                <c:pt idx="1986">
                  <c:v>-28.931999999999999</c:v>
                </c:pt>
                <c:pt idx="1987">
                  <c:v>-28.311000000000018</c:v>
                </c:pt>
                <c:pt idx="1988">
                  <c:v>-27.783999999999978</c:v>
                </c:pt>
                <c:pt idx="1989">
                  <c:v>-27.361000000000001</c:v>
                </c:pt>
                <c:pt idx="1990">
                  <c:v>-27.100999999999999</c:v>
                </c:pt>
                <c:pt idx="1991">
                  <c:v>-26.913</c:v>
                </c:pt>
                <c:pt idx="1992">
                  <c:v>-26.779</c:v>
                </c:pt>
                <c:pt idx="1993">
                  <c:v>-26.640999999999988</c:v>
                </c:pt>
                <c:pt idx="1994">
                  <c:v>-26.573</c:v>
                </c:pt>
                <c:pt idx="1995">
                  <c:v>-26.497999999999987</c:v>
                </c:pt>
                <c:pt idx="1996">
                  <c:v>-26.513000000000005</c:v>
                </c:pt>
                <c:pt idx="1997">
                  <c:v>-26.472999999999978</c:v>
                </c:pt>
                <c:pt idx="1998">
                  <c:v>-26.437000000000001</c:v>
                </c:pt>
                <c:pt idx="1999">
                  <c:v>-26.442999999999977</c:v>
                </c:pt>
                <c:pt idx="2000">
                  <c:v>-26.433</c:v>
                </c:pt>
                <c:pt idx="2001">
                  <c:v>-26.437000000000001</c:v>
                </c:pt>
                <c:pt idx="2002">
                  <c:v>-26.454999999999988</c:v>
                </c:pt>
                <c:pt idx="2003">
                  <c:v>-26.472999999999978</c:v>
                </c:pt>
                <c:pt idx="2004">
                  <c:v>-26.527999999999999</c:v>
                </c:pt>
                <c:pt idx="2005">
                  <c:v>-26.559000000000001</c:v>
                </c:pt>
                <c:pt idx="2006">
                  <c:v>-26.611000000000018</c:v>
                </c:pt>
                <c:pt idx="2007">
                  <c:v>-26.663</c:v>
                </c:pt>
                <c:pt idx="2008">
                  <c:v>-26.706</c:v>
                </c:pt>
                <c:pt idx="2009">
                  <c:v>-26.795000000000002</c:v>
                </c:pt>
                <c:pt idx="2010">
                  <c:v>-26.806000000000001</c:v>
                </c:pt>
                <c:pt idx="2011">
                  <c:v>-26.86</c:v>
                </c:pt>
                <c:pt idx="2012">
                  <c:v>-26.933</c:v>
                </c:pt>
                <c:pt idx="2013">
                  <c:v>-26.995999999999977</c:v>
                </c:pt>
                <c:pt idx="2014">
                  <c:v>-27.071000000000005</c:v>
                </c:pt>
                <c:pt idx="2015">
                  <c:v>-27.150000000000016</c:v>
                </c:pt>
                <c:pt idx="2016">
                  <c:v>-27.228999999999989</c:v>
                </c:pt>
                <c:pt idx="2017">
                  <c:v>-27.303999999999988</c:v>
                </c:pt>
                <c:pt idx="2018">
                  <c:v>-27.332000000000001</c:v>
                </c:pt>
                <c:pt idx="2019">
                  <c:v>-27.393000000000001</c:v>
                </c:pt>
                <c:pt idx="2020">
                  <c:v>-27.454999999999988</c:v>
                </c:pt>
                <c:pt idx="2021">
                  <c:v>-27.524999999999999</c:v>
                </c:pt>
                <c:pt idx="2022">
                  <c:v>-27.593</c:v>
                </c:pt>
                <c:pt idx="2023">
                  <c:v>-27.669</c:v>
                </c:pt>
                <c:pt idx="2024">
                  <c:v>-27.742999999999977</c:v>
                </c:pt>
                <c:pt idx="2025">
                  <c:v>-27.838000000000001</c:v>
                </c:pt>
                <c:pt idx="2026">
                  <c:v>-27.93</c:v>
                </c:pt>
                <c:pt idx="2027">
                  <c:v>-27.965999999999976</c:v>
                </c:pt>
                <c:pt idx="2028">
                  <c:v>-28.064999999999987</c:v>
                </c:pt>
                <c:pt idx="2029">
                  <c:v>-28.117000000000026</c:v>
                </c:pt>
                <c:pt idx="2030">
                  <c:v>-28.178000000000001</c:v>
                </c:pt>
                <c:pt idx="2031">
                  <c:v>-28.233000000000001</c:v>
                </c:pt>
                <c:pt idx="2032">
                  <c:v>-28.247999999999987</c:v>
                </c:pt>
                <c:pt idx="2033">
                  <c:v>-28.318999999999999</c:v>
                </c:pt>
                <c:pt idx="2034">
                  <c:v>-28.38</c:v>
                </c:pt>
                <c:pt idx="2035">
                  <c:v>-28.38</c:v>
                </c:pt>
                <c:pt idx="2036">
                  <c:v>-28.457000000000001</c:v>
                </c:pt>
                <c:pt idx="2037">
                  <c:v>-28.506</c:v>
                </c:pt>
                <c:pt idx="2038">
                  <c:v>-28.533999999999999</c:v>
                </c:pt>
                <c:pt idx="2039">
                  <c:v>-28.54</c:v>
                </c:pt>
                <c:pt idx="2040">
                  <c:v>-28.664999999999999</c:v>
                </c:pt>
                <c:pt idx="2041">
                  <c:v>-28.867999999999999</c:v>
                </c:pt>
                <c:pt idx="2042">
                  <c:v>-29.045000000000002</c:v>
                </c:pt>
                <c:pt idx="2043">
                  <c:v>-28.928999999999974</c:v>
                </c:pt>
                <c:pt idx="2044">
                  <c:v>-28.812000000000001</c:v>
                </c:pt>
                <c:pt idx="2045">
                  <c:v>-28.579000000000001</c:v>
                </c:pt>
                <c:pt idx="2046">
                  <c:v>-28.331000000000017</c:v>
                </c:pt>
                <c:pt idx="2047">
                  <c:v>-28.085999999999977</c:v>
                </c:pt>
                <c:pt idx="2048">
                  <c:v>-27.896000000000001</c:v>
                </c:pt>
                <c:pt idx="2049">
                  <c:v>-27.669</c:v>
                </c:pt>
                <c:pt idx="2050">
                  <c:v>-27.487999999999989</c:v>
                </c:pt>
                <c:pt idx="2051">
                  <c:v>-27.384</c:v>
                </c:pt>
                <c:pt idx="2052">
                  <c:v>-27.267999999999986</c:v>
                </c:pt>
                <c:pt idx="2053">
                  <c:v>-27.181000000000001</c:v>
                </c:pt>
                <c:pt idx="2054">
                  <c:v>-27.077999999999999</c:v>
                </c:pt>
                <c:pt idx="2055">
                  <c:v>-27.006</c:v>
                </c:pt>
                <c:pt idx="2056">
                  <c:v>-26.919999999999987</c:v>
                </c:pt>
                <c:pt idx="2057">
                  <c:v>-26.904999999999987</c:v>
                </c:pt>
                <c:pt idx="2058">
                  <c:v>-26.873000000000001</c:v>
                </c:pt>
                <c:pt idx="2059">
                  <c:v>-26.853000000000005</c:v>
                </c:pt>
                <c:pt idx="2060">
                  <c:v>-26.86</c:v>
                </c:pt>
                <c:pt idx="2061">
                  <c:v>-26.878</c:v>
                </c:pt>
                <c:pt idx="2062">
                  <c:v>-26.89</c:v>
                </c:pt>
                <c:pt idx="2063">
                  <c:v>-26.936</c:v>
                </c:pt>
                <c:pt idx="2064">
                  <c:v>-26.978999999999989</c:v>
                </c:pt>
                <c:pt idx="2065">
                  <c:v>-27.021999999999988</c:v>
                </c:pt>
                <c:pt idx="2066">
                  <c:v>-27.082999999999974</c:v>
                </c:pt>
                <c:pt idx="2067">
                  <c:v>-27.123000000000001</c:v>
                </c:pt>
                <c:pt idx="2068">
                  <c:v>-27.184000000000001</c:v>
                </c:pt>
                <c:pt idx="2069">
                  <c:v>-27.236000000000001</c:v>
                </c:pt>
                <c:pt idx="2070">
                  <c:v>-27.318999999999999</c:v>
                </c:pt>
                <c:pt idx="2071">
                  <c:v>-27.361999999999988</c:v>
                </c:pt>
                <c:pt idx="2072">
                  <c:v>-27.441999999999986</c:v>
                </c:pt>
                <c:pt idx="2073">
                  <c:v>-27.533999999999999</c:v>
                </c:pt>
                <c:pt idx="2074">
                  <c:v>-27.582999999999974</c:v>
                </c:pt>
                <c:pt idx="2075">
                  <c:v>-27.643000000000001</c:v>
                </c:pt>
                <c:pt idx="2076">
                  <c:v>-27.687999999999999</c:v>
                </c:pt>
                <c:pt idx="2077">
                  <c:v>-27.765999999999973</c:v>
                </c:pt>
                <c:pt idx="2078">
                  <c:v>-27.815999999999999</c:v>
                </c:pt>
                <c:pt idx="2079">
                  <c:v>-27.859000000000005</c:v>
                </c:pt>
                <c:pt idx="2080">
                  <c:v>-27.924999999999986</c:v>
                </c:pt>
                <c:pt idx="2081">
                  <c:v>-28.032</c:v>
                </c:pt>
                <c:pt idx="2082">
                  <c:v>-28.106000000000005</c:v>
                </c:pt>
                <c:pt idx="2083">
                  <c:v>-28.150000000000016</c:v>
                </c:pt>
                <c:pt idx="2084">
                  <c:v>-28.202000000000002</c:v>
                </c:pt>
                <c:pt idx="2085">
                  <c:v>-28.273</c:v>
                </c:pt>
                <c:pt idx="2086">
                  <c:v>-28.306999999999999</c:v>
                </c:pt>
                <c:pt idx="2087">
                  <c:v>-28.367999999999999</c:v>
                </c:pt>
                <c:pt idx="2088">
                  <c:v>-28.417000000000005</c:v>
                </c:pt>
                <c:pt idx="2089">
                  <c:v>-28.454000000000001</c:v>
                </c:pt>
                <c:pt idx="2090">
                  <c:v>-28.512</c:v>
                </c:pt>
                <c:pt idx="2091">
                  <c:v>-28.564</c:v>
                </c:pt>
                <c:pt idx="2092">
                  <c:v>-28.610000000000017</c:v>
                </c:pt>
                <c:pt idx="2093">
                  <c:v>-28.650000000000016</c:v>
                </c:pt>
                <c:pt idx="2094">
                  <c:v>-28.73</c:v>
                </c:pt>
                <c:pt idx="2095">
                  <c:v>-28.776</c:v>
                </c:pt>
                <c:pt idx="2096">
                  <c:v>-28.8</c:v>
                </c:pt>
                <c:pt idx="2097">
                  <c:v>-28.852</c:v>
                </c:pt>
                <c:pt idx="2098">
                  <c:v>-28.861000000000001</c:v>
                </c:pt>
                <c:pt idx="2099">
                  <c:v>-28.95</c:v>
                </c:pt>
                <c:pt idx="2100">
                  <c:v>-29.150000000000016</c:v>
                </c:pt>
                <c:pt idx="2101">
                  <c:v>-29.324000000000005</c:v>
                </c:pt>
                <c:pt idx="2102">
                  <c:v>-29.274999999999999</c:v>
                </c:pt>
                <c:pt idx="2103">
                  <c:v>-29.125</c:v>
                </c:pt>
                <c:pt idx="2104">
                  <c:v>-28.895</c:v>
                </c:pt>
                <c:pt idx="2105">
                  <c:v>-28.741999999999987</c:v>
                </c:pt>
                <c:pt idx="2106">
                  <c:v>-28.518000000000001</c:v>
                </c:pt>
                <c:pt idx="2107">
                  <c:v>-28.34</c:v>
                </c:pt>
                <c:pt idx="2108">
                  <c:v>-28.117000000000026</c:v>
                </c:pt>
                <c:pt idx="2109">
                  <c:v>-27.975999999999981</c:v>
                </c:pt>
                <c:pt idx="2110">
                  <c:v>-27.853000000000005</c:v>
                </c:pt>
                <c:pt idx="2111">
                  <c:v>-27.751999999999999</c:v>
                </c:pt>
                <c:pt idx="2112">
                  <c:v>-27.632000000000001</c:v>
                </c:pt>
                <c:pt idx="2113">
                  <c:v>-27.527999999999999</c:v>
                </c:pt>
                <c:pt idx="2114">
                  <c:v>-27.481999999999989</c:v>
                </c:pt>
                <c:pt idx="2115">
                  <c:v>-27.413</c:v>
                </c:pt>
                <c:pt idx="2116">
                  <c:v>-27.347000000000001</c:v>
                </c:pt>
                <c:pt idx="2117">
                  <c:v>-27.332000000000001</c:v>
                </c:pt>
                <c:pt idx="2118">
                  <c:v>-27.303000000000001</c:v>
                </c:pt>
                <c:pt idx="2119">
                  <c:v>-27.261999999999986</c:v>
                </c:pt>
                <c:pt idx="2120">
                  <c:v>-27.254999999999999</c:v>
                </c:pt>
                <c:pt idx="2121">
                  <c:v>-27.291</c:v>
                </c:pt>
                <c:pt idx="2122">
                  <c:v>-27.281999999999989</c:v>
                </c:pt>
                <c:pt idx="2123">
                  <c:v>-27.317000000000018</c:v>
                </c:pt>
                <c:pt idx="2124">
                  <c:v>-27.353000000000005</c:v>
                </c:pt>
                <c:pt idx="2125">
                  <c:v>-27.372</c:v>
                </c:pt>
                <c:pt idx="2126">
                  <c:v>-27.411000000000001</c:v>
                </c:pt>
                <c:pt idx="2127">
                  <c:v>-27.442999999999977</c:v>
                </c:pt>
                <c:pt idx="2128">
                  <c:v>-27.474</c:v>
                </c:pt>
                <c:pt idx="2129">
                  <c:v>-27.527999999999999</c:v>
                </c:pt>
                <c:pt idx="2130">
                  <c:v>-27.58</c:v>
                </c:pt>
                <c:pt idx="2131">
                  <c:v>-27.681000000000001</c:v>
                </c:pt>
                <c:pt idx="2132">
                  <c:v>-27.702000000000002</c:v>
                </c:pt>
                <c:pt idx="2133">
                  <c:v>-27.787999999999986</c:v>
                </c:pt>
                <c:pt idx="2134">
                  <c:v>-27.864999999999988</c:v>
                </c:pt>
                <c:pt idx="2135">
                  <c:v>-27.919999999999987</c:v>
                </c:pt>
                <c:pt idx="2136">
                  <c:v>-28.003</c:v>
                </c:pt>
                <c:pt idx="2137">
                  <c:v>-28.073</c:v>
                </c:pt>
                <c:pt idx="2138">
                  <c:v>-28.152999999999999</c:v>
                </c:pt>
                <c:pt idx="2139">
                  <c:v>-28.193000000000001</c:v>
                </c:pt>
                <c:pt idx="2140">
                  <c:v>-28.284999999999989</c:v>
                </c:pt>
                <c:pt idx="2141">
                  <c:v>-28.352</c:v>
                </c:pt>
                <c:pt idx="2142">
                  <c:v>-28.440999999999978</c:v>
                </c:pt>
                <c:pt idx="2143">
                  <c:v>-28.478000000000002</c:v>
                </c:pt>
                <c:pt idx="2144">
                  <c:v>-28.561</c:v>
                </c:pt>
                <c:pt idx="2145">
                  <c:v>-28.597999999999999</c:v>
                </c:pt>
                <c:pt idx="2146">
                  <c:v>-28.673999999999999</c:v>
                </c:pt>
                <c:pt idx="2147">
                  <c:v>-28.699000000000005</c:v>
                </c:pt>
                <c:pt idx="2148">
                  <c:v>-28.771000000000001</c:v>
                </c:pt>
                <c:pt idx="2149">
                  <c:v>-28.797000000000001</c:v>
                </c:pt>
                <c:pt idx="2150">
                  <c:v>-28.873999999999999</c:v>
                </c:pt>
                <c:pt idx="2151">
                  <c:v>-28.904</c:v>
                </c:pt>
                <c:pt idx="2152">
                  <c:v>-28.959999999999987</c:v>
                </c:pt>
                <c:pt idx="2153">
                  <c:v>-28.997</c:v>
                </c:pt>
                <c:pt idx="2154">
                  <c:v>-29.042000000000002</c:v>
                </c:pt>
                <c:pt idx="2155">
                  <c:v>-29.053999999999988</c:v>
                </c:pt>
                <c:pt idx="2156">
                  <c:v>-29.096</c:v>
                </c:pt>
                <c:pt idx="2157">
                  <c:v>-29.119000000000018</c:v>
                </c:pt>
                <c:pt idx="2158">
                  <c:v>-29.192</c:v>
                </c:pt>
                <c:pt idx="2159">
                  <c:v>-29.196999999999999</c:v>
                </c:pt>
                <c:pt idx="2160">
                  <c:v>-29.215</c:v>
                </c:pt>
                <c:pt idx="2161">
                  <c:v>-29.431999999999999</c:v>
                </c:pt>
                <c:pt idx="2162">
                  <c:v>-29.634000000000018</c:v>
                </c:pt>
                <c:pt idx="2163">
                  <c:v>-29.556999999999999</c:v>
                </c:pt>
                <c:pt idx="2164">
                  <c:v>-29.443999999999981</c:v>
                </c:pt>
                <c:pt idx="2165">
                  <c:v>-29.271999999999988</c:v>
                </c:pt>
                <c:pt idx="2166">
                  <c:v>-29.050999999999988</c:v>
                </c:pt>
                <c:pt idx="2167">
                  <c:v>-28.852</c:v>
                </c:pt>
                <c:pt idx="2168">
                  <c:v>-28.643999999999988</c:v>
                </c:pt>
                <c:pt idx="2169">
                  <c:v>-28.468999999999976</c:v>
                </c:pt>
                <c:pt idx="2170">
                  <c:v>-28.287999999999986</c:v>
                </c:pt>
                <c:pt idx="2171">
                  <c:v>-28.143999999999988</c:v>
                </c:pt>
                <c:pt idx="2172">
                  <c:v>-28.021999999999988</c:v>
                </c:pt>
                <c:pt idx="2173">
                  <c:v>-27.896000000000001</c:v>
                </c:pt>
                <c:pt idx="2174">
                  <c:v>-27.810000000000016</c:v>
                </c:pt>
                <c:pt idx="2175">
                  <c:v>-27.727</c:v>
                </c:pt>
                <c:pt idx="2176">
                  <c:v>-27.614000000000019</c:v>
                </c:pt>
                <c:pt idx="2177">
                  <c:v>-27.582999999999974</c:v>
                </c:pt>
                <c:pt idx="2178">
                  <c:v>-27.547000000000001</c:v>
                </c:pt>
                <c:pt idx="2179">
                  <c:v>-27.504000000000001</c:v>
                </c:pt>
                <c:pt idx="2180">
                  <c:v>-27.444999999999986</c:v>
                </c:pt>
                <c:pt idx="2181">
                  <c:v>-27.463999999999977</c:v>
                </c:pt>
                <c:pt idx="2182">
                  <c:v>-27.466999999999977</c:v>
                </c:pt>
                <c:pt idx="2183">
                  <c:v>-27.530999999999999</c:v>
                </c:pt>
                <c:pt idx="2184">
                  <c:v>-27.776</c:v>
                </c:pt>
                <c:pt idx="2185">
                  <c:v>-27.972999999999978</c:v>
                </c:pt>
                <c:pt idx="2186">
                  <c:v>-27.939</c:v>
                </c:pt>
                <c:pt idx="2187">
                  <c:v>-27.832000000000001</c:v>
                </c:pt>
                <c:pt idx="2188">
                  <c:v>-27.757999999999999</c:v>
                </c:pt>
                <c:pt idx="2189">
                  <c:v>-27.626000000000001</c:v>
                </c:pt>
                <c:pt idx="2190">
                  <c:v>-27.533999999999999</c:v>
                </c:pt>
                <c:pt idx="2191">
                  <c:v>-27.417999999999999</c:v>
                </c:pt>
                <c:pt idx="2192">
                  <c:v>-27.332000000000001</c:v>
                </c:pt>
                <c:pt idx="2193">
                  <c:v>-27.209</c:v>
                </c:pt>
                <c:pt idx="2194">
                  <c:v>-27.102</c:v>
                </c:pt>
                <c:pt idx="2195">
                  <c:v>-27.041</c:v>
                </c:pt>
                <c:pt idx="2196">
                  <c:v>-26.972999999999978</c:v>
                </c:pt>
                <c:pt idx="2197">
                  <c:v>-26.946000000000002</c:v>
                </c:pt>
                <c:pt idx="2198">
                  <c:v>-26.927</c:v>
                </c:pt>
                <c:pt idx="2199">
                  <c:v>-26.954999999999988</c:v>
                </c:pt>
                <c:pt idx="2200">
                  <c:v>-26.979999999999986</c:v>
                </c:pt>
                <c:pt idx="2201">
                  <c:v>-26.949000000000002</c:v>
                </c:pt>
                <c:pt idx="2202">
                  <c:v>-26.985999999999976</c:v>
                </c:pt>
                <c:pt idx="2203">
                  <c:v>-27.018999999999988</c:v>
                </c:pt>
                <c:pt idx="2204">
                  <c:v>-27.035</c:v>
                </c:pt>
                <c:pt idx="2205">
                  <c:v>-27.077999999999999</c:v>
                </c:pt>
                <c:pt idx="2206">
                  <c:v>-27.130000000000017</c:v>
                </c:pt>
                <c:pt idx="2207">
                  <c:v>-27.157000000000018</c:v>
                </c:pt>
                <c:pt idx="2208">
                  <c:v>-27.245999999999977</c:v>
                </c:pt>
                <c:pt idx="2209">
                  <c:v>-27.277000000000001</c:v>
                </c:pt>
                <c:pt idx="2210">
                  <c:v>-27.363</c:v>
                </c:pt>
                <c:pt idx="2211">
                  <c:v>-27.414999999999999</c:v>
                </c:pt>
                <c:pt idx="2212">
                  <c:v>-27.507000000000001</c:v>
                </c:pt>
                <c:pt idx="2213">
                  <c:v>-27.556000000000001</c:v>
                </c:pt>
                <c:pt idx="2214">
                  <c:v>-27.651000000000018</c:v>
                </c:pt>
                <c:pt idx="2215">
                  <c:v>-27.724</c:v>
                </c:pt>
                <c:pt idx="2216">
                  <c:v>-27.766999999999989</c:v>
                </c:pt>
                <c:pt idx="2217">
                  <c:v>-27.832000000000001</c:v>
                </c:pt>
                <c:pt idx="2218">
                  <c:v>-27.89</c:v>
                </c:pt>
                <c:pt idx="2219">
                  <c:v>-27.93</c:v>
                </c:pt>
                <c:pt idx="2220">
                  <c:v>-28.003</c:v>
                </c:pt>
                <c:pt idx="2221">
                  <c:v>-28.085999999999977</c:v>
                </c:pt>
                <c:pt idx="2222">
                  <c:v>-28.157000000000018</c:v>
                </c:pt>
                <c:pt idx="2223">
                  <c:v>-28.260999999999989</c:v>
                </c:pt>
                <c:pt idx="2224">
                  <c:v>-28.294</c:v>
                </c:pt>
                <c:pt idx="2225">
                  <c:v>-28.337000000000018</c:v>
                </c:pt>
                <c:pt idx="2226">
                  <c:v>-28.373999999999999</c:v>
                </c:pt>
                <c:pt idx="2227">
                  <c:v>-28.434999999999999</c:v>
                </c:pt>
                <c:pt idx="2228">
                  <c:v>-28.484000000000002</c:v>
                </c:pt>
                <c:pt idx="2229">
                  <c:v>-28.552</c:v>
                </c:pt>
                <c:pt idx="2230">
                  <c:v>-28.597999999999999</c:v>
                </c:pt>
                <c:pt idx="2231">
                  <c:v>-28.643999999999988</c:v>
                </c:pt>
                <c:pt idx="2232">
                  <c:v>-28.670999999999999</c:v>
                </c:pt>
                <c:pt idx="2233">
                  <c:v>-28.747999999999987</c:v>
                </c:pt>
                <c:pt idx="2234">
                  <c:v>-28.779</c:v>
                </c:pt>
                <c:pt idx="2235">
                  <c:v>-28.835999999999999</c:v>
                </c:pt>
                <c:pt idx="2236">
                  <c:v>-28.873999999999999</c:v>
                </c:pt>
                <c:pt idx="2237">
                  <c:v>-28.937999999999999</c:v>
                </c:pt>
                <c:pt idx="2238">
                  <c:v>-28.951000000000001</c:v>
                </c:pt>
                <c:pt idx="2239">
                  <c:v>-29.013999999999999</c:v>
                </c:pt>
                <c:pt idx="2240">
                  <c:v>-29.038</c:v>
                </c:pt>
                <c:pt idx="2241">
                  <c:v>-29.08</c:v>
                </c:pt>
                <c:pt idx="2242">
                  <c:v>-29.129000000000001</c:v>
                </c:pt>
                <c:pt idx="2243">
                  <c:v>-29.123999999999999</c:v>
                </c:pt>
                <c:pt idx="2244">
                  <c:v>-29.146999999999988</c:v>
                </c:pt>
                <c:pt idx="2245">
                  <c:v>-29.158000000000001</c:v>
                </c:pt>
                <c:pt idx="2246">
                  <c:v>-29.215</c:v>
                </c:pt>
                <c:pt idx="2247">
                  <c:v>-29.23</c:v>
                </c:pt>
                <c:pt idx="2248">
                  <c:v>-29.238</c:v>
                </c:pt>
                <c:pt idx="2249">
                  <c:v>-29.264999999999986</c:v>
                </c:pt>
                <c:pt idx="2250">
                  <c:v>-29.314000000000018</c:v>
                </c:pt>
                <c:pt idx="2251">
                  <c:v>-29.379000000000001</c:v>
                </c:pt>
                <c:pt idx="2252">
                  <c:v>-29.416</c:v>
                </c:pt>
                <c:pt idx="2253">
                  <c:v>-29.416</c:v>
                </c:pt>
                <c:pt idx="2254">
                  <c:v>-29.459</c:v>
                </c:pt>
                <c:pt idx="2255">
                  <c:v>-29.461999999999989</c:v>
                </c:pt>
                <c:pt idx="2256">
                  <c:v>-29.420999999999989</c:v>
                </c:pt>
                <c:pt idx="2257">
                  <c:v>-29.4</c:v>
                </c:pt>
                <c:pt idx="2258">
                  <c:v>-29.460999999999977</c:v>
                </c:pt>
                <c:pt idx="2259">
                  <c:v>-29.45</c:v>
                </c:pt>
                <c:pt idx="2260">
                  <c:v>-29.54</c:v>
                </c:pt>
                <c:pt idx="2261">
                  <c:v>-29.579000000000001</c:v>
                </c:pt>
                <c:pt idx="2262">
                  <c:v>-29.606999999999999</c:v>
                </c:pt>
                <c:pt idx="2263">
                  <c:v>-29.66</c:v>
                </c:pt>
                <c:pt idx="2264">
                  <c:v>-29.67</c:v>
                </c:pt>
                <c:pt idx="2265">
                  <c:v>-29.706</c:v>
                </c:pt>
                <c:pt idx="2266">
                  <c:v>-29.71</c:v>
                </c:pt>
                <c:pt idx="2267">
                  <c:v>-29.744</c:v>
                </c:pt>
                <c:pt idx="2268">
                  <c:v>-29.818000000000001</c:v>
                </c:pt>
                <c:pt idx="2269">
                  <c:v>-29.821999999999999</c:v>
                </c:pt>
                <c:pt idx="2270">
                  <c:v>-29.844000000000001</c:v>
                </c:pt>
                <c:pt idx="2271">
                  <c:v>-29.858000000000001</c:v>
                </c:pt>
                <c:pt idx="2272">
                  <c:v>-29.881999999999987</c:v>
                </c:pt>
                <c:pt idx="2273">
                  <c:v>-29.893999999999988</c:v>
                </c:pt>
                <c:pt idx="2274">
                  <c:v>-29.931000000000001</c:v>
                </c:pt>
                <c:pt idx="2275">
                  <c:v>-29.942999999999977</c:v>
                </c:pt>
                <c:pt idx="2276">
                  <c:v>-29.974</c:v>
                </c:pt>
                <c:pt idx="2277">
                  <c:v>-30.010999999999999</c:v>
                </c:pt>
                <c:pt idx="2278">
                  <c:v>-30.045000000000002</c:v>
                </c:pt>
                <c:pt idx="2279">
                  <c:v>-30.050999999999988</c:v>
                </c:pt>
                <c:pt idx="2280">
                  <c:v>-30.21</c:v>
                </c:pt>
                <c:pt idx="2281">
                  <c:v>-30.420999999999989</c:v>
                </c:pt>
                <c:pt idx="2282">
                  <c:v>-30.402999999999977</c:v>
                </c:pt>
                <c:pt idx="2283">
                  <c:v>-30.283999999999978</c:v>
                </c:pt>
                <c:pt idx="2284">
                  <c:v>-30.184999999999999</c:v>
                </c:pt>
                <c:pt idx="2285">
                  <c:v>-29.949000000000002</c:v>
                </c:pt>
                <c:pt idx="2286">
                  <c:v>-29.812000000000001</c:v>
                </c:pt>
                <c:pt idx="2287">
                  <c:v>-29.631000000000018</c:v>
                </c:pt>
                <c:pt idx="2288">
                  <c:v>-29.456</c:v>
                </c:pt>
                <c:pt idx="2289">
                  <c:v>-29.265999999999973</c:v>
                </c:pt>
                <c:pt idx="2290">
                  <c:v>-29.122</c:v>
                </c:pt>
                <c:pt idx="2291">
                  <c:v>-28.965999999999976</c:v>
                </c:pt>
                <c:pt idx="2292">
                  <c:v>-28.827999999999999</c:v>
                </c:pt>
                <c:pt idx="2293">
                  <c:v>-28.696000000000005</c:v>
                </c:pt>
                <c:pt idx="2294">
                  <c:v>-28.603999999999999</c:v>
                </c:pt>
                <c:pt idx="2295">
                  <c:v>-28.515000000000001</c:v>
                </c:pt>
                <c:pt idx="2296">
                  <c:v>-28.434999999999999</c:v>
                </c:pt>
                <c:pt idx="2297">
                  <c:v>-28.382999999999981</c:v>
                </c:pt>
                <c:pt idx="2298">
                  <c:v>-28.315999999999999</c:v>
                </c:pt>
                <c:pt idx="2299">
                  <c:v>-28.294</c:v>
                </c:pt>
                <c:pt idx="2300">
                  <c:v>-28.276</c:v>
                </c:pt>
                <c:pt idx="2301">
                  <c:v>-28.227</c:v>
                </c:pt>
                <c:pt idx="2302">
                  <c:v>-28.215</c:v>
                </c:pt>
                <c:pt idx="2303">
                  <c:v>-28.254999999999999</c:v>
                </c:pt>
                <c:pt idx="2304">
                  <c:v>-28.247999999999987</c:v>
                </c:pt>
                <c:pt idx="2305">
                  <c:v>-28.254999999999999</c:v>
                </c:pt>
                <c:pt idx="2306">
                  <c:v>-28.294</c:v>
                </c:pt>
                <c:pt idx="2307">
                  <c:v>-28.324999999999999</c:v>
                </c:pt>
                <c:pt idx="2308">
                  <c:v>-28.364999999999988</c:v>
                </c:pt>
                <c:pt idx="2309">
                  <c:v>-28.388999999999989</c:v>
                </c:pt>
                <c:pt idx="2310">
                  <c:v>-28.393000000000001</c:v>
                </c:pt>
                <c:pt idx="2311">
                  <c:v>-28.441999999999986</c:v>
                </c:pt>
                <c:pt idx="2312">
                  <c:v>-28.524000000000001</c:v>
                </c:pt>
                <c:pt idx="2313">
                  <c:v>-28.548999999999989</c:v>
                </c:pt>
                <c:pt idx="2314">
                  <c:v>-28.616000000000017</c:v>
                </c:pt>
                <c:pt idx="2315">
                  <c:v>-28.646999999999988</c:v>
                </c:pt>
                <c:pt idx="2316">
                  <c:v>-28.673999999999999</c:v>
                </c:pt>
                <c:pt idx="2317">
                  <c:v>-28.73</c:v>
                </c:pt>
                <c:pt idx="2318">
                  <c:v>-28.797000000000001</c:v>
                </c:pt>
                <c:pt idx="2319">
                  <c:v>-28.84</c:v>
                </c:pt>
                <c:pt idx="2320">
                  <c:v>-28.867999999999999</c:v>
                </c:pt>
                <c:pt idx="2321">
                  <c:v>-28.907</c:v>
                </c:pt>
                <c:pt idx="2322">
                  <c:v>-28.952999999999989</c:v>
                </c:pt>
                <c:pt idx="2323">
                  <c:v>-29.021000000000001</c:v>
                </c:pt>
                <c:pt idx="2324">
                  <c:v>-29.100999999999999</c:v>
                </c:pt>
                <c:pt idx="2325">
                  <c:v>-29.125</c:v>
                </c:pt>
                <c:pt idx="2326">
                  <c:v>-29.18</c:v>
                </c:pt>
                <c:pt idx="2327">
                  <c:v>-29.216999999999999</c:v>
                </c:pt>
                <c:pt idx="2328">
                  <c:v>-29.213999999999999</c:v>
                </c:pt>
                <c:pt idx="2329">
                  <c:v>-29.297000000000001</c:v>
                </c:pt>
                <c:pt idx="2330">
                  <c:v>-29.324000000000005</c:v>
                </c:pt>
                <c:pt idx="2331">
                  <c:v>-29.352</c:v>
                </c:pt>
                <c:pt idx="2332">
                  <c:v>-29.401</c:v>
                </c:pt>
                <c:pt idx="2333">
                  <c:v>-29.419</c:v>
                </c:pt>
                <c:pt idx="2334">
                  <c:v>-29.456</c:v>
                </c:pt>
                <c:pt idx="2335">
                  <c:v>-29.477</c:v>
                </c:pt>
                <c:pt idx="2336">
                  <c:v>-29.510999999999999</c:v>
                </c:pt>
                <c:pt idx="2337">
                  <c:v>-29.523</c:v>
                </c:pt>
                <c:pt idx="2338">
                  <c:v>-29.562999999999978</c:v>
                </c:pt>
                <c:pt idx="2339">
                  <c:v>-29.591000000000001</c:v>
                </c:pt>
                <c:pt idx="2340">
                  <c:v>-29.573</c:v>
                </c:pt>
                <c:pt idx="2341">
                  <c:v>-29.611999999999998</c:v>
                </c:pt>
                <c:pt idx="2342">
                  <c:v>-29.75</c:v>
                </c:pt>
                <c:pt idx="2343">
                  <c:v>-29.946000000000002</c:v>
                </c:pt>
                <c:pt idx="2344">
                  <c:v>-29.988999999999976</c:v>
                </c:pt>
                <c:pt idx="2345">
                  <c:v>-29.873000000000001</c:v>
                </c:pt>
                <c:pt idx="2346">
                  <c:v>-29.756</c:v>
                </c:pt>
                <c:pt idx="2347">
                  <c:v>-29.618000000000016</c:v>
                </c:pt>
                <c:pt idx="2348">
                  <c:v>-29.459</c:v>
                </c:pt>
                <c:pt idx="2349">
                  <c:v>-29.286999999999978</c:v>
                </c:pt>
                <c:pt idx="2350">
                  <c:v>-29.137000000000018</c:v>
                </c:pt>
                <c:pt idx="2351">
                  <c:v>-29.004999999999999</c:v>
                </c:pt>
                <c:pt idx="2352">
                  <c:v>-28.873999999999999</c:v>
                </c:pt>
                <c:pt idx="2353">
                  <c:v>-28.704999999999988</c:v>
                </c:pt>
                <c:pt idx="2354">
                  <c:v>-28.548999999999989</c:v>
                </c:pt>
                <c:pt idx="2355">
                  <c:v>-28.454000000000001</c:v>
                </c:pt>
                <c:pt idx="2356">
                  <c:v>-28.356000000000005</c:v>
                </c:pt>
                <c:pt idx="2357">
                  <c:v>-28.287999999999986</c:v>
                </c:pt>
                <c:pt idx="2358">
                  <c:v>-28.263999999999989</c:v>
                </c:pt>
                <c:pt idx="2359">
                  <c:v>-28.206</c:v>
                </c:pt>
                <c:pt idx="2360">
                  <c:v>-28.175000000000001</c:v>
                </c:pt>
                <c:pt idx="2361">
                  <c:v>-28.166</c:v>
                </c:pt>
                <c:pt idx="2362">
                  <c:v>-28.111000000000018</c:v>
                </c:pt>
                <c:pt idx="2363">
                  <c:v>-28.132000000000001</c:v>
                </c:pt>
                <c:pt idx="2364">
                  <c:v>-28.16</c:v>
                </c:pt>
                <c:pt idx="2365">
                  <c:v>-28.181000000000001</c:v>
                </c:pt>
                <c:pt idx="2366">
                  <c:v>-28.209</c:v>
                </c:pt>
                <c:pt idx="2367">
                  <c:v>-28.251999999999999</c:v>
                </c:pt>
                <c:pt idx="2368">
                  <c:v>-28.310000000000016</c:v>
                </c:pt>
                <c:pt idx="2369">
                  <c:v>-28.364999999999988</c:v>
                </c:pt>
                <c:pt idx="2370">
                  <c:v>-28.431999999999999</c:v>
                </c:pt>
                <c:pt idx="2371">
                  <c:v>-28.5</c:v>
                </c:pt>
                <c:pt idx="2372">
                  <c:v>-28.564</c:v>
                </c:pt>
                <c:pt idx="2373">
                  <c:v>-28.638000000000005</c:v>
                </c:pt>
                <c:pt idx="2374">
                  <c:v>-28.73</c:v>
                </c:pt>
                <c:pt idx="2375">
                  <c:v>-28.776</c:v>
                </c:pt>
                <c:pt idx="2376">
                  <c:v>-28.864999999999988</c:v>
                </c:pt>
                <c:pt idx="2377">
                  <c:v>-28.952999999999989</c:v>
                </c:pt>
                <c:pt idx="2378">
                  <c:v>-29.021000000000001</c:v>
                </c:pt>
                <c:pt idx="2379">
                  <c:v>-29.106999999999999</c:v>
                </c:pt>
                <c:pt idx="2380">
                  <c:v>-29.155999999999999</c:v>
                </c:pt>
                <c:pt idx="2381">
                  <c:v>-29.238</c:v>
                </c:pt>
                <c:pt idx="2382">
                  <c:v>-29.283999999999978</c:v>
                </c:pt>
                <c:pt idx="2383">
                  <c:v>-29.358000000000001</c:v>
                </c:pt>
                <c:pt idx="2384">
                  <c:v>-29.45</c:v>
                </c:pt>
                <c:pt idx="2385">
                  <c:v>-29.474</c:v>
                </c:pt>
                <c:pt idx="2386">
                  <c:v>-29.501999999999999</c:v>
                </c:pt>
                <c:pt idx="2387">
                  <c:v>-29.579000000000001</c:v>
                </c:pt>
                <c:pt idx="2388">
                  <c:v>-29.618000000000016</c:v>
                </c:pt>
                <c:pt idx="2389">
                  <c:v>-29.667000000000005</c:v>
                </c:pt>
                <c:pt idx="2390">
                  <c:v>-29.7</c:v>
                </c:pt>
                <c:pt idx="2391">
                  <c:v>-29.763000000000002</c:v>
                </c:pt>
                <c:pt idx="2392">
                  <c:v>-29.792999999999989</c:v>
                </c:pt>
                <c:pt idx="2393">
                  <c:v>-29.779999999999987</c:v>
                </c:pt>
                <c:pt idx="2394">
                  <c:v>-29.802</c:v>
                </c:pt>
                <c:pt idx="2395">
                  <c:v>-29.838999999999999</c:v>
                </c:pt>
                <c:pt idx="2396">
                  <c:v>-29.861999999999988</c:v>
                </c:pt>
                <c:pt idx="2397">
                  <c:v>-29.888999999999989</c:v>
                </c:pt>
                <c:pt idx="2398">
                  <c:v>-29.881</c:v>
                </c:pt>
                <c:pt idx="2399">
                  <c:v>-29.916</c:v>
                </c:pt>
                <c:pt idx="2400">
                  <c:v>-29.914000000000001</c:v>
                </c:pt>
                <c:pt idx="2401">
                  <c:v>-30.027999999999999</c:v>
                </c:pt>
                <c:pt idx="2402">
                  <c:v>-30.238</c:v>
                </c:pt>
                <c:pt idx="2403">
                  <c:v>-30.24</c:v>
                </c:pt>
                <c:pt idx="2404">
                  <c:v>-30.149000000000001</c:v>
                </c:pt>
                <c:pt idx="2405">
                  <c:v>-30.042999999999989</c:v>
                </c:pt>
                <c:pt idx="2406">
                  <c:v>-29.89</c:v>
                </c:pt>
                <c:pt idx="2407">
                  <c:v>-29.712</c:v>
                </c:pt>
                <c:pt idx="2408">
                  <c:v>-29.556000000000001</c:v>
                </c:pt>
                <c:pt idx="2409">
                  <c:v>-29.381999999999987</c:v>
                </c:pt>
                <c:pt idx="2410">
                  <c:v>-29.189</c:v>
                </c:pt>
                <c:pt idx="2411">
                  <c:v>-29.044</c:v>
                </c:pt>
                <c:pt idx="2412">
                  <c:v>-28.905999999999977</c:v>
                </c:pt>
                <c:pt idx="2413">
                  <c:v>-28.79</c:v>
                </c:pt>
                <c:pt idx="2414">
                  <c:v>-28.663</c:v>
                </c:pt>
                <c:pt idx="2415">
                  <c:v>-28.594999999999999</c:v>
                </c:pt>
                <c:pt idx="2416">
                  <c:v>-28.529</c:v>
                </c:pt>
                <c:pt idx="2417">
                  <c:v>-28.414999999999999</c:v>
                </c:pt>
                <c:pt idx="2418">
                  <c:v>-28.364000000000001</c:v>
                </c:pt>
                <c:pt idx="2419">
                  <c:v>-28.352</c:v>
                </c:pt>
                <c:pt idx="2420">
                  <c:v>-28.355</c:v>
                </c:pt>
                <c:pt idx="2421">
                  <c:v>-28.327999999999999</c:v>
                </c:pt>
                <c:pt idx="2422">
                  <c:v>-28.3</c:v>
                </c:pt>
                <c:pt idx="2423">
                  <c:v>-28.306999999999999</c:v>
                </c:pt>
                <c:pt idx="2424">
                  <c:v>-28.34</c:v>
                </c:pt>
                <c:pt idx="2425">
                  <c:v>-28.359000000000005</c:v>
                </c:pt>
                <c:pt idx="2426">
                  <c:v>-28.405999999999977</c:v>
                </c:pt>
                <c:pt idx="2427">
                  <c:v>-28.407999999999987</c:v>
                </c:pt>
                <c:pt idx="2428">
                  <c:v>-28.444999999999986</c:v>
                </c:pt>
                <c:pt idx="2429">
                  <c:v>-28.518000000000001</c:v>
                </c:pt>
                <c:pt idx="2430">
                  <c:v>-28.579000000000001</c:v>
                </c:pt>
                <c:pt idx="2431">
                  <c:v>-28.650000000000016</c:v>
                </c:pt>
                <c:pt idx="2432">
                  <c:v>-28.687000000000001</c:v>
                </c:pt>
                <c:pt idx="2433">
                  <c:v>-28.757000000000001</c:v>
                </c:pt>
                <c:pt idx="2434">
                  <c:v>-28.831000000000017</c:v>
                </c:pt>
                <c:pt idx="2435">
                  <c:v>-28.888999999999989</c:v>
                </c:pt>
                <c:pt idx="2436">
                  <c:v>-28.928999999999974</c:v>
                </c:pt>
                <c:pt idx="2437">
                  <c:v>-29.027000000000001</c:v>
                </c:pt>
                <c:pt idx="2438">
                  <c:v>-29.076000000000001</c:v>
                </c:pt>
                <c:pt idx="2439">
                  <c:v>-29.119000000000018</c:v>
                </c:pt>
                <c:pt idx="2440">
                  <c:v>-29.167999999999999</c:v>
                </c:pt>
                <c:pt idx="2441">
                  <c:v>-29.225999999999981</c:v>
                </c:pt>
                <c:pt idx="2442">
                  <c:v>-29.271999999999988</c:v>
                </c:pt>
                <c:pt idx="2443">
                  <c:v>-29.332999999999988</c:v>
                </c:pt>
                <c:pt idx="2444">
                  <c:v>-29.424999999999986</c:v>
                </c:pt>
                <c:pt idx="2445">
                  <c:v>-29.495999999999977</c:v>
                </c:pt>
                <c:pt idx="2446">
                  <c:v>-29.579000000000001</c:v>
                </c:pt>
                <c:pt idx="2447">
                  <c:v>-29.667000000000005</c:v>
                </c:pt>
                <c:pt idx="2448">
                  <c:v>-29.713000000000001</c:v>
                </c:pt>
                <c:pt idx="2449">
                  <c:v>-29.780999999999977</c:v>
                </c:pt>
                <c:pt idx="2450">
                  <c:v>-29.808</c:v>
                </c:pt>
                <c:pt idx="2451">
                  <c:v>-29.853999999999999</c:v>
                </c:pt>
                <c:pt idx="2452">
                  <c:v>-29.890999999999988</c:v>
                </c:pt>
                <c:pt idx="2453">
                  <c:v>-29.956</c:v>
                </c:pt>
                <c:pt idx="2454">
                  <c:v>-29.994999999999987</c:v>
                </c:pt>
                <c:pt idx="2455">
                  <c:v>-30.071999999999999</c:v>
                </c:pt>
                <c:pt idx="2456">
                  <c:v>-30.132999999999999</c:v>
                </c:pt>
                <c:pt idx="2457">
                  <c:v>-30.172999999999988</c:v>
                </c:pt>
                <c:pt idx="2458">
                  <c:v>-30.224999999999987</c:v>
                </c:pt>
                <c:pt idx="2459">
                  <c:v>-30.261999999999986</c:v>
                </c:pt>
                <c:pt idx="2460">
                  <c:v>-30.329000000000001</c:v>
                </c:pt>
                <c:pt idx="2461">
                  <c:v>-30.501000000000001</c:v>
                </c:pt>
                <c:pt idx="2462">
                  <c:v>-30.690999999999999</c:v>
                </c:pt>
                <c:pt idx="2463">
                  <c:v>-30.66</c:v>
                </c:pt>
                <c:pt idx="2464">
                  <c:v>-30.614000000000019</c:v>
                </c:pt>
                <c:pt idx="2465">
                  <c:v>-30.501000000000001</c:v>
                </c:pt>
                <c:pt idx="2466">
                  <c:v>-30.350999999999999</c:v>
                </c:pt>
                <c:pt idx="2467">
                  <c:v>-30.192</c:v>
                </c:pt>
                <c:pt idx="2468">
                  <c:v>-30.077999999999999</c:v>
                </c:pt>
                <c:pt idx="2469">
                  <c:v>-29.91</c:v>
                </c:pt>
                <c:pt idx="2470">
                  <c:v>-29.741</c:v>
                </c:pt>
                <c:pt idx="2471">
                  <c:v>-29.609000000000005</c:v>
                </c:pt>
                <c:pt idx="2472">
                  <c:v>-29.434000000000001</c:v>
                </c:pt>
                <c:pt idx="2473">
                  <c:v>-29.3</c:v>
                </c:pt>
                <c:pt idx="2474">
                  <c:v>-29.158999999999999</c:v>
                </c:pt>
                <c:pt idx="2475">
                  <c:v>-29.058</c:v>
                </c:pt>
                <c:pt idx="2476">
                  <c:v>-28.981000000000002</c:v>
                </c:pt>
                <c:pt idx="2477">
                  <c:v>-28.931999999999999</c:v>
                </c:pt>
                <c:pt idx="2478">
                  <c:v>-28.873999999999999</c:v>
                </c:pt>
                <c:pt idx="2479">
                  <c:v>-28.824999999999999</c:v>
                </c:pt>
                <c:pt idx="2480">
                  <c:v>-28.831000000000017</c:v>
                </c:pt>
                <c:pt idx="2481">
                  <c:v>-28.803000000000001</c:v>
                </c:pt>
                <c:pt idx="2482">
                  <c:v>-28.776</c:v>
                </c:pt>
                <c:pt idx="2483">
                  <c:v>-28.791</c:v>
                </c:pt>
                <c:pt idx="2484">
                  <c:v>-28.771999999999988</c:v>
                </c:pt>
                <c:pt idx="2485">
                  <c:v>-28.815000000000001</c:v>
                </c:pt>
                <c:pt idx="2486">
                  <c:v>-28.827999999999999</c:v>
                </c:pt>
                <c:pt idx="2487">
                  <c:v>-28.855</c:v>
                </c:pt>
                <c:pt idx="2488">
                  <c:v>-28.904</c:v>
                </c:pt>
                <c:pt idx="2489">
                  <c:v>-28.959</c:v>
                </c:pt>
                <c:pt idx="2490">
                  <c:v>-28.998999999999977</c:v>
                </c:pt>
                <c:pt idx="2491">
                  <c:v>-29.03</c:v>
                </c:pt>
                <c:pt idx="2492">
                  <c:v>-29.087999999999987</c:v>
                </c:pt>
                <c:pt idx="2493">
                  <c:v>-29.152999999999999</c:v>
                </c:pt>
                <c:pt idx="2494">
                  <c:v>-29.22</c:v>
                </c:pt>
                <c:pt idx="2495">
                  <c:v>-29.231999999999999</c:v>
                </c:pt>
                <c:pt idx="2496">
                  <c:v>-29.283999999999978</c:v>
                </c:pt>
                <c:pt idx="2497">
                  <c:v>-29.335999999999999</c:v>
                </c:pt>
                <c:pt idx="2498">
                  <c:v>-29.379000000000001</c:v>
                </c:pt>
                <c:pt idx="2499">
                  <c:v>-29.424999999999986</c:v>
                </c:pt>
                <c:pt idx="2500">
                  <c:v>-29.492999999999977</c:v>
                </c:pt>
                <c:pt idx="2501">
                  <c:v>-29.545000000000002</c:v>
                </c:pt>
                <c:pt idx="2502">
                  <c:v>-29.591000000000001</c:v>
                </c:pt>
                <c:pt idx="2503">
                  <c:v>-29.652000000000001</c:v>
                </c:pt>
                <c:pt idx="2504">
                  <c:v>-29.673999999999999</c:v>
                </c:pt>
                <c:pt idx="2505">
                  <c:v>-29.72</c:v>
                </c:pt>
                <c:pt idx="2506">
                  <c:v>-29.765999999999973</c:v>
                </c:pt>
                <c:pt idx="2507">
                  <c:v>-29.832999999999988</c:v>
                </c:pt>
                <c:pt idx="2508">
                  <c:v>-29.832999999999988</c:v>
                </c:pt>
                <c:pt idx="2509">
                  <c:v>-29.881999999999987</c:v>
                </c:pt>
                <c:pt idx="2510">
                  <c:v>-29.937000000000001</c:v>
                </c:pt>
                <c:pt idx="2511">
                  <c:v>-29.974</c:v>
                </c:pt>
                <c:pt idx="2512">
                  <c:v>-29.982999999999976</c:v>
                </c:pt>
                <c:pt idx="2513">
                  <c:v>-30.007999999999999</c:v>
                </c:pt>
                <c:pt idx="2514">
                  <c:v>-30.041</c:v>
                </c:pt>
                <c:pt idx="2515">
                  <c:v>-30.081</c:v>
                </c:pt>
                <c:pt idx="2516">
                  <c:v>-30.106000000000005</c:v>
                </c:pt>
                <c:pt idx="2517">
                  <c:v>-30.130000000000017</c:v>
                </c:pt>
                <c:pt idx="2518">
                  <c:v>-30.172999999999988</c:v>
                </c:pt>
                <c:pt idx="2519">
                  <c:v>-30.186</c:v>
                </c:pt>
                <c:pt idx="2520">
                  <c:v>-30.231999999999999</c:v>
                </c:pt>
                <c:pt idx="2521">
                  <c:v>-30.41</c:v>
                </c:pt>
                <c:pt idx="2522">
                  <c:v>-30.565999999999978</c:v>
                </c:pt>
                <c:pt idx="2523">
                  <c:v>-30.509</c:v>
                </c:pt>
                <c:pt idx="2524">
                  <c:v>-30.427</c:v>
                </c:pt>
                <c:pt idx="2525">
                  <c:v>-30.309000000000001</c:v>
                </c:pt>
                <c:pt idx="2526">
                  <c:v>-30.184000000000001</c:v>
                </c:pt>
                <c:pt idx="2527">
                  <c:v>-30.050999999999988</c:v>
                </c:pt>
                <c:pt idx="2528">
                  <c:v>-29.888999999999989</c:v>
                </c:pt>
                <c:pt idx="2529">
                  <c:v>-29.716000000000001</c:v>
                </c:pt>
                <c:pt idx="2530">
                  <c:v>-29.576000000000001</c:v>
                </c:pt>
                <c:pt idx="2531">
                  <c:v>-29.452999999999989</c:v>
                </c:pt>
                <c:pt idx="2532">
                  <c:v>-29.286999999999978</c:v>
                </c:pt>
                <c:pt idx="2533">
                  <c:v>-29.177000000000017</c:v>
                </c:pt>
                <c:pt idx="2534">
                  <c:v>-29.096</c:v>
                </c:pt>
                <c:pt idx="2535">
                  <c:v>-29.027000000000001</c:v>
                </c:pt>
                <c:pt idx="2536">
                  <c:v>-28.937999999999999</c:v>
                </c:pt>
                <c:pt idx="2537">
                  <c:v>-28.920999999999989</c:v>
                </c:pt>
                <c:pt idx="2538">
                  <c:v>-28.853000000000005</c:v>
                </c:pt>
                <c:pt idx="2539">
                  <c:v>-28.818000000000001</c:v>
                </c:pt>
                <c:pt idx="2540">
                  <c:v>-28.8</c:v>
                </c:pt>
                <c:pt idx="2541">
                  <c:v>-28.794</c:v>
                </c:pt>
                <c:pt idx="2542">
                  <c:v>-28.812000000000001</c:v>
                </c:pt>
                <c:pt idx="2543">
                  <c:v>-28.87</c:v>
                </c:pt>
                <c:pt idx="2544">
                  <c:v>-28.882999999999981</c:v>
                </c:pt>
                <c:pt idx="2545">
                  <c:v>-28.907</c:v>
                </c:pt>
                <c:pt idx="2546">
                  <c:v>-28.986999999999973</c:v>
                </c:pt>
                <c:pt idx="2547">
                  <c:v>-29.010999999999999</c:v>
                </c:pt>
                <c:pt idx="2548">
                  <c:v>-29.084999999999987</c:v>
                </c:pt>
                <c:pt idx="2549">
                  <c:v>-29.119000000000018</c:v>
                </c:pt>
                <c:pt idx="2550">
                  <c:v>-29.183</c:v>
                </c:pt>
                <c:pt idx="2551">
                  <c:v>-29.257000000000001</c:v>
                </c:pt>
                <c:pt idx="2552">
                  <c:v>-29.355</c:v>
                </c:pt>
                <c:pt idx="2553">
                  <c:v>-29.419</c:v>
                </c:pt>
                <c:pt idx="2554">
                  <c:v>-29.464999999999989</c:v>
                </c:pt>
                <c:pt idx="2555">
                  <c:v>-29.553999999999988</c:v>
                </c:pt>
                <c:pt idx="2556">
                  <c:v>-29.631000000000018</c:v>
                </c:pt>
                <c:pt idx="2557">
                  <c:v>-29.68</c:v>
                </c:pt>
                <c:pt idx="2558">
                  <c:v>-29.780999999999977</c:v>
                </c:pt>
                <c:pt idx="2559">
                  <c:v>-29.821000000000005</c:v>
                </c:pt>
                <c:pt idx="2560">
                  <c:v>-29.881999999999987</c:v>
                </c:pt>
                <c:pt idx="2561">
                  <c:v>-29.979999999999986</c:v>
                </c:pt>
                <c:pt idx="2562">
                  <c:v>-30.023</c:v>
                </c:pt>
                <c:pt idx="2563">
                  <c:v>-30.071999999999999</c:v>
                </c:pt>
                <c:pt idx="2564">
                  <c:v>-30.118000000000016</c:v>
                </c:pt>
                <c:pt idx="2565">
                  <c:v>-30.164000000000001</c:v>
                </c:pt>
                <c:pt idx="2566">
                  <c:v>-30.21</c:v>
                </c:pt>
                <c:pt idx="2567">
                  <c:v>-30.201000000000001</c:v>
                </c:pt>
                <c:pt idx="2568">
                  <c:v>-30.274000000000001</c:v>
                </c:pt>
                <c:pt idx="2569">
                  <c:v>-30.317000000000018</c:v>
                </c:pt>
                <c:pt idx="2570">
                  <c:v>-30.372</c:v>
                </c:pt>
                <c:pt idx="2571">
                  <c:v>-30.449000000000002</c:v>
                </c:pt>
                <c:pt idx="2572">
                  <c:v>-30.47</c:v>
                </c:pt>
                <c:pt idx="2573">
                  <c:v>-30.51</c:v>
                </c:pt>
                <c:pt idx="2574">
                  <c:v>-30.515999999999988</c:v>
                </c:pt>
                <c:pt idx="2575">
                  <c:v>-30.574999999999999</c:v>
                </c:pt>
                <c:pt idx="2576">
                  <c:v>-30.599</c:v>
                </c:pt>
                <c:pt idx="2577">
                  <c:v>-30.67</c:v>
                </c:pt>
                <c:pt idx="2578">
                  <c:v>-30.687999999999999</c:v>
                </c:pt>
                <c:pt idx="2579">
                  <c:v>-30.719000000000001</c:v>
                </c:pt>
                <c:pt idx="2580">
                  <c:v>-30.745999999999977</c:v>
                </c:pt>
                <c:pt idx="2581">
                  <c:v>-30.855</c:v>
                </c:pt>
                <c:pt idx="2582">
                  <c:v>-31.018000000000001</c:v>
                </c:pt>
                <c:pt idx="2583">
                  <c:v>-31.155999999999999</c:v>
                </c:pt>
                <c:pt idx="2584">
                  <c:v>-31.131000000000018</c:v>
                </c:pt>
                <c:pt idx="2585">
                  <c:v>-31.1</c:v>
                </c:pt>
                <c:pt idx="2586">
                  <c:v>-31.021000000000001</c:v>
                </c:pt>
                <c:pt idx="2587">
                  <c:v>-30.89</c:v>
                </c:pt>
                <c:pt idx="2588">
                  <c:v>-30.757999999999999</c:v>
                </c:pt>
                <c:pt idx="2589">
                  <c:v>-30.62</c:v>
                </c:pt>
                <c:pt idx="2590">
                  <c:v>-30.478999999999989</c:v>
                </c:pt>
                <c:pt idx="2591">
                  <c:v>-30.32</c:v>
                </c:pt>
                <c:pt idx="2592">
                  <c:v>-30.161000000000001</c:v>
                </c:pt>
                <c:pt idx="2593">
                  <c:v>-30.026</c:v>
                </c:pt>
                <c:pt idx="2594">
                  <c:v>-29.876000000000001</c:v>
                </c:pt>
                <c:pt idx="2595">
                  <c:v>-29.774999999999999</c:v>
                </c:pt>
                <c:pt idx="2596">
                  <c:v>-29.701000000000001</c:v>
                </c:pt>
                <c:pt idx="2597">
                  <c:v>-29.623999999999999</c:v>
                </c:pt>
                <c:pt idx="2598">
                  <c:v>-29.550999999999988</c:v>
                </c:pt>
                <c:pt idx="2599">
                  <c:v>-29.501999999999999</c:v>
                </c:pt>
                <c:pt idx="2600">
                  <c:v>-29.464999999999989</c:v>
                </c:pt>
                <c:pt idx="2601">
                  <c:v>-29.459</c:v>
                </c:pt>
                <c:pt idx="2602">
                  <c:v>-29.424999999999986</c:v>
                </c:pt>
                <c:pt idx="2603">
                  <c:v>-29.407</c:v>
                </c:pt>
                <c:pt idx="2604">
                  <c:v>-29.388000000000002</c:v>
                </c:pt>
                <c:pt idx="2605">
                  <c:v>-29.376000000000001</c:v>
                </c:pt>
                <c:pt idx="2606">
                  <c:v>-29.404</c:v>
                </c:pt>
                <c:pt idx="2607">
                  <c:v>-29.416</c:v>
                </c:pt>
                <c:pt idx="2608">
                  <c:v>-29.456</c:v>
                </c:pt>
                <c:pt idx="2609">
                  <c:v>-29.485999999999976</c:v>
                </c:pt>
                <c:pt idx="2610">
                  <c:v>-29.523</c:v>
                </c:pt>
                <c:pt idx="2611">
                  <c:v>-29.565999999999978</c:v>
                </c:pt>
                <c:pt idx="2612">
                  <c:v>-29.614999999999998</c:v>
                </c:pt>
                <c:pt idx="2613">
                  <c:v>-29.649000000000001</c:v>
                </c:pt>
                <c:pt idx="2614">
                  <c:v>-29.686</c:v>
                </c:pt>
                <c:pt idx="2615">
                  <c:v>-29.753</c:v>
                </c:pt>
                <c:pt idx="2616">
                  <c:v>-29.795999999999989</c:v>
                </c:pt>
                <c:pt idx="2617">
                  <c:v>-29.853999999999999</c:v>
                </c:pt>
                <c:pt idx="2618">
                  <c:v>-29.905999999999977</c:v>
                </c:pt>
                <c:pt idx="2619">
                  <c:v>-29.971</c:v>
                </c:pt>
                <c:pt idx="2620">
                  <c:v>-30.016999999999999</c:v>
                </c:pt>
                <c:pt idx="2621">
                  <c:v>-30.032</c:v>
                </c:pt>
                <c:pt idx="2622">
                  <c:v>-30.103000000000005</c:v>
                </c:pt>
                <c:pt idx="2623">
                  <c:v>-30.141999999999999</c:v>
                </c:pt>
                <c:pt idx="2624">
                  <c:v>-30.178999999999988</c:v>
                </c:pt>
                <c:pt idx="2625">
                  <c:v>-30.21</c:v>
                </c:pt>
                <c:pt idx="2626">
                  <c:v>-30.259</c:v>
                </c:pt>
                <c:pt idx="2627">
                  <c:v>-30.335000000000001</c:v>
                </c:pt>
                <c:pt idx="2628">
                  <c:v>-30.363</c:v>
                </c:pt>
                <c:pt idx="2629">
                  <c:v>-30.393999999999988</c:v>
                </c:pt>
                <c:pt idx="2630">
                  <c:v>-30.411999999999999</c:v>
                </c:pt>
                <c:pt idx="2631">
                  <c:v>-30.457999999999988</c:v>
                </c:pt>
                <c:pt idx="2632">
                  <c:v>-30.51</c:v>
                </c:pt>
                <c:pt idx="2633">
                  <c:v>-30.518999999999988</c:v>
                </c:pt>
                <c:pt idx="2634">
                  <c:v>-30.55</c:v>
                </c:pt>
                <c:pt idx="2635">
                  <c:v>-30.605</c:v>
                </c:pt>
                <c:pt idx="2636">
                  <c:v>-30.638999999999999</c:v>
                </c:pt>
                <c:pt idx="2637">
                  <c:v>-30.623999999999999</c:v>
                </c:pt>
                <c:pt idx="2638">
                  <c:v>-30.654000000000018</c:v>
                </c:pt>
                <c:pt idx="2639">
                  <c:v>-30.681999999999999</c:v>
                </c:pt>
                <c:pt idx="2640">
                  <c:v>-30.693999999999999</c:v>
                </c:pt>
                <c:pt idx="2641">
                  <c:v>-30.748999999999977</c:v>
                </c:pt>
                <c:pt idx="2642">
                  <c:v>-30.774000000000001</c:v>
                </c:pt>
                <c:pt idx="2643">
                  <c:v>-30.79</c:v>
                </c:pt>
                <c:pt idx="2644">
                  <c:v>-30.798999999999989</c:v>
                </c:pt>
                <c:pt idx="2645">
                  <c:v>-30.818000000000001</c:v>
                </c:pt>
                <c:pt idx="2646">
                  <c:v>-30.821000000000005</c:v>
                </c:pt>
                <c:pt idx="2647">
                  <c:v>-30.84</c:v>
                </c:pt>
                <c:pt idx="2648">
                  <c:v>-30.827000000000005</c:v>
                </c:pt>
                <c:pt idx="2649">
                  <c:v>-30.861999999999988</c:v>
                </c:pt>
                <c:pt idx="2650">
                  <c:v>-30.855</c:v>
                </c:pt>
                <c:pt idx="2651">
                  <c:v>-30.84</c:v>
                </c:pt>
                <c:pt idx="2652">
                  <c:v>-30.875</c:v>
                </c:pt>
                <c:pt idx="2653">
                  <c:v>-30.891999999999999</c:v>
                </c:pt>
                <c:pt idx="2654">
                  <c:v>-30.907999999999987</c:v>
                </c:pt>
                <c:pt idx="2655">
                  <c:v>-30.914000000000001</c:v>
                </c:pt>
                <c:pt idx="2656">
                  <c:v>-30.901999999999987</c:v>
                </c:pt>
                <c:pt idx="2657">
                  <c:v>-30.939</c:v>
                </c:pt>
                <c:pt idx="2658">
                  <c:v>-30.952000000000002</c:v>
                </c:pt>
                <c:pt idx="2659">
                  <c:v>-30.940999999999978</c:v>
                </c:pt>
                <c:pt idx="2660">
                  <c:v>-30.927</c:v>
                </c:pt>
                <c:pt idx="2661">
                  <c:v>-30.954999999999988</c:v>
                </c:pt>
                <c:pt idx="2662">
                  <c:v>-30.949000000000002</c:v>
                </c:pt>
                <c:pt idx="2663">
                  <c:v>-30.971</c:v>
                </c:pt>
                <c:pt idx="2664">
                  <c:v>-30.947999999999986</c:v>
                </c:pt>
                <c:pt idx="2665">
                  <c:v>-30.972999999999978</c:v>
                </c:pt>
                <c:pt idx="2666">
                  <c:v>-30.967999999999989</c:v>
                </c:pt>
                <c:pt idx="2667">
                  <c:v>-30.964999999999989</c:v>
                </c:pt>
                <c:pt idx="2668">
                  <c:v>-30.968999999999976</c:v>
                </c:pt>
                <c:pt idx="2669">
                  <c:v>-30.960999999999977</c:v>
                </c:pt>
                <c:pt idx="2670">
                  <c:v>-30.984999999999989</c:v>
                </c:pt>
                <c:pt idx="2671">
                  <c:v>-30.920999999999989</c:v>
                </c:pt>
                <c:pt idx="2672">
                  <c:v>-30.951000000000001</c:v>
                </c:pt>
                <c:pt idx="2673">
                  <c:v>-30.977</c:v>
                </c:pt>
                <c:pt idx="2674">
                  <c:v>-30.942999999999977</c:v>
                </c:pt>
                <c:pt idx="2675">
                  <c:v>-30.959</c:v>
                </c:pt>
                <c:pt idx="2676">
                  <c:v>-30.984000000000002</c:v>
                </c:pt>
                <c:pt idx="2677">
                  <c:v>-30.99</c:v>
                </c:pt>
                <c:pt idx="2678">
                  <c:v>-31.001999999999999</c:v>
                </c:pt>
                <c:pt idx="2679">
                  <c:v>-30.998999999999977</c:v>
                </c:pt>
                <c:pt idx="2680">
                  <c:v>-31.001999999999999</c:v>
                </c:pt>
                <c:pt idx="2681">
                  <c:v>-31.030999999999999</c:v>
                </c:pt>
                <c:pt idx="2682">
                  <c:v>-31.015000000000001</c:v>
                </c:pt>
                <c:pt idx="2683">
                  <c:v>-31.027000000000001</c:v>
                </c:pt>
                <c:pt idx="2684">
                  <c:v>-31.004999999999999</c:v>
                </c:pt>
                <c:pt idx="2685">
                  <c:v>-31.024000000000001</c:v>
                </c:pt>
                <c:pt idx="2686">
                  <c:v>-31.027000000000001</c:v>
                </c:pt>
                <c:pt idx="2687">
                  <c:v>-31.030999999999999</c:v>
                </c:pt>
                <c:pt idx="2688">
                  <c:v>-31.052</c:v>
                </c:pt>
                <c:pt idx="2689">
                  <c:v>-31.027000000000001</c:v>
                </c:pt>
                <c:pt idx="2690">
                  <c:v>-31.012</c:v>
                </c:pt>
                <c:pt idx="2691">
                  <c:v>-31.059000000000001</c:v>
                </c:pt>
                <c:pt idx="2692">
                  <c:v>-31.052</c:v>
                </c:pt>
                <c:pt idx="2693">
                  <c:v>-31.052</c:v>
                </c:pt>
                <c:pt idx="2694">
                  <c:v>-31.067999999999987</c:v>
                </c:pt>
                <c:pt idx="2695">
                  <c:v>-31.033999999999999</c:v>
                </c:pt>
                <c:pt idx="2696">
                  <c:v>-31.059000000000001</c:v>
                </c:pt>
                <c:pt idx="2697">
                  <c:v>-31.052</c:v>
                </c:pt>
                <c:pt idx="2698">
                  <c:v>-31.077000000000005</c:v>
                </c:pt>
                <c:pt idx="2699">
                  <c:v>-31.052</c:v>
                </c:pt>
                <c:pt idx="2700">
                  <c:v>-31.067999999999987</c:v>
                </c:pt>
                <c:pt idx="2701">
                  <c:v>-31.071000000000005</c:v>
                </c:pt>
                <c:pt idx="2702">
                  <c:v>-31.061</c:v>
                </c:pt>
                <c:pt idx="2703">
                  <c:v>-31.08</c:v>
                </c:pt>
                <c:pt idx="2704">
                  <c:v>-31.065999999999978</c:v>
                </c:pt>
                <c:pt idx="2705">
                  <c:v>-31.067</c:v>
                </c:pt>
                <c:pt idx="2706">
                  <c:v>-31.061</c:v>
                </c:pt>
                <c:pt idx="2707">
                  <c:v>-31.071000000000005</c:v>
                </c:pt>
                <c:pt idx="2708">
                  <c:v>-31.085999999999977</c:v>
                </c:pt>
                <c:pt idx="2709">
                  <c:v>-31.08</c:v>
                </c:pt>
                <c:pt idx="2710">
                  <c:v>-31.071000000000005</c:v>
                </c:pt>
                <c:pt idx="2711">
                  <c:v>-31.091999999999999</c:v>
                </c:pt>
                <c:pt idx="2712">
                  <c:v>-31.085999999999977</c:v>
                </c:pt>
                <c:pt idx="2713">
                  <c:v>-31.047999999999988</c:v>
                </c:pt>
                <c:pt idx="2714">
                  <c:v>-31.056000000000001</c:v>
                </c:pt>
                <c:pt idx="2715">
                  <c:v>-31.064</c:v>
                </c:pt>
                <c:pt idx="2716">
                  <c:v>-31.042999999999989</c:v>
                </c:pt>
                <c:pt idx="2717">
                  <c:v>-31.056999999999999</c:v>
                </c:pt>
                <c:pt idx="2718">
                  <c:v>-31.050999999999988</c:v>
                </c:pt>
                <c:pt idx="2719">
                  <c:v>-31.08</c:v>
                </c:pt>
                <c:pt idx="2720">
                  <c:v>-31.042999999999989</c:v>
                </c:pt>
                <c:pt idx="2721">
                  <c:v>-31.061999999999987</c:v>
                </c:pt>
                <c:pt idx="2722">
                  <c:v>-31.04</c:v>
                </c:pt>
                <c:pt idx="2723">
                  <c:v>-31.061999999999987</c:v>
                </c:pt>
                <c:pt idx="2724">
                  <c:v>-31.099</c:v>
                </c:pt>
                <c:pt idx="2725">
                  <c:v>-31.074000000000005</c:v>
                </c:pt>
                <c:pt idx="2726">
                  <c:v>-31.064999999999987</c:v>
                </c:pt>
                <c:pt idx="2727">
                  <c:v>-31.067999999999987</c:v>
                </c:pt>
                <c:pt idx="2728">
                  <c:v>-31.09</c:v>
                </c:pt>
                <c:pt idx="2729">
                  <c:v>-31.061999999999987</c:v>
                </c:pt>
                <c:pt idx="2730">
                  <c:v>-31.074000000000005</c:v>
                </c:pt>
                <c:pt idx="2731">
                  <c:v>-31.048999999999989</c:v>
                </c:pt>
                <c:pt idx="2732">
                  <c:v>-31.048999999999989</c:v>
                </c:pt>
                <c:pt idx="2733">
                  <c:v>-31.061999999999987</c:v>
                </c:pt>
                <c:pt idx="2734">
                  <c:v>-31.064999999999987</c:v>
                </c:pt>
                <c:pt idx="2735">
                  <c:v>-31.105</c:v>
                </c:pt>
                <c:pt idx="2736">
                  <c:v>-31.077000000000005</c:v>
                </c:pt>
                <c:pt idx="2737">
                  <c:v>-31.079000000000001</c:v>
                </c:pt>
                <c:pt idx="2738">
                  <c:v>-31.106999999999999</c:v>
                </c:pt>
                <c:pt idx="2739">
                  <c:v>-31.132000000000001</c:v>
                </c:pt>
                <c:pt idx="2740">
                  <c:v>-31.103000000000005</c:v>
                </c:pt>
                <c:pt idx="2741">
                  <c:v>-31.117000000000026</c:v>
                </c:pt>
                <c:pt idx="2742">
                  <c:v>-31.135999999999999</c:v>
                </c:pt>
                <c:pt idx="2743">
                  <c:v>-31.123999999999999</c:v>
                </c:pt>
                <c:pt idx="2744">
                  <c:v>-31.155000000000001</c:v>
                </c:pt>
                <c:pt idx="2745">
                  <c:v>-31.164000000000001</c:v>
                </c:pt>
                <c:pt idx="2746">
                  <c:v>-31.158000000000001</c:v>
                </c:pt>
                <c:pt idx="2747">
                  <c:v>-31.167000000000005</c:v>
                </c:pt>
                <c:pt idx="2748">
                  <c:v>-31.143000000000001</c:v>
                </c:pt>
                <c:pt idx="2749">
                  <c:v>-31.155000000000001</c:v>
                </c:pt>
                <c:pt idx="2750">
                  <c:v>-31.146000000000001</c:v>
                </c:pt>
                <c:pt idx="2751">
                  <c:v>-31.140999999999988</c:v>
                </c:pt>
                <c:pt idx="2752">
                  <c:v>-31.137000000000018</c:v>
                </c:pt>
                <c:pt idx="2753">
                  <c:v>-31.152999999999999</c:v>
                </c:pt>
                <c:pt idx="2754">
                  <c:v>-31.132000000000001</c:v>
                </c:pt>
                <c:pt idx="2755">
                  <c:v>-31.138000000000005</c:v>
                </c:pt>
                <c:pt idx="2756">
                  <c:v>-31.118000000000016</c:v>
                </c:pt>
                <c:pt idx="2757">
                  <c:v>-31.137000000000018</c:v>
                </c:pt>
                <c:pt idx="2758">
                  <c:v>-31.123999999999999</c:v>
                </c:pt>
                <c:pt idx="2759">
                  <c:v>-31.126999999999999</c:v>
                </c:pt>
                <c:pt idx="2760">
                  <c:v>-31.120999999999999</c:v>
                </c:pt>
                <c:pt idx="2761">
                  <c:v>-31.114999999999998</c:v>
                </c:pt>
                <c:pt idx="2762">
                  <c:v>-31.161999999999999</c:v>
                </c:pt>
                <c:pt idx="2763">
                  <c:v>-31.146000000000001</c:v>
                </c:pt>
                <c:pt idx="2764">
                  <c:v>-31.152000000000001</c:v>
                </c:pt>
                <c:pt idx="2765">
                  <c:v>-31.164999999999999</c:v>
                </c:pt>
                <c:pt idx="2766">
                  <c:v>-31.143000000000001</c:v>
                </c:pt>
                <c:pt idx="2767">
                  <c:v>-31.146000000000001</c:v>
                </c:pt>
                <c:pt idx="2768">
                  <c:v>-31.137000000000018</c:v>
                </c:pt>
                <c:pt idx="2769">
                  <c:v>-31.143000000000001</c:v>
                </c:pt>
                <c:pt idx="2770">
                  <c:v>-31.126999999999999</c:v>
                </c:pt>
                <c:pt idx="2771">
                  <c:v>-31.149000000000001</c:v>
                </c:pt>
                <c:pt idx="2772">
                  <c:v>-31.14</c:v>
                </c:pt>
                <c:pt idx="2773">
                  <c:v>-31.148</c:v>
                </c:pt>
                <c:pt idx="2774">
                  <c:v>-31.175999999999988</c:v>
                </c:pt>
                <c:pt idx="2775">
                  <c:v>-31.114999999999998</c:v>
                </c:pt>
                <c:pt idx="2776">
                  <c:v>-31.146999999999988</c:v>
                </c:pt>
                <c:pt idx="2777">
                  <c:v>-31.131000000000018</c:v>
                </c:pt>
                <c:pt idx="2778">
                  <c:v>-31.138999999999999</c:v>
                </c:pt>
                <c:pt idx="2779">
                  <c:v>-31.117000000000026</c:v>
                </c:pt>
                <c:pt idx="2780">
                  <c:v>-31.149000000000001</c:v>
                </c:pt>
                <c:pt idx="2781">
                  <c:v>-31.177000000000017</c:v>
                </c:pt>
                <c:pt idx="2782">
                  <c:v>-31.18</c:v>
                </c:pt>
                <c:pt idx="2783">
                  <c:v>-31.155000000000001</c:v>
                </c:pt>
                <c:pt idx="2784">
                  <c:v>-31.157000000000018</c:v>
                </c:pt>
                <c:pt idx="2785">
                  <c:v>-31.130000000000017</c:v>
                </c:pt>
                <c:pt idx="2786">
                  <c:v>-31.126000000000001</c:v>
                </c:pt>
                <c:pt idx="2787">
                  <c:v>-31.122</c:v>
                </c:pt>
                <c:pt idx="2788">
                  <c:v>-31.087999999999987</c:v>
                </c:pt>
                <c:pt idx="2789">
                  <c:v>-31.120999999999999</c:v>
                </c:pt>
                <c:pt idx="2790">
                  <c:v>-31.120999999999999</c:v>
                </c:pt>
                <c:pt idx="2791">
                  <c:v>-31.108000000000001</c:v>
                </c:pt>
                <c:pt idx="2792">
                  <c:v>-31.123999999999999</c:v>
                </c:pt>
                <c:pt idx="2793">
                  <c:v>-31.114999999999998</c:v>
                </c:pt>
                <c:pt idx="2794">
                  <c:v>-31.118000000000016</c:v>
                </c:pt>
                <c:pt idx="2795">
                  <c:v>-31.14</c:v>
                </c:pt>
                <c:pt idx="2796">
                  <c:v>-31.152000000000001</c:v>
                </c:pt>
                <c:pt idx="2797">
                  <c:v>-31.202000000000002</c:v>
                </c:pt>
                <c:pt idx="2798">
                  <c:v>-31.152000000000001</c:v>
                </c:pt>
                <c:pt idx="2799">
                  <c:v>-31.152000000000001</c:v>
                </c:pt>
                <c:pt idx="2800">
                  <c:v>-31.161999999999999</c:v>
                </c:pt>
                <c:pt idx="2801">
                  <c:v>-31.170999999999999</c:v>
                </c:pt>
                <c:pt idx="2802">
                  <c:v>-31.173999999999999</c:v>
                </c:pt>
                <c:pt idx="2803">
                  <c:v>-31.193000000000001</c:v>
                </c:pt>
                <c:pt idx="2804">
                  <c:v>-31.152000000000001</c:v>
                </c:pt>
                <c:pt idx="2805">
                  <c:v>-31.178999999999988</c:v>
                </c:pt>
                <c:pt idx="2806">
                  <c:v>-31.157000000000018</c:v>
                </c:pt>
                <c:pt idx="2807">
                  <c:v>-31.164999999999999</c:v>
                </c:pt>
                <c:pt idx="2808">
                  <c:v>-31.175999999999988</c:v>
                </c:pt>
                <c:pt idx="2809">
                  <c:v>-31.151000000000018</c:v>
                </c:pt>
                <c:pt idx="2810">
                  <c:v>-31.17</c:v>
                </c:pt>
                <c:pt idx="2811">
                  <c:v>-31.164000000000001</c:v>
                </c:pt>
                <c:pt idx="2812">
                  <c:v>-31.167000000000005</c:v>
                </c:pt>
                <c:pt idx="2813">
                  <c:v>-31.18</c:v>
                </c:pt>
                <c:pt idx="2814">
                  <c:v>-31.189</c:v>
                </c:pt>
                <c:pt idx="2815">
                  <c:v>-31.161000000000001</c:v>
                </c:pt>
                <c:pt idx="2816">
                  <c:v>-31.172999999999988</c:v>
                </c:pt>
                <c:pt idx="2817">
                  <c:v>-31.167999999999999</c:v>
                </c:pt>
                <c:pt idx="2818">
                  <c:v>-31.163</c:v>
                </c:pt>
                <c:pt idx="2819">
                  <c:v>-31.161000000000001</c:v>
                </c:pt>
                <c:pt idx="2820">
                  <c:v>-31.117000000000026</c:v>
                </c:pt>
                <c:pt idx="2821">
                  <c:v>-31.138999999999999</c:v>
                </c:pt>
                <c:pt idx="2822">
                  <c:v>-31.149000000000001</c:v>
                </c:pt>
                <c:pt idx="2823">
                  <c:v>-31.146000000000001</c:v>
                </c:pt>
                <c:pt idx="2824">
                  <c:v>-31.146000000000001</c:v>
                </c:pt>
                <c:pt idx="2825">
                  <c:v>-31.155000000000001</c:v>
                </c:pt>
                <c:pt idx="2826">
                  <c:v>-31.143000000000001</c:v>
                </c:pt>
                <c:pt idx="2827">
                  <c:v>-31.135999999999999</c:v>
                </c:pt>
                <c:pt idx="2828">
                  <c:v>-31.152000000000001</c:v>
                </c:pt>
                <c:pt idx="2829">
                  <c:v>-31.149000000000001</c:v>
                </c:pt>
                <c:pt idx="2830">
                  <c:v>-31.161000000000001</c:v>
                </c:pt>
                <c:pt idx="2831">
                  <c:v>-31.146000000000001</c:v>
                </c:pt>
                <c:pt idx="2832">
                  <c:v>-31.135999999999999</c:v>
                </c:pt>
                <c:pt idx="2833">
                  <c:v>-31.143000000000001</c:v>
                </c:pt>
                <c:pt idx="2834">
                  <c:v>-31.143000000000001</c:v>
                </c:pt>
                <c:pt idx="2835">
                  <c:v>-31.161000000000001</c:v>
                </c:pt>
                <c:pt idx="2836">
                  <c:v>-31.167999999999999</c:v>
                </c:pt>
                <c:pt idx="2837">
                  <c:v>-31.155000000000001</c:v>
                </c:pt>
                <c:pt idx="2838">
                  <c:v>-31.155000000000001</c:v>
                </c:pt>
                <c:pt idx="2839">
                  <c:v>-31.175999999999988</c:v>
                </c:pt>
                <c:pt idx="2840">
                  <c:v>-31.181999999999999</c:v>
                </c:pt>
                <c:pt idx="2841">
                  <c:v>-31.19</c:v>
                </c:pt>
                <c:pt idx="2842">
                  <c:v>-31.193000000000001</c:v>
                </c:pt>
                <c:pt idx="2843">
                  <c:v>-31.175999999999988</c:v>
                </c:pt>
                <c:pt idx="2844">
                  <c:v>-31.17</c:v>
                </c:pt>
                <c:pt idx="2845">
                  <c:v>-31.22</c:v>
                </c:pt>
                <c:pt idx="2846">
                  <c:v>-31.18</c:v>
                </c:pt>
                <c:pt idx="2847">
                  <c:v>-31.204999999999988</c:v>
                </c:pt>
                <c:pt idx="2848">
                  <c:v>-31.158000000000001</c:v>
                </c:pt>
                <c:pt idx="2849">
                  <c:v>-31.146999999999988</c:v>
                </c:pt>
                <c:pt idx="2850">
                  <c:v>-31.146000000000001</c:v>
                </c:pt>
                <c:pt idx="2851">
                  <c:v>-31.106000000000005</c:v>
                </c:pt>
                <c:pt idx="2852">
                  <c:v>-31.128</c:v>
                </c:pt>
                <c:pt idx="2853">
                  <c:v>-31.155000000000001</c:v>
                </c:pt>
                <c:pt idx="2854">
                  <c:v>-31.161000000000001</c:v>
                </c:pt>
                <c:pt idx="2855">
                  <c:v>-31.173999999999999</c:v>
                </c:pt>
                <c:pt idx="2856">
                  <c:v>-31.193000000000001</c:v>
                </c:pt>
                <c:pt idx="2857">
                  <c:v>-31.161000000000001</c:v>
                </c:pt>
                <c:pt idx="2858">
                  <c:v>-31.18</c:v>
                </c:pt>
                <c:pt idx="2859">
                  <c:v>-31.177000000000017</c:v>
                </c:pt>
                <c:pt idx="2860">
                  <c:v>-31.161000000000001</c:v>
                </c:pt>
                <c:pt idx="2861">
                  <c:v>-31.227</c:v>
                </c:pt>
                <c:pt idx="2862">
                  <c:v>-31.207999999999988</c:v>
                </c:pt>
                <c:pt idx="2863">
                  <c:v>-31.207999999999988</c:v>
                </c:pt>
                <c:pt idx="2864">
                  <c:v>-31.221</c:v>
                </c:pt>
                <c:pt idx="2865">
                  <c:v>-31.207999999999988</c:v>
                </c:pt>
                <c:pt idx="2866">
                  <c:v>-31.196000000000005</c:v>
                </c:pt>
                <c:pt idx="2867">
                  <c:v>-31.196000000000005</c:v>
                </c:pt>
                <c:pt idx="2868">
                  <c:v>-31.18</c:v>
                </c:pt>
                <c:pt idx="2869">
                  <c:v>-31.210999999999999</c:v>
                </c:pt>
                <c:pt idx="2870">
                  <c:v>-31.189</c:v>
                </c:pt>
                <c:pt idx="2871">
                  <c:v>-31.202000000000002</c:v>
                </c:pt>
                <c:pt idx="2872">
                  <c:v>-31.189</c:v>
                </c:pt>
                <c:pt idx="2873">
                  <c:v>-31.18</c:v>
                </c:pt>
                <c:pt idx="2874">
                  <c:v>-31.207999999999988</c:v>
                </c:pt>
                <c:pt idx="2875">
                  <c:v>-31.209</c:v>
                </c:pt>
                <c:pt idx="2876">
                  <c:v>-31.195</c:v>
                </c:pt>
                <c:pt idx="2877">
                  <c:v>-31.198</c:v>
                </c:pt>
                <c:pt idx="2878">
                  <c:v>-31.2</c:v>
                </c:pt>
                <c:pt idx="2879">
                  <c:v>-31.198</c:v>
                </c:pt>
                <c:pt idx="2880">
                  <c:v>-31.177000000000017</c:v>
                </c:pt>
                <c:pt idx="2881">
                  <c:v>-31.18</c:v>
                </c:pt>
                <c:pt idx="2882">
                  <c:v>-31.135999999999999</c:v>
                </c:pt>
                <c:pt idx="2883">
                  <c:v>-31.129000000000001</c:v>
                </c:pt>
                <c:pt idx="2884">
                  <c:v>-31.151000000000018</c:v>
                </c:pt>
                <c:pt idx="2885">
                  <c:v>-31.150000000000016</c:v>
                </c:pt>
                <c:pt idx="2886">
                  <c:v>-31.155000000000001</c:v>
                </c:pt>
                <c:pt idx="2887">
                  <c:v>-31.135999999999999</c:v>
                </c:pt>
                <c:pt idx="2888">
                  <c:v>-31.17</c:v>
                </c:pt>
                <c:pt idx="2889">
                  <c:v>-31.192</c:v>
                </c:pt>
                <c:pt idx="2890">
                  <c:v>-31.145</c:v>
                </c:pt>
                <c:pt idx="2891">
                  <c:v>-31.173999999999999</c:v>
                </c:pt>
                <c:pt idx="2892">
                  <c:v>-31.192</c:v>
                </c:pt>
                <c:pt idx="2893">
                  <c:v>-31.161000000000001</c:v>
                </c:pt>
                <c:pt idx="2894">
                  <c:v>-31.17</c:v>
                </c:pt>
                <c:pt idx="2895">
                  <c:v>-31.18</c:v>
                </c:pt>
                <c:pt idx="2896">
                  <c:v>-31.189</c:v>
                </c:pt>
                <c:pt idx="2897">
                  <c:v>-31.221</c:v>
                </c:pt>
                <c:pt idx="2898">
                  <c:v>-31.192</c:v>
                </c:pt>
                <c:pt idx="2899">
                  <c:v>-31.202000000000002</c:v>
                </c:pt>
                <c:pt idx="2900">
                  <c:v>-31.224</c:v>
                </c:pt>
                <c:pt idx="2901">
                  <c:v>-31.207999999999988</c:v>
                </c:pt>
                <c:pt idx="2902">
                  <c:v>-31.204999999999988</c:v>
                </c:pt>
                <c:pt idx="2903">
                  <c:v>-31.196000000000005</c:v>
                </c:pt>
                <c:pt idx="2904">
                  <c:v>-31.224</c:v>
                </c:pt>
                <c:pt idx="2905">
                  <c:v>-31.213999999999999</c:v>
                </c:pt>
                <c:pt idx="2906">
                  <c:v>-31.213999999999999</c:v>
                </c:pt>
                <c:pt idx="2907">
                  <c:v>-31.236000000000001</c:v>
                </c:pt>
                <c:pt idx="2908">
                  <c:v>-31.212</c:v>
                </c:pt>
                <c:pt idx="2909">
                  <c:v>-31.196999999999999</c:v>
                </c:pt>
                <c:pt idx="2910">
                  <c:v>-31.209</c:v>
                </c:pt>
                <c:pt idx="2911">
                  <c:v>-31.181999999999999</c:v>
                </c:pt>
                <c:pt idx="2912">
                  <c:v>-31.207000000000001</c:v>
                </c:pt>
                <c:pt idx="2913">
                  <c:v>-31.189</c:v>
                </c:pt>
                <c:pt idx="2914">
                  <c:v>-31.166</c:v>
                </c:pt>
                <c:pt idx="2915">
                  <c:v>-31.166</c:v>
                </c:pt>
                <c:pt idx="2916">
                  <c:v>-31.178999999999988</c:v>
                </c:pt>
                <c:pt idx="2917">
                  <c:v>-31.17</c:v>
                </c:pt>
                <c:pt idx="2918">
                  <c:v>-31.172999999999988</c:v>
                </c:pt>
                <c:pt idx="2919">
                  <c:v>-31.151000000000018</c:v>
                </c:pt>
                <c:pt idx="2920">
                  <c:v>-31.138999999999999</c:v>
                </c:pt>
                <c:pt idx="2921">
                  <c:v>-31.164000000000001</c:v>
                </c:pt>
                <c:pt idx="2922">
                  <c:v>-31.132999999999999</c:v>
                </c:pt>
                <c:pt idx="2923">
                  <c:v>-31.126999999999999</c:v>
                </c:pt>
                <c:pt idx="2924">
                  <c:v>-31.155000000000001</c:v>
                </c:pt>
                <c:pt idx="2925">
                  <c:v>-31.152000000000001</c:v>
                </c:pt>
                <c:pt idx="2926">
                  <c:v>-31.18</c:v>
                </c:pt>
                <c:pt idx="2927">
                  <c:v>-31.155000000000001</c:v>
                </c:pt>
                <c:pt idx="2928">
                  <c:v>-31.155000000000001</c:v>
                </c:pt>
                <c:pt idx="2929">
                  <c:v>-31.172999999999988</c:v>
                </c:pt>
                <c:pt idx="2930">
                  <c:v>-31.164000000000001</c:v>
                </c:pt>
                <c:pt idx="2931">
                  <c:v>-31.186</c:v>
                </c:pt>
                <c:pt idx="2932">
                  <c:v>-31.198</c:v>
                </c:pt>
                <c:pt idx="2933">
                  <c:v>-31.177000000000017</c:v>
                </c:pt>
                <c:pt idx="2934">
                  <c:v>-31.177000000000017</c:v>
                </c:pt>
                <c:pt idx="2935">
                  <c:v>-31.183</c:v>
                </c:pt>
                <c:pt idx="2936">
                  <c:v>-31.172999999999988</c:v>
                </c:pt>
                <c:pt idx="2937">
                  <c:v>-31.18</c:v>
                </c:pt>
                <c:pt idx="2938">
                  <c:v>-31.195</c:v>
                </c:pt>
                <c:pt idx="2939">
                  <c:v>-31.207999999999988</c:v>
                </c:pt>
                <c:pt idx="2940">
                  <c:v>-31.213999999999999</c:v>
                </c:pt>
                <c:pt idx="2941">
                  <c:v>-31.239000000000001</c:v>
                </c:pt>
                <c:pt idx="2942">
                  <c:v>-31.227</c:v>
                </c:pt>
                <c:pt idx="2943">
                  <c:v>-31.202999999999989</c:v>
                </c:pt>
                <c:pt idx="2944">
                  <c:v>-31.21</c:v>
                </c:pt>
                <c:pt idx="2945">
                  <c:v>-31.221999999999987</c:v>
                </c:pt>
                <c:pt idx="2946">
                  <c:v>-31.204000000000001</c:v>
                </c:pt>
                <c:pt idx="2947">
                  <c:v>-31.201000000000001</c:v>
                </c:pt>
                <c:pt idx="2948">
                  <c:v>-31.192</c:v>
                </c:pt>
                <c:pt idx="2949">
                  <c:v>-31.196000000000005</c:v>
                </c:pt>
                <c:pt idx="2950">
                  <c:v>-31.155999999999999</c:v>
                </c:pt>
                <c:pt idx="2951">
                  <c:v>-31.155000000000001</c:v>
                </c:pt>
                <c:pt idx="2952">
                  <c:v>-31.184000000000001</c:v>
                </c:pt>
                <c:pt idx="2953">
                  <c:v>-31.178000000000001</c:v>
                </c:pt>
                <c:pt idx="2954">
                  <c:v>-31.181000000000001</c:v>
                </c:pt>
                <c:pt idx="2955">
                  <c:v>-31.183</c:v>
                </c:pt>
                <c:pt idx="2956">
                  <c:v>-31.204999999999988</c:v>
                </c:pt>
                <c:pt idx="2957">
                  <c:v>-31.222999999999978</c:v>
                </c:pt>
                <c:pt idx="2958">
                  <c:v>-31.222999999999978</c:v>
                </c:pt>
                <c:pt idx="2959">
                  <c:v>-31.225999999999981</c:v>
                </c:pt>
                <c:pt idx="2960">
                  <c:v>-31.22</c:v>
                </c:pt>
                <c:pt idx="2961">
                  <c:v>-31.201000000000001</c:v>
                </c:pt>
                <c:pt idx="2962">
                  <c:v>-31.207999999999988</c:v>
                </c:pt>
                <c:pt idx="2963">
                  <c:v>-31.192</c:v>
                </c:pt>
                <c:pt idx="2964">
                  <c:v>-31.241999999999987</c:v>
                </c:pt>
                <c:pt idx="2965">
                  <c:v>-31.241999999999987</c:v>
                </c:pt>
                <c:pt idx="2966">
                  <c:v>-31.216999999999999</c:v>
                </c:pt>
                <c:pt idx="2967">
                  <c:v>-31.207999999999988</c:v>
                </c:pt>
                <c:pt idx="2968">
                  <c:v>-31.195</c:v>
                </c:pt>
                <c:pt idx="2969">
                  <c:v>-31.222999999999978</c:v>
                </c:pt>
                <c:pt idx="2970">
                  <c:v>-31.225999999999981</c:v>
                </c:pt>
                <c:pt idx="2971">
                  <c:v>-31.222999999999978</c:v>
                </c:pt>
                <c:pt idx="2972">
                  <c:v>-31.213999999999999</c:v>
                </c:pt>
                <c:pt idx="2973">
                  <c:v>-31.241999999999987</c:v>
                </c:pt>
                <c:pt idx="2974">
                  <c:v>-31.222999999999978</c:v>
                </c:pt>
                <c:pt idx="2975">
                  <c:v>-31.247999999999987</c:v>
                </c:pt>
                <c:pt idx="2976">
                  <c:v>-31.216999999999999</c:v>
                </c:pt>
                <c:pt idx="2977">
                  <c:v>-31.225999999999981</c:v>
                </c:pt>
                <c:pt idx="2978">
                  <c:v>-31.241999999999987</c:v>
                </c:pt>
                <c:pt idx="2979">
                  <c:v>-31.233000000000001</c:v>
                </c:pt>
                <c:pt idx="2980">
                  <c:v>-31.233000000000001</c:v>
                </c:pt>
                <c:pt idx="2981">
                  <c:v>-31.227</c:v>
                </c:pt>
                <c:pt idx="2982">
                  <c:v>-31.221</c:v>
                </c:pt>
                <c:pt idx="2983">
                  <c:v>-31.222999999999978</c:v>
                </c:pt>
                <c:pt idx="2984">
                  <c:v>-31.199000000000005</c:v>
                </c:pt>
                <c:pt idx="2985">
                  <c:v>-31.196999999999999</c:v>
                </c:pt>
                <c:pt idx="2986">
                  <c:v>-31.192</c:v>
                </c:pt>
                <c:pt idx="2987">
                  <c:v>-31.181000000000001</c:v>
                </c:pt>
                <c:pt idx="2988">
                  <c:v>-31.192</c:v>
                </c:pt>
                <c:pt idx="2989">
                  <c:v>-31.186</c:v>
                </c:pt>
                <c:pt idx="2990">
                  <c:v>-31.172999999999988</c:v>
                </c:pt>
                <c:pt idx="2991">
                  <c:v>-31.204000000000001</c:v>
                </c:pt>
                <c:pt idx="2992">
                  <c:v>-31.204000000000001</c:v>
                </c:pt>
                <c:pt idx="2993">
                  <c:v>-31.178999999999988</c:v>
                </c:pt>
                <c:pt idx="2994">
                  <c:v>-31.195</c:v>
                </c:pt>
                <c:pt idx="2995">
                  <c:v>-31.172999999999988</c:v>
                </c:pt>
                <c:pt idx="2996">
                  <c:v>-31.172999999999988</c:v>
                </c:pt>
                <c:pt idx="2997">
                  <c:v>-31.175999999999988</c:v>
                </c:pt>
                <c:pt idx="2998">
                  <c:v>-31.204000000000001</c:v>
                </c:pt>
                <c:pt idx="2999">
                  <c:v>-31.186</c:v>
                </c:pt>
                <c:pt idx="3000">
                  <c:v>-31.207999999999988</c:v>
                </c:pt>
                <c:pt idx="3001">
                  <c:v>-31.213999999999999</c:v>
                </c:pt>
                <c:pt idx="3002">
                  <c:v>-31.210999999999999</c:v>
                </c:pt>
                <c:pt idx="3003">
                  <c:v>-31.204000000000001</c:v>
                </c:pt>
                <c:pt idx="3004">
                  <c:v>-31.233000000000001</c:v>
                </c:pt>
                <c:pt idx="3005">
                  <c:v>-31.213999999999999</c:v>
                </c:pt>
                <c:pt idx="3006">
                  <c:v>-31.195</c:v>
                </c:pt>
                <c:pt idx="3007">
                  <c:v>-31.210999999999999</c:v>
                </c:pt>
                <c:pt idx="3008">
                  <c:v>-31.233000000000001</c:v>
                </c:pt>
                <c:pt idx="3009">
                  <c:v>-31.228999999999989</c:v>
                </c:pt>
                <c:pt idx="3010">
                  <c:v>-31.239000000000001</c:v>
                </c:pt>
                <c:pt idx="3011">
                  <c:v>-31.251000000000001</c:v>
                </c:pt>
                <c:pt idx="3012">
                  <c:v>-31.251000000000001</c:v>
                </c:pt>
                <c:pt idx="3013">
                  <c:v>-31.244999999999987</c:v>
                </c:pt>
                <c:pt idx="3014">
                  <c:v>-31.254999999999999</c:v>
                </c:pt>
                <c:pt idx="3015">
                  <c:v>-31.251000000000001</c:v>
                </c:pt>
                <c:pt idx="3016">
                  <c:v>-31.257999999999999</c:v>
                </c:pt>
                <c:pt idx="3017">
                  <c:v>-31.279999999999987</c:v>
                </c:pt>
                <c:pt idx="3018">
                  <c:v>-31.248999999999977</c:v>
                </c:pt>
                <c:pt idx="3019">
                  <c:v>-31.245999999999977</c:v>
                </c:pt>
                <c:pt idx="3020">
                  <c:v>-31.241999999999987</c:v>
                </c:pt>
                <c:pt idx="3021">
                  <c:v>-31.245999999999977</c:v>
                </c:pt>
                <c:pt idx="3022">
                  <c:v>-31.201000000000001</c:v>
                </c:pt>
                <c:pt idx="3023">
                  <c:v>-31.221999999999987</c:v>
                </c:pt>
                <c:pt idx="3024">
                  <c:v>-31.196999999999999</c:v>
                </c:pt>
                <c:pt idx="3025">
                  <c:v>-31.181999999999999</c:v>
                </c:pt>
                <c:pt idx="3026">
                  <c:v>-31.17</c:v>
                </c:pt>
                <c:pt idx="3027">
                  <c:v>-31.175999999999988</c:v>
                </c:pt>
                <c:pt idx="3028">
                  <c:v>-31.181999999999999</c:v>
                </c:pt>
                <c:pt idx="3029">
                  <c:v>-31.195</c:v>
                </c:pt>
                <c:pt idx="3030">
                  <c:v>-31.210999999999999</c:v>
                </c:pt>
                <c:pt idx="3031">
                  <c:v>-31.213999999999999</c:v>
                </c:pt>
                <c:pt idx="3032">
                  <c:v>-31.192</c:v>
                </c:pt>
                <c:pt idx="3033">
                  <c:v>-31.198</c:v>
                </c:pt>
                <c:pt idx="3034">
                  <c:v>-31.189</c:v>
                </c:pt>
                <c:pt idx="3035">
                  <c:v>-31.186</c:v>
                </c:pt>
                <c:pt idx="3036">
                  <c:v>-31.189</c:v>
                </c:pt>
                <c:pt idx="3037">
                  <c:v>-31.198</c:v>
                </c:pt>
                <c:pt idx="3038">
                  <c:v>-31.189</c:v>
                </c:pt>
                <c:pt idx="3039">
                  <c:v>-31.201000000000001</c:v>
                </c:pt>
                <c:pt idx="3040">
                  <c:v>-31.22</c:v>
                </c:pt>
                <c:pt idx="3041">
                  <c:v>-31.210999999999999</c:v>
                </c:pt>
                <c:pt idx="3042">
                  <c:v>-31.198</c:v>
                </c:pt>
                <c:pt idx="3043">
                  <c:v>-31.207000000000001</c:v>
                </c:pt>
                <c:pt idx="3044">
                  <c:v>-31.189</c:v>
                </c:pt>
                <c:pt idx="3045">
                  <c:v>-31.210999999999999</c:v>
                </c:pt>
                <c:pt idx="3046">
                  <c:v>-31.216999999999999</c:v>
                </c:pt>
                <c:pt idx="3047">
                  <c:v>-31.207000000000001</c:v>
                </c:pt>
                <c:pt idx="3048">
                  <c:v>-31.213999999999999</c:v>
                </c:pt>
                <c:pt idx="3049">
                  <c:v>-31.195</c:v>
                </c:pt>
                <c:pt idx="3050">
                  <c:v>-31.192</c:v>
                </c:pt>
                <c:pt idx="3051">
                  <c:v>-31.198</c:v>
                </c:pt>
                <c:pt idx="3052">
                  <c:v>-31.207000000000001</c:v>
                </c:pt>
                <c:pt idx="3053">
                  <c:v>-31.228999999999989</c:v>
                </c:pt>
                <c:pt idx="3054">
                  <c:v>-31.216999999999999</c:v>
                </c:pt>
                <c:pt idx="3055">
                  <c:v>-31.222999999999978</c:v>
                </c:pt>
                <c:pt idx="3056">
                  <c:v>-31.228999999999989</c:v>
                </c:pt>
                <c:pt idx="3057">
                  <c:v>-31.257999999999999</c:v>
                </c:pt>
                <c:pt idx="3058">
                  <c:v>-31.244999999999987</c:v>
                </c:pt>
                <c:pt idx="3059">
                  <c:v>-31.236000000000001</c:v>
                </c:pt>
                <c:pt idx="3060">
                  <c:v>-31.228999999999989</c:v>
                </c:pt>
                <c:pt idx="3061">
                  <c:v>-31.263999999999989</c:v>
                </c:pt>
                <c:pt idx="3062">
                  <c:v>-31.222999999999978</c:v>
                </c:pt>
                <c:pt idx="3063">
                  <c:v>-31.260999999999989</c:v>
                </c:pt>
                <c:pt idx="3064">
                  <c:v>-31.221999999999987</c:v>
                </c:pt>
                <c:pt idx="3065">
                  <c:v>-31.233000000000001</c:v>
                </c:pt>
                <c:pt idx="3066">
                  <c:v>-31.207999999999988</c:v>
                </c:pt>
                <c:pt idx="3067">
                  <c:v>-31.198</c:v>
                </c:pt>
                <c:pt idx="3068">
                  <c:v>-31.181999999999999</c:v>
                </c:pt>
                <c:pt idx="3069">
                  <c:v>-31.164999999999999</c:v>
                </c:pt>
                <c:pt idx="3070">
                  <c:v>-31.184999999999999</c:v>
                </c:pt>
                <c:pt idx="3071">
                  <c:v>-31.181999999999999</c:v>
                </c:pt>
                <c:pt idx="3072">
                  <c:v>-31.195</c:v>
                </c:pt>
                <c:pt idx="3073">
                  <c:v>-31.154000000000018</c:v>
                </c:pt>
                <c:pt idx="3074">
                  <c:v>-31.17</c:v>
                </c:pt>
                <c:pt idx="3075">
                  <c:v>-31.184999999999999</c:v>
                </c:pt>
                <c:pt idx="3076">
                  <c:v>-31.201000000000001</c:v>
                </c:pt>
                <c:pt idx="3077">
                  <c:v>-31.181999999999999</c:v>
                </c:pt>
                <c:pt idx="3078">
                  <c:v>-31.17</c:v>
                </c:pt>
                <c:pt idx="3079">
                  <c:v>-31.17</c:v>
                </c:pt>
                <c:pt idx="3080">
                  <c:v>-31.17</c:v>
                </c:pt>
                <c:pt idx="3081">
                  <c:v>-31.16</c:v>
                </c:pt>
                <c:pt idx="3082">
                  <c:v>-31.157000000000018</c:v>
                </c:pt>
                <c:pt idx="3083">
                  <c:v>-31.184999999999999</c:v>
                </c:pt>
                <c:pt idx="3084">
                  <c:v>-31.184999999999999</c:v>
                </c:pt>
                <c:pt idx="3085">
                  <c:v>-31.189</c:v>
                </c:pt>
                <c:pt idx="3086">
                  <c:v>-31.216999999999999</c:v>
                </c:pt>
                <c:pt idx="3087">
                  <c:v>-31.207000000000001</c:v>
                </c:pt>
                <c:pt idx="3088">
                  <c:v>-31.225999999999981</c:v>
                </c:pt>
                <c:pt idx="3089">
                  <c:v>-31.207000000000001</c:v>
                </c:pt>
                <c:pt idx="3090">
                  <c:v>-31.231999999999999</c:v>
                </c:pt>
                <c:pt idx="3091">
                  <c:v>-31.22</c:v>
                </c:pt>
                <c:pt idx="3092">
                  <c:v>-31.207000000000001</c:v>
                </c:pt>
                <c:pt idx="3093">
                  <c:v>-31.216999999999999</c:v>
                </c:pt>
                <c:pt idx="3094">
                  <c:v>-31.204000000000001</c:v>
                </c:pt>
                <c:pt idx="3095">
                  <c:v>-31.181999999999999</c:v>
                </c:pt>
                <c:pt idx="3096">
                  <c:v>-31.192</c:v>
                </c:pt>
                <c:pt idx="3097">
                  <c:v>-31.21</c:v>
                </c:pt>
                <c:pt idx="3098">
                  <c:v>-31.22</c:v>
                </c:pt>
                <c:pt idx="3099">
                  <c:v>-31.198</c:v>
                </c:pt>
                <c:pt idx="3100">
                  <c:v>-31.239000000000001</c:v>
                </c:pt>
                <c:pt idx="3101">
                  <c:v>-31.22</c:v>
                </c:pt>
                <c:pt idx="3102">
                  <c:v>-31.257000000000001</c:v>
                </c:pt>
                <c:pt idx="3103">
                  <c:v>-31.213999999999999</c:v>
                </c:pt>
                <c:pt idx="3104">
                  <c:v>-31.21</c:v>
                </c:pt>
                <c:pt idx="3105">
                  <c:v>-31.213999999999999</c:v>
                </c:pt>
                <c:pt idx="3106">
                  <c:v>-31.213999999999999</c:v>
                </c:pt>
                <c:pt idx="3107">
                  <c:v>-31.231999999999999</c:v>
                </c:pt>
                <c:pt idx="3108">
                  <c:v>-31.231999999999999</c:v>
                </c:pt>
                <c:pt idx="3109">
                  <c:v>-31.239000000000001</c:v>
                </c:pt>
                <c:pt idx="3110">
                  <c:v>-31.202999999999989</c:v>
                </c:pt>
                <c:pt idx="3111">
                  <c:v>-31.2</c:v>
                </c:pt>
                <c:pt idx="3112">
                  <c:v>-31.222999999999978</c:v>
                </c:pt>
                <c:pt idx="3113">
                  <c:v>-31.19</c:v>
                </c:pt>
                <c:pt idx="3114">
                  <c:v>-31.201000000000001</c:v>
                </c:pt>
                <c:pt idx="3115">
                  <c:v>-31.193000000000001</c:v>
                </c:pt>
                <c:pt idx="3116">
                  <c:v>-31.212</c:v>
                </c:pt>
                <c:pt idx="3117">
                  <c:v>-31.196999999999999</c:v>
                </c:pt>
                <c:pt idx="3118">
                  <c:v>-31.192</c:v>
                </c:pt>
                <c:pt idx="3119">
                  <c:v>-31.183</c:v>
                </c:pt>
                <c:pt idx="3120">
                  <c:v>-31.193000000000001</c:v>
                </c:pt>
                <c:pt idx="3121">
                  <c:v>-31.196999999999999</c:v>
                </c:pt>
                <c:pt idx="3122">
                  <c:v>-31.183</c:v>
                </c:pt>
                <c:pt idx="3123">
                  <c:v>-31.170999999999999</c:v>
                </c:pt>
                <c:pt idx="3124">
                  <c:v>-31.204000000000001</c:v>
                </c:pt>
                <c:pt idx="3125">
                  <c:v>-31.213000000000001</c:v>
                </c:pt>
                <c:pt idx="3126">
                  <c:v>-31.187999999999999</c:v>
                </c:pt>
                <c:pt idx="3127">
                  <c:v>-31.184999999999999</c:v>
                </c:pt>
                <c:pt idx="3128">
                  <c:v>-31.16</c:v>
                </c:pt>
                <c:pt idx="3129">
                  <c:v>-31.190999999999999</c:v>
                </c:pt>
                <c:pt idx="3130">
                  <c:v>-31.187999999999999</c:v>
                </c:pt>
                <c:pt idx="3131">
                  <c:v>-31.195</c:v>
                </c:pt>
                <c:pt idx="3132">
                  <c:v>-31.201000000000001</c:v>
                </c:pt>
                <c:pt idx="3133">
                  <c:v>-31.187999999999999</c:v>
                </c:pt>
                <c:pt idx="3134">
                  <c:v>-31.198</c:v>
                </c:pt>
                <c:pt idx="3135">
                  <c:v>-31.204000000000001</c:v>
                </c:pt>
                <c:pt idx="3136">
                  <c:v>-31.190999999999999</c:v>
                </c:pt>
                <c:pt idx="3137">
                  <c:v>-31.181999999999999</c:v>
                </c:pt>
                <c:pt idx="3138">
                  <c:v>-31.198</c:v>
                </c:pt>
                <c:pt idx="3139">
                  <c:v>-31.225999999999981</c:v>
                </c:pt>
                <c:pt idx="3140">
                  <c:v>-31.181999999999999</c:v>
                </c:pt>
                <c:pt idx="3141">
                  <c:v>-31.201000000000001</c:v>
                </c:pt>
                <c:pt idx="3142">
                  <c:v>-31.207000000000001</c:v>
                </c:pt>
                <c:pt idx="3143">
                  <c:v>-31.222999999999978</c:v>
                </c:pt>
                <c:pt idx="3144">
                  <c:v>-31.251000000000001</c:v>
                </c:pt>
                <c:pt idx="3145">
                  <c:v>-31.201000000000001</c:v>
                </c:pt>
                <c:pt idx="3146">
                  <c:v>-31.216999999999999</c:v>
                </c:pt>
                <c:pt idx="3147">
                  <c:v>-31.228999999999989</c:v>
                </c:pt>
                <c:pt idx="3148">
                  <c:v>-31.22</c:v>
                </c:pt>
                <c:pt idx="3149">
                  <c:v>-31.241999999999987</c:v>
                </c:pt>
                <c:pt idx="3150">
                  <c:v>-31.244999999999987</c:v>
                </c:pt>
                <c:pt idx="3151">
                  <c:v>-31.238</c:v>
                </c:pt>
                <c:pt idx="3152">
                  <c:v>-31.251000000000001</c:v>
                </c:pt>
                <c:pt idx="3153">
                  <c:v>-31.251000000000001</c:v>
                </c:pt>
                <c:pt idx="3154">
                  <c:v>-31.257000000000001</c:v>
                </c:pt>
                <c:pt idx="3155">
                  <c:v>-31.263000000000002</c:v>
                </c:pt>
                <c:pt idx="3156">
                  <c:v>-31.251000000000001</c:v>
                </c:pt>
                <c:pt idx="3157">
                  <c:v>-31.279</c:v>
                </c:pt>
                <c:pt idx="3158">
                  <c:v>-31.266999999999989</c:v>
                </c:pt>
                <c:pt idx="3159">
                  <c:v>-31.257000000000001</c:v>
                </c:pt>
                <c:pt idx="3160">
                  <c:v>-31.279</c:v>
                </c:pt>
                <c:pt idx="3161">
                  <c:v>-31.276</c:v>
                </c:pt>
                <c:pt idx="3162">
                  <c:v>-31.259999999999987</c:v>
                </c:pt>
                <c:pt idx="3163">
                  <c:v>-31.263999999999989</c:v>
                </c:pt>
                <c:pt idx="3164">
                  <c:v>-31.266999999999989</c:v>
                </c:pt>
                <c:pt idx="3165">
                  <c:v>-31.234999999999999</c:v>
                </c:pt>
                <c:pt idx="3166">
                  <c:v>-31.207000000000001</c:v>
                </c:pt>
                <c:pt idx="3167">
                  <c:v>-31.216000000000001</c:v>
                </c:pt>
                <c:pt idx="3168">
                  <c:v>-31.225999999999981</c:v>
                </c:pt>
                <c:pt idx="3169">
                  <c:v>-31.215</c:v>
                </c:pt>
                <c:pt idx="3170">
                  <c:v>-31.196999999999999</c:v>
                </c:pt>
                <c:pt idx="3171">
                  <c:v>-31.241</c:v>
                </c:pt>
                <c:pt idx="3172">
                  <c:v>-31.234000000000005</c:v>
                </c:pt>
                <c:pt idx="3173">
                  <c:v>-31.219000000000001</c:v>
                </c:pt>
                <c:pt idx="3174">
                  <c:v>-31.207999999999988</c:v>
                </c:pt>
                <c:pt idx="3175">
                  <c:v>-31.216999999999999</c:v>
                </c:pt>
                <c:pt idx="3176">
                  <c:v>-31.202999999999989</c:v>
                </c:pt>
                <c:pt idx="3177">
                  <c:v>-31.195</c:v>
                </c:pt>
                <c:pt idx="3178">
                  <c:v>-31.181999999999999</c:v>
                </c:pt>
                <c:pt idx="3179">
                  <c:v>-31.210999999999999</c:v>
                </c:pt>
                <c:pt idx="3180">
                  <c:v>-31.19</c:v>
                </c:pt>
                <c:pt idx="3181">
                  <c:v>-31.202000000000002</c:v>
                </c:pt>
                <c:pt idx="3182">
                  <c:v>-31.187999999999999</c:v>
                </c:pt>
                <c:pt idx="3183">
                  <c:v>-31.193999999999999</c:v>
                </c:pt>
                <c:pt idx="3184">
                  <c:v>-31.215</c:v>
                </c:pt>
                <c:pt idx="3185">
                  <c:v>-31.219000000000001</c:v>
                </c:pt>
                <c:pt idx="3186">
                  <c:v>-31.213000000000001</c:v>
                </c:pt>
                <c:pt idx="3187">
                  <c:v>-31.213000000000001</c:v>
                </c:pt>
                <c:pt idx="3188">
                  <c:v>-31.21</c:v>
                </c:pt>
                <c:pt idx="3189">
                  <c:v>-31.234999999999999</c:v>
                </c:pt>
                <c:pt idx="3190">
                  <c:v>-31.222999999999978</c:v>
                </c:pt>
                <c:pt idx="3191">
                  <c:v>-31.181999999999999</c:v>
                </c:pt>
                <c:pt idx="3192">
                  <c:v>-31.231999999999999</c:v>
                </c:pt>
                <c:pt idx="3193">
                  <c:v>-31.244999999999987</c:v>
                </c:pt>
                <c:pt idx="3194">
                  <c:v>-31.213000000000001</c:v>
                </c:pt>
                <c:pt idx="3195">
                  <c:v>-31.216000000000001</c:v>
                </c:pt>
                <c:pt idx="3196">
                  <c:v>-31.251000000000001</c:v>
                </c:pt>
                <c:pt idx="3197">
                  <c:v>-31.219000000000001</c:v>
                </c:pt>
                <c:pt idx="3198">
                  <c:v>-31.225999999999981</c:v>
                </c:pt>
                <c:pt idx="3199">
                  <c:v>-31.207000000000001</c:v>
                </c:pt>
                <c:pt idx="3200">
                  <c:v>-31.219000000000001</c:v>
                </c:pt>
                <c:pt idx="3201">
                  <c:v>-31.234999999999999</c:v>
                </c:pt>
                <c:pt idx="3202">
                  <c:v>-31.207000000000001</c:v>
                </c:pt>
                <c:pt idx="3203">
                  <c:v>-31.244999999999987</c:v>
                </c:pt>
                <c:pt idx="3204">
                  <c:v>-31.231999999999999</c:v>
                </c:pt>
                <c:pt idx="3205">
                  <c:v>-31.231999999999999</c:v>
                </c:pt>
                <c:pt idx="3206">
                  <c:v>-31.231999999999999</c:v>
                </c:pt>
                <c:pt idx="3207">
                  <c:v>-31.231999999999999</c:v>
                </c:pt>
                <c:pt idx="3208">
                  <c:v>-31.251000000000001</c:v>
                </c:pt>
                <c:pt idx="3209">
                  <c:v>-31.225999999999981</c:v>
                </c:pt>
                <c:pt idx="3210">
                  <c:v>-31.228999999999989</c:v>
                </c:pt>
                <c:pt idx="3211">
                  <c:v>-31.219000000000001</c:v>
                </c:pt>
                <c:pt idx="3212">
                  <c:v>-31.231999999999999</c:v>
                </c:pt>
                <c:pt idx="3213">
                  <c:v>-31.238</c:v>
                </c:pt>
                <c:pt idx="3214">
                  <c:v>-31.263000000000002</c:v>
                </c:pt>
                <c:pt idx="3215">
                  <c:v>-31.273</c:v>
                </c:pt>
                <c:pt idx="3216">
                  <c:v>-31.257000000000001</c:v>
                </c:pt>
                <c:pt idx="3217">
                  <c:v>-31.259999999999987</c:v>
                </c:pt>
                <c:pt idx="3218">
                  <c:v>-31.238</c:v>
                </c:pt>
                <c:pt idx="3219">
                  <c:v>-31.297999999999988</c:v>
                </c:pt>
                <c:pt idx="3220">
                  <c:v>-31.238</c:v>
                </c:pt>
                <c:pt idx="3221">
                  <c:v>-31.254000000000001</c:v>
                </c:pt>
                <c:pt idx="3222">
                  <c:v>-31.279</c:v>
                </c:pt>
                <c:pt idx="3223">
                  <c:v>-31.251000000000001</c:v>
                </c:pt>
                <c:pt idx="3224">
                  <c:v>-31.263999999999989</c:v>
                </c:pt>
                <c:pt idx="3225">
                  <c:v>-31.287999999999986</c:v>
                </c:pt>
                <c:pt idx="3226">
                  <c:v>-31.292000000000002</c:v>
                </c:pt>
                <c:pt idx="3227">
                  <c:v>-31.247</c:v>
                </c:pt>
                <c:pt idx="3228">
                  <c:v>-31.263999999999989</c:v>
                </c:pt>
                <c:pt idx="3229">
                  <c:v>-31.228999999999989</c:v>
                </c:pt>
                <c:pt idx="3230">
                  <c:v>-31.241</c:v>
                </c:pt>
                <c:pt idx="3231">
                  <c:v>-31.216000000000001</c:v>
                </c:pt>
                <c:pt idx="3232">
                  <c:v>-31.247</c:v>
                </c:pt>
                <c:pt idx="3233">
                  <c:v>-31.228000000000002</c:v>
                </c:pt>
                <c:pt idx="3234">
                  <c:v>-31.242999999999977</c:v>
                </c:pt>
                <c:pt idx="3235">
                  <c:v>-31.253</c:v>
                </c:pt>
                <c:pt idx="3236">
                  <c:v>-31.236999999999988</c:v>
                </c:pt>
                <c:pt idx="3237">
                  <c:v>-31.202999999999989</c:v>
                </c:pt>
                <c:pt idx="3238">
                  <c:v>-31.247</c:v>
                </c:pt>
                <c:pt idx="3239">
                  <c:v>-31.236999999999988</c:v>
                </c:pt>
                <c:pt idx="3240">
                  <c:v>-31.209</c:v>
                </c:pt>
                <c:pt idx="3241">
                  <c:v>-31.25</c:v>
                </c:pt>
                <c:pt idx="3242">
                  <c:v>-31.219000000000001</c:v>
                </c:pt>
                <c:pt idx="3243">
                  <c:v>-31.224999999999987</c:v>
                </c:pt>
                <c:pt idx="3244">
                  <c:v>-31.231000000000005</c:v>
                </c:pt>
                <c:pt idx="3245">
                  <c:v>-31.244</c:v>
                </c:pt>
                <c:pt idx="3246">
                  <c:v>-31.261999999999986</c:v>
                </c:pt>
                <c:pt idx="3247">
                  <c:v>-31.222999999999978</c:v>
                </c:pt>
                <c:pt idx="3248">
                  <c:v>-31.198</c:v>
                </c:pt>
                <c:pt idx="3249">
                  <c:v>-31.247999999999987</c:v>
                </c:pt>
                <c:pt idx="3250">
                  <c:v>-31.216999999999999</c:v>
                </c:pt>
                <c:pt idx="3251">
                  <c:v>-31.224999999999987</c:v>
                </c:pt>
                <c:pt idx="3252">
                  <c:v>-31.263999999999989</c:v>
                </c:pt>
                <c:pt idx="3253">
                  <c:v>-31.236000000000001</c:v>
                </c:pt>
                <c:pt idx="3254">
                  <c:v>-31.204999999999988</c:v>
                </c:pt>
                <c:pt idx="3255">
                  <c:v>-31.224</c:v>
                </c:pt>
                <c:pt idx="3256">
                  <c:v>-31.242999999999977</c:v>
                </c:pt>
                <c:pt idx="3257">
                  <c:v>-31.248999999999977</c:v>
                </c:pt>
                <c:pt idx="3258">
                  <c:v>-31.233000000000001</c:v>
                </c:pt>
                <c:pt idx="3259">
                  <c:v>-31.267999999999986</c:v>
                </c:pt>
                <c:pt idx="3260">
                  <c:v>-31.219000000000001</c:v>
                </c:pt>
                <c:pt idx="3261">
                  <c:v>-31.241</c:v>
                </c:pt>
                <c:pt idx="3262">
                  <c:v>-31.241</c:v>
                </c:pt>
                <c:pt idx="3263">
                  <c:v>-31.241</c:v>
                </c:pt>
                <c:pt idx="3264">
                  <c:v>-31.263000000000002</c:v>
                </c:pt>
                <c:pt idx="3265">
                  <c:v>-31.207000000000001</c:v>
                </c:pt>
                <c:pt idx="3266">
                  <c:v>-31.234999999999999</c:v>
                </c:pt>
                <c:pt idx="3267">
                  <c:v>-31.238</c:v>
                </c:pt>
                <c:pt idx="3268">
                  <c:v>-31.225999999999981</c:v>
                </c:pt>
                <c:pt idx="3269">
                  <c:v>-31.254000000000001</c:v>
                </c:pt>
                <c:pt idx="3270">
                  <c:v>-31.228999999999989</c:v>
                </c:pt>
                <c:pt idx="3271">
                  <c:v>-31.257000000000001</c:v>
                </c:pt>
                <c:pt idx="3272">
                  <c:v>-31.228999999999989</c:v>
                </c:pt>
                <c:pt idx="3273">
                  <c:v>-31.225999999999981</c:v>
                </c:pt>
                <c:pt idx="3274">
                  <c:v>-31.241</c:v>
                </c:pt>
                <c:pt idx="3275">
                  <c:v>-31.251000000000001</c:v>
                </c:pt>
                <c:pt idx="3276">
                  <c:v>-31.259999999999987</c:v>
                </c:pt>
                <c:pt idx="3277">
                  <c:v>-31.231999999999999</c:v>
                </c:pt>
                <c:pt idx="3278">
                  <c:v>-31.244</c:v>
                </c:pt>
                <c:pt idx="3279">
                  <c:v>-31.254000000000001</c:v>
                </c:pt>
                <c:pt idx="3280">
                  <c:v>-31.257000000000001</c:v>
                </c:pt>
                <c:pt idx="3281">
                  <c:v>-31.241</c:v>
                </c:pt>
                <c:pt idx="3282">
                  <c:v>-31.238</c:v>
                </c:pt>
                <c:pt idx="3283">
                  <c:v>-31.251000000000001</c:v>
                </c:pt>
                <c:pt idx="3284">
                  <c:v>-31.251000000000001</c:v>
                </c:pt>
                <c:pt idx="3285">
                  <c:v>-31.247</c:v>
                </c:pt>
                <c:pt idx="3286">
                  <c:v>-31.238</c:v>
                </c:pt>
                <c:pt idx="3287">
                  <c:v>-31.241</c:v>
                </c:pt>
                <c:pt idx="3288">
                  <c:v>-31.263000000000002</c:v>
                </c:pt>
                <c:pt idx="3289">
                  <c:v>-31.251000000000001</c:v>
                </c:pt>
                <c:pt idx="3290">
                  <c:v>-31.265999999999973</c:v>
                </c:pt>
                <c:pt idx="3291">
                  <c:v>-31.263000000000002</c:v>
                </c:pt>
                <c:pt idx="3292">
                  <c:v>-31.254000000000001</c:v>
                </c:pt>
                <c:pt idx="3293">
                  <c:v>-31.271999999999988</c:v>
                </c:pt>
                <c:pt idx="3294">
                  <c:v>-31.251000000000001</c:v>
                </c:pt>
                <c:pt idx="3295">
                  <c:v>-31.254000000000001</c:v>
                </c:pt>
                <c:pt idx="3296">
                  <c:v>-31.263000000000002</c:v>
                </c:pt>
                <c:pt idx="3297">
                  <c:v>-31.257000000000001</c:v>
                </c:pt>
                <c:pt idx="3298">
                  <c:v>-31.281999999999989</c:v>
                </c:pt>
                <c:pt idx="3299">
                  <c:v>-31.254000000000001</c:v>
                </c:pt>
                <c:pt idx="3300">
                  <c:v>-31.254000000000001</c:v>
                </c:pt>
                <c:pt idx="3301">
                  <c:v>-31.300999999999988</c:v>
                </c:pt>
                <c:pt idx="3302">
                  <c:v>-31.268999999999973</c:v>
                </c:pt>
                <c:pt idx="3303">
                  <c:v>-31.300999999999988</c:v>
                </c:pt>
                <c:pt idx="3304">
                  <c:v>-31.287999999999986</c:v>
                </c:pt>
                <c:pt idx="3305">
                  <c:v>-31.306999999999999</c:v>
                </c:pt>
                <c:pt idx="3306">
                  <c:v>-31.281999999999989</c:v>
                </c:pt>
                <c:pt idx="3307">
                  <c:v>-31.263999999999989</c:v>
                </c:pt>
                <c:pt idx="3308">
                  <c:v>-31.244</c:v>
                </c:pt>
                <c:pt idx="3309">
                  <c:v>-31.244</c:v>
                </c:pt>
                <c:pt idx="3310">
                  <c:v>-31.251999999999999</c:v>
                </c:pt>
                <c:pt idx="3311">
                  <c:v>-31.221999999999987</c:v>
                </c:pt>
                <c:pt idx="3312">
                  <c:v>-31.21</c:v>
                </c:pt>
                <c:pt idx="3313">
                  <c:v>-31.238</c:v>
                </c:pt>
                <c:pt idx="3314">
                  <c:v>-31.221999999999987</c:v>
                </c:pt>
                <c:pt idx="3315">
                  <c:v>-31.247</c:v>
                </c:pt>
                <c:pt idx="3316">
                  <c:v>-31.19</c:v>
                </c:pt>
                <c:pt idx="3317">
                  <c:v>-31.204000000000001</c:v>
                </c:pt>
                <c:pt idx="3318">
                  <c:v>-31.215</c:v>
                </c:pt>
                <c:pt idx="3319">
                  <c:v>-31.231999999999999</c:v>
                </c:pt>
                <c:pt idx="3320">
                  <c:v>-31.218</c:v>
                </c:pt>
                <c:pt idx="3321">
                  <c:v>-31.221</c:v>
                </c:pt>
                <c:pt idx="3322">
                  <c:v>-31.234000000000005</c:v>
                </c:pt>
                <c:pt idx="3323">
                  <c:v>-31.221</c:v>
                </c:pt>
                <c:pt idx="3324">
                  <c:v>-31.202999999999989</c:v>
                </c:pt>
                <c:pt idx="3325">
                  <c:v>-31.178000000000001</c:v>
                </c:pt>
                <c:pt idx="3326">
                  <c:v>-31.231000000000005</c:v>
                </c:pt>
                <c:pt idx="3327">
                  <c:v>-31.193000000000001</c:v>
                </c:pt>
                <c:pt idx="3328">
                  <c:v>-31.212</c:v>
                </c:pt>
                <c:pt idx="3329">
                  <c:v>-31.202999999999989</c:v>
                </c:pt>
                <c:pt idx="3330">
                  <c:v>-31.221</c:v>
                </c:pt>
                <c:pt idx="3331">
                  <c:v>-31.221</c:v>
                </c:pt>
                <c:pt idx="3332">
                  <c:v>-31.231000000000005</c:v>
                </c:pt>
                <c:pt idx="3333">
                  <c:v>-31.234000000000005</c:v>
                </c:pt>
                <c:pt idx="3334">
                  <c:v>-31.234000000000005</c:v>
                </c:pt>
                <c:pt idx="3335">
                  <c:v>-31.199000000000005</c:v>
                </c:pt>
                <c:pt idx="3336">
                  <c:v>-31.209</c:v>
                </c:pt>
                <c:pt idx="3337">
                  <c:v>-31.193000000000001</c:v>
                </c:pt>
                <c:pt idx="3338">
                  <c:v>-31.234000000000005</c:v>
                </c:pt>
                <c:pt idx="3339">
                  <c:v>-31.196000000000005</c:v>
                </c:pt>
                <c:pt idx="3340">
                  <c:v>-31.206</c:v>
                </c:pt>
                <c:pt idx="3341">
                  <c:v>-31.221</c:v>
                </c:pt>
                <c:pt idx="3342">
                  <c:v>-31.199000000000005</c:v>
                </c:pt>
                <c:pt idx="3343">
                  <c:v>-31.242999999999977</c:v>
                </c:pt>
                <c:pt idx="3344">
                  <c:v>-31.24</c:v>
                </c:pt>
                <c:pt idx="3345">
                  <c:v>-31.245999999999977</c:v>
                </c:pt>
                <c:pt idx="3346">
                  <c:v>-31.199000000000005</c:v>
                </c:pt>
                <c:pt idx="3347">
                  <c:v>-31.234000000000005</c:v>
                </c:pt>
                <c:pt idx="3348">
                  <c:v>-31.228000000000002</c:v>
                </c:pt>
                <c:pt idx="3349">
                  <c:v>-31.221</c:v>
                </c:pt>
                <c:pt idx="3350">
                  <c:v>-31.231000000000005</c:v>
                </c:pt>
                <c:pt idx="3351">
                  <c:v>-31.236999999999988</c:v>
                </c:pt>
                <c:pt idx="3352">
                  <c:v>-31.228000000000002</c:v>
                </c:pt>
                <c:pt idx="3353">
                  <c:v>-31.224999999999987</c:v>
                </c:pt>
                <c:pt idx="3354">
                  <c:v>-31.212</c:v>
                </c:pt>
                <c:pt idx="3355">
                  <c:v>-31.224999999999987</c:v>
                </c:pt>
                <c:pt idx="3356">
                  <c:v>-31.224999999999987</c:v>
                </c:pt>
                <c:pt idx="3357">
                  <c:v>-31.231000000000005</c:v>
                </c:pt>
                <c:pt idx="3358">
                  <c:v>-31.241999999999987</c:v>
                </c:pt>
                <c:pt idx="3359">
                  <c:v>-31.267999999999986</c:v>
                </c:pt>
                <c:pt idx="3360">
                  <c:v>-31.259</c:v>
                </c:pt>
                <c:pt idx="3361">
                  <c:v>-31.234000000000005</c:v>
                </c:pt>
                <c:pt idx="3362">
                  <c:v>-31.260999999999989</c:v>
                </c:pt>
                <c:pt idx="3363">
                  <c:v>-31.236000000000001</c:v>
                </c:pt>
                <c:pt idx="3364">
                  <c:v>-31.236000000000001</c:v>
                </c:pt>
                <c:pt idx="3365">
                  <c:v>-31.227</c:v>
                </c:pt>
                <c:pt idx="3366">
                  <c:v>-31.244999999999987</c:v>
                </c:pt>
                <c:pt idx="3367">
                  <c:v>-31.233000000000001</c:v>
                </c:pt>
                <c:pt idx="3368">
                  <c:v>-31.222999999999978</c:v>
                </c:pt>
                <c:pt idx="3369">
                  <c:v>-31.21</c:v>
                </c:pt>
                <c:pt idx="3370">
                  <c:v>-31.213999999999999</c:v>
                </c:pt>
                <c:pt idx="3371">
                  <c:v>-31.241999999999987</c:v>
                </c:pt>
                <c:pt idx="3372">
                  <c:v>-31.244</c:v>
                </c:pt>
                <c:pt idx="3373">
                  <c:v>-31.238</c:v>
                </c:pt>
                <c:pt idx="3374">
                  <c:v>-31.247</c:v>
                </c:pt>
                <c:pt idx="3375">
                  <c:v>-31.233000000000001</c:v>
                </c:pt>
                <c:pt idx="3376">
                  <c:v>-31.222999999999978</c:v>
                </c:pt>
                <c:pt idx="3377">
                  <c:v>-31.257999999999999</c:v>
                </c:pt>
                <c:pt idx="3378">
                  <c:v>-31.253</c:v>
                </c:pt>
                <c:pt idx="3379">
                  <c:v>-31.265999999999973</c:v>
                </c:pt>
                <c:pt idx="3380">
                  <c:v>-31.25</c:v>
                </c:pt>
                <c:pt idx="3381">
                  <c:v>-31.233000000000001</c:v>
                </c:pt>
                <c:pt idx="3382">
                  <c:v>-31.241</c:v>
                </c:pt>
                <c:pt idx="3383">
                  <c:v>-31.244</c:v>
                </c:pt>
                <c:pt idx="3384">
                  <c:v>-31.238</c:v>
                </c:pt>
                <c:pt idx="3385">
                  <c:v>-31.234999999999999</c:v>
                </c:pt>
                <c:pt idx="3386">
                  <c:v>-31.253</c:v>
                </c:pt>
                <c:pt idx="3387">
                  <c:v>-31.25</c:v>
                </c:pt>
                <c:pt idx="3388">
                  <c:v>-31.244</c:v>
                </c:pt>
                <c:pt idx="3389">
                  <c:v>-31.241</c:v>
                </c:pt>
                <c:pt idx="3390">
                  <c:v>-31.231000000000005</c:v>
                </c:pt>
                <c:pt idx="3391">
                  <c:v>-31.234999999999999</c:v>
                </c:pt>
                <c:pt idx="3392">
                  <c:v>-31.247</c:v>
                </c:pt>
                <c:pt idx="3393">
                  <c:v>-31.257000000000001</c:v>
                </c:pt>
                <c:pt idx="3394">
                  <c:v>-31.25</c:v>
                </c:pt>
                <c:pt idx="3395">
                  <c:v>-31.259999999999987</c:v>
                </c:pt>
                <c:pt idx="3396">
                  <c:v>-31.253</c:v>
                </c:pt>
                <c:pt idx="3397">
                  <c:v>-31.284999999999989</c:v>
                </c:pt>
                <c:pt idx="3398">
                  <c:v>-31.259999999999987</c:v>
                </c:pt>
                <c:pt idx="3399">
                  <c:v>-31.274999999999999</c:v>
                </c:pt>
                <c:pt idx="3400">
                  <c:v>-31.259999999999987</c:v>
                </c:pt>
                <c:pt idx="3401">
                  <c:v>-31.263000000000002</c:v>
                </c:pt>
                <c:pt idx="3402">
                  <c:v>-31.247</c:v>
                </c:pt>
                <c:pt idx="3403">
                  <c:v>-31.253</c:v>
                </c:pt>
                <c:pt idx="3404">
                  <c:v>-31.253</c:v>
                </c:pt>
                <c:pt idx="3405">
                  <c:v>-31.259999999999987</c:v>
                </c:pt>
                <c:pt idx="3406">
                  <c:v>-31.259999999999987</c:v>
                </c:pt>
                <c:pt idx="3407">
                  <c:v>-31.231000000000005</c:v>
                </c:pt>
                <c:pt idx="3408">
                  <c:v>-31.241</c:v>
                </c:pt>
                <c:pt idx="3409">
                  <c:v>-31.247</c:v>
                </c:pt>
                <c:pt idx="3410">
                  <c:v>-31.238</c:v>
                </c:pt>
                <c:pt idx="3411">
                  <c:v>-31.259999999999987</c:v>
                </c:pt>
                <c:pt idx="3412">
                  <c:v>-31.247</c:v>
                </c:pt>
                <c:pt idx="3413">
                  <c:v>-31.238</c:v>
                </c:pt>
                <c:pt idx="3414">
                  <c:v>-31.263000000000002</c:v>
                </c:pt>
                <c:pt idx="3415">
                  <c:v>-31.231000000000005</c:v>
                </c:pt>
                <c:pt idx="3416">
                  <c:v>-31.265999999999973</c:v>
                </c:pt>
                <c:pt idx="3417">
                  <c:v>-31.238</c:v>
                </c:pt>
                <c:pt idx="3418">
                  <c:v>-31.247</c:v>
                </c:pt>
                <c:pt idx="3419">
                  <c:v>-31.253</c:v>
                </c:pt>
                <c:pt idx="3420">
                  <c:v>-31.247</c:v>
                </c:pt>
                <c:pt idx="3421">
                  <c:v>-31.271999999999988</c:v>
                </c:pt>
                <c:pt idx="3422">
                  <c:v>-31.244</c:v>
                </c:pt>
                <c:pt idx="3423">
                  <c:v>-31.253</c:v>
                </c:pt>
                <c:pt idx="3424">
                  <c:v>-31.244</c:v>
                </c:pt>
                <c:pt idx="3425">
                  <c:v>-31.263000000000002</c:v>
                </c:pt>
                <c:pt idx="3426">
                  <c:v>-31.274999999999999</c:v>
                </c:pt>
                <c:pt idx="3427">
                  <c:v>-31.257000000000001</c:v>
                </c:pt>
                <c:pt idx="3428">
                  <c:v>-31.268999999999973</c:v>
                </c:pt>
                <c:pt idx="3429">
                  <c:v>-31.244</c:v>
                </c:pt>
                <c:pt idx="3430">
                  <c:v>-31.244</c:v>
                </c:pt>
                <c:pt idx="3431">
                  <c:v>-31.274999999999999</c:v>
                </c:pt>
                <c:pt idx="3432">
                  <c:v>-31.274999999999999</c:v>
                </c:pt>
                <c:pt idx="3433">
                  <c:v>-31.271999999999988</c:v>
                </c:pt>
                <c:pt idx="3434">
                  <c:v>-31.263000000000002</c:v>
                </c:pt>
                <c:pt idx="3435">
                  <c:v>-31.265999999999973</c:v>
                </c:pt>
                <c:pt idx="3436">
                  <c:v>-31.241</c:v>
                </c:pt>
                <c:pt idx="3437">
                  <c:v>-31.257000000000001</c:v>
                </c:pt>
                <c:pt idx="3438">
                  <c:v>-31.25</c:v>
                </c:pt>
                <c:pt idx="3439">
                  <c:v>-31.259999999999987</c:v>
                </c:pt>
                <c:pt idx="3440">
                  <c:v>-31.263000000000002</c:v>
                </c:pt>
                <c:pt idx="3441">
                  <c:v>-31.265999999999973</c:v>
                </c:pt>
                <c:pt idx="3442">
                  <c:v>-31.257000000000001</c:v>
                </c:pt>
                <c:pt idx="3443">
                  <c:v>-31.225999999999981</c:v>
                </c:pt>
                <c:pt idx="3444">
                  <c:v>-31.238</c:v>
                </c:pt>
                <c:pt idx="3445">
                  <c:v>-31.251000000000001</c:v>
                </c:pt>
                <c:pt idx="3446">
                  <c:v>-31.238</c:v>
                </c:pt>
                <c:pt idx="3447">
                  <c:v>-31.276</c:v>
                </c:pt>
                <c:pt idx="3448">
                  <c:v>-31.247</c:v>
                </c:pt>
                <c:pt idx="3449">
                  <c:v>-31.265999999999973</c:v>
                </c:pt>
                <c:pt idx="3450">
                  <c:v>-31.263000000000002</c:v>
                </c:pt>
                <c:pt idx="3451">
                  <c:v>-31.231999999999999</c:v>
                </c:pt>
                <c:pt idx="3452">
                  <c:v>-31.251999999999999</c:v>
                </c:pt>
                <c:pt idx="3453">
                  <c:v>-31.259999999999987</c:v>
                </c:pt>
                <c:pt idx="3454">
                  <c:v>-31.281999999999989</c:v>
                </c:pt>
                <c:pt idx="3455">
                  <c:v>-31.234999999999999</c:v>
                </c:pt>
                <c:pt idx="3456">
                  <c:v>-31.244</c:v>
                </c:pt>
                <c:pt idx="3457">
                  <c:v>-31.24</c:v>
                </c:pt>
                <c:pt idx="3458">
                  <c:v>-31.245999999999977</c:v>
                </c:pt>
                <c:pt idx="3459">
                  <c:v>-31.256</c:v>
                </c:pt>
                <c:pt idx="3460">
                  <c:v>-31.21</c:v>
                </c:pt>
                <c:pt idx="3461">
                  <c:v>-31.261999999999986</c:v>
                </c:pt>
                <c:pt idx="3462">
                  <c:v>-31.247999999999987</c:v>
                </c:pt>
                <c:pt idx="3463">
                  <c:v>-31.257999999999999</c:v>
                </c:pt>
                <c:pt idx="3464">
                  <c:v>-31.253</c:v>
                </c:pt>
                <c:pt idx="3465">
                  <c:v>-31.241999999999987</c:v>
                </c:pt>
                <c:pt idx="3466">
                  <c:v>-31.244</c:v>
                </c:pt>
                <c:pt idx="3467">
                  <c:v>-31.247999999999987</c:v>
                </c:pt>
                <c:pt idx="3468">
                  <c:v>-31.279</c:v>
                </c:pt>
                <c:pt idx="3469">
                  <c:v>-31.25</c:v>
                </c:pt>
                <c:pt idx="3470">
                  <c:v>-31.271999999999988</c:v>
                </c:pt>
                <c:pt idx="3471">
                  <c:v>-31.256</c:v>
                </c:pt>
                <c:pt idx="3472">
                  <c:v>-31.245999999999977</c:v>
                </c:pt>
                <c:pt idx="3473">
                  <c:v>-31.259</c:v>
                </c:pt>
                <c:pt idx="3474">
                  <c:v>-31.238</c:v>
                </c:pt>
                <c:pt idx="3475">
                  <c:v>-31.254999999999999</c:v>
                </c:pt>
                <c:pt idx="3476">
                  <c:v>-31.244</c:v>
                </c:pt>
                <c:pt idx="3477">
                  <c:v>-31.257999999999999</c:v>
                </c:pt>
                <c:pt idx="3478">
                  <c:v>-31.209</c:v>
                </c:pt>
                <c:pt idx="3479">
                  <c:v>-31.24</c:v>
                </c:pt>
                <c:pt idx="3480">
                  <c:v>-31.274000000000001</c:v>
                </c:pt>
                <c:pt idx="3481">
                  <c:v>-31.236999999999988</c:v>
                </c:pt>
                <c:pt idx="3482">
                  <c:v>-31.277000000000001</c:v>
                </c:pt>
                <c:pt idx="3483">
                  <c:v>-31.234000000000005</c:v>
                </c:pt>
                <c:pt idx="3484">
                  <c:v>-31.209</c:v>
                </c:pt>
                <c:pt idx="3485">
                  <c:v>-31.257999999999999</c:v>
                </c:pt>
                <c:pt idx="3486">
                  <c:v>-31.267999999999986</c:v>
                </c:pt>
                <c:pt idx="3487">
                  <c:v>-31.257999999999999</c:v>
                </c:pt>
                <c:pt idx="3488">
                  <c:v>-31.234000000000005</c:v>
                </c:pt>
                <c:pt idx="3489">
                  <c:v>-31.256</c:v>
                </c:pt>
                <c:pt idx="3490">
                  <c:v>-31.245999999999977</c:v>
                </c:pt>
                <c:pt idx="3491">
                  <c:v>-31.256</c:v>
                </c:pt>
                <c:pt idx="3492">
                  <c:v>-31.256</c:v>
                </c:pt>
                <c:pt idx="3493">
                  <c:v>-31.283999999999978</c:v>
                </c:pt>
                <c:pt idx="3494">
                  <c:v>-31.271000000000001</c:v>
                </c:pt>
                <c:pt idx="3495">
                  <c:v>-31.259</c:v>
                </c:pt>
                <c:pt idx="3496">
                  <c:v>-31.248999999999977</c:v>
                </c:pt>
                <c:pt idx="3497">
                  <c:v>-31.24</c:v>
                </c:pt>
                <c:pt idx="3498">
                  <c:v>-31.256</c:v>
                </c:pt>
                <c:pt idx="3499">
                  <c:v>-31.227</c:v>
                </c:pt>
                <c:pt idx="3500">
                  <c:v>-31.212</c:v>
                </c:pt>
                <c:pt idx="3501">
                  <c:v>-31.224</c:v>
                </c:pt>
                <c:pt idx="3502">
                  <c:v>-31.248999999999977</c:v>
                </c:pt>
                <c:pt idx="3503">
                  <c:v>-31.256</c:v>
                </c:pt>
                <c:pt idx="3504">
                  <c:v>-31.256</c:v>
                </c:pt>
                <c:pt idx="3505">
                  <c:v>-31.267999999999986</c:v>
                </c:pt>
                <c:pt idx="3506">
                  <c:v>-31.251999999999999</c:v>
                </c:pt>
                <c:pt idx="3507">
                  <c:v>-31.264999999999986</c:v>
                </c:pt>
                <c:pt idx="3508">
                  <c:v>-31.271000000000001</c:v>
                </c:pt>
                <c:pt idx="3509">
                  <c:v>-31.245999999999977</c:v>
                </c:pt>
                <c:pt idx="3510">
                  <c:v>-31.295999999999989</c:v>
                </c:pt>
                <c:pt idx="3511">
                  <c:v>-31.24</c:v>
                </c:pt>
                <c:pt idx="3512">
                  <c:v>-31.24</c:v>
                </c:pt>
                <c:pt idx="3513">
                  <c:v>-31.256</c:v>
                </c:pt>
                <c:pt idx="3514">
                  <c:v>-31.256</c:v>
                </c:pt>
                <c:pt idx="3515">
                  <c:v>-31.256</c:v>
                </c:pt>
                <c:pt idx="3516">
                  <c:v>-31.236999999999988</c:v>
                </c:pt>
                <c:pt idx="3517">
                  <c:v>-31.227</c:v>
                </c:pt>
                <c:pt idx="3518">
                  <c:v>-31.236999999999988</c:v>
                </c:pt>
                <c:pt idx="3519">
                  <c:v>-31.242999999999977</c:v>
                </c:pt>
                <c:pt idx="3520">
                  <c:v>-31.24</c:v>
                </c:pt>
                <c:pt idx="3521">
                  <c:v>-31.242999999999977</c:v>
                </c:pt>
                <c:pt idx="3522">
                  <c:v>-31.242999999999977</c:v>
                </c:pt>
                <c:pt idx="3523">
                  <c:v>-31.236999999999988</c:v>
                </c:pt>
                <c:pt idx="3524">
                  <c:v>-31.218</c:v>
                </c:pt>
                <c:pt idx="3525">
                  <c:v>-31.242999999999977</c:v>
                </c:pt>
                <c:pt idx="3526">
                  <c:v>-31.227</c:v>
                </c:pt>
                <c:pt idx="3527">
                  <c:v>-31.24</c:v>
                </c:pt>
                <c:pt idx="3528">
                  <c:v>-31.251999999999999</c:v>
                </c:pt>
                <c:pt idx="3529">
                  <c:v>-31.259</c:v>
                </c:pt>
                <c:pt idx="3530">
                  <c:v>-31.267999999999986</c:v>
                </c:pt>
                <c:pt idx="3531">
                  <c:v>-31.286999999999978</c:v>
                </c:pt>
                <c:pt idx="3532">
                  <c:v>-31.274000000000001</c:v>
                </c:pt>
                <c:pt idx="3533">
                  <c:v>-31.259</c:v>
                </c:pt>
                <c:pt idx="3534">
                  <c:v>-31.256</c:v>
                </c:pt>
                <c:pt idx="3535">
                  <c:v>-31.218</c:v>
                </c:pt>
                <c:pt idx="3536">
                  <c:v>-31.234000000000005</c:v>
                </c:pt>
                <c:pt idx="3537">
                  <c:v>-31.242999999999977</c:v>
                </c:pt>
                <c:pt idx="3538">
                  <c:v>-31.248999999999977</c:v>
                </c:pt>
                <c:pt idx="3539">
                  <c:v>-31.256</c:v>
                </c:pt>
                <c:pt idx="3540">
                  <c:v>-31.24</c:v>
                </c:pt>
                <c:pt idx="3541">
                  <c:v>-31.261999999999986</c:v>
                </c:pt>
                <c:pt idx="3542">
                  <c:v>-31.248999999999977</c:v>
                </c:pt>
                <c:pt idx="3543">
                  <c:v>-31.274000000000001</c:v>
                </c:pt>
                <c:pt idx="3544">
                  <c:v>-31.298999999999989</c:v>
                </c:pt>
                <c:pt idx="3545">
                  <c:v>-31.274000000000001</c:v>
                </c:pt>
                <c:pt idx="3546">
                  <c:v>-31.264999999999986</c:v>
                </c:pt>
                <c:pt idx="3547">
                  <c:v>-31.264999999999986</c:v>
                </c:pt>
                <c:pt idx="3548">
                  <c:v>-31.245999999999977</c:v>
                </c:pt>
                <c:pt idx="3549">
                  <c:v>-31.264999999999986</c:v>
                </c:pt>
                <c:pt idx="3550">
                  <c:v>-31.261999999999986</c:v>
                </c:pt>
                <c:pt idx="3551">
                  <c:v>-31.267999999999986</c:v>
                </c:pt>
                <c:pt idx="3552">
                  <c:v>-31.264999999999986</c:v>
                </c:pt>
                <c:pt idx="3553">
                  <c:v>-31.261999999999986</c:v>
                </c:pt>
                <c:pt idx="3554">
                  <c:v>-31.274000000000001</c:v>
                </c:pt>
                <c:pt idx="3555">
                  <c:v>-31.261999999999986</c:v>
                </c:pt>
                <c:pt idx="3556">
                  <c:v>-31.24</c:v>
                </c:pt>
                <c:pt idx="3557">
                  <c:v>-31.24</c:v>
                </c:pt>
                <c:pt idx="3558">
                  <c:v>-31.234000000000005</c:v>
                </c:pt>
                <c:pt idx="3559">
                  <c:v>-31.245999999999977</c:v>
                </c:pt>
                <c:pt idx="3560">
                  <c:v>-31.264999999999986</c:v>
                </c:pt>
                <c:pt idx="3561">
                  <c:v>-31.267999999999986</c:v>
                </c:pt>
                <c:pt idx="3562">
                  <c:v>-31.251999999999999</c:v>
                </c:pt>
                <c:pt idx="3563">
                  <c:v>-31.267999999999986</c:v>
                </c:pt>
                <c:pt idx="3564">
                  <c:v>-31.259</c:v>
                </c:pt>
                <c:pt idx="3565">
                  <c:v>-31.245999999999977</c:v>
                </c:pt>
                <c:pt idx="3566">
                  <c:v>-31.261999999999986</c:v>
                </c:pt>
                <c:pt idx="3567">
                  <c:v>-31.248999999999977</c:v>
                </c:pt>
                <c:pt idx="3568">
                  <c:v>-31.267999999999986</c:v>
                </c:pt>
                <c:pt idx="3569">
                  <c:v>-31.259</c:v>
                </c:pt>
                <c:pt idx="3570">
                  <c:v>-31.271000000000001</c:v>
                </c:pt>
                <c:pt idx="3571">
                  <c:v>-31.29</c:v>
                </c:pt>
                <c:pt idx="3572">
                  <c:v>-31.248999999999977</c:v>
                </c:pt>
                <c:pt idx="3573">
                  <c:v>-31.261999999999986</c:v>
                </c:pt>
                <c:pt idx="3574">
                  <c:v>-31.256</c:v>
                </c:pt>
                <c:pt idx="3575">
                  <c:v>-31.264999999999986</c:v>
                </c:pt>
                <c:pt idx="3576">
                  <c:v>-31.274000000000001</c:v>
                </c:pt>
                <c:pt idx="3577">
                  <c:v>-31.274000000000001</c:v>
                </c:pt>
                <c:pt idx="3578">
                  <c:v>-31.318000000000001</c:v>
                </c:pt>
                <c:pt idx="3579">
                  <c:v>-31.274000000000001</c:v>
                </c:pt>
                <c:pt idx="3580">
                  <c:v>-31.286999999999978</c:v>
                </c:pt>
                <c:pt idx="3581">
                  <c:v>-31.286999999999978</c:v>
                </c:pt>
                <c:pt idx="3582">
                  <c:v>-31.259</c:v>
                </c:pt>
                <c:pt idx="3583">
                  <c:v>-31.264999999999986</c:v>
                </c:pt>
                <c:pt idx="3584">
                  <c:v>-31.29</c:v>
                </c:pt>
                <c:pt idx="3585">
                  <c:v>-31.267999999999986</c:v>
                </c:pt>
                <c:pt idx="3586">
                  <c:v>-31.245999999999977</c:v>
                </c:pt>
                <c:pt idx="3587">
                  <c:v>-31.267999999999986</c:v>
                </c:pt>
                <c:pt idx="3588">
                  <c:v>-31.298999999999989</c:v>
                </c:pt>
                <c:pt idx="3589">
                  <c:v>-31.274000000000001</c:v>
                </c:pt>
                <c:pt idx="3590">
                  <c:v>-31.280999999999977</c:v>
                </c:pt>
                <c:pt idx="3591">
                  <c:v>-31.283999999999978</c:v>
                </c:pt>
                <c:pt idx="3592">
                  <c:v>-31.267999999999986</c:v>
                </c:pt>
                <c:pt idx="3593">
                  <c:v>-31.267999999999986</c:v>
                </c:pt>
                <c:pt idx="3594">
                  <c:v>-31.283999999999978</c:v>
                </c:pt>
                <c:pt idx="3595">
                  <c:v>-31.286999999999978</c:v>
                </c:pt>
                <c:pt idx="3596">
                  <c:v>-31.292999999999989</c:v>
                </c:pt>
                <c:pt idx="3597">
                  <c:v>-31.309000000000001</c:v>
                </c:pt>
                <c:pt idx="3598">
                  <c:v>-31.309000000000001</c:v>
                </c:pt>
                <c:pt idx="3599">
                  <c:v>-31.280999999999977</c:v>
                </c:pt>
                <c:pt idx="3600">
                  <c:v>-31.302</c:v>
                </c:pt>
                <c:pt idx="3601">
                  <c:v>-31.283999999999978</c:v>
                </c:pt>
                <c:pt idx="3602">
                  <c:v>-31.283999999999978</c:v>
                </c:pt>
                <c:pt idx="3603">
                  <c:v>-31.29</c:v>
                </c:pt>
                <c:pt idx="3604">
                  <c:v>-31.280999999999977</c:v>
                </c:pt>
                <c:pt idx="3605">
                  <c:v>-31.264999999999986</c:v>
                </c:pt>
                <c:pt idx="3606">
                  <c:v>-31.267999999999986</c:v>
                </c:pt>
                <c:pt idx="3607">
                  <c:v>-31.295999999999989</c:v>
                </c:pt>
                <c:pt idx="3608">
                  <c:v>-31.264999999999986</c:v>
                </c:pt>
                <c:pt idx="3609">
                  <c:v>-31.259</c:v>
                </c:pt>
                <c:pt idx="3610">
                  <c:v>-31.271000000000001</c:v>
                </c:pt>
                <c:pt idx="3611">
                  <c:v>-31.280999999999977</c:v>
                </c:pt>
                <c:pt idx="3612">
                  <c:v>-31.283999999999978</c:v>
                </c:pt>
                <c:pt idx="3613">
                  <c:v>-31.277000000000001</c:v>
                </c:pt>
                <c:pt idx="3614">
                  <c:v>-31.280999999999977</c:v>
                </c:pt>
                <c:pt idx="3615">
                  <c:v>-31.264999999999986</c:v>
                </c:pt>
                <c:pt idx="3616">
                  <c:v>-31.315000000000001</c:v>
                </c:pt>
                <c:pt idx="3617">
                  <c:v>-31.295999999999989</c:v>
                </c:pt>
                <c:pt idx="3618">
                  <c:v>-31.274000000000001</c:v>
                </c:pt>
                <c:pt idx="3619">
                  <c:v>-31.29</c:v>
                </c:pt>
                <c:pt idx="3620">
                  <c:v>-31.283999999999978</c:v>
                </c:pt>
                <c:pt idx="3621">
                  <c:v>-31.271000000000001</c:v>
                </c:pt>
                <c:pt idx="3622">
                  <c:v>-31.29</c:v>
                </c:pt>
                <c:pt idx="3623">
                  <c:v>-31.286999999999978</c:v>
                </c:pt>
                <c:pt idx="3624">
                  <c:v>-31.295999999999989</c:v>
                </c:pt>
                <c:pt idx="3625">
                  <c:v>-31.274000000000001</c:v>
                </c:pt>
                <c:pt idx="3626">
                  <c:v>-31.267999999999986</c:v>
                </c:pt>
                <c:pt idx="3627">
                  <c:v>-31.274000000000001</c:v>
                </c:pt>
                <c:pt idx="3628">
                  <c:v>-31.283999999999978</c:v>
                </c:pt>
                <c:pt idx="3629">
                  <c:v>-31.267999999999986</c:v>
                </c:pt>
                <c:pt idx="3630">
                  <c:v>-31.29</c:v>
                </c:pt>
                <c:pt idx="3631">
                  <c:v>-31.277000000000001</c:v>
                </c:pt>
                <c:pt idx="3632">
                  <c:v>-31.267999999999986</c:v>
                </c:pt>
                <c:pt idx="3633">
                  <c:v>-31.298999999999989</c:v>
                </c:pt>
                <c:pt idx="3634">
                  <c:v>-31.309000000000001</c:v>
                </c:pt>
                <c:pt idx="3635">
                  <c:v>-31.298999999999989</c:v>
                </c:pt>
                <c:pt idx="3636">
                  <c:v>-31.271000000000001</c:v>
                </c:pt>
                <c:pt idx="3637">
                  <c:v>-31.292999999999989</c:v>
                </c:pt>
                <c:pt idx="3638">
                  <c:v>-31.309000000000001</c:v>
                </c:pt>
                <c:pt idx="3639">
                  <c:v>-31.283999999999978</c:v>
                </c:pt>
                <c:pt idx="3640">
                  <c:v>-31.286999999999978</c:v>
                </c:pt>
                <c:pt idx="3641">
                  <c:v>-31.295999999999989</c:v>
                </c:pt>
                <c:pt idx="3642">
                  <c:v>-31.295999999999989</c:v>
                </c:pt>
                <c:pt idx="3643">
                  <c:v>-31.29</c:v>
                </c:pt>
                <c:pt idx="3644">
                  <c:v>-31.295999999999989</c:v>
                </c:pt>
                <c:pt idx="3645">
                  <c:v>-31.309000000000001</c:v>
                </c:pt>
                <c:pt idx="3646">
                  <c:v>-31.271000000000001</c:v>
                </c:pt>
                <c:pt idx="3647">
                  <c:v>-31.321000000000005</c:v>
                </c:pt>
                <c:pt idx="3648">
                  <c:v>-31.298999999999989</c:v>
                </c:pt>
                <c:pt idx="3649">
                  <c:v>-31.286999999999978</c:v>
                </c:pt>
                <c:pt idx="3650">
                  <c:v>-31.298999999999989</c:v>
                </c:pt>
                <c:pt idx="3651">
                  <c:v>-31.321000000000005</c:v>
                </c:pt>
                <c:pt idx="3652">
                  <c:v>-31.298999999999989</c:v>
                </c:pt>
                <c:pt idx="3653">
                  <c:v>-31.309000000000001</c:v>
                </c:pt>
                <c:pt idx="3654">
                  <c:v>-31.321000000000005</c:v>
                </c:pt>
                <c:pt idx="3655">
                  <c:v>-31.318000000000001</c:v>
                </c:pt>
                <c:pt idx="3656">
                  <c:v>-31.312000000000001</c:v>
                </c:pt>
                <c:pt idx="3657">
                  <c:v>-31.337000000000018</c:v>
                </c:pt>
                <c:pt idx="3658">
                  <c:v>-31.324000000000005</c:v>
                </c:pt>
                <c:pt idx="3659">
                  <c:v>-31.34</c:v>
                </c:pt>
                <c:pt idx="3660">
                  <c:v>-31.327000000000005</c:v>
                </c:pt>
                <c:pt idx="3661">
                  <c:v>-31.34</c:v>
                </c:pt>
                <c:pt idx="3662">
                  <c:v>-31.343</c:v>
                </c:pt>
                <c:pt idx="3663">
                  <c:v>-31.334000000000017</c:v>
                </c:pt>
                <c:pt idx="3664">
                  <c:v>-31.315000000000001</c:v>
                </c:pt>
                <c:pt idx="3665">
                  <c:v>-31.298999999999989</c:v>
                </c:pt>
                <c:pt idx="3666">
                  <c:v>-31.302</c:v>
                </c:pt>
                <c:pt idx="3667">
                  <c:v>-31.302</c:v>
                </c:pt>
                <c:pt idx="3668">
                  <c:v>-31.271000000000001</c:v>
                </c:pt>
                <c:pt idx="3669">
                  <c:v>-31.302</c:v>
                </c:pt>
                <c:pt idx="3670">
                  <c:v>-31.318000000000001</c:v>
                </c:pt>
                <c:pt idx="3671">
                  <c:v>-31.309000000000001</c:v>
                </c:pt>
                <c:pt idx="3672">
                  <c:v>-31.321000000000005</c:v>
                </c:pt>
                <c:pt idx="3673">
                  <c:v>-31.327000000000005</c:v>
                </c:pt>
                <c:pt idx="3674">
                  <c:v>-31.327000000000005</c:v>
                </c:pt>
                <c:pt idx="3675">
                  <c:v>-31.327000000000005</c:v>
                </c:pt>
                <c:pt idx="3676">
                  <c:v>-31.327000000000005</c:v>
                </c:pt>
                <c:pt idx="3677">
                  <c:v>-31.334000000000017</c:v>
                </c:pt>
                <c:pt idx="3678">
                  <c:v>-31.321000000000005</c:v>
                </c:pt>
                <c:pt idx="3679">
                  <c:v>-31.331000000000017</c:v>
                </c:pt>
                <c:pt idx="3680">
                  <c:v>-31.337000000000018</c:v>
                </c:pt>
                <c:pt idx="3681">
                  <c:v>-31.318000000000001</c:v>
                </c:pt>
                <c:pt idx="3682">
                  <c:v>-31.312000000000001</c:v>
                </c:pt>
                <c:pt idx="3683">
                  <c:v>-31.346</c:v>
                </c:pt>
                <c:pt idx="3684">
                  <c:v>-31.321000000000005</c:v>
                </c:pt>
                <c:pt idx="3685">
                  <c:v>-31.318000000000001</c:v>
                </c:pt>
                <c:pt idx="3686">
                  <c:v>-31.318000000000001</c:v>
                </c:pt>
                <c:pt idx="3687">
                  <c:v>-31.312000000000001</c:v>
                </c:pt>
                <c:pt idx="3688">
                  <c:v>-31.309000000000001</c:v>
                </c:pt>
                <c:pt idx="3689">
                  <c:v>-31.286999999999978</c:v>
                </c:pt>
                <c:pt idx="3690">
                  <c:v>-31.280999999999977</c:v>
                </c:pt>
                <c:pt idx="3691">
                  <c:v>-31.283999999999978</c:v>
                </c:pt>
                <c:pt idx="3692">
                  <c:v>-31.298999999999989</c:v>
                </c:pt>
                <c:pt idx="3693">
                  <c:v>-31.298999999999989</c:v>
                </c:pt>
                <c:pt idx="3694">
                  <c:v>-31.318000000000001</c:v>
                </c:pt>
                <c:pt idx="3695">
                  <c:v>-31.315000000000001</c:v>
                </c:pt>
                <c:pt idx="3696">
                  <c:v>-31.312000000000001</c:v>
                </c:pt>
                <c:pt idx="3697">
                  <c:v>-31.334000000000017</c:v>
                </c:pt>
                <c:pt idx="3698">
                  <c:v>-31.321000000000005</c:v>
                </c:pt>
                <c:pt idx="3699">
                  <c:v>-31.315000000000001</c:v>
                </c:pt>
                <c:pt idx="3700">
                  <c:v>-31.292999999999989</c:v>
                </c:pt>
                <c:pt idx="3701">
                  <c:v>-31.298999999999989</c:v>
                </c:pt>
                <c:pt idx="3702">
                  <c:v>-31.309000000000001</c:v>
                </c:pt>
                <c:pt idx="3703">
                  <c:v>-31.286999999999978</c:v>
                </c:pt>
                <c:pt idx="3704">
                  <c:v>-31.309000000000001</c:v>
                </c:pt>
                <c:pt idx="3705">
                  <c:v>-31.318000000000001</c:v>
                </c:pt>
                <c:pt idx="3706">
                  <c:v>-31.331000000000017</c:v>
                </c:pt>
                <c:pt idx="3707">
                  <c:v>-31.318000000000001</c:v>
                </c:pt>
                <c:pt idx="3708">
                  <c:v>-31.34</c:v>
                </c:pt>
                <c:pt idx="3709">
                  <c:v>-31.318000000000001</c:v>
                </c:pt>
                <c:pt idx="3710">
                  <c:v>-31.315000000000001</c:v>
                </c:pt>
                <c:pt idx="3711">
                  <c:v>-31.318000000000001</c:v>
                </c:pt>
                <c:pt idx="3712">
                  <c:v>-31.302</c:v>
                </c:pt>
                <c:pt idx="3713">
                  <c:v>-31.318000000000001</c:v>
                </c:pt>
                <c:pt idx="3714">
                  <c:v>-31.324000000000005</c:v>
                </c:pt>
                <c:pt idx="3715">
                  <c:v>-31.346</c:v>
                </c:pt>
                <c:pt idx="3716">
                  <c:v>-31.349</c:v>
                </c:pt>
                <c:pt idx="3717">
                  <c:v>-31.321000000000005</c:v>
                </c:pt>
                <c:pt idx="3718">
                  <c:v>-31.34</c:v>
                </c:pt>
                <c:pt idx="3719">
                  <c:v>-31.318000000000001</c:v>
                </c:pt>
                <c:pt idx="3720">
                  <c:v>-31.327000000000005</c:v>
                </c:pt>
                <c:pt idx="3721">
                  <c:v>-31.349</c:v>
                </c:pt>
                <c:pt idx="3722">
                  <c:v>-31.337000000000018</c:v>
                </c:pt>
                <c:pt idx="3723">
                  <c:v>-31.327000000000005</c:v>
                </c:pt>
                <c:pt idx="3724">
                  <c:v>-31.312000000000001</c:v>
                </c:pt>
                <c:pt idx="3725">
                  <c:v>-31.331000000000017</c:v>
                </c:pt>
                <c:pt idx="3726">
                  <c:v>-31.337000000000018</c:v>
                </c:pt>
                <c:pt idx="3727">
                  <c:v>-31.312000000000001</c:v>
                </c:pt>
                <c:pt idx="3728">
                  <c:v>-31.343</c:v>
                </c:pt>
                <c:pt idx="3729">
                  <c:v>-31.331000000000017</c:v>
                </c:pt>
                <c:pt idx="3730">
                  <c:v>-31.337000000000018</c:v>
                </c:pt>
                <c:pt idx="3731">
                  <c:v>-31.34</c:v>
                </c:pt>
                <c:pt idx="3732">
                  <c:v>-31.309000000000001</c:v>
                </c:pt>
                <c:pt idx="3733">
                  <c:v>-31.327000000000005</c:v>
                </c:pt>
                <c:pt idx="3734">
                  <c:v>-31.292999999999989</c:v>
                </c:pt>
                <c:pt idx="3735">
                  <c:v>-31.309000000000001</c:v>
                </c:pt>
                <c:pt idx="3736">
                  <c:v>-31.315000000000001</c:v>
                </c:pt>
                <c:pt idx="3737">
                  <c:v>-31.318000000000001</c:v>
                </c:pt>
                <c:pt idx="3738">
                  <c:v>-31.358000000000001</c:v>
                </c:pt>
                <c:pt idx="3739">
                  <c:v>-31.346</c:v>
                </c:pt>
                <c:pt idx="3740">
                  <c:v>-31.298999999999989</c:v>
                </c:pt>
                <c:pt idx="3741">
                  <c:v>-31.337000000000018</c:v>
                </c:pt>
                <c:pt idx="3742">
                  <c:v>-31.318000000000001</c:v>
                </c:pt>
                <c:pt idx="3743">
                  <c:v>-31.327000000000005</c:v>
                </c:pt>
                <c:pt idx="3744">
                  <c:v>-31.352</c:v>
                </c:pt>
                <c:pt idx="3745">
                  <c:v>-31.295999999999989</c:v>
                </c:pt>
                <c:pt idx="3746">
                  <c:v>-31.331000000000017</c:v>
                </c:pt>
                <c:pt idx="3747">
                  <c:v>-31.318999999999999</c:v>
                </c:pt>
                <c:pt idx="3748">
                  <c:v>-31.344000000000001</c:v>
                </c:pt>
                <c:pt idx="3749">
                  <c:v>-31.321000000000005</c:v>
                </c:pt>
                <c:pt idx="3750">
                  <c:v>-31.327000000000005</c:v>
                </c:pt>
                <c:pt idx="3751">
                  <c:v>-31.306000000000001</c:v>
                </c:pt>
                <c:pt idx="3752">
                  <c:v>-31.356999999999999</c:v>
                </c:pt>
                <c:pt idx="3753">
                  <c:v>-31.327000000000005</c:v>
                </c:pt>
                <c:pt idx="3754">
                  <c:v>-31.34</c:v>
                </c:pt>
                <c:pt idx="3755">
                  <c:v>-31.341000000000001</c:v>
                </c:pt>
                <c:pt idx="3756">
                  <c:v>-31.363</c:v>
                </c:pt>
                <c:pt idx="3757">
                  <c:v>-31.358000000000001</c:v>
                </c:pt>
                <c:pt idx="3758">
                  <c:v>-31.378</c:v>
                </c:pt>
                <c:pt idx="3759">
                  <c:v>-31.341000000000001</c:v>
                </c:pt>
                <c:pt idx="3760">
                  <c:v>-31.352</c:v>
                </c:pt>
                <c:pt idx="3761">
                  <c:v>-31.350999999999999</c:v>
                </c:pt>
                <c:pt idx="3762">
                  <c:v>-31.330000000000005</c:v>
                </c:pt>
                <c:pt idx="3763">
                  <c:v>-31.329000000000001</c:v>
                </c:pt>
                <c:pt idx="3764">
                  <c:v>-31.341000000000001</c:v>
                </c:pt>
                <c:pt idx="3765">
                  <c:v>-31.364000000000001</c:v>
                </c:pt>
                <c:pt idx="3766">
                  <c:v>-31.398</c:v>
                </c:pt>
                <c:pt idx="3767">
                  <c:v>-31.361999999999988</c:v>
                </c:pt>
                <c:pt idx="3768">
                  <c:v>-31.334000000000017</c:v>
                </c:pt>
                <c:pt idx="3769">
                  <c:v>-31.372</c:v>
                </c:pt>
                <c:pt idx="3770">
                  <c:v>-31.420999999999989</c:v>
                </c:pt>
                <c:pt idx="3771">
                  <c:v>-31.359000000000005</c:v>
                </c:pt>
                <c:pt idx="3772">
                  <c:v>-31.355</c:v>
                </c:pt>
                <c:pt idx="3773">
                  <c:v>-31.378</c:v>
                </c:pt>
                <c:pt idx="3774">
                  <c:v>-31.356000000000005</c:v>
                </c:pt>
                <c:pt idx="3775">
                  <c:v>-31.373000000000001</c:v>
                </c:pt>
                <c:pt idx="3776">
                  <c:v>-31.363</c:v>
                </c:pt>
                <c:pt idx="3777">
                  <c:v>-31.343</c:v>
                </c:pt>
                <c:pt idx="3778">
                  <c:v>-31.356000000000005</c:v>
                </c:pt>
                <c:pt idx="3779">
                  <c:v>-31.335999999999999</c:v>
                </c:pt>
                <c:pt idx="3780">
                  <c:v>-31.379000000000001</c:v>
                </c:pt>
                <c:pt idx="3781">
                  <c:v>-31.370999999999999</c:v>
                </c:pt>
                <c:pt idx="3782">
                  <c:v>-31.356999999999999</c:v>
                </c:pt>
                <c:pt idx="3783">
                  <c:v>-31.378</c:v>
                </c:pt>
                <c:pt idx="3784">
                  <c:v>-31.356999999999999</c:v>
                </c:pt>
                <c:pt idx="3785">
                  <c:v>-31.34</c:v>
                </c:pt>
                <c:pt idx="3786">
                  <c:v>-31.393999999999988</c:v>
                </c:pt>
                <c:pt idx="3787">
                  <c:v>-31.376000000000001</c:v>
                </c:pt>
                <c:pt idx="3788">
                  <c:v>-31.401</c:v>
                </c:pt>
                <c:pt idx="3789">
                  <c:v>-31.376000000000001</c:v>
                </c:pt>
                <c:pt idx="3790">
                  <c:v>-31.404</c:v>
                </c:pt>
                <c:pt idx="3791">
                  <c:v>-31.390999999999988</c:v>
                </c:pt>
                <c:pt idx="3792">
                  <c:v>-31.404</c:v>
                </c:pt>
                <c:pt idx="3793">
                  <c:v>-31.375</c:v>
                </c:pt>
                <c:pt idx="3794">
                  <c:v>-31.388000000000002</c:v>
                </c:pt>
                <c:pt idx="3795">
                  <c:v>-31.369</c:v>
                </c:pt>
                <c:pt idx="3796">
                  <c:v>-31.385000000000002</c:v>
                </c:pt>
                <c:pt idx="3797">
                  <c:v>-31.35</c:v>
                </c:pt>
                <c:pt idx="3798">
                  <c:v>-31.379000000000001</c:v>
                </c:pt>
                <c:pt idx="3799">
                  <c:v>-31.347999999999999</c:v>
                </c:pt>
                <c:pt idx="3800">
                  <c:v>-31.369</c:v>
                </c:pt>
                <c:pt idx="3801">
                  <c:v>-31.393999999999988</c:v>
                </c:pt>
                <c:pt idx="3802">
                  <c:v>-31.381999999999987</c:v>
                </c:pt>
                <c:pt idx="3803">
                  <c:v>-31.390999999999988</c:v>
                </c:pt>
                <c:pt idx="3804">
                  <c:v>-31.341000000000001</c:v>
                </c:pt>
                <c:pt idx="3805">
                  <c:v>-31.372</c:v>
                </c:pt>
                <c:pt idx="3806">
                  <c:v>-31.341000000000001</c:v>
                </c:pt>
                <c:pt idx="3807">
                  <c:v>-31.353999999999999</c:v>
                </c:pt>
                <c:pt idx="3808">
                  <c:v>-31.344000000000001</c:v>
                </c:pt>
                <c:pt idx="3809">
                  <c:v>-31.366</c:v>
                </c:pt>
                <c:pt idx="3810">
                  <c:v>-31.36</c:v>
                </c:pt>
                <c:pt idx="3811">
                  <c:v>-31.366</c:v>
                </c:pt>
                <c:pt idx="3812">
                  <c:v>-31.36</c:v>
                </c:pt>
                <c:pt idx="3813">
                  <c:v>-31.372</c:v>
                </c:pt>
                <c:pt idx="3814">
                  <c:v>-31.381999999999987</c:v>
                </c:pt>
                <c:pt idx="3815">
                  <c:v>-31.393999999999988</c:v>
                </c:pt>
                <c:pt idx="3816">
                  <c:v>-31.390999999999988</c:v>
                </c:pt>
                <c:pt idx="3817">
                  <c:v>-31.390999999999988</c:v>
                </c:pt>
                <c:pt idx="3818">
                  <c:v>-31.4</c:v>
                </c:pt>
                <c:pt idx="3819">
                  <c:v>-31.381999999999987</c:v>
                </c:pt>
                <c:pt idx="3820">
                  <c:v>-31.385000000000002</c:v>
                </c:pt>
                <c:pt idx="3821">
                  <c:v>-31.404</c:v>
                </c:pt>
                <c:pt idx="3822">
                  <c:v>-31.4</c:v>
                </c:pt>
                <c:pt idx="3823">
                  <c:v>-31.404</c:v>
                </c:pt>
                <c:pt idx="3824">
                  <c:v>-31.372</c:v>
                </c:pt>
                <c:pt idx="3825">
                  <c:v>-31.396999999999988</c:v>
                </c:pt>
                <c:pt idx="3826">
                  <c:v>-31.388000000000002</c:v>
                </c:pt>
                <c:pt idx="3827">
                  <c:v>-31.420999999999989</c:v>
                </c:pt>
                <c:pt idx="3828">
                  <c:v>-31.396000000000001</c:v>
                </c:pt>
                <c:pt idx="3829">
                  <c:v>-31.399000000000001</c:v>
                </c:pt>
                <c:pt idx="3830">
                  <c:v>-31.378</c:v>
                </c:pt>
                <c:pt idx="3831">
                  <c:v>-31.388000000000002</c:v>
                </c:pt>
                <c:pt idx="3832">
                  <c:v>-31.385000000000002</c:v>
                </c:pt>
                <c:pt idx="3833">
                  <c:v>-31.370999999999999</c:v>
                </c:pt>
                <c:pt idx="3834">
                  <c:v>-31.413</c:v>
                </c:pt>
                <c:pt idx="3835">
                  <c:v>-31.396000000000001</c:v>
                </c:pt>
                <c:pt idx="3836">
                  <c:v>-31.375</c:v>
                </c:pt>
                <c:pt idx="3837">
                  <c:v>-31.388999999999989</c:v>
                </c:pt>
                <c:pt idx="3838">
                  <c:v>-31.381</c:v>
                </c:pt>
                <c:pt idx="3839">
                  <c:v>-31.4</c:v>
                </c:pt>
                <c:pt idx="3840">
                  <c:v>-31.385999999999989</c:v>
                </c:pt>
                <c:pt idx="3841">
                  <c:v>-31.393999999999988</c:v>
                </c:pt>
                <c:pt idx="3842">
                  <c:v>-31.385999999999989</c:v>
                </c:pt>
                <c:pt idx="3843">
                  <c:v>-31.414000000000001</c:v>
                </c:pt>
                <c:pt idx="3844">
                  <c:v>-31.407999999999987</c:v>
                </c:pt>
                <c:pt idx="3845">
                  <c:v>-31.401</c:v>
                </c:pt>
                <c:pt idx="3846">
                  <c:v>-31.405999999999977</c:v>
                </c:pt>
                <c:pt idx="3847">
                  <c:v>-31.366</c:v>
                </c:pt>
                <c:pt idx="3848">
                  <c:v>-31.391999999999999</c:v>
                </c:pt>
                <c:pt idx="3849">
                  <c:v>-31.427999999999987</c:v>
                </c:pt>
                <c:pt idx="3850">
                  <c:v>-31.363</c:v>
                </c:pt>
                <c:pt idx="3851">
                  <c:v>-31.387</c:v>
                </c:pt>
                <c:pt idx="3852">
                  <c:v>-31.367000000000001</c:v>
                </c:pt>
                <c:pt idx="3853">
                  <c:v>-31.341999999999999</c:v>
                </c:pt>
                <c:pt idx="3854">
                  <c:v>-31.370999999999999</c:v>
                </c:pt>
                <c:pt idx="3855">
                  <c:v>-31.347000000000001</c:v>
                </c:pt>
                <c:pt idx="3856">
                  <c:v>-31.39</c:v>
                </c:pt>
                <c:pt idx="3857">
                  <c:v>-31.38</c:v>
                </c:pt>
                <c:pt idx="3858">
                  <c:v>-31.37</c:v>
                </c:pt>
                <c:pt idx="3859">
                  <c:v>-31.402999999999977</c:v>
                </c:pt>
                <c:pt idx="3860">
                  <c:v>-31.4</c:v>
                </c:pt>
                <c:pt idx="3861">
                  <c:v>-31.405999999999977</c:v>
                </c:pt>
                <c:pt idx="3862">
                  <c:v>-31.398</c:v>
                </c:pt>
                <c:pt idx="3863">
                  <c:v>-31.421999999999986</c:v>
                </c:pt>
                <c:pt idx="3864">
                  <c:v>-31.402999999999977</c:v>
                </c:pt>
                <c:pt idx="3865">
                  <c:v>-31.408999999999978</c:v>
                </c:pt>
                <c:pt idx="3866">
                  <c:v>-31.4</c:v>
                </c:pt>
                <c:pt idx="3867">
                  <c:v>-31.387</c:v>
                </c:pt>
                <c:pt idx="3868">
                  <c:v>-31.39</c:v>
                </c:pt>
                <c:pt idx="3869">
                  <c:v>-31.367999999999999</c:v>
                </c:pt>
                <c:pt idx="3870">
                  <c:v>-31.393000000000001</c:v>
                </c:pt>
                <c:pt idx="3871">
                  <c:v>-31.405999999999977</c:v>
                </c:pt>
                <c:pt idx="3872">
                  <c:v>-31.39</c:v>
                </c:pt>
                <c:pt idx="3873">
                  <c:v>-31.384</c:v>
                </c:pt>
                <c:pt idx="3874">
                  <c:v>-31.4</c:v>
                </c:pt>
                <c:pt idx="3875">
                  <c:v>-31.393000000000001</c:v>
                </c:pt>
                <c:pt idx="3876">
                  <c:v>-31.405999999999977</c:v>
                </c:pt>
                <c:pt idx="3877">
                  <c:v>-31.356000000000005</c:v>
                </c:pt>
                <c:pt idx="3878">
                  <c:v>-31.384</c:v>
                </c:pt>
                <c:pt idx="3879">
                  <c:v>-31.424999999999986</c:v>
                </c:pt>
                <c:pt idx="3880">
                  <c:v>-31.381</c:v>
                </c:pt>
                <c:pt idx="3881">
                  <c:v>-31.39</c:v>
                </c:pt>
                <c:pt idx="3882">
                  <c:v>-31.381</c:v>
                </c:pt>
                <c:pt idx="3883">
                  <c:v>-31.39</c:v>
                </c:pt>
                <c:pt idx="3884">
                  <c:v>-31.411999999999999</c:v>
                </c:pt>
                <c:pt idx="3885">
                  <c:v>-31.393000000000001</c:v>
                </c:pt>
                <c:pt idx="3886">
                  <c:v>-31.387</c:v>
                </c:pt>
                <c:pt idx="3887">
                  <c:v>-31.393000000000001</c:v>
                </c:pt>
                <c:pt idx="3888">
                  <c:v>-31.411999999999999</c:v>
                </c:pt>
                <c:pt idx="3889">
                  <c:v>-31.384</c:v>
                </c:pt>
                <c:pt idx="3890">
                  <c:v>-31.378</c:v>
                </c:pt>
                <c:pt idx="3891">
                  <c:v>-31.381</c:v>
                </c:pt>
                <c:pt idx="3892">
                  <c:v>-31.384</c:v>
                </c:pt>
                <c:pt idx="3893">
                  <c:v>-31.381</c:v>
                </c:pt>
                <c:pt idx="3894">
                  <c:v>-31.378</c:v>
                </c:pt>
                <c:pt idx="3895">
                  <c:v>-31.411999999999999</c:v>
                </c:pt>
                <c:pt idx="3896">
                  <c:v>-31.421999999999986</c:v>
                </c:pt>
                <c:pt idx="3897">
                  <c:v>-31.424999999999986</c:v>
                </c:pt>
                <c:pt idx="3898">
                  <c:v>-31.419</c:v>
                </c:pt>
                <c:pt idx="3899">
                  <c:v>-31.414999999999999</c:v>
                </c:pt>
                <c:pt idx="3900">
                  <c:v>-31.411999999999999</c:v>
                </c:pt>
                <c:pt idx="3901">
                  <c:v>-31.408999999999978</c:v>
                </c:pt>
                <c:pt idx="3902">
                  <c:v>-31.424999999999986</c:v>
                </c:pt>
                <c:pt idx="3903">
                  <c:v>-31.411999999999999</c:v>
                </c:pt>
                <c:pt idx="3904">
                  <c:v>-31.419</c:v>
                </c:pt>
                <c:pt idx="3905">
                  <c:v>-31.393000000000001</c:v>
                </c:pt>
                <c:pt idx="3906">
                  <c:v>-31.402999999999977</c:v>
                </c:pt>
                <c:pt idx="3907">
                  <c:v>-31.439999999999987</c:v>
                </c:pt>
                <c:pt idx="3908">
                  <c:v>-31.434000000000001</c:v>
                </c:pt>
                <c:pt idx="3909">
                  <c:v>-31.402999999999977</c:v>
                </c:pt>
                <c:pt idx="3910">
                  <c:v>-31.387</c:v>
                </c:pt>
                <c:pt idx="3911">
                  <c:v>-31.424999999999986</c:v>
                </c:pt>
                <c:pt idx="3912">
                  <c:v>-31.443999999999981</c:v>
                </c:pt>
                <c:pt idx="3913">
                  <c:v>-31.45</c:v>
                </c:pt>
                <c:pt idx="3914">
                  <c:v>-31.405999999999977</c:v>
                </c:pt>
                <c:pt idx="3915">
                  <c:v>-31.427999999999987</c:v>
                </c:pt>
                <c:pt idx="3916">
                  <c:v>-31.421999999999986</c:v>
                </c:pt>
                <c:pt idx="3917">
                  <c:v>-31.411999999999999</c:v>
                </c:pt>
                <c:pt idx="3918">
                  <c:v>-31.431000000000001</c:v>
                </c:pt>
                <c:pt idx="3919">
                  <c:v>-31.434000000000001</c:v>
                </c:pt>
                <c:pt idx="3920">
                  <c:v>-31.424999999999986</c:v>
                </c:pt>
                <c:pt idx="3921">
                  <c:v>-31.434000000000001</c:v>
                </c:pt>
                <c:pt idx="3922">
                  <c:v>-31.419</c:v>
                </c:pt>
                <c:pt idx="3923">
                  <c:v>-31.437000000000001</c:v>
                </c:pt>
                <c:pt idx="3924">
                  <c:v>-31.427999999999987</c:v>
                </c:pt>
                <c:pt idx="3925">
                  <c:v>-31.456</c:v>
                </c:pt>
                <c:pt idx="3926">
                  <c:v>-31.427999999999987</c:v>
                </c:pt>
                <c:pt idx="3927">
                  <c:v>-31.439999999999987</c:v>
                </c:pt>
                <c:pt idx="3928">
                  <c:v>-31.419</c:v>
                </c:pt>
                <c:pt idx="3929">
                  <c:v>-31.411999999999999</c:v>
                </c:pt>
                <c:pt idx="3930">
                  <c:v>-31.424999999999986</c:v>
                </c:pt>
                <c:pt idx="3931">
                  <c:v>-31.439999999999987</c:v>
                </c:pt>
                <c:pt idx="3932">
                  <c:v>-31.431000000000001</c:v>
                </c:pt>
                <c:pt idx="3933">
                  <c:v>-31.427999999999987</c:v>
                </c:pt>
                <c:pt idx="3934">
                  <c:v>-31.421999999999986</c:v>
                </c:pt>
                <c:pt idx="3935">
                  <c:v>-31.405999999999977</c:v>
                </c:pt>
                <c:pt idx="3936">
                  <c:v>-31.434000000000001</c:v>
                </c:pt>
                <c:pt idx="3937">
                  <c:v>-31.427999999999987</c:v>
                </c:pt>
                <c:pt idx="3938">
                  <c:v>-31.393000000000001</c:v>
                </c:pt>
                <c:pt idx="3939">
                  <c:v>-31.414999999999999</c:v>
                </c:pt>
                <c:pt idx="3940">
                  <c:v>-31.405999999999977</c:v>
                </c:pt>
                <c:pt idx="3941">
                  <c:v>-31.408999999999978</c:v>
                </c:pt>
                <c:pt idx="3942">
                  <c:v>-31.408999999999978</c:v>
                </c:pt>
                <c:pt idx="3943">
                  <c:v>-31.421999999999986</c:v>
                </c:pt>
                <c:pt idx="3944">
                  <c:v>-31.437000000000001</c:v>
                </c:pt>
                <c:pt idx="3945">
                  <c:v>-31.411999999999999</c:v>
                </c:pt>
                <c:pt idx="3946">
                  <c:v>-31.434000000000001</c:v>
                </c:pt>
                <c:pt idx="3947">
                  <c:v>-31.45</c:v>
                </c:pt>
                <c:pt idx="3948">
                  <c:v>-31.421999999999986</c:v>
                </c:pt>
                <c:pt idx="3949">
                  <c:v>-31.396999999999988</c:v>
                </c:pt>
                <c:pt idx="3950">
                  <c:v>-31.393000000000001</c:v>
                </c:pt>
                <c:pt idx="3951">
                  <c:v>-31.378</c:v>
                </c:pt>
                <c:pt idx="3952">
                  <c:v>-31.411999999999999</c:v>
                </c:pt>
                <c:pt idx="3953">
                  <c:v>-31.421999999999986</c:v>
                </c:pt>
                <c:pt idx="3954">
                  <c:v>-31.421999999999986</c:v>
                </c:pt>
                <c:pt idx="3955">
                  <c:v>-31.4</c:v>
                </c:pt>
                <c:pt idx="3956">
                  <c:v>-31.411999999999999</c:v>
                </c:pt>
                <c:pt idx="3957">
                  <c:v>-31.402999999999977</c:v>
                </c:pt>
                <c:pt idx="3958">
                  <c:v>-31.39</c:v>
                </c:pt>
                <c:pt idx="3959">
                  <c:v>-31.375</c:v>
                </c:pt>
                <c:pt idx="3960">
                  <c:v>-31.393000000000001</c:v>
                </c:pt>
                <c:pt idx="3961">
                  <c:v>-31.405999999999977</c:v>
                </c:pt>
                <c:pt idx="3962">
                  <c:v>-31.39</c:v>
                </c:pt>
                <c:pt idx="3963">
                  <c:v>-31.419</c:v>
                </c:pt>
                <c:pt idx="3964">
                  <c:v>-31.421999999999986</c:v>
                </c:pt>
                <c:pt idx="3965">
                  <c:v>-31.421999999999986</c:v>
                </c:pt>
                <c:pt idx="3966">
                  <c:v>-31.414999999999999</c:v>
                </c:pt>
                <c:pt idx="3967">
                  <c:v>-31.419</c:v>
                </c:pt>
                <c:pt idx="3968">
                  <c:v>-31.411999999999999</c:v>
                </c:pt>
                <c:pt idx="3969">
                  <c:v>-31.408999999999978</c:v>
                </c:pt>
                <c:pt idx="3970">
                  <c:v>-31.408999999999978</c:v>
                </c:pt>
                <c:pt idx="3971">
                  <c:v>-31.408999999999978</c:v>
                </c:pt>
                <c:pt idx="3972">
                  <c:v>-31.427999999999987</c:v>
                </c:pt>
                <c:pt idx="3973">
                  <c:v>-31.414999999999999</c:v>
                </c:pt>
                <c:pt idx="3974">
                  <c:v>-31.427999999999987</c:v>
                </c:pt>
                <c:pt idx="3975">
                  <c:v>-31.414999999999999</c:v>
                </c:pt>
                <c:pt idx="3976">
                  <c:v>-31.402999999999977</c:v>
                </c:pt>
                <c:pt idx="3977">
                  <c:v>-31.414999999999999</c:v>
                </c:pt>
                <c:pt idx="3978">
                  <c:v>-31.4</c:v>
                </c:pt>
                <c:pt idx="3979">
                  <c:v>-31.402999999999977</c:v>
                </c:pt>
                <c:pt idx="3980">
                  <c:v>-31.427999999999987</c:v>
                </c:pt>
                <c:pt idx="3981">
                  <c:v>-31.414999999999999</c:v>
                </c:pt>
                <c:pt idx="3982">
                  <c:v>-31.439999999999987</c:v>
                </c:pt>
                <c:pt idx="3983">
                  <c:v>-31.419</c:v>
                </c:pt>
                <c:pt idx="3984">
                  <c:v>-31.408999999999978</c:v>
                </c:pt>
                <c:pt idx="3985">
                  <c:v>-31.396999999999988</c:v>
                </c:pt>
                <c:pt idx="3986">
                  <c:v>-31.393000000000001</c:v>
                </c:pt>
                <c:pt idx="3987">
                  <c:v>-31.396999999999988</c:v>
                </c:pt>
                <c:pt idx="3988">
                  <c:v>-31.387</c:v>
                </c:pt>
                <c:pt idx="3989">
                  <c:v>-31.439999999999987</c:v>
                </c:pt>
                <c:pt idx="3990">
                  <c:v>-31.408999999999978</c:v>
                </c:pt>
                <c:pt idx="3991">
                  <c:v>-31.419</c:v>
                </c:pt>
                <c:pt idx="3992">
                  <c:v>-31.411999999999999</c:v>
                </c:pt>
                <c:pt idx="3993">
                  <c:v>-31.427999999999987</c:v>
                </c:pt>
                <c:pt idx="3994">
                  <c:v>-31.411999999999999</c:v>
                </c:pt>
                <c:pt idx="3995">
                  <c:v>-31.439999999999987</c:v>
                </c:pt>
                <c:pt idx="3996">
                  <c:v>-31.396000000000001</c:v>
                </c:pt>
                <c:pt idx="3997">
                  <c:v>-31.440999999999978</c:v>
                </c:pt>
                <c:pt idx="3998">
                  <c:v>-31.411999999999999</c:v>
                </c:pt>
                <c:pt idx="3999">
                  <c:v>-31.427999999999987</c:v>
                </c:pt>
                <c:pt idx="4000">
                  <c:v>-31.405999999999977</c:v>
                </c:pt>
                <c:pt idx="4001">
                  <c:v>-31.419</c:v>
                </c:pt>
                <c:pt idx="4002">
                  <c:v>-31.446999999999989</c:v>
                </c:pt>
                <c:pt idx="4003">
                  <c:v>-31.457000000000001</c:v>
                </c:pt>
                <c:pt idx="4004">
                  <c:v>-31.427999999999987</c:v>
                </c:pt>
                <c:pt idx="4005">
                  <c:v>-31.440999999999978</c:v>
                </c:pt>
                <c:pt idx="4006">
                  <c:v>-31.463999999999977</c:v>
                </c:pt>
                <c:pt idx="4007">
                  <c:v>-31.45</c:v>
                </c:pt>
                <c:pt idx="4008">
                  <c:v>-31.434000000000001</c:v>
                </c:pt>
                <c:pt idx="4009">
                  <c:v>-31.464999999999989</c:v>
                </c:pt>
                <c:pt idx="4010">
                  <c:v>-31.452999999999989</c:v>
                </c:pt>
                <c:pt idx="4011">
                  <c:v>-31.472999999999978</c:v>
                </c:pt>
                <c:pt idx="4012">
                  <c:v>-31.424999999999986</c:v>
                </c:pt>
                <c:pt idx="4013">
                  <c:v>-31.439</c:v>
                </c:pt>
                <c:pt idx="4014">
                  <c:v>-31.456</c:v>
                </c:pt>
                <c:pt idx="4015">
                  <c:v>-31.486999999999973</c:v>
                </c:pt>
                <c:pt idx="4016">
                  <c:v>-31.457999999999988</c:v>
                </c:pt>
                <c:pt idx="4017">
                  <c:v>-31.501000000000001</c:v>
                </c:pt>
                <c:pt idx="4018">
                  <c:v>-31.479999999999986</c:v>
                </c:pt>
                <c:pt idx="4019">
                  <c:v>-31.47</c:v>
                </c:pt>
                <c:pt idx="4020">
                  <c:v>-31.467999999999989</c:v>
                </c:pt>
                <c:pt idx="4021">
                  <c:v>-31.484999999999989</c:v>
                </c:pt>
                <c:pt idx="4022">
                  <c:v>-31.478999999999989</c:v>
                </c:pt>
                <c:pt idx="4023">
                  <c:v>-31.5</c:v>
                </c:pt>
                <c:pt idx="4024">
                  <c:v>-31.471</c:v>
                </c:pt>
                <c:pt idx="4025">
                  <c:v>-31.492999999999977</c:v>
                </c:pt>
                <c:pt idx="4026">
                  <c:v>-31.478000000000002</c:v>
                </c:pt>
                <c:pt idx="4027">
                  <c:v>-31.465999999999976</c:v>
                </c:pt>
                <c:pt idx="4028">
                  <c:v>-31.468999999999976</c:v>
                </c:pt>
                <c:pt idx="4029">
                  <c:v>-31.474999999999987</c:v>
                </c:pt>
                <c:pt idx="4030">
                  <c:v>-31.481000000000002</c:v>
                </c:pt>
                <c:pt idx="4031">
                  <c:v>-31.487999999999989</c:v>
                </c:pt>
                <c:pt idx="4032">
                  <c:v>-31.494</c:v>
                </c:pt>
                <c:pt idx="4033">
                  <c:v>-31.5</c:v>
                </c:pt>
                <c:pt idx="4034">
                  <c:v>-31.497</c:v>
                </c:pt>
                <c:pt idx="4035">
                  <c:v>-31.5</c:v>
                </c:pt>
                <c:pt idx="4036">
                  <c:v>-31.494</c:v>
                </c:pt>
                <c:pt idx="4037">
                  <c:v>-31.5</c:v>
                </c:pt>
                <c:pt idx="4038">
                  <c:v>-31.51</c:v>
                </c:pt>
                <c:pt idx="4039">
                  <c:v>-31.494</c:v>
                </c:pt>
                <c:pt idx="4040">
                  <c:v>-31.503</c:v>
                </c:pt>
                <c:pt idx="4041">
                  <c:v>-31.524999999999999</c:v>
                </c:pt>
                <c:pt idx="4042">
                  <c:v>-31.497</c:v>
                </c:pt>
                <c:pt idx="4043">
                  <c:v>-31.506</c:v>
                </c:pt>
                <c:pt idx="4044">
                  <c:v>-31.5</c:v>
                </c:pt>
                <c:pt idx="4045">
                  <c:v>-31.487999999999989</c:v>
                </c:pt>
                <c:pt idx="4046">
                  <c:v>-31.484999999999989</c:v>
                </c:pt>
                <c:pt idx="4047">
                  <c:v>-31.471999999999987</c:v>
                </c:pt>
                <c:pt idx="4048">
                  <c:v>-31.478000000000002</c:v>
                </c:pt>
                <c:pt idx="4049">
                  <c:v>-31.459999999999987</c:v>
                </c:pt>
                <c:pt idx="4050">
                  <c:v>-31.465999999999976</c:v>
                </c:pt>
                <c:pt idx="4051">
                  <c:v>-31.478000000000002</c:v>
                </c:pt>
                <c:pt idx="4052">
                  <c:v>-31.51</c:v>
                </c:pt>
                <c:pt idx="4053">
                  <c:v>-31.506</c:v>
                </c:pt>
                <c:pt idx="4054">
                  <c:v>-31.513000000000005</c:v>
                </c:pt>
                <c:pt idx="4055">
                  <c:v>-31.491</c:v>
                </c:pt>
                <c:pt idx="4056">
                  <c:v>-31.487999999999989</c:v>
                </c:pt>
                <c:pt idx="4057">
                  <c:v>-31.51</c:v>
                </c:pt>
                <c:pt idx="4058">
                  <c:v>-31.5</c:v>
                </c:pt>
                <c:pt idx="4059">
                  <c:v>-31.481000000000002</c:v>
                </c:pt>
                <c:pt idx="4060">
                  <c:v>-31.506</c:v>
                </c:pt>
                <c:pt idx="4061">
                  <c:v>-31.491</c:v>
                </c:pt>
                <c:pt idx="4062">
                  <c:v>-31.478000000000002</c:v>
                </c:pt>
                <c:pt idx="4063">
                  <c:v>-31.491</c:v>
                </c:pt>
                <c:pt idx="4064">
                  <c:v>-31.481000000000002</c:v>
                </c:pt>
                <c:pt idx="4065">
                  <c:v>-31.487999999999989</c:v>
                </c:pt>
                <c:pt idx="4066">
                  <c:v>-31.51</c:v>
                </c:pt>
                <c:pt idx="4067">
                  <c:v>-31.491</c:v>
                </c:pt>
                <c:pt idx="4068">
                  <c:v>-31.503</c:v>
                </c:pt>
                <c:pt idx="4069">
                  <c:v>-31.503</c:v>
                </c:pt>
                <c:pt idx="4070">
                  <c:v>-31.465999999999976</c:v>
                </c:pt>
                <c:pt idx="4071">
                  <c:v>-31.524999999999999</c:v>
                </c:pt>
                <c:pt idx="4072">
                  <c:v>-31.5</c:v>
                </c:pt>
                <c:pt idx="4073">
                  <c:v>-31.474999999999987</c:v>
                </c:pt>
                <c:pt idx="4074">
                  <c:v>-31.478000000000002</c:v>
                </c:pt>
                <c:pt idx="4075">
                  <c:v>-31.497</c:v>
                </c:pt>
                <c:pt idx="4076">
                  <c:v>-31.513000000000005</c:v>
                </c:pt>
                <c:pt idx="4077">
                  <c:v>-31.468999999999976</c:v>
                </c:pt>
                <c:pt idx="4078">
                  <c:v>-31.484999999999989</c:v>
                </c:pt>
                <c:pt idx="4079">
                  <c:v>-31.5</c:v>
                </c:pt>
                <c:pt idx="4080">
                  <c:v>-31.494</c:v>
                </c:pt>
                <c:pt idx="4081">
                  <c:v>-31.484999999999989</c:v>
                </c:pt>
                <c:pt idx="4082">
                  <c:v>-31.474999999999987</c:v>
                </c:pt>
                <c:pt idx="4083">
                  <c:v>-31.474999999999987</c:v>
                </c:pt>
                <c:pt idx="4084">
                  <c:v>-31.491</c:v>
                </c:pt>
                <c:pt idx="4085">
                  <c:v>-31.5</c:v>
                </c:pt>
                <c:pt idx="4086">
                  <c:v>-31.474999999999987</c:v>
                </c:pt>
                <c:pt idx="4087">
                  <c:v>-31.503</c:v>
                </c:pt>
                <c:pt idx="4088">
                  <c:v>-31.5</c:v>
                </c:pt>
                <c:pt idx="4089">
                  <c:v>-31.484999999999989</c:v>
                </c:pt>
                <c:pt idx="4090">
                  <c:v>-31.518999999999988</c:v>
                </c:pt>
                <c:pt idx="4091">
                  <c:v>-31.535</c:v>
                </c:pt>
                <c:pt idx="4092">
                  <c:v>-31.512</c:v>
                </c:pt>
                <c:pt idx="4093">
                  <c:v>-31.524999999999999</c:v>
                </c:pt>
                <c:pt idx="4094">
                  <c:v>-31.487999999999989</c:v>
                </c:pt>
                <c:pt idx="4095">
                  <c:v>-31.486999999999973</c:v>
                </c:pt>
                <c:pt idx="4096">
                  <c:v>-31.497</c:v>
                </c:pt>
                <c:pt idx="4097">
                  <c:v>-31.533000000000001</c:v>
                </c:pt>
                <c:pt idx="4098">
                  <c:v>-31.49</c:v>
                </c:pt>
                <c:pt idx="4099">
                  <c:v>-31.524999999999999</c:v>
                </c:pt>
                <c:pt idx="4100">
                  <c:v>-31.515999999999988</c:v>
                </c:pt>
                <c:pt idx="4101">
                  <c:v>-31.529</c:v>
                </c:pt>
                <c:pt idx="4102">
                  <c:v>-31.53</c:v>
                </c:pt>
                <c:pt idx="4103">
                  <c:v>-31.521000000000001</c:v>
                </c:pt>
                <c:pt idx="4104">
                  <c:v>-31.532</c:v>
                </c:pt>
                <c:pt idx="4105">
                  <c:v>-31.536000000000001</c:v>
                </c:pt>
                <c:pt idx="4106">
                  <c:v>-31.52</c:v>
                </c:pt>
                <c:pt idx="4107">
                  <c:v>-31.541</c:v>
                </c:pt>
                <c:pt idx="4108">
                  <c:v>-31.542000000000002</c:v>
                </c:pt>
                <c:pt idx="4109">
                  <c:v>-31.539000000000001</c:v>
                </c:pt>
                <c:pt idx="4110">
                  <c:v>-31.547000000000001</c:v>
                </c:pt>
                <c:pt idx="4111">
                  <c:v>-31.559000000000001</c:v>
                </c:pt>
                <c:pt idx="4112">
                  <c:v>-31.536000000000001</c:v>
                </c:pt>
                <c:pt idx="4113">
                  <c:v>-31.581999999999987</c:v>
                </c:pt>
                <c:pt idx="4114">
                  <c:v>-31.536999999999999</c:v>
                </c:pt>
                <c:pt idx="4115">
                  <c:v>-31.553999999999988</c:v>
                </c:pt>
                <c:pt idx="4116">
                  <c:v>-31.555</c:v>
                </c:pt>
                <c:pt idx="4117">
                  <c:v>-31.533999999999999</c:v>
                </c:pt>
                <c:pt idx="4118">
                  <c:v>-31.577999999999999</c:v>
                </c:pt>
                <c:pt idx="4119">
                  <c:v>-31.536999999999999</c:v>
                </c:pt>
                <c:pt idx="4120">
                  <c:v>-31.535</c:v>
                </c:pt>
                <c:pt idx="4121">
                  <c:v>-31.556999999999999</c:v>
                </c:pt>
                <c:pt idx="4122">
                  <c:v>-31.54</c:v>
                </c:pt>
                <c:pt idx="4123">
                  <c:v>-31.565999999999978</c:v>
                </c:pt>
                <c:pt idx="4124">
                  <c:v>-31.587999999999987</c:v>
                </c:pt>
                <c:pt idx="4125">
                  <c:v>-31.562999999999978</c:v>
                </c:pt>
                <c:pt idx="4126">
                  <c:v>-31.553999999999988</c:v>
                </c:pt>
                <c:pt idx="4127">
                  <c:v>-31.538</c:v>
                </c:pt>
                <c:pt idx="4128">
                  <c:v>-31.547000000000001</c:v>
                </c:pt>
                <c:pt idx="4129">
                  <c:v>-31.553999999999988</c:v>
                </c:pt>
                <c:pt idx="4130">
                  <c:v>-31.532</c:v>
                </c:pt>
                <c:pt idx="4131">
                  <c:v>-31.529</c:v>
                </c:pt>
                <c:pt idx="4132">
                  <c:v>-31.538</c:v>
                </c:pt>
                <c:pt idx="4133">
                  <c:v>-31.55</c:v>
                </c:pt>
                <c:pt idx="4134">
                  <c:v>-31.544</c:v>
                </c:pt>
                <c:pt idx="4135">
                  <c:v>-31.532</c:v>
                </c:pt>
                <c:pt idx="4136">
                  <c:v>-31.544</c:v>
                </c:pt>
                <c:pt idx="4137">
                  <c:v>-31.518999999999988</c:v>
                </c:pt>
                <c:pt idx="4138">
                  <c:v>-31.562999999999978</c:v>
                </c:pt>
                <c:pt idx="4139">
                  <c:v>-31.541</c:v>
                </c:pt>
                <c:pt idx="4140">
                  <c:v>-31.591000000000001</c:v>
                </c:pt>
                <c:pt idx="4141">
                  <c:v>-31.553999999999988</c:v>
                </c:pt>
                <c:pt idx="4142">
                  <c:v>-31.562999999999978</c:v>
                </c:pt>
                <c:pt idx="4143">
                  <c:v>-31.56</c:v>
                </c:pt>
                <c:pt idx="4144">
                  <c:v>-31.544</c:v>
                </c:pt>
                <c:pt idx="4145">
                  <c:v>-31.532</c:v>
                </c:pt>
                <c:pt idx="4146">
                  <c:v>-31.56</c:v>
                </c:pt>
                <c:pt idx="4147">
                  <c:v>-31.544</c:v>
                </c:pt>
                <c:pt idx="4148">
                  <c:v>-31.571999999999999</c:v>
                </c:pt>
                <c:pt idx="4149">
                  <c:v>-31.55</c:v>
                </c:pt>
                <c:pt idx="4150">
                  <c:v>-31.535</c:v>
                </c:pt>
                <c:pt idx="4151">
                  <c:v>-31.56</c:v>
                </c:pt>
                <c:pt idx="4152">
                  <c:v>-31.571999999999999</c:v>
                </c:pt>
                <c:pt idx="4153">
                  <c:v>-31.565999999999978</c:v>
                </c:pt>
                <c:pt idx="4154">
                  <c:v>-31.547000000000001</c:v>
                </c:pt>
                <c:pt idx="4155">
                  <c:v>-31.574999999999999</c:v>
                </c:pt>
                <c:pt idx="4156">
                  <c:v>-31.56</c:v>
                </c:pt>
                <c:pt idx="4157">
                  <c:v>-31.538</c:v>
                </c:pt>
                <c:pt idx="4158">
                  <c:v>-31.56</c:v>
                </c:pt>
                <c:pt idx="4159">
                  <c:v>-31.568999999999981</c:v>
                </c:pt>
                <c:pt idx="4160">
                  <c:v>-31.544</c:v>
                </c:pt>
                <c:pt idx="4161">
                  <c:v>-31.56</c:v>
                </c:pt>
                <c:pt idx="4162">
                  <c:v>-31.538</c:v>
                </c:pt>
                <c:pt idx="4163">
                  <c:v>-31.568999999999981</c:v>
                </c:pt>
                <c:pt idx="4164">
                  <c:v>-31.55</c:v>
                </c:pt>
                <c:pt idx="4165">
                  <c:v>-31.553999999999988</c:v>
                </c:pt>
                <c:pt idx="4166">
                  <c:v>-31.541</c:v>
                </c:pt>
                <c:pt idx="4167">
                  <c:v>-31.532</c:v>
                </c:pt>
                <c:pt idx="4168">
                  <c:v>-31.55</c:v>
                </c:pt>
                <c:pt idx="4169">
                  <c:v>-31.553999999999988</c:v>
                </c:pt>
                <c:pt idx="4170">
                  <c:v>-31.529</c:v>
                </c:pt>
                <c:pt idx="4171">
                  <c:v>-31.507000000000001</c:v>
                </c:pt>
                <c:pt idx="4172">
                  <c:v>-31.524999999999999</c:v>
                </c:pt>
                <c:pt idx="4173">
                  <c:v>-31.518999999999988</c:v>
                </c:pt>
                <c:pt idx="4174">
                  <c:v>-31.532</c:v>
                </c:pt>
                <c:pt idx="4175">
                  <c:v>-31.544</c:v>
                </c:pt>
                <c:pt idx="4176">
                  <c:v>-31.535</c:v>
                </c:pt>
                <c:pt idx="4177">
                  <c:v>-31.532</c:v>
                </c:pt>
                <c:pt idx="4178">
                  <c:v>-31.556999999999999</c:v>
                </c:pt>
                <c:pt idx="4179">
                  <c:v>-31.55</c:v>
                </c:pt>
                <c:pt idx="4180">
                  <c:v>-31.574999999999999</c:v>
                </c:pt>
                <c:pt idx="4181">
                  <c:v>-31.541</c:v>
                </c:pt>
                <c:pt idx="4182">
                  <c:v>-31.556999999999999</c:v>
                </c:pt>
                <c:pt idx="4183">
                  <c:v>-31.571999999999999</c:v>
                </c:pt>
                <c:pt idx="4184">
                  <c:v>-31.565999999999978</c:v>
                </c:pt>
                <c:pt idx="4185">
                  <c:v>-31.515999999999988</c:v>
                </c:pt>
                <c:pt idx="4186">
                  <c:v>-31.556999999999999</c:v>
                </c:pt>
                <c:pt idx="4187">
                  <c:v>-31.538</c:v>
                </c:pt>
                <c:pt idx="4188">
                  <c:v>-31.532</c:v>
                </c:pt>
                <c:pt idx="4189">
                  <c:v>-31.544</c:v>
                </c:pt>
                <c:pt idx="4190">
                  <c:v>-31.547000000000001</c:v>
                </c:pt>
                <c:pt idx="4191">
                  <c:v>-31.544</c:v>
                </c:pt>
                <c:pt idx="4192">
                  <c:v>-31.55</c:v>
                </c:pt>
                <c:pt idx="4193">
                  <c:v>-31.532</c:v>
                </c:pt>
                <c:pt idx="4194">
                  <c:v>-31.524999999999999</c:v>
                </c:pt>
                <c:pt idx="4195">
                  <c:v>-31.541</c:v>
                </c:pt>
                <c:pt idx="4196">
                  <c:v>-31.565999999999978</c:v>
                </c:pt>
                <c:pt idx="4197">
                  <c:v>-31.544</c:v>
                </c:pt>
                <c:pt idx="4198">
                  <c:v>-31.553000000000001</c:v>
                </c:pt>
                <c:pt idx="4199">
                  <c:v>-31.562999999999978</c:v>
                </c:pt>
                <c:pt idx="4200">
                  <c:v>-31.541</c:v>
                </c:pt>
                <c:pt idx="4201">
                  <c:v>-31.527999999999999</c:v>
                </c:pt>
                <c:pt idx="4202">
                  <c:v>-31.555</c:v>
                </c:pt>
                <c:pt idx="4203">
                  <c:v>-31.577999999999999</c:v>
                </c:pt>
                <c:pt idx="4204">
                  <c:v>-31.558</c:v>
                </c:pt>
                <c:pt idx="4205">
                  <c:v>-31.556999999999999</c:v>
                </c:pt>
                <c:pt idx="4206">
                  <c:v>-31.573</c:v>
                </c:pt>
                <c:pt idx="4207">
                  <c:v>-31.576000000000001</c:v>
                </c:pt>
                <c:pt idx="4208">
                  <c:v>-31.561999999999987</c:v>
                </c:pt>
                <c:pt idx="4209">
                  <c:v>-31.565999999999978</c:v>
                </c:pt>
                <c:pt idx="4210">
                  <c:v>-31.571000000000005</c:v>
                </c:pt>
                <c:pt idx="4211">
                  <c:v>-31.564</c:v>
                </c:pt>
                <c:pt idx="4212">
                  <c:v>-31.611000000000018</c:v>
                </c:pt>
                <c:pt idx="4213">
                  <c:v>-31.62</c:v>
                </c:pt>
                <c:pt idx="4214">
                  <c:v>-31.591000000000001</c:v>
                </c:pt>
                <c:pt idx="4215">
                  <c:v>-31.622</c:v>
                </c:pt>
                <c:pt idx="4216">
                  <c:v>-31.6</c:v>
                </c:pt>
                <c:pt idx="4217">
                  <c:v>-31.614999999999998</c:v>
                </c:pt>
                <c:pt idx="4218">
                  <c:v>-31.614000000000019</c:v>
                </c:pt>
                <c:pt idx="4219">
                  <c:v>-31.584</c:v>
                </c:pt>
                <c:pt idx="4220">
                  <c:v>-31.587999999999987</c:v>
                </c:pt>
                <c:pt idx="4221">
                  <c:v>-31.57</c:v>
                </c:pt>
                <c:pt idx="4222">
                  <c:v>-31.584</c:v>
                </c:pt>
                <c:pt idx="4223">
                  <c:v>-31.59</c:v>
                </c:pt>
                <c:pt idx="4224">
                  <c:v>-31.59</c:v>
                </c:pt>
                <c:pt idx="4225">
                  <c:v>-31.581</c:v>
                </c:pt>
                <c:pt idx="4226">
                  <c:v>-31.609000000000005</c:v>
                </c:pt>
                <c:pt idx="4227">
                  <c:v>-31.602</c:v>
                </c:pt>
                <c:pt idx="4228">
                  <c:v>-31.632000000000001</c:v>
                </c:pt>
                <c:pt idx="4229">
                  <c:v>-31.606999999999999</c:v>
                </c:pt>
                <c:pt idx="4230">
                  <c:v>-31.600999999999999</c:v>
                </c:pt>
                <c:pt idx="4231">
                  <c:v>-31.629000000000001</c:v>
                </c:pt>
                <c:pt idx="4232">
                  <c:v>-31.584999999999987</c:v>
                </c:pt>
                <c:pt idx="4233">
                  <c:v>-31.629000000000001</c:v>
                </c:pt>
                <c:pt idx="4234">
                  <c:v>-31.632000000000001</c:v>
                </c:pt>
                <c:pt idx="4235">
                  <c:v>-31.616000000000017</c:v>
                </c:pt>
                <c:pt idx="4236">
                  <c:v>-31.635000000000005</c:v>
                </c:pt>
                <c:pt idx="4237">
                  <c:v>-31.629000000000001</c:v>
                </c:pt>
                <c:pt idx="4238">
                  <c:v>-31.603999999999999</c:v>
                </c:pt>
                <c:pt idx="4239">
                  <c:v>-31.597999999999999</c:v>
                </c:pt>
                <c:pt idx="4240">
                  <c:v>-31.603999999999999</c:v>
                </c:pt>
                <c:pt idx="4241">
                  <c:v>-31.600999999999999</c:v>
                </c:pt>
                <c:pt idx="4242">
                  <c:v>-31.584999999999987</c:v>
                </c:pt>
                <c:pt idx="4243">
                  <c:v>-31.587999999999987</c:v>
                </c:pt>
                <c:pt idx="4244">
                  <c:v>-31.613000000000017</c:v>
                </c:pt>
                <c:pt idx="4245">
                  <c:v>-31.603999999999999</c:v>
                </c:pt>
                <c:pt idx="4246">
                  <c:v>-31.594000000000001</c:v>
                </c:pt>
                <c:pt idx="4247">
                  <c:v>-31.594000000000001</c:v>
                </c:pt>
                <c:pt idx="4248">
                  <c:v>-31.587999999999987</c:v>
                </c:pt>
                <c:pt idx="4249">
                  <c:v>-31.576000000000001</c:v>
                </c:pt>
                <c:pt idx="4250">
                  <c:v>-31.594000000000001</c:v>
                </c:pt>
                <c:pt idx="4251">
                  <c:v>-31.576000000000001</c:v>
                </c:pt>
                <c:pt idx="4252">
                  <c:v>-31.619000000000018</c:v>
                </c:pt>
                <c:pt idx="4253">
                  <c:v>-31.600999999999999</c:v>
                </c:pt>
                <c:pt idx="4254">
                  <c:v>-31.606999999999999</c:v>
                </c:pt>
                <c:pt idx="4255">
                  <c:v>-31.616000000000017</c:v>
                </c:pt>
                <c:pt idx="4256">
                  <c:v>-31.619000000000018</c:v>
                </c:pt>
                <c:pt idx="4257">
                  <c:v>-31.597999999999999</c:v>
                </c:pt>
                <c:pt idx="4258">
                  <c:v>-31.606999999999999</c:v>
                </c:pt>
                <c:pt idx="4259">
                  <c:v>-31.597999999999999</c:v>
                </c:pt>
                <c:pt idx="4260">
                  <c:v>-31.603999999999999</c:v>
                </c:pt>
                <c:pt idx="4261">
                  <c:v>-31.597999999999999</c:v>
                </c:pt>
                <c:pt idx="4262">
                  <c:v>-31.584999999999987</c:v>
                </c:pt>
                <c:pt idx="4263">
                  <c:v>-31.616000000000017</c:v>
                </c:pt>
                <c:pt idx="4264">
                  <c:v>-31.600999999999999</c:v>
                </c:pt>
                <c:pt idx="4265">
                  <c:v>-31.606999999999999</c:v>
                </c:pt>
                <c:pt idx="4266">
                  <c:v>-31.594000000000001</c:v>
                </c:pt>
                <c:pt idx="4267">
                  <c:v>-31.616000000000017</c:v>
                </c:pt>
                <c:pt idx="4268">
                  <c:v>-31.626000000000001</c:v>
                </c:pt>
                <c:pt idx="4269">
                  <c:v>-31.616000000000017</c:v>
                </c:pt>
                <c:pt idx="4270">
                  <c:v>-31.635000000000005</c:v>
                </c:pt>
                <c:pt idx="4271">
                  <c:v>-31.613000000000017</c:v>
                </c:pt>
                <c:pt idx="4272">
                  <c:v>-31.603999999999999</c:v>
                </c:pt>
                <c:pt idx="4273">
                  <c:v>-31.610000000000017</c:v>
                </c:pt>
                <c:pt idx="4274">
                  <c:v>-31.603999999999999</c:v>
                </c:pt>
                <c:pt idx="4275">
                  <c:v>-31.626000000000001</c:v>
                </c:pt>
                <c:pt idx="4276">
                  <c:v>-31.603999999999999</c:v>
                </c:pt>
                <c:pt idx="4277">
                  <c:v>-31.610000000000017</c:v>
                </c:pt>
                <c:pt idx="4278">
                  <c:v>-31.610000000000017</c:v>
                </c:pt>
                <c:pt idx="4279">
                  <c:v>-31.619000000000018</c:v>
                </c:pt>
                <c:pt idx="4280">
                  <c:v>-31.616000000000017</c:v>
                </c:pt>
                <c:pt idx="4281">
                  <c:v>-31.629000000000001</c:v>
                </c:pt>
                <c:pt idx="4282">
                  <c:v>-31.613000000000017</c:v>
                </c:pt>
                <c:pt idx="4283">
                  <c:v>-31.619000000000018</c:v>
                </c:pt>
                <c:pt idx="4284">
                  <c:v>-31.632000000000001</c:v>
                </c:pt>
                <c:pt idx="4285">
                  <c:v>-31.616000000000017</c:v>
                </c:pt>
                <c:pt idx="4286">
                  <c:v>-31.597999999999999</c:v>
                </c:pt>
                <c:pt idx="4287">
                  <c:v>-31.600999999999999</c:v>
                </c:pt>
                <c:pt idx="4288">
                  <c:v>-31.594000000000001</c:v>
                </c:pt>
                <c:pt idx="4289">
                  <c:v>-31.619000000000018</c:v>
                </c:pt>
                <c:pt idx="4290">
                  <c:v>-31.613000000000017</c:v>
                </c:pt>
                <c:pt idx="4291">
                  <c:v>-31.606999999999999</c:v>
                </c:pt>
                <c:pt idx="4292">
                  <c:v>-31.603999999999999</c:v>
                </c:pt>
                <c:pt idx="4293">
                  <c:v>-31.640999999999988</c:v>
                </c:pt>
                <c:pt idx="4294">
                  <c:v>-31.623000000000001</c:v>
                </c:pt>
                <c:pt idx="4295">
                  <c:v>-31.613000000000017</c:v>
                </c:pt>
                <c:pt idx="4296">
                  <c:v>-31.640999999999988</c:v>
                </c:pt>
                <c:pt idx="4297">
                  <c:v>-31.635000000000005</c:v>
                </c:pt>
                <c:pt idx="4298">
                  <c:v>-31.616000000000017</c:v>
                </c:pt>
                <c:pt idx="4299">
                  <c:v>-31.632000000000001</c:v>
                </c:pt>
                <c:pt idx="4300">
                  <c:v>-31.629000000000001</c:v>
                </c:pt>
                <c:pt idx="4301">
                  <c:v>-31.591000000000001</c:v>
                </c:pt>
                <c:pt idx="4302">
                  <c:v>-31.623000000000001</c:v>
                </c:pt>
                <c:pt idx="4303">
                  <c:v>-31.619000000000018</c:v>
                </c:pt>
                <c:pt idx="4304">
                  <c:v>-31.6</c:v>
                </c:pt>
                <c:pt idx="4305">
                  <c:v>-31.584999999999987</c:v>
                </c:pt>
                <c:pt idx="4306">
                  <c:v>-31.576000000000001</c:v>
                </c:pt>
                <c:pt idx="4307">
                  <c:v>-31.632999999999999</c:v>
                </c:pt>
                <c:pt idx="4308">
                  <c:v>-31.594000000000001</c:v>
                </c:pt>
                <c:pt idx="4309">
                  <c:v>-31.579000000000001</c:v>
                </c:pt>
                <c:pt idx="4310">
                  <c:v>-31.619000000000018</c:v>
                </c:pt>
                <c:pt idx="4311">
                  <c:v>-31.616000000000017</c:v>
                </c:pt>
                <c:pt idx="4312">
                  <c:v>-31.606999999999999</c:v>
                </c:pt>
                <c:pt idx="4313">
                  <c:v>-31.603000000000005</c:v>
                </c:pt>
                <c:pt idx="4314">
                  <c:v>-31.629000000000001</c:v>
                </c:pt>
                <c:pt idx="4315">
                  <c:v>-31.62</c:v>
                </c:pt>
                <c:pt idx="4316">
                  <c:v>-31.629000000000001</c:v>
                </c:pt>
                <c:pt idx="4317">
                  <c:v>-31.66</c:v>
                </c:pt>
                <c:pt idx="4318">
                  <c:v>-31.641999999999999</c:v>
                </c:pt>
                <c:pt idx="4319">
                  <c:v>-31.645</c:v>
                </c:pt>
                <c:pt idx="4320">
                  <c:v>-31.623999999999999</c:v>
                </c:pt>
                <c:pt idx="4321">
                  <c:v>-31.663</c:v>
                </c:pt>
                <c:pt idx="4322">
                  <c:v>-31.664999999999999</c:v>
                </c:pt>
                <c:pt idx="4323">
                  <c:v>-31.649000000000001</c:v>
                </c:pt>
                <c:pt idx="4324">
                  <c:v>-31.652000000000001</c:v>
                </c:pt>
                <c:pt idx="4325">
                  <c:v>-31.667000000000005</c:v>
                </c:pt>
                <c:pt idx="4326">
                  <c:v>-31.623000000000001</c:v>
                </c:pt>
                <c:pt idx="4327">
                  <c:v>-31.661000000000001</c:v>
                </c:pt>
                <c:pt idx="4328">
                  <c:v>-31.658000000000001</c:v>
                </c:pt>
                <c:pt idx="4329">
                  <c:v>-31.650000000000016</c:v>
                </c:pt>
                <c:pt idx="4330">
                  <c:v>-31.634000000000018</c:v>
                </c:pt>
                <c:pt idx="4331">
                  <c:v>-31.654000000000018</c:v>
                </c:pt>
                <c:pt idx="4332">
                  <c:v>-31.646999999999988</c:v>
                </c:pt>
                <c:pt idx="4333">
                  <c:v>-31.664000000000001</c:v>
                </c:pt>
                <c:pt idx="4334">
                  <c:v>-31.645</c:v>
                </c:pt>
                <c:pt idx="4335">
                  <c:v>-31.654000000000018</c:v>
                </c:pt>
                <c:pt idx="4336">
                  <c:v>-31.655999999999999</c:v>
                </c:pt>
                <c:pt idx="4337">
                  <c:v>-31.663</c:v>
                </c:pt>
                <c:pt idx="4338">
                  <c:v>-31.657000000000018</c:v>
                </c:pt>
                <c:pt idx="4339">
                  <c:v>-31.66</c:v>
                </c:pt>
                <c:pt idx="4340">
                  <c:v>-31.661999999999999</c:v>
                </c:pt>
                <c:pt idx="4341">
                  <c:v>-31.695</c:v>
                </c:pt>
                <c:pt idx="4342">
                  <c:v>-31.66</c:v>
                </c:pt>
                <c:pt idx="4343">
                  <c:v>-31.663</c:v>
                </c:pt>
                <c:pt idx="4344">
                  <c:v>-31.663</c:v>
                </c:pt>
                <c:pt idx="4345">
                  <c:v>-31.667000000000005</c:v>
                </c:pt>
                <c:pt idx="4346">
                  <c:v>-31.678999999999988</c:v>
                </c:pt>
                <c:pt idx="4347">
                  <c:v>-31.645</c:v>
                </c:pt>
                <c:pt idx="4348">
                  <c:v>-31.675999999999988</c:v>
                </c:pt>
                <c:pt idx="4349">
                  <c:v>-31.663</c:v>
                </c:pt>
                <c:pt idx="4350">
                  <c:v>-31.657000000000018</c:v>
                </c:pt>
                <c:pt idx="4351">
                  <c:v>-31.651000000000018</c:v>
                </c:pt>
                <c:pt idx="4352">
                  <c:v>-31.638000000000005</c:v>
                </c:pt>
                <c:pt idx="4353">
                  <c:v>-31.648</c:v>
                </c:pt>
                <c:pt idx="4354">
                  <c:v>-31.635000000000005</c:v>
                </c:pt>
                <c:pt idx="4355">
                  <c:v>-31.663</c:v>
                </c:pt>
                <c:pt idx="4356">
                  <c:v>-31.678999999999988</c:v>
                </c:pt>
                <c:pt idx="4357">
                  <c:v>-31.687999999999999</c:v>
                </c:pt>
                <c:pt idx="4358">
                  <c:v>-31.645</c:v>
                </c:pt>
                <c:pt idx="4359">
                  <c:v>-31.657000000000018</c:v>
                </c:pt>
                <c:pt idx="4360">
                  <c:v>-31.66</c:v>
                </c:pt>
                <c:pt idx="4361">
                  <c:v>-31.667000000000005</c:v>
                </c:pt>
                <c:pt idx="4362">
                  <c:v>-31.66</c:v>
                </c:pt>
                <c:pt idx="4363">
                  <c:v>-31.67</c:v>
                </c:pt>
                <c:pt idx="4364">
                  <c:v>-31.66</c:v>
                </c:pt>
                <c:pt idx="4365">
                  <c:v>-31.66</c:v>
                </c:pt>
                <c:pt idx="4366">
                  <c:v>-31.675999999999988</c:v>
                </c:pt>
                <c:pt idx="4367">
                  <c:v>-31.654000000000018</c:v>
                </c:pt>
                <c:pt idx="4368">
                  <c:v>-31.645</c:v>
                </c:pt>
                <c:pt idx="4369">
                  <c:v>-31.667000000000005</c:v>
                </c:pt>
                <c:pt idx="4370">
                  <c:v>-31.681999999999999</c:v>
                </c:pt>
                <c:pt idx="4371">
                  <c:v>-31.687999999999999</c:v>
                </c:pt>
                <c:pt idx="4372">
                  <c:v>-31.663</c:v>
                </c:pt>
                <c:pt idx="4373">
                  <c:v>-31.67</c:v>
                </c:pt>
                <c:pt idx="4374">
                  <c:v>-31.678999999999988</c:v>
                </c:pt>
                <c:pt idx="4375">
                  <c:v>-31.66</c:v>
                </c:pt>
                <c:pt idx="4376">
                  <c:v>-31.678999999999988</c:v>
                </c:pt>
                <c:pt idx="4377">
                  <c:v>-31.67</c:v>
                </c:pt>
                <c:pt idx="4378">
                  <c:v>-31.725999999999981</c:v>
                </c:pt>
                <c:pt idx="4379">
                  <c:v>-31.667000000000005</c:v>
                </c:pt>
                <c:pt idx="4380">
                  <c:v>-31.695</c:v>
                </c:pt>
                <c:pt idx="4381">
                  <c:v>-31.692</c:v>
                </c:pt>
                <c:pt idx="4382">
                  <c:v>-31.67</c:v>
                </c:pt>
                <c:pt idx="4383">
                  <c:v>-31.648</c:v>
                </c:pt>
                <c:pt idx="4384">
                  <c:v>-31.663</c:v>
                </c:pt>
                <c:pt idx="4385">
                  <c:v>-31.657000000000018</c:v>
                </c:pt>
                <c:pt idx="4386">
                  <c:v>-31.675999999999988</c:v>
                </c:pt>
                <c:pt idx="4387">
                  <c:v>-31.654000000000018</c:v>
                </c:pt>
                <c:pt idx="4388">
                  <c:v>-31.648</c:v>
                </c:pt>
                <c:pt idx="4389">
                  <c:v>-31.651000000000018</c:v>
                </c:pt>
                <c:pt idx="4390">
                  <c:v>-31.651000000000018</c:v>
                </c:pt>
                <c:pt idx="4391">
                  <c:v>-31.632000000000001</c:v>
                </c:pt>
                <c:pt idx="4392">
                  <c:v>-31.654000000000018</c:v>
                </c:pt>
                <c:pt idx="4393">
                  <c:v>-31.651000000000018</c:v>
                </c:pt>
                <c:pt idx="4394">
                  <c:v>-31.66</c:v>
                </c:pt>
                <c:pt idx="4395">
                  <c:v>-31.678999999999988</c:v>
                </c:pt>
                <c:pt idx="4396">
                  <c:v>-31.684999999999999</c:v>
                </c:pt>
                <c:pt idx="4397">
                  <c:v>-31.681999999999999</c:v>
                </c:pt>
                <c:pt idx="4398">
                  <c:v>-31.675999999999988</c:v>
                </c:pt>
                <c:pt idx="4399">
                  <c:v>-31.672999999999988</c:v>
                </c:pt>
                <c:pt idx="4400">
                  <c:v>-31.667000000000005</c:v>
                </c:pt>
                <c:pt idx="4401">
                  <c:v>-31.678999999999988</c:v>
                </c:pt>
                <c:pt idx="4402">
                  <c:v>-31.66</c:v>
                </c:pt>
                <c:pt idx="4403">
                  <c:v>-31.648</c:v>
                </c:pt>
                <c:pt idx="4404">
                  <c:v>-31.654000000000018</c:v>
                </c:pt>
                <c:pt idx="4405">
                  <c:v>-31.675999999999988</c:v>
                </c:pt>
                <c:pt idx="4406">
                  <c:v>-31.678999999999988</c:v>
                </c:pt>
                <c:pt idx="4407">
                  <c:v>-31.684999999999999</c:v>
                </c:pt>
                <c:pt idx="4408">
                  <c:v>-31.692</c:v>
                </c:pt>
                <c:pt idx="4409">
                  <c:v>-31.681999999999999</c:v>
                </c:pt>
                <c:pt idx="4410">
                  <c:v>-31.678999999999988</c:v>
                </c:pt>
                <c:pt idx="4411">
                  <c:v>-31.698</c:v>
                </c:pt>
                <c:pt idx="4412">
                  <c:v>-31.681999999999999</c:v>
                </c:pt>
                <c:pt idx="4413">
                  <c:v>-31.654000000000018</c:v>
                </c:pt>
                <c:pt idx="4414">
                  <c:v>-31.663</c:v>
                </c:pt>
                <c:pt idx="4415">
                  <c:v>-31.66</c:v>
                </c:pt>
                <c:pt idx="4416">
                  <c:v>-31.675999999999988</c:v>
                </c:pt>
                <c:pt idx="4417">
                  <c:v>-31.71</c:v>
                </c:pt>
                <c:pt idx="4418">
                  <c:v>-31.707000000000001</c:v>
                </c:pt>
                <c:pt idx="4419">
                  <c:v>-31.693000000000001</c:v>
                </c:pt>
                <c:pt idx="4420">
                  <c:v>-31.683</c:v>
                </c:pt>
                <c:pt idx="4421">
                  <c:v>-31.686</c:v>
                </c:pt>
                <c:pt idx="4422">
                  <c:v>-31.722999999999978</c:v>
                </c:pt>
                <c:pt idx="4423">
                  <c:v>-31.73</c:v>
                </c:pt>
                <c:pt idx="4424">
                  <c:v>-31.699000000000005</c:v>
                </c:pt>
                <c:pt idx="4425">
                  <c:v>-31.683</c:v>
                </c:pt>
                <c:pt idx="4426">
                  <c:v>-31.698</c:v>
                </c:pt>
                <c:pt idx="4427">
                  <c:v>-31.689</c:v>
                </c:pt>
                <c:pt idx="4428">
                  <c:v>-31.713000000000001</c:v>
                </c:pt>
                <c:pt idx="4429">
                  <c:v>-31.716999999999999</c:v>
                </c:pt>
                <c:pt idx="4430">
                  <c:v>-31.713999999999999</c:v>
                </c:pt>
                <c:pt idx="4431">
                  <c:v>-31.748999999999977</c:v>
                </c:pt>
                <c:pt idx="4432">
                  <c:v>-31.73</c:v>
                </c:pt>
                <c:pt idx="4433">
                  <c:v>-31.707000000000001</c:v>
                </c:pt>
                <c:pt idx="4434">
                  <c:v>-31.733000000000001</c:v>
                </c:pt>
                <c:pt idx="4435">
                  <c:v>-31.724999999999987</c:v>
                </c:pt>
                <c:pt idx="4436">
                  <c:v>-31.724</c:v>
                </c:pt>
                <c:pt idx="4437">
                  <c:v>-31.713000000000001</c:v>
                </c:pt>
                <c:pt idx="4438">
                  <c:v>-31.736000000000001</c:v>
                </c:pt>
                <c:pt idx="4439">
                  <c:v>-31.724</c:v>
                </c:pt>
                <c:pt idx="4440">
                  <c:v>-31.704999999999988</c:v>
                </c:pt>
                <c:pt idx="4441">
                  <c:v>-31.731000000000005</c:v>
                </c:pt>
                <c:pt idx="4442">
                  <c:v>-31.702000000000002</c:v>
                </c:pt>
                <c:pt idx="4443">
                  <c:v>-31.733000000000001</c:v>
                </c:pt>
                <c:pt idx="4444">
                  <c:v>-31.751999999999999</c:v>
                </c:pt>
                <c:pt idx="4445">
                  <c:v>-31.745999999999977</c:v>
                </c:pt>
                <c:pt idx="4446">
                  <c:v>-31.753</c:v>
                </c:pt>
                <c:pt idx="4447">
                  <c:v>-31.744999999999987</c:v>
                </c:pt>
                <c:pt idx="4448">
                  <c:v>-31.741999999999987</c:v>
                </c:pt>
                <c:pt idx="4449">
                  <c:v>-31.739000000000001</c:v>
                </c:pt>
                <c:pt idx="4450">
                  <c:v>-31.739000000000001</c:v>
                </c:pt>
                <c:pt idx="4451">
                  <c:v>-31.73</c:v>
                </c:pt>
                <c:pt idx="4452">
                  <c:v>-31.734000000000005</c:v>
                </c:pt>
                <c:pt idx="4453">
                  <c:v>-31.747999999999987</c:v>
                </c:pt>
                <c:pt idx="4454">
                  <c:v>-31.712</c:v>
                </c:pt>
                <c:pt idx="4455">
                  <c:v>-31.710999999999999</c:v>
                </c:pt>
                <c:pt idx="4456">
                  <c:v>-31.728000000000002</c:v>
                </c:pt>
                <c:pt idx="4457">
                  <c:v>-31.734000000000005</c:v>
                </c:pt>
                <c:pt idx="4458">
                  <c:v>-31.724999999999987</c:v>
                </c:pt>
                <c:pt idx="4459">
                  <c:v>-31.739000000000001</c:v>
                </c:pt>
                <c:pt idx="4460">
                  <c:v>-31.776</c:v>
                </c:pt>
                <c:pt idx="4461">
                  <c:v>-31.728999999999989</c:v>
                </c:pt>
                <c:pt idx="4462">
                  <c:v>-31.741999999999987</c:v>
                </c:pt>
                <c:pt idx="4463">
                  <c:v>-31.747999999999987</c:v>
                </c:pt>
                <c:pt idx="4464">
                  <c:v>-31.754000000000001</c:v>
                </c:pt>
                <c:pt idx="4465">
                  <c:v>-31.773</c:v>
                </c:pt>
                <c:pt idx="4466">
                  <c:v>-31.754000000000001</c:v>
                </c:pt>
                <c:pt idx="4467">
                  <c:v>-31.773</c:v>
                </c:pt>
                <c:pt idx="4468">
                  <c:v>-31.754000000000001</c:v>
                </c:pt>
                <c:pt idx="4469">
                  <c:v>-31.731999999999999</c:v>
                </c:pt>
                <c:pt idx="4470">
                  <c:v>-31.747999999999987</c:v>
                </c:pt>
                <c:pt idx="4471">
                  <c:v>-31.725999999999981</c:v>
                </c:pt>
                <c:pt idx="4472">
                  <c:v>-31.739000000000001</c:v>
                </c:pt>
                <c:pt idx="4473">
                  <c:v>-31.744999999999987</c:v>
                </c:pt>
                <c:pt idx="4474">
                  <c:v>-31.751000000000001</c:v>
                </c:pt>
                <c:pt idx="4475">
                  <c:v>-31.751000000000001</c:v>
                </c:pt>
                <c:pt idx="4476">
                  <c:v>-31.744999999999987</c:v>
                </c:pt>
                <c:pt idx="4477">
                  <c:v>-31.744999999999987</c:v>
                </c:pt>
                <c:pt idx="4478">
                  <c:v>-31.741999999999987</c:v>
                </c:pt>
                <c:pt idx="4479">
                  <c:v>-31.736000000000001</c:v>
                </c:pt>
                <c:pt idx="4480">
                  <c:v>-31.741999999999987</c:v>
                </c:pt>
                <c:pt idx="4481">
                  <c:v>-31.754000000000001</c:v>
                </c:pt>
                <c:pt idx="4482">
                  <c:v>-31.747999999999987</c:v>
                </c:pt>
                <c:pt idx="4483">
                  <c:v>-31.731999999999999</c:v>
                </c:pt>
                <c:pt idx="4484">
                  <c:v>-31.754000000000001</c:v>
                </c:pt>
                <c:pt idx="4485">
                  <c:v>-31.744999999999987</c:v>
                </c:pt>
                <c:pt idx="4486">
                  <c:v>-31.754000000000001</c:v>
                </c:pt>
                <c:pt idx="4487">
                  <c:v>-31.763999999999989</c:v>
                </c:pt>
                <c:pt idx="4488">
                  <c:v>-31.757000000000001</c:v>
                </c:pt>
                <c:pt idx="4489">
                  <c:v>-31.757000000000001</c:v>
                </c:pt>
                <c:pt idx="4490">
                  <c:v>-31.795000000000002</c:v>
                </c:pt>
                <c:pt idx="4491">
                  <c:v>-31.779</c:v>
                </c:pt>
                <c:pt idx="4492">
                  <c:v>-31.754000000000001</c:v>
                </c:pt>
                <c:pt idx="4493">
                  <c:v>-31.747999999999987</c:v>
                </c:pt>
                <c:pt idx="4494">
                  <c:v>-31.751000000000001</c:v>
                </c:pt>
                <c:pt idx="4495">
                  <c:v>-31.760999999999989</c:v>
                </c:pt>
                <c:pt idx="4496">
                  <c:v>-31.744999999999987</c:v>
                </c:pt>
                <c:pt idx="4497">
                  <c:v>-31.760999999999989</c:v>
                </c:pt>
                <c:pt idx="4498">
                  <c:v>-31.757000000000001</c:v>
                </c:pt>
                <c:pt idx="4499">
                  <c:v>-31.763999999999989</c:v>
                </c:pt>
                <c:pt idx="4500">
                  <c:v>-31.757000000000001</c:v>
                </c:pt>
                <c:pt idx="4501">
                  <c:v>-31.757000000000001</c:v>
                </c:pt>
                <c:pt idx="4502">
                  <c:v>-31.757000000000001</c:v>
                </c:pt>
                <c:pt idx="4503">
                  <c:v>-31.731999999999999</c:v>
                </c:pt>
                <c:pt idx="4504">
                  <c:v>-31.739000000000001</c:v>
                </c:pt>
                <c:pt idx="4505">
                  <c:v>-31.739000000000001</c:v>
                </c:pt>
                <c:pt idx="4506">
                  <c:v>-31.731999999999999</c:v>
                </c:pt>
                <c:pt idx="4507">
                  <c:v>-31.744999999999987</c:v>
                </c:pt>
                <c:pt idx="4508">
                  <c:v>-31.72</c:v>
                </c:pt>
                <c:pt idx="4509">
                  <c:v>-31.72</c:v>
                </c:pt>
                <c:pt idx="4510">
                  <c:v>-31.757000000000001</c:v>
                </c:pt>
                <c:pt idx="4511">
                  <c:v>-31.760999999999989</c:v>
                </c:pt>
                <c:pt idx="4512">
                  <c:v>-31.736000000000001</c:v>
                </c:pt>
                <c:pt idx="4513">
                  <c:v>-31.773</c:v>
                </c:pt>
                <c:pt idx="4514">
                  <c:v>-31.773</c:v>
                </c:pt>
                <c:pt idx="4515">
                  <c:v>-31.760999999999989</c:v>
                </c:pt>
                <c:pt idx="4516">
                  <c:v>-31.760999999999989</c:v>
                </c:pt>
                <c:pt idx="4517">
                  <c:v>-31.747999999999987</c:v>
                </c:pt>
                <c:pt idx="4518">
                  <c:v>-31.754000000000001</c:v>
                </c:pt>
                <c:pt idx="4519">
                  <c:v>-31.760999999999989</c:v>
                </c:pt>
                <c:pt idx="4520">
                  <c:v>-31.744999999999987</c:v>
                </c:pt>
                <c:pt idx="4521">
                  <c:v>-31.739000000000001</c:v>
                </c:pt>
                <c:pt idx="4522">
                  <c:v>-31.747999999999987</c:v>
                </c:pt>
                <c:pt idx="4523">
                  <c:v>-31.773</c:v>
                </c:pt>
                <c:pt idx="4524">
                  <c:v>-31.747999999999987</c:v>
                </c:pt>
                <c:pt idx="4525">
                  <c:v>-31.754000000000001</c:v>
                </c:pt>
                <c:pt idx="4526">
                  <c:v>-31.766999999999989</c:v>
                </c:pt>
                <c:pt idx="4527">
                  <c:v>-31.77</c:v>
                </c:pt>
                <c:pt idx="4528">
                  <c:v>-31.763999999999989</c:v>
                </c:pt>
                <c:pt idx="4529">
                  <c:v>-31.785999999999976</c:v>
                </c:pt>
                <c:pt idx="4530">
                  <c:v>-31.766999999999989</c:v>
                </c:pt>
                <c:pt idx="4531">
                  <c:v>-31.77</c:v>
                </c:pt>
                <c:pt idx="4532">
                  <c:v>-31.728999999999989</c:v>
                </c:pt>
                <c:pt idx="4533">
                  <c:v>-31.773</c:v>
                </c:pt>
                <c:pt idx="4534">
                  <c:v>-31.757000000000001</c:v>
                </c:pt>
                <c:pt idx="4535">
                  <c:v>-31.739000000000001</c:v>
                </c:pt>
                <c:pt idx="4536">
                  <c:v>-31.763999999999989</c:v>
                </c:pt>
                <c:pt idx="4537">
                  <c:v>-31.728999999999989</c:v>
                </c:pt>
                <c:pt idx="4538">
                  <c:v>-31.744999999999987</c:v>
                </c:pt>
                <c:pt idx="4539">
                  <c:v>-31.747999999999987</c:v>
                </c:pt>
                <c:pt idx="4540">
                  <c:v>-31.757000000000001</c:v>
                </c:pt>
                <c:pt idx="4541">
                  <c:v>-31.751000000000001</c:v>
                </c:pt>
                <c:pt idx="4542">
                  <c:v>-31.757000000000001</c:v>
                </c:pt>
                <c:pt idx="4543">
                  <c:v>-31.760999999999989</c:v>
                </c:pt>
                <c:pt idx="4544">
                  <c:v>-31.773</c:v>
                </c:pt>
                <c:pt idx="4545">
                  <c:v>-31.760999999999989</c:v>
                </c:pt>
                <c:pt idx="4546">
                  <c:v>-31.736000000000001</c:v>
                </c:pt>
                <c:pt idx="4547">
                  <c:v>-31.751000000000001</c:v>
                </c:pt>
                <c:pt idx="4548">
                  <c:v>-31.72</c:v>
                </c:pt>
                <c:pt idx="4549">
                  <c:v>-31.781999999999989</c:v>
                </c:pt>
                <c:pt idx="4550">
                  <c:v>-31.771000000000001</c:v>
                </c:pt>
                <c:pt idx="4551">
                  <c:v>-31.761999999999986</c:v>
                </c:pt>
                <c:pt idx="4552">
                  <c:v>-31.765999999999973</c:v>
                </c:pt>
                <c:pt idx="4553">
                  <c:v>-31.795000000000002</c:v>
                </c:pt>
                <c:pt idx="4554">
                  <c:v>-31.802</c:v>
                </c:pt>
                <c:pt idx="4555">
                  <c:v>-31.791</c:v>
                </c:pt>
                <c:pt idx="4556">
                  <c:v>-31.776</c:v>
                </c:pt>
                <c:pt idx="4557">
                  <c:v>-31.744</c:v>
                </c:pt>
                <c:pt idx="4558">
                  <c:v>-31.785999999999976</c:v>
                </c:pt>
                <c:pt idx="4559">
                  <c:v>-31.781999999999989</c:v>
                </c:pt>
                <c:pt idx="4560">
                  <c:v>-31.792000000000002</c:v>
                </c:pt>
                <c:pt idx="4561">
                  <c:v>-31.806000000000001</c:v>
                </c:pt>
                <c:pt idx="4562">
                  <c:v>-31.788999999999977</c:v>
                </c:pt>
                <c:pt idx="4563">
                  <c:v>-31.797999999999988</c:v>
                </c:pt>
                <c:pt idx="4564">
                  <c:v>-31.797999999999988</c:v>
                </c:pt>
                <c:pt idx="4565">
                  <c:v>-31.808</c:v>
                </c:pt>
                <c:pt idx="4566">
                  <c:v>-31.809000000000001</c:v>
                </c:pt>
                <c:pt idx="4567">
                  <c:v>-31.809000000000001</c:v>
                </c:pt>
                <c:pt idx="4568">
                  <c:v>-31.802</c:v>
                </c:pt>
                <c:pt idx="4569">
                  <c:v>-31.808</c:v>
                </c:pt>
                <c:pt idx="4570">
                  <c:v>-31.803999999999988</c:v>
                </c:pt>
                <c:pt idx="4571">
                  <c:v>-31.798999999999989</c:v>
                </c:pt>
                <c:pt idx="4572">
                  <c:v>-31.815000000000001</c:v>
                </c:pt>
                <c:pt idx="4573">
                  <c:v>-31.803999999999988</c:v>
                </c:pt>
                <c:pt idx="4574">
                  <c:v>-31.808</c:v>
                </c:pt>
                <c:pt idx="4575">
                  <c:v>-31.832000000000001</c:v>
                </c:pt>
                <c:pt idx="4576">
                  <c:v>-31.785999999999976</c:v>
                </c:pt>
                <c:pt idx="4577">
                  <c:v>-31.830000000000005</c:v>
                </c:pt>
                <c:pt idx="4578">
                  <c:v>-31.835999999999999</c:v>
                </c:pt>
                <c:pt idx="4579">
                  <c:v>-31.810000000000016</c:v>
                </c:pt>
                <c:pt idx="4580">
                  <c:v>-31.812999999999999</c:v>
                </c:pt>
                <c:pt idx="4581">
                  <c:v>-31.831000000000017</c:v>
                </c:pt>
                <c:pt idx="4582">
                  <c:v>-31.809000000000001</c:v>
                </c:pt>
                <c:pt idx="4583">
                  <c:v>-31.838000000000001</c:v>
                </c:pt>
                <c:pt idx="4584">
                  <c:v>-31.85</c:v>
                </c:pt>
                <c:pt idx="4585">
                  <c:v>-31.858000000000001</c:v>
                </c:pt>
                <c:pt idx="4586">
                  <c:v>-31.812999999999999</c:v>
                </c:pt>
                <c:pt idx="4587">
                  <c:v>-31.834000000000017</c:v>
                </c:pt>
                <c:pt idx="4588">
                  <c:v>-31.838000000000001</c:v>
                </c:pt>
                <c:pt idx="4589">
                  <c:v>-31.832999999999988</c:v>
                </c:pt>
                <c:pt idx="4590">
                  <c:v>-31.844999999999999</c:v>
                </c:pt>
                <c:pt idx="4591">
                  <c:v>-31.809000000000001</c:v>
                </c:pt>
                <c:pt idx="4592">
                  <c:v>-31.823</c:v>
                </c:pt>
                <c:pt idx="4593">
                  <c:v>-31.835999999999999</c:v>
                </c:pt>
                <c:pt idx="4594">
                  <c:v>-31.82</c:v>
                </c:pt>
                <c:pt idx="4595">
                  <c:v>-31.841999999999999</c:v>
                </c:pt>
                <c:pt idx="4596">
                  <c:v>-31.803999999999988</c:v>
                </c:pt>
                <c:pt idx="4597">
                  <c:v>-31.832999999999988</c:v>
                </c:pt>
                <c:pt idx="4598">
                  <c:v>-31.841999999999999</c:v>
                </c:pt>
                <c:pt idx="4599">
                  <c:v>-31.850999999999999</c:v>
                </c:pt>
                <c:pt idx="4600">
                  <c:v>-31.876000000000001</c:v>
                </c:pt>
                <c:pt idx="4601">
                  <c:v>-31.830000000000005</c:v>
                </c:pt>
                <c:pt idx="4602">
                  <c:v>-31.826000000000001</c:v>
                </c:pt>
                <c:pt idx="4603">
                  <c:v>-31.830000000000005</c:v>
                </c:pt>
                <c:pt idx="4604">
                  <c:v>-31.795000000000002</c:v>
                </c:pt>
                <c:pt idx="4605">
                  <c:v>-31.841999999999999</c:v>
                </c:pt>
                <c:pt idx="4606">
                  <c:v>-31.841999999999999</c:v>
                </c:pt>
                <c:pt idx="4607">
                  <c:v>-31.835999999999999</c:v>
                </c:pt>
                <c:pt idx="4608">
                  <c:v>-31.850999999999999</c:v>
                </c:pt>
                <c:pt idx="4609">
                  <c:v>-31.838999999999999</c:v>
                </c:pt>
                <c:pt idx="4610">
                  <c:v>-31.830000000000005</c:v>
                </c:pt>
                <c:pt idx="4611">
                  <c:v>-31.835999999999999</c:v>
                </c:pt>
                <c:pt idx="4612">
                  <c:v>-31.82</c:v>
                </c:pt>
                <c:pt idx="4613">
                  <c:v>-31.838999999999999</c:v>
                </c:pt>
                <c:pt idx="4614">
                  <c:v>-31.847999999999999</c:v>
                </c:pt>
                <c:pt idx="4615">
                  <c:v>-31.82</c:v>
                </c:pt>
                <c:pt idx="4616">
                  <c:v>-31.830000000000005</c:v>
                </c:pt>
                <c:pt idx="4617">
                  <c:v>-31.838999999999999</c:v>
                </c:pt>
                <c:pt idx="4618">
                  <c:v>-31.867000000000001</c:v>
                </c:pt>
                <c:pt idx="4619">
                  <c:v>-31.830000000000005</c:v>
                </c:pt>
                <c:pt idx="4620">
                  <c:v>-31.830000000000005</c:v>
                </c:pt>
                <c:pt idx="4621">
                  <c:v>-31.832999999999988</c:v>
                </c:pt>
                <c:pt idx="4622">
                  <c:v>-31.832999999999988</c:v>
                </c:pt>
                <c:pt idx="4623">
                  <c:v>-31.838999999999999</c:v>
                </c:pt>
                <c:pt idx="4624">
                  <c:v>-31.817000000000018</c:v>
                </c:pt>
                <c:pt idx="4625">
                  <c:v>-31.841999999999999</c:v>
                </c:pt>
                <c:pt idx="4626">
                  <c:v>-31.832999999999988</c:v>
                </c:pt>
                <c:pt idx="4627">
                  <c:v>-31.838999999999999</c:v>
                </c:pt>
                <c:pt idx="4628">
                  <c:v>-31.832999999999988</c:v>
                </c:pt>
                <c:pt idx="4629">
                  <c:v>-31.841999999999999</c:v>
                </c:pt>
                <c:pt idx="4630">
                  <c:v>-31.841999999999999</c:v>
                </c:pt>
                <c:pt idx="4631">
                  <c:v>-31.82</c:v>
                </c:pt>
                <c:pt idx="4632">
                  <c:v>-31.826000000000001</c:v>
                </c:pt>
                <c:pt idx="4633">
                  <c:v>-31.844999999999999</c:v>
                </c:pt>
                <c:pt idx="4634">
                  <c:v>-31.844999999999999</c:v>
                </c:pt>
                <c:pt idx="4635">
                  <c:v>-31.826000000000001</c:v>
                </c:pt>
                <c:pt idx="4636">
                  <c:v>-31.844999999999999</c:v>
                </c:pt>
                <c:pt idx="4637">
                  <c:v>-31.873000000000001</c:v>
                </c:pt>
                <c:pt idx="4638">
                  <c:v>-31.823</c:v>
                </c:pt>
                <c:pt idx="4639">
                  <c:v>-31.826000000000001</c:v>
                </c:pt>
                <c:pt idx="4640">
                  <c:v>-31.832999999999988</c:v>
                </c:pt>
                <c:pt idx="4641">
                  <c:v>-31.850999999999999</c:v>
                </c:pt>
                <c:pt idx="4642">
                  <c:v>-31.847999999999999</c:v>
                </c:pt>
                <c:pt idx="4643">
                  <c:v>-31.847999999999999</c:v>
                </c:pt>
                <c:pt idx="4644">
                  <c:v>-31.850999999999999</c:v>
                </c:pt>
                <c:pt idx="4645">
                  <c:v>-31.82</c:v>
                </c:pt>
                <c:pt idx="4646">
                  <c:v>-31.873000000000001</c:v>
                </c:pt>
                <c:pt idx="4647">
                  <c:v>-31.844999999999999</c:v>
                </c:pt>
                <c:pt idx="4648">
                  <c:v>-31.864000000000001</c:v>
                </c:pt>
                <c:pt idx="4649">
                  <c:v>-31.841999999999999</c:v>
                </c:pt>
                <c:pt idx="4650">
                  <c:v>-31.850999999999999</c:v>
                </c:pt>
                <c:pt idx="4651">
                  <c:v>-31.864000000000001</c:v>
                </c:pt>
                <c:pt idx="4652">
                  <c:v>-31.873000000000001</c:v>
                </c:pt>
                <c:pt idx="4653">
                  <c:v>-31.844999999999999</c:v>
                </c:pt>
                <c:pt idx="4654">
                  <c:v>-31.850999999999999</c:v>
                </c:pt>
                <c:pt idx="4655">
                  <c:v>-31.858000000000001</c:v>
                </c:pt>
                <c:pt idx="4656">
                  <c:v>-31.861000000000001</c:v>
                </c:pt>
                <c:pt idx="4657">
                  <c:v>-31.847999999999999</c:v>
                </c:pt>
                <c:pt idx="4658">
                  <c:v>-31.847999999999999</c:v>
                </c:pt>
                <c:pt idx="4659">
                  <c:v>-31.855</c:v>
                </c:pt>
                <c:pt idx="4660">
                  <c:v>-31.832999999999988</c:v>
                </c:pt>
                <c:pt idx="4661">
                  <c:v>-31.835999999999999</c:v>
                </c:pt>
                <c:pt idx="4662">
                  <c:v>-31.844999999999999</c:v>
                </c:pt>
                <c:pt idx="4663">
                  <c:v>-31.87</c:v>
                </c:pt>
                <c:pt idx="4664">
                  <c:v>-31.814000000000018</c:v>
                </c:pt>
                <c:pt idx="4665">
                  <c:v>-31.847999999999999</c:v>
                </c:pt>
                <c:pt idx="4666">
                  <c:v>-31.838999999999999</c:v>
                </c:pt>
                <c:pt idx="4667">
                  <c:v>-31.838999999999999</c:v>
                </c:pt>
                <c:pt idx="4668">
                  <c:v>-31.823</c:v>
                </c:pt>
                <c:pt idx="4669">
                  <c:v>-31.835999999999999</c:v>
                </c:pt>
                <c:pt idx="4670">
                  <c:v>-31.841999999999999</c:v>
                </c:pt>
                <c:pt idx="4671">
                  <c:v>-31.826000000000001</c:v>
                </c:pt>
                <c:pt idx="4672">
                  <c:v>-31.850999999999999</c:v>
                </c:pt>
                <c:pt idx="4673">
                  <c:v>-31.823</c:v>
                </c:pt>
                <c:pt idx="4674">
                  <c:v>-31.808</c:v>
                </c:pt>
                <c:pt idx="4675">
                  <c:v>-31.841999999999999</c:v>
                </c:pt>
                <c:pt idx="4676">
                  <c:v>-31.817000000000018</c:v>
                </c:pt>
                <c:pt idx="4677">
                  <c:v>-31.841999999999999</c:v>
                </c:pt>
                <c:pt idx="4678">
                  <c:v>-31.795000000000002</c:v>
                </c:pt>
                <c:pt idx="4679">
                  <c:v>-31.814000000000018</c:v>
                </c:pt>
                <c:pt idx="4680">
                  <c:v>-31.817000000000018</c:v>
                </c:pt>
                <c:pt idx="4681">
                  <c:v>-31.773</c:v>
                </c:pt>
                <c:pt idx="4682">
                  <c:v>-31.811000000000018</c:v>
                </c:pt>
                <c:pt idx="4683">
                  <c:v>-31.782999999999976</c:v>
                </c:pt>
                <c:pt idx="4684">
                  <c:v>-31.82</c:v>
                </c:pt>
                <c:pt idx="4685">
                  <c:v>-31.800999999999988</c:v>
                </c:pt>
                <c:pt idx="4686">
                  <c:v>-31.826000000000001</c:v>
                </c:pt>
                <c:pt idx="4687">
                  <c:v>-31.811000000000018</c:v>
                </c:pt>
                <c:pt idx="4688">
                  <c:v>-31.817000000000018</c:v>
                </c:pt>
                <c:pt idx="4689">
                  <c:v>-31.808</c:v>
                </c:pt>
                <c:pt idx="4690">
                  <c:v>-31.82</c:v>
                </c:pt>
                <c:pt idx="4691">
                  <c:v>-31.82</c:v>
                </c:pt>
                <c:pt idx="4692">
                  <c:v>-31.826000000000001</c:v>
                </c:pt>
                <c:pt idx="4693">
                  <c:v>-31.82</c:v>
                </c:pt>
                <c:pt idx="4694">
                  <c:v>-31.808</c:v>
                </c:pt>
                <c:pt idx="4695">
                  <c:v>-31.811000000000018</c:v>
                </c:pt>
                <c:pt idx="4696">
                  <c:v>-31.814000000000018</c:v>
                </c:pt>
                <c:pt idx="4697">
                  <c:v>-31.779</c:v>
                </c:pt>
                <c:pt idx="4698">
                  <c:v>-31.795000000000002</c:v>
                </c:pt>
                <c:pt idx="4699">
                  <c:v>-31.795000000000002</c:v>
                </c:pt>
                <c:pt idx="4700">
                  <c:v>-31.797999999999988</c:v>
                </c:pt>
                <c:pt idx="4701">
                  <c:v>-31.788999999999977</c:v>
                </c:pt>
                <c:pt idx="4702">
                  <c:v>-31.797999999999988</c:v>
                </c:pt>
                <c:pt idx="4703">
                  <c:v>-31.773</c:v>
                </c:pt>
                <c:pt idx="4704">
                  <c:v>-31.788999999999977</c:v>
                </c:pt>
                <c:pt idx="4705">
                  <c:v>-31.782999999999976</c:v>
                </c:pt>
                <c:pt idx="4706">
                  <c:v>-31.792000000000002</c:v>
                </c:pt>
                <c:pt idx="4707">
                  <c:v>-31.782999999999976</c:v>
                </c:pt>
                <c:pt idx="4708">
                  <c:v>-31.792000000000002</c:v>
                </c:pt>
                <c:pt idx="4709">
                  <c:v>-31.788999999999977</c:v>
                </c:pt>
                <c:pt idx="4710">
                  <c:v>-31.785999999999976</c:v>
                </c:pt>
                <c:pt idx="4711">
                  <c:v>-31.814000000000018</c:v>
                </c:pt>
                <c:pt idx="4712">
                  <c:v>-31.779</c:v>
                </c:pt>
                <c:pt idx="4713">
                  <c:v>-31.830000000000005</c:v>
                </c:pt>
                <c:pt idx="4714">
                  <c:v>-31.832999999999988</c:v>
                </c:pt>
                <c:pt idx="4715">
                  <c:v>-31.82</c:v>
                </c:pt>
                <c:pt idx="4716">
                  <c:v>-31.810000000000016</c:v>
                </c:pt>
                <c:pt idx="4717">
                  <c:v>-31.808</c:v>
                </c:pt>
                <c:pt idx="4718">
                  <c:v>-31.808</c:v>
                </c:pt>
                <c:pt idx="4719">
                  <c:v>-31.808</c:v>
                </c:pt>
                <c:pt idx="4720">
                  <c:v>-31.795000000000002</c:v>
                </c:pt>
                <c:pt idx="4721">
                  <c:v>-31.817000000000018</c:v>
                </c:pt>
                <c:pt idx="4722">
                  <c:v>-31.814000000000018</c:v>
                </c:pt>
                <c:pt idx="4723">
                  <c:v>-31.795000000000002</c:v>
                </c:pt>
                <c:pt idx="4724">
                  <c:v>-31.817000000000018</c:v>
                </c:pt>
                <c:pt idx="4725">
                  <c:v>-31.773</c:v>
                </c:pt>
                <c:pt idx="4726">
                  <c:v>-31.779</c:v>
                </c:pt>
                <c:pt idx="4727">
                  <c:v>-31.808</c:v>
                </c:pt>
                <c:pt idx="4728">
                  <c:v>-31.797999999999988</c:v>
                </c:pt>
                <c:pt idx="4729">
                  <c:v>-31.797999999999988</c:v>
                </c:pt>
                <c:pt idx="4730">
                  <c:v>-31.823</c:v>
                </c:pt>
                <c:pt idx="4731">
                  <c:v>-31.814000000000018</c:v>
                </c:pt>
                <c:pt idx="4732">
                  <c:v>-31.797999999999988</c:v>
                </c:pt>
                <c:pt idx="4733">
                  <c:v>-31.797999999999988</c:v>
                </c:pt>
                <c:pt idx="4734">
                  <c:v>-31.815000000000001</c:v>
                </c:pt>
                <c:pt idx="4735">
                  <c:v>-31.783999999999978</c:v>
                </c:pt>
                <c:pt idx="4736">
                  <c:v>-31.835999999999999</c:v>
                </c:pt>
                <c:pt idx="4737">
                  <c:v>-31.795000000000002</c:v>
                </c:pt>
                <c:pt idx="4738">
                  <c:v>-31.824000000000005</c:v>
                </c:pt>
                <c:pt idx="4739">
                  <c:v>-31.805</c:v>
                </c:pt>
                <c:pt idx="4740">
                  <c:v>-31.838000000000001</c:v>
                </c:pt>
                <c:pt idx="4741">
                  <c:v>-31.841999999999999</c:v>
                </c:pt>
                <c:pt idx="4742">
                  <c:v>-31.798999999999989</c:v>
                </c:pt>
                <c:pt idx="4743">
                  <c:v>-31.803000000000001</c:v>
                </c:pt>
                <c:pt idx="4744">
                  <c:v>-31.812000000000001</c:v>
                </c:pt>
                <c:pt idx="4745">
                  <c:v>-31.818999999999999</c:v>
                </c:pt>
                <c:pt idx="4746">
                  <c:v>-31.838999999999999</c:v>
                </c:pt>
                <c:pt idx="4747">
                  <c:v>-31.85</c:v>
                </c:pt>
                <c:pt idx="4748">
                  <c:v>-31.844999999999999</c:v>
                </c:pt>
                <c:pt idx="4749">
                  <c:v>-31.873999999999999</c:v>
                </c:pt>
                <c:pt idx="4750">
                  <c:v>-31.835999999999999</c:v>
                </c:pt>
                <c:pt idx="4751">
                  <c:v>-31.853999999999999</c:v>
                </c:pt>
                <c:pt idx="4752">
                  <c:v>-31.844000000000001</c:v>
                </c:pt>
                <c:pt idx="4753">
                  <c:v>-31.867999999999999</c:v>
                </c:pt>
                <c:pt idx="4754">
                  <c:v>-31.893999999999988</c:v>
                </c:pt>
                <c:pt idx="4755">
                  <c:v>-31.913</c:v>
                </c:pt>
                <c:pt idx="4756">
                  <c:v>-31.866</c:v>
                </c:pt>
                <c:pt idx="4757">
                  <c:v>-31.885000000000002</c:v>
                </c:pt>
                <c:pt idx="4758">
                  <c:v>-31.864000000000001</c:v>
                </c:pt>
                <c:pt idx="4759">
                  <c:v>-31.888000000000002</c:v>
                </c:pt>
                <c:pt idx="4760">
                  <c:v>-31.888000000000002</c:v>
                </c:pt>
                <c:pt idx="4761">
                  <c:v>-31.904999999999987</c:v>
                </c:pt>
                <c:pt idx="4762">
                  <c:v>-31.870999999999999</c:v>
                </c:pt>
                <c:pt idx="4763">
                  <c:v>-31.885999999999989</c:v>
                </c:pt>
                <c:pt idx="4764">
                  <c:v>-31.867000000000001</c:v>
                </c:pt>
                <c:pt idx="4765">
                  <c:v>-31.855</c:v>
                </c:pt>
                <c:pt idx="4766">
                  <c:v>-31.855</c:v>
                </c:pt>
                <c:pt idx="4767">
                  <c:v>-31.888999999999989</c:v>
                </c:pt>
                <c:pt idx="4768">
                  <c:v>-31.895</c:v>
                </c:pt>
                <c:pt idx="4769">
                  <c:v>-31.882999999999981</c:v>
                </c:pt>
                <c:pt idx="4770">
                  <c:v>-31.876999999999999</c:v>
                </c:pt>
                <c:pt idx="4771">
                  <c:v>-31.891999999999999</c:v>
                </c:pt>
                <c:pt idx="4772">
                  <c:v>-31.885999999999989</c:v>
                </c:pt>
                <c:pt idx="4773">
                  <c:v>-31.87</c:v>
                </c:pt>
                <c:pt idx="4774">
                  <c:v>-31.914000000000001</c:v>
                </c:pt>
                <c:pt idx="4775">
                  <c:v>-31.88</c:v>
                </c:pt>
                <c:pt idx="4776">
                  <c:v>-31.861000000000001</c:v>
                </c:pt>
                <c:pt idx="4777">
                  <c:v>-31.882999999999981</c:v>
                </c:pt>
                <c:pt idx="4778">
                  <c:v>-31.911000000000001</c:v>
                </c:pt>
                <c:pt idx="4779">
                  <c:v>-31.882999999999981</c:v>
                </c:pt>
                <c:pt idx="4780">
                  <c:v>-31.873000000000001</c:v>
                </c:pt>
                <c:pt idx="4781">
                  <c:v>-31.927</c:v>
                </c:pt>
                <c:pt idx="4782">
                  <c:v>-31.917000000000005</c:v>
                </c:pt>
                <c:pt idx="4783">
                  <c:v>-31.87</c:v>
                </c:pt>
                <c:pt idx="4784">
                  <c:v>-31.907999999999987</c:v>
                </c:pt>
                <c:pt idx="4785">
                  <c:v>-31.87</c:v>
                </c:pt>
                <c:pt idx="4786">
                  <c:v>-31.861000000000001</c:v>
                </c:pt>
                <c:pt idx="4787">
                  <c:v>-31.876999999999999</c:v>
                </c:pt>
                <c:pt idx="4788">
                  <c:v>-31.867000000000001</c:v>
                </c:pt>
                <c:pt idx="4789">
                  <c:v>-31.895</c:v>
                </c:pt>
                <c:pt idx="4790">
                  <c:v>-31.873000000000001</c:v>
                </c:pt>
                <c:pt idx="4791">
                  <c:v>-31.888999999999989</c:v>
                </c:pt>
                <c:pt idx="4792">
                  <c:v>-31.885999999999989</c:v>
                </c:pt>
                <c:pt idx="4793">
                  <c:v>-31.88</c:v>
                </c:pt>
                <c:pt idx="4794">
                  <c:v>-31.888999999999989</c:v>
                </c:pt>
                <c:pt idx="4795">
                  <c:v>-31.888999999999989</c:v>
                </c:pt>
                <c:pt idx="4796">
                  <c:v>-31.891999999999999</c:v>
                </c:pt>
                <c:pt idx="4797">
                  <c:v>-31.888999999999989</c:v>
                </c:pt>
                <c:pt idx="4798">
                  <c:v>-31.885999999999989</c:v>
                </c:pt>
                <c:pt idx="4799">
                  <c:v>-31.876999999999999</c:v>
                </c:pt>
                <c:pt idx="4800">
                  <c:v>-31.876999999999999</c:v>
                </c:pt>
                <c:pt idx="4801">
                  <c:v>-31.888999999999989</c:v>
                </c:pt>
                <c:pt idx="4802">
                  <c:v>-31.907999999999987</c:v>
                </c:pt>
                <c:pt idx="4803">
                  <c:v>-31.936</c:v>
                </c:pt>
                <c:pt idx="4804">
                  <c:v>-31.917000000000005</c:v>
                </c:pt>
                <c:pt idx="4805">
                  <c:v>-31.888999999999989</c:v>
                </c:pt>
                <c:pt idx="4806">
                  <c:v>-31.899000000000001</c:v>
                </c:pt>
                <c:pt idx="4807">
                  <c:v>-31.904999999999987</c:v>
                </c:pt>
                <c:pt idx="4808">
                  <c:v>-31.919999999999987</c:v>
                </c:pt>
                <c:pt idx="4809">
                  <c:v>-31.917000000000005</c:v>
                </c:pt>
                <c:pt idx="4810">
                  <c:v>-31.917000000000005</c:v>
                </c:pt>
                <c:pt idx="4811">
                  <c:v>-31.88</c:v>
                </c:pt>
                <c:pt idx="4812">
                  <c:v>-31.919999999999987</c:v>
                </c:pt>
                <c:pt idx="4813">
                  <c:v>-31.936</c:v>
                </c:pt>
                <c:pt idx="4814">
                  <c:v>-31.882999999999981</c:v>
                </c:pt>
                <c:pt idx="4815">
                  <c:v>-31.907999999999987</c:v>
                </c:pt>
                <c:pt idx="4816">
                  <c:v>-31.899000000000001</c:v>
                </c:pt>
                <c:pt idx="4817">
                  <c:v>-31.901999999999987</c:v>
                </c:pt>
                <c:pt idx="4818">
                  <c:v>-31.888999999999989</c:v>
                </c:pt>
                <c:pt idx="4819">
                  <c:v>-31.901999999999987</c:v>
                </c:pt>
                <c:pt idx="4820">
                  <c:v>-31.873000000000001</c:v>
                </c:pt>
                <c:pt idx="4821">
                  <c:v>-31.867000000000001</c:v>
                </c:pt>
                <c:pt idx="4822">
                  <c:v>-31.895</c:v>
                </c:pt>
                <c:pt idx="4823">
                  <c:v>-31.901999999999987</c:v>
                </c:pt>
                <c:pt idx="4824">
                  <c:v>-31.858000000000001</c:v>
                </c:pt>
                <c:pt idx="4825">
                  <c:v>-31.914000000000001</c:v>
                </c:pt>
                <c:pt idx="4826">
                  <c:v>-31.891999999999999</c:v>
                </c:pt>
                <c:pt idx="4827">
                  <c:v>-31.923999999999989</c:v>
                </c:pt>
                <c:pt idx="4828">
                  <c:v>-31.923999999999989</c:v>
                </c:pt>
                <c:pt idx="4829">
                  <c:v>-31.907999999999987</c:v>
                </c:pt>
                <c:pt idx="4830">
                  <c:v>-31.899000000000001</c:v>
                </c:pt>
                <c:pt idx="4831">
                  <c:v>-31.917000000000005</c:v>
                </c:pt>
                <c:pt idx="4832">
                  <c:v>-31.919999999999987</c:v>
                </c:pt>
                <c:pt idx="4833">
                  <c:v>-31.882999999999981</c:v>
                </c:pt>
                <c:pt idx="4834">
                  <c:v>-31.891999999999999</c:v>
                </c:pt>
                <c:pt idx="4835">
                  <c:v>-31.923999999999989</c:v>
                </c:pt>
                <c:pt idx="4836">
                  <c:v>-31.904999999999987</c:v>
                </c:pt>
                <c:pt idx="4837">
                  <c:v>-31.919999999999987</c:v>
                </c:pt>
                <c:pt idx="4838">
                  <c:v>-31.919999999999987</c:v>
                </c:pt>
                <c:pt idx="4839">
                  <c:v>-31.957999999999988</c:v>
                </c:pt>
                <c:pt idx="4840">
                  <c:v>-31.919999999999987</c:v>
                </c:pt>
                <c:pt idx="4841">
                  <c:v>-31.949000000000002</c:v>
                </c:pt>
                <c:pt idx="4842">
                  <c:v>-31.939</c:v>
                </c:pt>
                <c:pt idx="4843">
                  <c:v>-31.917000000000005</c:v>
                </c:pt>
                <c:pt idx="4844">
                  <c:v>-31.911000000000001</c:v>
                </c:pt>
                <c:pt idx="4845">
                  <c:v>-31.885999999999989</c:v>
                </c:pt>
                <c:pt idx="4846">
                  <c:v>-31.876999999999999</c:v>
                </c:pt>
                <c:pt idx="4847">
                  <c:v>-31.919999999999987</c:v>
                </c:pt>
                <c:pt idx="4848">
                  <c:v>-31.867000000000001</c:v>
                </c:pt>
                <c:pt idx="4849">
                  <c:v>-31.917000000000005</c:v>
                </c:pt>
                <c:pt idx="4850">
                  <c:v>-31.914000000000001</c:v>
                </c:pt>
                <c:pt idx="4851">
                  <c:v>-31.907999999999987</c:v>
                </c:pt>
                <c:pt idx="4852">
                  <c:v>-31.93</c:v>
                </c:pt>
                <c:pt idx="4853">
                  <c:v>-31.919999999999987</c:v>
                </c:pt>
                <c:pt idx="4854">
                  <c:v>-31.936</c:v>
                </c:pt>
                <c:pt idx="4855">
                  <c:v>-31.923999999999989</c:v>
                </c:pt>
                <c:pt idx="4856">
                  <c:v>-31.960999999999977</c:v>
                </c:pt>
                <c:pt idx="4857">
                  <c:v>-31.941999999999986</c:v>
                </c:pt>
                <c:pt idx="4858">
                  <c:v>-31.923999999999989</c:v>
                </c:pt>
                <c:pt idx="4859">
                  <c:v>-31.960999999999977</c:v>
                </c:pt>
                <c:pt idx="4860">
                  <c:v>-31.927</c:v>
                </c:pt>
                <c:pt idx="4861">
                  <c:v>-31.936</c:v>
                </c:pt>
                <c:pt idx="4862">
                  <c:v>-31.911000000000001</c:v>
                </c:pt>
                <c:pt idx="4863">
                  <c:v>-31.93</c:v>
                </c:pt>
                <c:pt idx="4864">
                  <c:v>-31.941999999999986</c:v>
                </c:pt>
                <c:pt idx="4865">
                  <c:v>-31.941999999999986</c:v>
                </c:pt>
                <c:pt idx="4866">
                  <c:v>-31.941999999999986</c:v>
                </c:pt>
                <c:pt idx="4867">
                  <c:v>-31.899000000000001</c:v>
                </c:pt>
                <c:pt idx="4868">
                  <c:v>-31.952000000000002</c:v>
                </c:pt>
                <c:pt idx="4869">
                  <c:v>-31.936</c:v>
                </c:pt>
                <c:pt idx="4870">
                  <c:v>-31.93</c:v>
                </c:pt>
                <c:pt idx="4871">
                  <c:v>-31.914000000000001</c:v>
                </c:pt>
                <c:pt idx="4872">
                  <c:v>-31.936</c:v>
                </c:pt>
                <c:pt idx="4873">
                  <c:v>-31.947999999999986</c:v>
                </c:pt>
                <c:pt idx="4874">
                  <c:v>-31.914000000000001</c:v>
                </c:pt>
                <c:pt idx="4875">
                  <c:v>-31.952000000000002</c:v>
                </c:pt>
                <c:pt idx="4876">
                  <c:v>-31.933</c:v>
                </c:pt>
                <c:pt idx="4877">
                  <c:v>-31.914000000000001</c:v>
                </c:pt>
                <c:pt idx="4878">
                  <c:v>-31.885999999999989</c:v>
                </c:pt>
                <c:pt idx="4879">
                  <c:v>-31.917000000000005</c:v>
                </c:pt>
                <c:pt idx="4880">
                  <c:v>-31.93</c:v>
                </c:pt>
                <c:pt idx="4881">
                  <c:v>-31.923999999999989</c:v>
                </c:pt>
                <c:pt idx="4882">
                  <c:v>-31.966999999999977</c:v>
                </c:pt>
                <c:pt idx="4883">
                  <c:v>-31.944999999999986</c:v>
                </c:pt>
                <c:pt idx="4884">
                  <c:v>-31.936</c:v>
                </c:pt>
                <c:pt idx="4885">
                  <c:v>-31.954999999999988</c:v>
                </c:pt>
                <c:pt idx="4886">
                  <c:v>-31.977</c:v>
                </c:pt>
                <c:pt idx="4887">
                  <c:v>-31.963999999999977</c:v>
                </c:pt>
                <c:pt idx="4888">
                  <c:v>-31.951000000000001</c:v>
                </c:pt>
                <c:pt idx="4889">
                  <c:v>-31.97</c:v>
                </c:pt>
                <c:pt idx="4890">
                  <c:v>-31.995999999999977</c:v>
                </c:pt>
                <c:pt idx="4891">
                  <c:v>-31.934000000000001</c:v>
                </c:pt>
                <c:pt idx="4892">
                  <c:v>-31.961999999999989</c:v>
                </c:pt>
                <c:pt idx="4893">
                  <c:v>-31.907999999999987</c:v>
                </c:pt>
                <c:pt idx="4894">
                  <c:v>-31.949000000000002</c:v>
                </c:pt>
                <c:pt idx="4895">
                  <c:v>-31.979999999999986</c:v>
                </c:pt>
                <c:pt idx="4896">
                  <c:v>-31.97</c:v>
                </c:pt>
                <c:pt idx="4897">
                  <c:v>-31.971999999999987</c:v>
                </c:pt>
                <c:pt idx="4898">
                  <c:v>-32.022000000000013</c:v>
                </c:pt>
                <c:pt idx="4899">
                  <c:v>-32.010999999999996</c:v>
                </c:pt>
                <c:pt idx="4900">
                  <c:v>-32.01</c:v>
                </c:pt>
                <c:pt idx="4901">
                  <c:v>-31.971999999999987</c:v>
                </c:pt>
                <c:pt idx="4902">
                  <c:v>-31.979999999999986</c:v>
                </c:pt>
                <c:pt idx="4903">
                  <c:v>-31.975999999999981</c:v>
                </c:pt>
                <c:pt idx="4904">
                  <c:v>-31.994</c:v>
                </c:pt>
                <c:pt idx="4905">
                  <c:v>-32.020000000000003</c:v>
                </c:pt>
                <c:pt idx="4906">
                  <c:v>-32.016999999999996</c:v>
                </c:pt>
                <c:pt idx="4907">
                  <c:v>-32.035000000000011</c:v>
                </c:pt>
                <c:pt idx="4908">
                  <c:v>-32.026000000000003</c:v>
                </c:pt>
                <c:pt idx="4909">
                  <c:v>-32.026000000000003</c:v>
                </c:pt>
                <c:pt idx="4910">
                  <c:v>-32.013000000000005</c:v>
                </c:pt>
                <c:pt idx="4911">
                  <c:v>-32.013999999999996</c:v>
                </c:pt>
                <c:pt idx="4912">
                  <c:v>-32.016000000000005</c:v>
                </c:pt>
                <c:pt idx="4913">
                  <c:v>-32.049000000000007</c:v>
                </c:pt>
                <c:pt idx="4914">
                  <c:v>-32.046000000000006</c:v>
                </c:pt>
                <c:pt idx="4915">
                  <c:v>-32.005000000000003</c:v>
                </c:pt>
                <c:pt idx="4916">
                  <c:v>-32.018000000000001</c:v>
                </c:pt>
                <c:pt idx="4917">
                  <c:v>-32.03</c:v>
                </c:pt>
                <c:pt idx="4918">
                  <c:v>-32.024000000000001</c:v>
                </c:pt>
                <c:pt idx="4919">
                  <c:v>-32.032000000000011</c:v>
                </c:pt>
                <c:pt idx="4920">
                  <c:v>-32.036000000000001</c:v>
                </c:pt>
                <c:pt idx="4921">
                  <c:v>-32.027000000000001</c:v>
                </c:pt>
                <c:pt idx="4922">
                  <c:v>-32.018000000000001</c:v>
                </c:pt>
                <c:pt idx="4923">
                  <c:v>-32.036000000000001</c:v>
                </c:pt>
                <c:pt idx="4924">
                  <c:v>-32.03</c:v>
                </c:pt>
                <c:pt idx="4925">
                  <c:v>-32.027000000000001</c:v>
                </c:pt>
                <c:pt idx="4926">
                  <c:v>-32.049000000000007</c:v>
                </c:pt>
                <c:pt idx="4927">
                  <c:v>-32.074000000000005</c:v>
                </c:pt>
                <c:pt idx="4928">
                  <c:v>-32.086000000000006</c:v>
                </c:pt>
                <c:pt idx="4929">
                  <c:v>-32.077000000000005</c:v>
                </c:pt>
                <c:pt idx="4930">
                  <c:v>-32.096000000000011</c:v>
                </c:pt>
                <c:pt idx="4931">
                  <c:v>-32.049000000000007</c:v>
                </c:pt>
                <c:pt idx="4932">
                  <c:v>-32.074000000000005</c:v>
                </c:pt>
                <c:pt idx="4933">
                  <c:v>-32.046000000000006</c:v>
                </c:pt>
                <c:pt idx="4934">
                  <c:v>-32.08</c:v>
                </c:pt>
                <c:pt idx="4935">
                  <c:v>-32.077000000000005</c:v>
                </c:pt>
                <c:pt idx="4936">
                  <c:v>-32.077000000000005</c:v>
                </c:pt>
                <c:pt idx="4937">
                  <c:v>-32.061</c:v>
                </c:pt>
                <c:pt idx="4938">
                  <c:v>-32.046000000000006</c:v>
                </c:pt>
                <c:pt idx="4939">
                  <c:v>-32.058</c:v>
                </c:pt>
                <c:pt idx="4940">
                  <c:v>-32.061</c:v>
                </c:pt>
                <c:pt idx="4941">
                  <c:v>-32.043000000000006</c:v>
                </c:pt>
                <c:pt idx="4942">
                  <c:v>-32.046000000000006</c:v>
                </c:pt>
                <c:pt idx="4943">
                  <c:v>-32.061</c:v>
                </c:pt>
                <c:pt idx="4944">
                  <c:v>-32.024000000000001</c:v>
                </c:pt>
                <c:pt idx="4945">
                  <c:v>-32.036000000000001</c:v>
                </c:pt>
                <c:pt idx="4946">
                  <c:v>-32.039000000000001</c:v>
                </c:pt>
                <c:pt idx="4947">
                  <c:v>-32.061</c:v>
                </c:pt>
                <c:pt idx="4948">
                  <c:v>-32.071000000000005</c:v>
                </c:pt>
                <c:pt idx="4949">
                  <c:v>-32.068000000000012</c:v>
                </c:pt>
                <c:pt idx="4950">
                  <c:v>-32.093000000000011</c:v>
                </c:pt>
                <c:pt idx="4951">
                  <c:v>-32.08</c:v>
                </c:pt>
                <c:pt idx="4952">
                  <c:v>-32.071000000000005</c:v>
                </c:pt>
                <c:pt idx="4953">
                  <c:v>-32.08</c:v>
                </c:pt>
                <c:pt idx="4954">
                  <c:v>-32.065000000000012</c:v>
                </c:pt>
                <c:pt idx="4955">
                  <c:v>-32.055</c:v>
                </c:pt>
                <c:pt idx="4956">
                  <c:v>-32.055</c:v>
                </c:pt>
                <c:pt idx="4957">
                  <c:v>-32.08</c:v>
                </c:pt>
                <c:pt idx="4958">
                  <c:v>-32.052</c:v>
                </c:pt>
                <c:pt idx="4959">
                  <c:v>-32.077000000000005</c:v>
                </c:pt>
                <c:pt idx="4960">
                  <c:v>-32.090000000000003</c:v>
                </c:pt>
                <c:pt idx="4961">
                  <c:v>-32.065000000000012</c:v>
                </c:pt>
                <c:pt idx="4962">
                  <c:v>-32.077000000000005</c:v>
                </c:pt>
                <c:pt idx="4963">
                  <c:v>-32.058</c:v>
                </c:pt>
                <c:pt idx="4964">
                  <c:v>-32.061</c:v>
                </c:pt>
                <c:pt idx="4965">
                  <c:v>-32.08</c:v>
                </c:pt>
                <c:pt idx="4966">
                  <c:v>-32.086000000000006</c:v>
                </c:pt>
                <c:pt idx="4967">
                  <c:v>-32.071000000000005</c:v>
                </c:pt>
                <c:pt idx="4968">
                  <c:v>-32.055</c:v>
                </c:pt>
                <c:pt idx="4969">
                  <c:v>-32.083000000000006</c:v>
                </c:pt>
                <c:pt idx="4970">
                  <c:v>-32.071000000000005</c:v>
                </c:pt>
                <c:pt idx="4971">
                  <c:v>-32.093000000000011</c:v>
                </c:pt>
                <c:pt idx="4972">
                  <c:v>-32.090000000000003</c:v>
                </c:pt>
                <c:pt idx="4973">
                  <c:v>-32.086000000000006</c:v>
                </c:pt>
                <c:pt idx="4974">
                  <c:v>-32.049000000000007</c:v>
                </c:pt>
                <c:pt idx="4975">
                  <c:v>-32.077000000000005</c:v>
                </c:pt>
                <c:pt idx="4976">
                  <c:v>-32.093000000000011</c:v>
                </c:pt>
                <c:pt idx="4977">
                  <c:v>-32.08</c:v>
                </c:pt>
                <c:pt idx="4978">
                  <c:v>-32.096000000000011</c:v>
                </c:pt>
                <c:pt idx="4979">
                  <c:v>-32.090000000000003</c:v>
                </c:pt>
                <c:pt idx="4980">
                  <c:v>-32.111000000000004</c:v>
                </c:pt>
                <c:pt idx="4981">
                  <c:v>-32.105000000000011</c:v>
                </c:pt>
                <c:pt idx="4982">
                  <c:v>-32.111000000000004</c:v>
                </c:pt>
                <c:pt idx="4983">
                  <c:v>-32.102000000000011</c:v>
                </c:pt>
                <c:pt idx="4984">
                  <c:v>-32.077000000000005</c:v>
                </c:pt>
                <c:pt idx="4985">
                  <c:v>-32.102000000000011</c:v>
                </c:pt>
                <c:pt idx="4986">
                  <c:v>-32.102000000000011</c:v>
                </c:pt>
                <c:pt idx="4987">
                  <c:v>-32.118000000000002</c:v>
                </c:pt>
                <c:pt idx="4988">
                  <c:v>-32.105000000000011</c:v>
                </c:pt>
                <c:pt idx="4989">
                  <c:v>-32.130000000000003</c:v>
                </c:pt>
                <c:pt idx="4990">
                  <c:v>-32.068000000000012</c:v>
                </c:pt>
                <c:pt idx="4991">
                  <c:v>-32.108000000000011</c:v>
                </c:pt>
                <c:pt idx="4992">
                  <c:v>-32.118000000000002</c:v>
                </c:pt>
                <c:pt idx="4993">
                  <c:v>-32.111000000000004</c:v>
                </c:pt>
                <c:pt idx="4994">
                  <c:v>-32.108000000000011</c:v>
                </c:pt>
                <c:pt idx="4995">
                  <c:v>-32.099000000000011</c:v>
                </c:pt>
                <c:pt idx="4996">
                  <c:v>-32.096000000000011</c:v>
                </c:pt>
                <c:pt idx="4997">
                  <c:v>-32.105000000000011</c:v>
                </c:pt>
                <c:pt idx="4998">
                  <c:v>-32.105000000000011</c:v>
                </c:pt>
                <c:pt idx="4999">
                  <c:v>-32.105000000000011</c:v>
                </c:pt>
                <c:pt idx="5000">
                  <c:v>-32.093000000000011</c:v>
                </c:pt>
                <c:pt idx="5001">
                  <c:v>-32.124000000000002</c:v>
                </c:pt>
                <c:pt idx="5002">
                  <c:v>-32.111000000000004</c:v>
                </c:pt>
                <c:pt idx="5003">
                  <c:v>-32.115000000000002</c:v>
                </c:pt>
                <c:pt idx="5004">
                  <c:v>-32.137</c:v>
                </c:pt>
                <c:pt idx="5005">
                  <c:v>-32.127000000000002</c:v>
                </c:pt>
                <c:pt idx="5006">
                  <c:v>-32.083000000000006</c:v>
                </c:pt>
                <c:pt idx="5007">
                  <c:v>-32.093000000000011</c:v>
                </c:pt>
                <c:pt idx="5008">
                  <c:v>-32.099000000000011</c:v>
                </c:pt>
                <c:pt idx="5009">
                  <c:v>-32.115000000000002</c:v>
                </c:pt>
                <c:pt idx="5010">
                  <c:v>-32.115000000000002</c:v>
                </c:pt>
                <c:pt idx="5011">
                  <c:v>-32.096000000000011</c:v>
                </c:pt>
                <c:pt idx="5012">
                  <c:v>-32.090000000000003</c:v>
                </c:pt>
                <c:pt idx="5013">
                  <c:v>-32.127000000000002</c:v>
                </c:pt>
                <c:pt idx="5014">
                  <c:v>-32.115000000000002</c:v>
                </c:pt>
                <c:pt idx="5015">
                  <c:v>-32.099000000000011</c:v>
                </c:pt>
                <c:pt idx="5016">
                  <c:v>-32.121000000000002</c:v>
                </c:pt>
                <c:pt idx="5017">
                  <c:v>-32.115000000000002</c:v>
                </c:pt>
                <c:pt idx="5018">
                  <c:v>-32.096000000000011</c:v>
                </c:pt>
                <c:pt idx="5019">
                  <c:v>-32.124000000000002</c:v>
                </c:pt>
                <c:pt idx="5020">
                  <c:v>-32.149000000000001</c:v>
                </c:pt>
                <c:pt idx="5021">
                  <c:v>-32.099000000000011</c:v>
                </c:pt>
                <c:pt idx="5022">
                  <c:v>-32.138000000000012</c:v>
                </c:pt>
                <c:pt idx="5023">
                  <c:v>-32.111000000000004</c:v>
                </c:pt>
                <c:pt idx="5024">
                  <c:v>-32.130000000000003</c:v>
                </c:pt>
                <c:pt idx="5025">
                  <c:v>-32.127000000000002</c:v>
                </c:pt>
                <c:pt idx="5026">
                  <c:v>-32.122000000000035</c:v>
                </c:pt>
                <c:pt idx="5027">
                  <c:v>-32.124000000000002</c:v>
                </c:pt>
                <c:pt idx="5028">
                  <c:v>-32.132000000000012</c:v>
                </c:pt>
                <c:pt idx="5029">
                  <c:v>-32.152000000000001</c:v>
                </c:pt>
                <c:pt idx="5030">
                  <c:v>-32.142000000000003</c:v>
                </c:pt>
                <c:pt idx="5031">
                  <c:v>-32.166000000000011</c:v>
                </c:pt>
                <c:pt idx="5032">
                  <c:v>-32.135000000000012</c:v>
                </c:pt>
                <c:pt idx="5033">
                  <c:v>-32.174000000000007</c:v>
                </c:pt>
                <c:pt idx="5034">
                  <c:v>-32.136000000000003</c:v>
                </c:pt>
                <c:pt idx="5035">
                  <c:v>-32.167000000000002</c:v>
                </c:pt>
                <c:pt idx="5036">
                  <c:v>-32.141000000000005</c:v>
                </c:pt>
                <c:pt idx="5037">
                  <c:v>-32.189</c:v>
                </c:pt>
                <c:pt idx="5038">
                  <c:v>-32.203000000000003</c:v>
                </c:pt>
                <c:pt idx="5039">
                  <c:v>-32.165000000000013</c:v>
                </c:pt>
                <c:pt idx="5040">
                  <c:v>-32.198000000000036</c:v>
                </c:pt>
                <c:pt idx="5041">
                  <c:v>-32.231000000000002</c:v>
                </c:pt>
                <c:pt idx="5042">
                  <c:v>-32.185000000000002</c:v>
                </c:pt>
                <c:pt idx="5043">
                  <c:v>-32.198000000000036</c:v>
                </c:pt>
                <c:pt idx="5044">
                  <c:v>-32.188000000000002</c:v>
                </c:pt>
                <c:pt idx="5045">
                  <c:v>-32.187000000000005</c:v>
                </c:pt>
                <c:pt idx="5046">
                  <c:v>-32.196000000000012</c:v>
                </c:pt>
                <c:pt idx="5047">
                  <c:v>-32.221000000000011</c:v>
                </c:pt>
                <c:pt idx="5048">
                  <c:v>-32.215000000000003</c:v>
                </c:pt>
                <c:pt idx="5049">
                  <c:v>-32.237000000000002</c:v>
                </c:pt>
                <c:pt idx="5050">
                  <c:v>-32.234000000000002</c:v>
                </c:pt>
                <c:pt idx="5051">
                  <c:v>-32.218000000000011</c:v>
                </c:pt>
                <c:pt idx="5052">
                  <c:v>-32.212000000000003</c:v>
                </c:pt>
                <c:pt idx="5053">
                  <c:v>-32.249000000000002</c:v>
                </c:pt>
                <c:pt idx="5054">
                  <c:v>-32.227000000000011</c:v>
                </c:pt>
                <c:pt idx="5055">
                  <c:v>-32.231000000000002</c:v>
                </c:pt>
                <c:pt idx="5056">
                  <c:v>-32.212000000000003</c:v>
                </c:pt>
                <c:pt idx="5057">
                  <c:v>-32.221000000000011</c:v>
                </c:pt>
                <c:pt idx="5058">
                  <c:v>-32.234000000000002</c:v>
                </c:pt>
                <c:pt idx="5059">
                  <c:v>-32.246000000000002</c:v>
                </c:pt>
                <c:pt idx="5060">
                  <c:v>-32.218000000000011</c:v>
                </c:pt>
                <c:pt idx="5061">
                  <c:v>-32.24</c:v>
                </c:pt>
                <c:pt idx="5062">
                  <c:v>-32.218000000000011</c:v>
                </c:pt>
                <c:pt idx="5063">
                  <c:v>-32.218000000000011</c:v>
                </c:pt>
                <c:pt idx="5064">
                  <c:v>-32.209000000000003</c:v>
                </c:pt>
                <c:pt idx="5065">
                  <c:v>-32.231000000000002</c:v>
                </c:pt>
                <c:pt idx="5066">
                  <c:v>-32.243000000000002</c:v>
                </c:pt>
                <c:pt idx="5067">
                  <c:v>-32.215000000000003</c:v>
                </c:pt>
                <c:pt idx="5068">
                  <c:v>-32.215000000000003</c:v>
                </c:pt>
                <c:pt idx="5069">
                  <c:v>-32.202000000000012</c:v>
                </c:pt>
                <c:pt idx="5070">
                  <c:v>-32.231000000000002</c:v>
                </c:pt>
                <c:pt idx="5071">
                  <c:v>-32.237000000000002</c:v>
                </c:pt>
                <c:pt idx="5072">
                  <c:v>-32.265000000000036</c:v>
                </c:pt>
                <c:pt idx="5073">
                  <c:v>-32.265000000000036</c:v>
                </c:pt>
                <c:pt idx="5074">
                  <c:v>-32.262000000000036</c:v>
                </c:pt>
                <c:pt idx="5075">
                  <c:v>-32.224000000000011</c:v>
                </c:pt>
                <c:pt idx="5076">
                  <c:v>-32.249000000000002</c:v>
                </c:pt>
                <c:pt idx="5077">
                  <c:v>-32.243000000000002</c:v>
                </c:pt>
                <c:pt idx="5078">
                  <c:v>-32.212000000000003</c:v>
                </c:pt>
                <c:pt idx="5079">
                  <c:v>-32.205000000000013</c:v>
                </c:pt>
                <c:pt idx="5080">
                  <c:v>-32.227000000000011</c:v>
                </c:pt>
                <c:pt idx="5081">
                  <c:v>-32.24</c:v>
                </c:pt>
                <c:pt idx="5082">
                  <c:v>-32.224000000000011</c:v>
                </c:pt>
                <c:pt idx="5083">
                  <c:v>-32.271000000000001</c:v>
                </c:pt>
                <c:pt idx="5084">
                  <c:v>-32.249000000000002</c:v>
                </c:pt>
                <c:pt idx="5085">
                  <c:v>-32.252000000000002</c:v>
                </c:pt>
                <c:pt idx="5086">
                  <c:v>-32.24</c:v>
                </c:pt>
                <c:pt idx="5087">
                  <c:v>-32.243000000000002</c:v>
                </c:pt>
                <c:pt idx="5088">
                  <c:v>-32.262000000000036</c:v>
                </c:pt>
                <c:pt idx="5089">
                  <c:v>-32.252000000000002</c:v>
                </c:pt>
                <c:pt idx="5090">
                  <c:v>-32.243000000000002</c:v>
                </c:pt>
                <c:pt idx="5091">
                  <c:v>-32.212000000000003</c:v>
                </c:pt>
                <c:pt idx="5092">
                  <c:v>-32.256</c:v>
                </c:pt>
                <c:pt idx="5093">
                  <c:v>-32.227000000000011</c:v>
                </c:pt>
                <c:pt idx="5094">
                  <c:v>-32.271000000000001</c:v>
                </c:pt>
                <c:pt idx="5095">
                  <c:v>-32.262000000000036</c:v>
                </c:pt>
                <c:pt idx="5096">
                  <c:v>-32.268000000000036</c:v>
                </c:pt>
                <c:pt idx="5097">
                  <c:v>-32.249000000000002</c:v>
                </c:pt>
                <c:pt idx="5098">
                  <c:v>-32.262000000000036</c:v>
                </c:pt>
                <c:pt idx="5099">
                  <c:v>-32.249000000000002</c:v>
                </c:pt>
                <c:pt idx="5100">
                  <c:v>-32.252000000000002</c:v>
                </c:pt>
                <c:pt idx="5101">
                  <c:v>-32.256</c:v>
                </c:pt>
                <c:pt idx="5102">
                  <c:v>-32.249000000000002</c:v>
                </c:pt>
                <c:pt idx="5103">
                  <c:v>-32.24</c:v>
                </c:pt>
                <c:pt idx="5104">
                  <c:v>-32.24</c:v>
                </c:pt>
                <c:pt idx="5105">
                  <c:v>-32.243000000000002</c:v>
                </c:pt>
                <c:pt idx="5106">
                  <c:v>-32.221000000000011</c:v>
                </c:pt>
                <c:pt idx="5107">
                  <c:v>-32.234000000000002</c:v>
                </c:pt>
                <c:pt idx="5108">
                  <c:v>-32.231000000000002</c:v>
                </c:pt>
                <c:pt idx="5109">
                  <c:v>-32.221000000000011</c:v>
                </c:pt>
                <c:pt idx="5110">
                  <c:v>-32.227000000000011</c:v>
                </c:pt>
                <c:pt idx="5111">
                  <c:v>-32.221000000000011</c:v>
                </c:pt>
                <c:pt idx="5112">
                  <c:v>-32.243000000000002</c:v>
                </c:pt>
                <c:pt idx="5113">
                  <c:v>-32.265000000000036</c:v>
                </c:pt>
                <c:pt idx="5114">
                  <c:v>-32.246000000000002</c:v>
                </c:pt>
                <c:pt idx="5115">
                  <c:v>-32.252000000000002</c:v>
                </c:pt>
                <c:pt idx="5116">
                  <c:v>-32.252000000000002</c:v>
                </c:pt>
                <c:pt idx="5117">
                  <c:v>-32.259</c:v>
                </c:pt>
                <c:pt idx="5118">
                  <c:v>-32.252000000000002</c:v>
                </c:pt>
                <c:pt idx="5119">
                  <c:v>-32.249000000000002</c:v>
                </c:pt>
                <c:pt idx="5120">
                  <c:v>-32.246000000000002</c:v>
                </c:pt>
                <c:pt idx="5121">
                  <c:v>-32.290000000000013</c:v>
                </c:pt>
                <c:pt idx="5122">
                  <c:v>-32.271000000000001</c:v>
                </c:pt>
                <c:pt idx="5123">
                  <c:v>-32.277000000000001</c:v>
                </c:pt>
                <c:pt idx="5124">
                  <c:v>-32.259</c:v>
                </c:pt>
                <c:pt idx="5125">
                  <c:v>-32.274000000000001</c:v>
                </c:pt>
                <c:pt idx="5126">
                  <c:v>-32.281000000000006</c:v>
                </c:pt>
                <c:pt idx="5127">
                  <c:v>-32.297000000000011</c:v>
                </c:pt>
                <c:pt idx="5128">
                  <c:v>-32.272000000000013</c:v>
                </c:pt>
                <c:pt idx="5129">
                  <c:v>-32.325000000000003</c:v>
                </c:pt>
                <c:pt idx="5130">
                  <c:v>-32.278000000000013</c:v>
                </c:pt>
                <c:pt idx="5131">
                  <c:v>-32.286000000000001</c:v>
                </c:pt>
                <c:pt idx="5132">
                  <c:v>-32.303999999999995</c:v>
                </c:pt>
                <c:pt idx="5133">
                  <c:v>-32.285000000000011</c:v>
                </c:pt>
                <c:pt idx="5134">
                  <c:v>-32.290000000000013</c:v>
                </c:pt>
                <c:pt idx="5135">
                  <c:v>-32.314999999999998</c:v>
                </c:pt>
                <c:pt idx="5136">
                  <c:v>-32.321000000000005</c:v>
                </c:pt>
                <c:pt idx="5137">
                  <c:v>-32.323</c:v>
                </c:pt>
                <c:pt idx="5138">
                  <c:v>-32.314999999999998</c:v>
                </c:pt>
                <c:pt idx="5139">
                  <c:v>-32.326000000000001</c:v>
                </c:pt>
                <c:pt idx="5140">
                  <c:v>-32.335000000000001</c:v>
                </c:pt>
                <c:pt idx="5141">
                  <c:v>-32.344999999999999</c:v>
                </c:pt>
                <c:pt idx="5142">
                  <c:v>-32.336000000000006</c:v>
                </c:pt>
                <c:pt idx="5143">
                  <c:v>-32.344999999999999</c:v>
                </c:pt>
                <c:pt idx="5144">
                  <c:v>-32.313999999999993</c:v>
                </c:pt>
                <c:pt idx="5145">
                  <c:v>-32.376000000000005</c:v>
                </c:pt>
                <c:pt idx="5146">
                  <c:v>-32.350999999999999</c:v>
                </c:pt>
                <c:pt idx="5147">
                  <c:v>-32.370000000000005</c:v>
                </c:pt>
                <c:pt idx="5148">
                  <c:v>-32.355999999999995</c:v>
                </c:pt>
                <c:pt idx="5149">
                  <c:v>-32.358999999999995</c:v>
                </c:pt>
                <c:pt idx="5150">
                  <c:v>-32.352999999999994</c:v>
                </c:pt>
                <c:pt idx="5151">
                  <c:v>-32.349999999999994</c:v>
                </c:pt>
                <c:pt idx="5152">
                  <c:v>-32.355999999999995</c:v>
                </c:pt>
                <c:pt idx="5153">
                  <c:v>-32.358999999999995</c:v>
                </c:pt>
                <c:pt idx="5154">
                  <c:v>-32.330999999999996</c:v>
                </c:pt>
                <c:pt idx="5155">
                  <c:v>-32.339999999999996</c:v>
                </c:pt>
                <c:pt idx="5156">
                  <c:v>-32.349999999999994</c:v>
                </c:pt>
                <c:pt idx="5157">
                  <c:v>-32.339999999999996</c:v>
                </c:pt>
                <c:pt idx="5158">
                  <c:v>-32.355999999999995</c:v>
                </c:pt>
                <c:pt idx="5159">
                  <c:v>-32.336999999999996</c:v>
                </c:pt>
                <c:pt idx="5160">
                  <c:v>-32.362000000000002</c:v>
                </c:pt>
                <c:pt idx="5161">
                  <c:v>-32.370999999999995</c:v>
                </c:pt>
                <c:pt idx="5162">
                  <c:v>-32.358999999999995</c:v>
                </c:pt>
                <c:pt idx="5163">
                  <c:v>-32.365000000000002</c:v>
                </c:pt>
                <c:pt idx="5164">
                  <c:v>-32.375</c:v>
                </c:pt>
                <c:pt idx="5165">
                  <c:v>-32.343000000000004</c:v>
                </c:pt>
                <c:pt idx="5166">
                  <c:v>-32.362000000000002</c:v>
                </c:pt>
                <c:pt idx="5167">
                  <c:v>-32.362000000000002</c:v>
                </c:pt>
                <c:pt idx="5168">
                  <c:v>-32.370999999999995</c:v>
                </c:pt>
                <c:pt idx="5169">
                  <c:v>-32.375</c:v>
                </c:pt>
                <c:pt idx="5170">
                  <c:v>-32.380999999999993</c:v>
                </c:pt>
                <c:pt idx="5171">
                  <c:v>-32.375</c:v>
                </c:pt>
                <c:pt idx="5172">
                  <c:v>-32.39</c:v>
                </c:pt>
                <c:pt idx="5173">
                  <c:v>-32.378</c:v>
                </c:pt>
                <c:pt idx="5174">
                  <c:v>-32.397000000000006</c:v>
                </c:pt>
                <c:pt idx="5175">
                  <c:v>-32.370999999999995</c:v>
                </c:pt>
                <c:pt idx="5176">
                  <c:v>-32.370999999999995</c:v>
                </c:pt>
                <c:pt idx="5177">
                  <c:v>-32.358999999999995</c:v>
                </c:pt>
                <c:pt idx="5178">
                  <c:v>-32.403000000000006</c:v>
                </c:pt>
                <c:pt idx="5179">
                  <c:v>-32.370999999999995</c:v>
                </c:pt>
                <c:pt idx="5180">
                  <c:v>-32.380999999999993</c:v>
                </c:pt>
                <c:pt idx="5181">
                  <c:v>-32.365000000000002</c:v>
                </c:pt>
                <c:pt idx="5182">
                  <c:v>-32.378</c:v>
                </c:pt>
                <c:pt idx="5183">
                  <c:v>-32.380999999999993</c:v>
                </c:pt>
                <c:pt idx="5184">
                  <c:v>-32.39</c:v>
                </c:pt>
                <c:pt idx="5185">
                  <c:v>-32.362000000000002</c:v>
                </c:pt>
                <c:pt idx="5186">
                  <c:v>-32.39</c:v>
                </c:pt>
                <c:pt idx="5187">
                  <c:v>-32.370999999999995</c:v>
                </c:pt>
                <c:pt idx="5188">
                  <c:v>-32.386999999999993</c:v>
                </c:pt>
                <c:pt idx="5189">
                  <c:v>-32.358999999999995</c:v>
                </c:pt>
                <c:pt idx="5190">
                  <c:v>-32.365000000000002</c:v>
                </c:pt>
                <c:pt idx="5191">
                  <c:v>-32.358999999999995</c:v>
                </c:pt>
                <c:pt idx="5192">
                  <c:v>-32.370999999999995</c:v>
                </c:pt>
                <c:pt idx="5193">
                  <c:v>-32.362000000000002</c:v>
                </c:pt>
                <c:pt idx="5194">
                  <c:v>-32.365000000000002</c:v>
                </c:pt>
                <c:pt idx="5195">
                  <c:v>-32.386999999999993</c:v>
                </c:pt>
                <c:pt idx="5196">
                  <c:v>-32.383999999999993</c:v>
                </c:pt>
                <c:pt idx="5197">
                  <c:v>-32.339999999999996</c:v>
                </c:pt>
                <c:pt idx="5198">
                  <c:v>-32.383999999999993</c:v>
                </c:pt>
                <c:pt idx="5199">
                  <c:v>-32.378</c:v>
                </c:pt>
                <c:pt idx="5200">
                  <c:v>-32.375</c:v>
                </c:pt>
                <c:pt idx="5201">
                  <c:v>-32.393000000000001</c:v>
                </c:pt>
                <c:pt idx="5202">
                  <c:v>-32.414999999999999</c:v>
                </c:pt>
                <c:pt idx="5203">
                  <c:v>-32.411999999999999</c:v>
                </c:pt>
                <c:pt idx="5204">
                  <c:v>-32.397000000000006</c:v>
                </c:pt>
                <c:pt idx="5205">
                  <c:v>-32.39</c:v>
                </c:pt>
                <c:pt idx="5206">
                  <c:v>-32.380999999999993</c:v>
                </c:pt>
                <c:pt idx="5207">
                  <c:v>-32.393000000000001</c:v>
                </c:pt>
                <c:pt idx="5208">
                  <c:v>-32.386999999999993</c:v>
                </c:pt>
                <c:pt idx="5209">
                  <c:v>-32.386999999999993</c:v>
                </c:pt>
                <c:pt idx="5210">
                  <c:v>-32.375</c:v>
                </c:pt>
                <c:pt idx="5211">
                  <c:v>-32.403000000000006</c:v>
                </c:pt>
                <c:pt idx="5212">
                  <c:v>-32.4</c:v>
                </c:pt>
                <c:pt idx="5213">
                  <c:v>-32.370999999999995</c:v>
                </c:pt>
                <c:pt idx="5214">
                  <c:v>-32.417999999999999</c:v>
                </c:pt>
                <c:pt idx="5215">
                  <c:v>-32.39</c:v>
                </c:pt>
                <c:pt idx="5216">
                  <c:v>-32.397000000000006</c:v>
                </c:pt>
                <c:pt idx="5217">
                  <c:v>-32.409000000000006</c:v>
                </c:pt>
                <c:pt idx="5218">
                  <c:v>-32.393000000000001</c:v>
                </c:pt>
                <c:pt idx="5219">
                  <c:v>-32.380999999999993</c:v>
                </c:pt>
                <c:pt idx="5220">
                  <c:v>-32.378</c:v>
                </c:pt>
                <c:pt idx="5221">
                  <c:v>-32.39</c:v>
                </c:pt>
                <c:pt idx="5222">
                  <c:v>-32.375</c:v>
                </c:pt>
                <c:pt idx="5223">
                  <c:v>-32.383999999999993</c:v>
                </c:pt>
                <c:pt idx="5224">
                  <c:v>-32.393000000000001</c:v>
                </c:pt>
                <c:pt idx="5225">
                  <c:v>-32.378</c:v>
                </c:pt>
                <c:pt idx="5226">
                  <c:v>-32.380999999999993</c:v>
                </c:pt>
                <c:pt idx="5227">
                  <c:v>-32.378</c:v>
                </c:pt>
                <c:pt idx="5228">
                  <c:v>-32.373999999999995</c:v>
                </c:pt>
                <c:pt idx="5229">
                  <c:v>-32.384999999999998</c:v>
                </c:pt>
                <c:pt idx="5230">
                  <c:v>-32.386999999999993</c:v>
                </c:pt>
                <c:pt idx="5231">
                  <c:v>-32.393000000000001</c:v>
                </c:pt>
                <c:pt idx="5232">
                  <c:v>-32.424000000000007</c:v>
                </c:pt>
                <c:pt idx="5233">
                  <c:v>-32.376000000000005</c:v>
                </c:pt>
                <c:pt idx="5234">
                  <c:v>-32.391000000000005</c:v>
                </c:pt>
                <c:pt idx="5235">
                  <c:v>-32.428000000000011</c:v>
                </c:pt>
                <c:pt idx="5236">
                  <c:v>-32.443999999999996</c:v>
                </c:pt>
                <c:pt idx="5237">
                  <c:v>-32.417999999999999</c:v>
                </c:pt>
                <c:pt idx="5238">
                  <c:v>-32.429000000000002</c:v>
                </c:pt>
                <c:pt idx="5239">
                  <c:v>-32.473000000000006</c:v>
                </c:pt>
                <c:pt idx="5240">
                  <c:v>-32.466000000000001</c:v>
                </c:pt>
                <c:pt idx="5241">
                  <c:v>-32.458999999999996</c:v>
                </c:pt>
                <c:pt idx="5242">
                  <c:v>-32.439</c:v>
                </c:pt>
                <c:pt idx="5243">
                  <c:v>-32.477000000000004</c:v>
                </c:pt>
                <c:pt idx="5244">
                  <c:v>-32.472000000000001</c:v>
                </c:pt>
                <c:pt idx="5245">
                  <c:v>-32.474000000000004</c:v>
                </c:pt>
                <c:pt idx="5246">
                  <c:v>-32.474000000000004</c:v>
                </c:pt>
                <c:pt idx="5247">
                  <c:v>-32.472000000000001</c:v>
                </c:pt>
                <c:pt idx="5248">
                  <c:v>-32.455999999999996</c:v>
                </c:pt>
                <c:pt idx="5249">
                  <c:v>-32.483999999999995</c:v>
                </c:pt>
                <c:pt idx="5250">
                  <c:v>-32.462000000000003</c:v>
                </c:pt>
                <c:pt idx="5251">
                  <c:v>-32.475000000000001</c:v>
                </c:pt>
                <c:pt idx="5252">
                  <c:v>-32.455999999999996</c:v>
                </c:pt>
                <c:pt idx="5253">
                  <c:v>-32.489000000000004</c:v>
                </c:pt>
                <c:pt idx="5254">
                  <c:v>-32.478000000000002</c:v>
                </c:pt>
                <c:pt idx="5255">
                  <c:v>-32.462000000000003</c:v>
                </c:pt>
                <c:pt idx="5256">
                  <c:v>-32.462000000000003</c:v>
                </c:pt>
                <c:pt idx="5257">
                  <c:v>-32.497</c:v>
                </c:pt>
                <c:pt idx="5258">
                  <c:v>-32.480999999999995</c:v>
                </c:pt>
                <c:pt idx="5259">
                  <c:v>-32.497</c:v>
                </c:pt>
                <c:pt idx="5260">
                  <c:v>-32.494</c:v>
                </c:pt>
                <c:pt idx="5261">
                  <c:v>-32.478000000000002</c:v>
                </c:pt>
                <c:pt idx="5262">
                  <c:v>-32.462000000000003</c:v>
                </c:pt>
                <c:pt idx="5263">
                  <c:v>-32.449999999999996</c:v>
                </c:pt>
                <c:pt idx="5264">
                  <c:v>-32.486999999999995</c:v>
                </c:pt>
                <c:pt idx="5265">
                  <c:v>-32.491</c:v>
                </c:pt>
                <c:pt idx="5266">
                  <c:v>-32.478000000000002</c:v>
                </c:pt>
                <c:pt idx="5267">
                  <c:v>-32.486999999999995</c:v>
                </c:pt>
                <c:pt idx="5268">
                  <c:v>-32.480999999999995</c:v>
                </c:pt>
                <c:pt idx="5269">
                  <c:v>-32.491</c:v>
                </c:pt>
                <c:pt idx="5270">
                  <c:v>-32.494</c:v>
                </c:pt>
                <c:pt idx="5271">
                  <c:v>-32.483999999999995</c:v>
                </c:pt>
                <c:pt idx="5272">
                  <c:v>-32.465000000000003</c:v>
                </c:pt>
                <c:pt idx="5273">
                  <c:v>-32.509</c:v>
                </c:pt>
                <c:pt idx="5274">
                  <c:v>-32.486999999999995</c:v>
                </c:pt>
                <c:pt idx="5275">
                  <c:v>-32.462000000000003</c:v>
                </c:pt>
                <c:pt idx="5276">
                  <c:v>-32.494</c:v>
                </c:pt>
                <c:pt idx="5277">
                  <c:v>-32.5</c:v>
                </c:pt>
                <c:pt idx="5278">
                  <c:v>-32.519000000000005</c:v>
                </c:pt>
                <c:pt idx="5279">
                  <c:v>-32.509</c:v>
                </c:pt>
                <c:pt idx="5280">
                  <c:v>-32.483999999999995</c:v>
                </c:pt>
                <c:pt idx="5281">
                  <c:v>-32.516000000000005</c:v>
                </c:pt>
                <c:pt idx="5282">
                  <c:v>-32.480999999999995</c:v>
                </c:pt>
                <c:pt idx="5283">
                  <c:v>-32.506</c:v>
                </c:pt>
                <c:pt idx="5284">
                  <c:v>-32.512</c:v>
                </c:pt>
                <c:pt idx="5285">
                  <c:v>-32.506</c:v>
                </c:pt>
                <c:pt idx="5286">
                  <c:v>-32.506</c:v>
                </c:pt>
                <c:pt idx="5287">
                  <c:v>-32.486999999999995</c:v>
                </c:pt>
                <c:pt idx="5288">
                  <c:v>-32.519000000000005</c:v>
                </c:pt>
                <c:pt idx="5289">
                  <c:v>-32.5</c:v>
                </c:pt>
                <c:pt idx="5290">
                  <c:v>-32.494</c:v>
                </c:pt>
                <c:pt idx="5291">
                  <c:v>-32.522000000000013</c:v>
                </c:pt>
                <c:pt idx="5292">
                  <c:v>-32.497</c:v>
                </c:pt>
                <c:pt idx="5293">
                  <c:v>-32.509</c:v>
                </c:pt>
                <c:pt idx="5294">
                  <c:v>-32.503</c:v>
                </c:pt>
                <c:pt idx="5295">
                  <c:v>-32.506</c:v>
                </c:pt>
                <c:pt idx="5296">
                  <c:v>-32.506</c:v>
                </c:pt>
                <c:pt idx="5297">
                  <c:v>-32.525000000000013</c:v>
                </c:pt>
                <c:pt idx="5298">
                  <c:v>-32.503</c:v>
                </c:pt>
                <c:pt idx="5299">
                  <c:v>-32.509</c:v>
                </c:pt>
                <c:pt idx="5300">
                  <c:v>-32.483999999999995</c:v>
                </c:pt>
                <c:pt idx="5301">
                  <c:v>-32.497</c:v>
                </c:pt>
                <c:pt idx="5302">
                  <c:v>-32.503</c:v>
                </c:pt>
                <c:pt idx="5303">
                  <c:v>-32.472000000000001</c:v>
                </c:pt>
                <c:pt idx="5304">
                  <c:v>-32.506</c:v>
                </c:pt>
                <c:pt idx="5305">
                  <c:v>-32.506</c:v>
                </c:pt>
                <c:pt idx="5306">
                  <c:v>-32.522000000000013</c:v>
                </c:pt>
                <c:pt idx="5307">
                  <c:v>-32.537000000000006</c:v>
                </c:pt>
                <c:pt idx="5308">
                  <c:v>-32.528000000000013</c:v>
                </c:pt>
                <c:pt idx="5309">
                  <c:v>-32.503</c:v>
                </c:pt>
                <c:pt idx="5310">
                  <c:v>-32.509</c:v>
                </c:pt>
                <c:pt idx="5311">
                  <c:v>-32.519000000000005</c:v>
                </c:pt>
                <c:pt idx="5312">
                  <c:v>-32.494</c:v>
                </c:pt>
                <c:pt idx="5313">
                  <c:v>-32.528000000000013</c:v>
                </c:pt>
                <c:pt idx="5314">
                  <c:v>-32.5</c:v>
                </c:pt>
                <c:pt idx="5315">
                  <c:v>-32.522000000000013</c:v>
                </c:pt>
                <c:pt idx="5316">
                  <c:v>-32.528000000000013</c:v>
                </c:pt>
                <c:pt idx="5317">
                  <c:v>-32.534000000000006</c:v>
                </c:pt>
                <c:pt idx="5318">
                  <c:v>-32.544000000000004</c:v>
                </c:pt>
                <c:pt idx="5319">
                  <c:v>-32.534000000000006</c:v>
                </c:pt>
                <c:pt idx="5320">
                  <c:v>-32.534000000000006</c:v>
                </c:pt>
                <c:pt idx="5321">
                  <c:v>-32.541000000000004</c:v>
                </c:pt>
                <c:pt idx="5322">
                  <c:v>-32.531000000000006</c:v>
                </c:pt>
                <c:pt idx="5323">
                  <c:v>-32.531000000000006</c:v>
                </c:pt>
                <c:pt idx="5324">
                  <c:v>-32.534000000000006</c:v>
                </c:pt>
                <c:pt idx="5325">
                  <c:v>-32.544000000000004</c:v>
                </c:pt>
                <c:pt idx="5326">
                  <c:v>-32.531000000000006</c:v>
                </c:pt>
                <c:pt idx="5327">
                  <c:v>-32.509</c:v>
                </c:pt>
                <c:pt idx="5328">
                  <c:v>-32.528000000000013</c:v>
                </c:pt>
                <c:pt idx="5329">
                  <c:v>-32.537000000000006</c:v>
                </c:pt>
                <c:pt idx="5330">
                  <c:v>-32.541000000000004</c:v>
                </c:pt>
                <c:pt idx="5331">
                  <c:v>-32.553000000000004</c:v>
                </c:pt>
                <c:pt idx="5332">
                  <c:v>-32.563000000000002</c:v>
                </c:pt>
                <c:pt idx="5333">
                  <c:v>-32.528000000000013</c:v>
                </c:pt>
                <c:pt idx="5334">
                  <c:v>-32.563000000000002</c:v>
                </c:pt>
                <c:pt idx="5335">
                  <c:v>-32.541000000000004</c:v>
                </c:pt>
                <c:pt idx="5336">
                  <c:v>-32.544000000000004</c:v>
                </c:pt>
                <c:pt idx="5337">
                  <c:v>-32.553000000000004</c:v>
                </c:pt>
                <c:pt idx="5338">
                  <c:v>-32.56</c:v>
                </c:pt>
                <c:pt idx="5339">
                  <c:v>-32.568000000000012</c:v>
                </c:pt>
                <c:pt idx="5340">
                  <c:v>-32.553999999999995</c:v>
                </c:pt>
                <c:pt idx="5341">
                  <c:v>-32.564</c:v>
                </c:pt>
                <c:pt idx="5342">
                  <c:v>-32.577000000000005</c:v>
                </c:pt>
                <c:pt idx="5343">
                  <c:v>-32.578000000000003</c:v>
                </c:pt>
                <c:pt idx="5344">
                  <c:v>-32.592000000000013</c:v>
                </c:pt>
                <c:pt idx="5345">
                  <c:v>-32.586000000000006</c:v>
                </c:pt>
                <c:pt idx="5346">
                  <c:v>-32.593000000000011</c:v>
                </c:pt>
                <c:pt idx="5347">
                  <c:v>-32.591000000000001</c:v>
                </c:pt>
                <c:pt idx="5348">
                  <c:v>-32.608000000000011</c:v>
                </c:pt>
                <c:pt idx="5349">
                  <c:v>-32.599000000000011</c:v>
                </c:pt>
                <c:pt idx="5350">
                  <c:v>-32.616</c:v>
                </c:pt>
                <c:pt idx="5351">
                  <c:v>-32.621000000000002</c:v>
                </c:pt>
                <c:pt idx="5352">
                  <c:v>-32.589000000000006</c:v>
                </c:pt>
                <c:pt idx="5353">
                  <c:v>-32.616</c:v>
                </c:pt>
                <c:pt idx="5354">
                  <c:v>-32.624000000000002</c:v>
                </c:pt>
                <c:pt idx="5355">
                  <c:v>-32.622000000000035</c:v>
                </c:pt>
                <c:pt idx="5356">
                  <c:v>-32.613</c:v>
                </c:pt>
                <c:pt idx="5357">
                  <c:v>-32.622000000000035</c:v>
                </c:pt>
                <c:pt idx="5358">
                  <c:v>-32.628000000000036</c:v>
                </c:pt>
                <c:pt idx="5359">
                  <c:v>-32.644000000000005</c:v>
                </c:pt>
                <c:pt idx="5360">
                  <c:v>-32.638000000000012</c:v>
                </c:pt>
                <c:pt idx="5361">
                  <c:v>-32.616</c:v>
                </c:pt>
                <c:pt idx="5362">
                  <c:v>-32.641000000000005</c:v>
                </c:pt>
                <c:pt idx="5363">
                  <c:v>-32.657000000000004</c:v>
                </c:pt>
                <c:pt idx="5364">
                  <c:v>-32.619</c:v>
                </c:pt>
                <c:pt idx="5365">
                  <c:v>-32.647000000000006</c:v>
                </c:pt>
                <c:pt idx="5366">
                  <c:v>-32.625000000000036</c:v>
                </c:pt>
                <c:pt idx="5367">
                  <c:v>-32.613</c:v>
                </c:pt>
                <c:pt idx="5368">
                  <c:v>-32.672000000000011</c:v>
                </c:pt>
                <c:pt idx="5369">
                  <c:v>-32.622000000000035</c:v>
                </c:pt>
                <c:pt idx="5370">
                  <c:v>-32.635000000000012</c:v>
                </c:pt>
                <c:pt idx="5371">
                  <c:v>-32.628000000000036</c:v>
                </c:pt>
                <c:pt idx="5372">
                  <c:v>-32.622000000000035</c:v>
                </c:pt>
                <c:pt idx="5373">
                  <c:v>-32.635000000000012</c:v>
                </c:pt>
                <c:pt idx="5374">
                  <c:v>-32.613</c:v>
                </c:pt>
                <c:pt idx="5375">
                  <c:v>-32.635000000000012</c:v>
                </c:pt>
                <c:pt idx="5376">
                  <c:v>-32.628000000000036</c:v>
                </c:pt>
                <c:pt idx="5377">
                  <c:v>-32.603000000000002</c:v>
                </c:pt>
                <c:pt idx="5378">
                  <c:v>-32.625000000000036</c:v>
                </c:pt>
                <c:pt idx="5379">
                  <c:v>-32.641000000000005</c:v>
                </c:pt>
                <c:pt idx="5380">
                  <c:v>-32.625000000000036</c:v>
                </c:pt>
                <c:pt idx="5381">
                  <c:v>-32.644000000000005</c:v>
                </c:pt>
                <c:pt idx="5382">
                  <c:v>-32.625000000000036</c:v>
                </c:pt>
                <c:pt idx="5383">
                  <c:v>-32.61</c:v>
                </c:pt>
                <c:pt idx="5384">
                  <c:v>-32.631</c:v>
                </c:pt>
                <c:pt idx="5385">
                  <c:v>-32.641000000000005</c:v>
                </c:pt>
                <c:pt idx="5386">
                  <c:v>-32.647000000000006</c:v>
                </c:pt>
                <c:pt idx="5387">
                  <c:v>-32.644000000000005</c:v>
                </c:pt>
                <c:pt idx="5388">
                  <c:v>-32.641000000000005</c:v>
                </c:pt>
                <c:pt idx="5389">
                  <c:v>-32.631</c:v>
                </c:pt>
                <c:pt idx="5390">
                  <c:v>-32.613</c:v>
                </c:pt>
                <c:pt idx="5391">
                  <c:v>-32.628000000000036</c:v>
                </c:pt>
                <c:pt idx="5392">
                  <c:v>-32.628000000000036</c:v>
                </c:pt>
                <c:pt idx="5393">
                  <c:v>-32.622000000000035</c:v>
                </c:pt>
                <c:pt idx="5394">
                  <c:v>-32.603000000000002</c:v>
                </c:pt>
                <c:pt idx="5395">
                  <c:v>-32.622000000000035</c:v>
                </c:pt>
                <c:pt idx="5396">
                  <c:v>-32.631</c:v>
                </c:pt>
                <c:pt idx="5397">
                  <c:v>-32.606000000000002</c:v>
                </c:pt>
                <c:pt idx="5398">
                  <c:v>-32.616</c:v>
                </c:pt>
                <c:pt idx="5399">
                  <c:v>-32.622000000000035</c:v>
                </c:pt>
                <c:pt idx="5400">
                  <c:v>-32.635000000000012</c:v>
                </c:pt>
                <c:pt idx="5401">
                  <c:v>-32.616</c:v>
                </c:pt>
                <c:pt idx="5402">
                  <c:v>-32.613</c:v>
                </c:pt>
                <c:pt idx="5403">
                  <c:v>-32.628000000000036</c:v>
                </c:pt>
                <c:pt idx="5404">
                  <c:v>-32.644000000000005</c:v>
                </c:pt>
                <c:pt idx="5405">
                  <c:v>-32.65</c:v>
                </c:pt>
                <c:pt idx="5406">
                  <c:v>-32.619</c:v>
                </c:pt>
                <c:pt idx="5407">
                  <c:v>-32.61</c:v>
                </c:pt>
                <c:pt idx="5408">
                  <c:v>-32.644000000000005</c:v>
                </c:pt>
                <c:pt idx="5409">
                  <c:v>-32.65</c:v>
                </c:pt>
                <c:pt idx="5410">
                  <c:v>-32.641000000000005</c:v>
                </c:pt>
                <c:pt idx="5411">
                  <c:v>-32.653000000000006</c:v>
                </c:pt>
                <c:pt idx="5412">
                  <c:v>-32.669000000000011</c:v>
                </c:pt>
                <c:pt idx="5413">
                  <c:v>-32.65</c:v>
                </c:pt>
                <c:pt idx="5414">
                  <c:v>-32.647000000000006</c:v>
                </c:pt>
                <c:pt idx="5415">
                  <c:v>-32.678000000000011</c:v>
                </c:pt>
                <c:pt idx="5416">
                  <c:v>-32.625000000000036</c:v>
                </c:pt>
                <c:pt idx="5417">
                  <c:v>-32.625000000000036</c:v>
                </c:pt>
                <c:pt idx="5418">
                  <c:v>-32.653000000000006</c:v>
                </c:pt>
                <c:pt idx="5419">
                  <c:v>-32.647000000000006</c:v>
                </c:pt>
                <c:pt idx="5420">
                  <c:v>-32.625000000000036</c:v>
                </c:pt>
                <c:pt idx="5421">
                  <c:v>-32.619</c:v>
                </c:pt>
                <c:pt idx="5422">
                  <c:v>-32.628000000000036</c:v>
                </c:pt>
                <c:pt idx="5423">
                  <c:v>-32.641000000000005</c:v>
                </c:pt>
                <c:pt idx="5424">
                  <c:v>-32.65</c:v>
                </c:pt>
                <c:pt idx="5425">
                  <c:v>-32.641000000000005</c:v>
                </c:pt>
                <c:pt idx="5426">
                  <c:v>-32.647000000000006</c:v>
                </c:pt>
                <c:pt idx="5427">
                  <c:v>-32.657000000000004</c:v>
                </c:pt>
                <c:pt idx="5428">
                  <c:v>-32.672000000000011</c:v>
                </c:pt>
                <c:pt idx="5429">
                  <c:v>-32.669000000000011</c:v>
                </c:pt>
                <c:pt idx="5430">
                  <c:v>-32.65</c:v>
                </c:pt>
                <c:pt idx="5431">
                  <c:v>-32.65</c:v>
                </c:pt>
                <c:pt idx="5432">
                  <c:v>-32.663000000000011</c:v>
                </c:pt>
                <c:pt idx="5433">
                  <c:v>-32.657000000000004</c:v>
                </c:pt>
                <c:pt idx="5434">
                  <c:v>-32.660000000000011</c:v>
                </c:pt>
                <c:pt idx="5435">
                  <c:v>-32.675000000000011</c:v>
                </c:pt>
                <c:pt idx="5436">
                  <c:v>-32.663000000000011</c:v>
                </c:pt>
                <c:pt idx="5437">
                  <c:v>-32.647000000000006</c:v>
                </c:pt>
                <c:pt idx="5438">
                  <c:v>-32.628000000000036</c:v>
                </c:pt>
                <c:pt idx="5439">
                  <c:v>-32.661000000000001</c:v>
                </c:pt>
                <c:pt idx="5440">
                  <c:v>-32.669000000000011</c:v>
                </c:pt>
                <c:pt idx="5441">
                  <c:v>-32.669000000000011</c:v>
                </c:pt>
                <c:pt idx="5442">
                  <c:v>-32.647000000000006</c:v>
                </c:pt>
                <c:pt idx="5443">
                  <c:v>-32.697000000000003</c:v>
                </c:pt>
                <c:pt idx="5444">
                  <c:v>-32.679000000000002</c:v>
                </c:pt>
                <c:pt idx="5445">
                  <c:v>-32.666000000000011</c:v>
                </c:pt>
                <c:pt idx="5446">
                  <c:v>-32.699000000000012</c:v>
                </c:pt>
                <c:pt idx="5447">
                  <c:v>-32.682000000000002</c:v>
                </c:pt>
                <c:pt idx="5448">
                  <c:v>-32.711000000000006</c:v>
                </c:pt>
                <c:pt idx="5449">
                  <c:v>-32.671000000000006</c:v>
                </c:pt>
                <c:pt idx="5450">
                  <c:v>-32.716000000000001</c:v>
                </c:pt>
                <c:pt idx="5451">
                  <c:v>-32.702000000000012</c:v>
                </c:pt>
                <c:pt idx="5452">
                  <c:v>-32.720000000000013</c:v>
                </c:pt>
                <c:pt idx="5453">
                  <c:v>-32.717000000000006</c:v>
                </c:pt>
                <c:pt idx="5454">
                  <c:v>-32.725000000000037</c:v>
                </c:pt>
                <c:pt idx="5455">
                  <c:v>-32.737000000000002</c:v>
                </c:pt>
                <c:pt idx="5456">
                  <c:v>-32.746000000000002</c:v>
                </c:pt>
                <c:pt idx="5457">
                  <c:v>-32.745000000000012</c:v>
                </c:pt>
                <c:pt idx="5458">
                  <c:v>-32.760000000000012</c:v>
                </c:pt>
                <c:pt idx="5459">
                  <c:v>-32.749000000000002</c:v>
                </c:pt>
                <c:pt idx="5460">
                  <c:v>-32.729000000000013</c:v>
                </c:pt>
                <c:pt idx="5461">
                  <c:v>-32.749000000000002</c:v>
                </c:pt>
                <c:pt idx="5462">
                  <c:v>-32.773000000000003</c:v>
                </c:pt>
                <c:pt idx="5463">
                  <c:v>-32.727000000000011</c:v>
                </c:pt>
                <c:pt idx="5464">
                  <c:v>-32.769000000000013</c:v>
                </c:pt>
                <c:pt idx="5465">
                  <c:v>-32.760000000000012</c:v>
                </c:pt>
                <c:pt idx="5466">
                  <c:v>-32.747</c:v>
                </c:pt>
                <c:pt idx="5467">
                  <c:v>-32.769000000000013</c:v>
                </c:pt>
                <c:pt idx="5468">
                  <c:v>-32.744</c:v>
                </c:pt>
                <c:pt idx="5469">
                  <c:v>-32.760000000000012</c:v>
                </c:pt>
                <c:pt idx="5470">
                  <c:v>-32.751000000000005</c:v>
                </c:pt>
                <c:pt idx="5471">
                  <c:v>-32.763000000000012</c:v>
                </c:pt>
                <c:pt idx="5472">
                  <c:v>-32.769000000000013</c:v>
                </c:pt>
                <c:pt idx="5473">
                  <c:v>-32.735000000000035</c:v>
                </c:pt>
                <c:pt idx="5474">
                  <c:v>-32.754000000000005</c:v>
                </c:pt>
                <c:pt idx="5475">
                  <c:v>-32.766000000000012</c:v>
                </c:pt>
                <c:pt idx="5476">
                  <c:v>-32.776000000000003</c:v>
                </c:pt>
                <c:pt idx="5477">
                  <c:v>-32.779000000000003</c:v>
                </c:pt>
                <c:pt idx="5478">
                  <c:v>-32.760000000000012</c:v>
                </c:pt>
                <c:pt idx="5479">
                  <c:v>-32.766000000000012</c:v>
                </c:pt>
                <c:pt idx="5480">
                  <c:v>-32.776000000000003</c:v>
                </c:pt>
                <c:pt idx="5481">
                  <c:v>-32.763000000000012</c:v>
                </c:pt>
                <c:pt idx="5482">
                  <c:v>-32.769000000000013</c:v>
                </c:pt>
                <c:pt idx="5483">
                  <c:v>-32.757000000000005</c:v>
                </c:pt>
                <c:pt idx="5484">
                  <c:v>-32.744</c:v>
                </c:pt>
                <c:pt idx="5485">
                  <c:v>-32.766000000000012</c:v>
                </c:pt>
                <c:pt idx="5486">
                  <c:v>-32.785000000000011</c:v>
                </c:pt>
                <c:pt idx="5487">
                  <c:v>-32.788000000000011</c:v>
                </c:pt>
                <c:pt idx="5488">
                  <c:v>-32.747</c:v>
                </c:pt>
                <c:pt idx="5489">
                  <c:v>-32.760000000000012</c:v>
                </c:pt>
                <c:pt idx="5490">
                  <c:v>-32.747</c:v>
                </c:pt>
                <c:pt idx="5491">
                  <c:v>-32.785000000000011</c:v>
                </c:pt>
                <c:pt idx="5492">
                  <c:v>-32.738000000000035</c:v>
                </c:pt>
                <c:pt idx="5493">
                  <c:v>-32.744</c:v>
                </c:pt>
                <c:pt idx="5494">
                  <c:v>-32.738000000000035</c:v>
                </c:pt>
                <c:pt idx="5495">
                  <c:v>-32.747</c:v>
                </c:pt>
                <c:pt idx="5496">
                  <c:v>-32.744</c:v>
                </c:pt>
                <c:pt idx="5497">
                  <c:v>-32.769000000000013</c:v>
                </c:pt>
                <c:pt idx="5498">
                  <c:v>-32.754000000000005</c:v>
                </c:pt>
                <c:pt idx="5499">
                  <c:v>-32.754000000000005</c:v>
                </c:pt>
                <c:pt idx="5500">
                  <c:v>-32.744</c:v>
                </c:pt>
                <c:pt idx="5501">
                  <c:v>-32.769000000000013</c:v>
                </c:pt>
                <c:pt idx="5502">
                  <c:v>-32.751000000000005</c:v>
                </c:pt>
                <c:pt idx="5503">
                  <c:v>-32.776000000000003</c:v>
                </c:pt>
                <c:pt idx="5504">
                  <c:v>-32.769000000000013</c:v>
                </c:pt>
                <c:pt idx="5505">
                  <c:v>-32.797000000000011</c:v>
                </c:pt>
                <c:pt idx="5506">
                  <c:v>-32.779000000000003</c:v>
                </c:pt>
                <c:pt idx="5507">
                  <c:v>-32.788000000000011</c:v>
                </c:pt>
                <c:pt idx="5508">
                  <c:v>-32.763000000000012</c:v>
                </c:pt>
                <c:pt idx="5509">
                  <c:v>-32.760000000000012</c:v>
                </c:pt>
                <c:pt idx="5510">
                  <c:v>-32.766000000000012</c:v>
                </c:pt>
                <c:pt idx="5511">
                  <c:v>-32.779000000000003</c:v>
                </c:pt>
                <c:pt idx="5512">
                  <c:v>-32.757000000000005</c:v>
                </c:pt>
                <c:pt idx="5513">
                  <c:v>-32.757000000000005</c:v>
                </c:pt>
                <c:pt idx="5514">
                  <c:v>-32.776000000000003</c:v>
                </c:pt>
                <c:pt idx="5515">
                  <c:v>-32.782000000000011</c:v>
                </c:pt>
                <c:pt idx="5516">
                  <c:v>-32.785000000000011</c:v>
                </c:pt>
                <c:pt idx="5517">
                  <c:v>-32.788000000000011</c:v>
                </c:pt>
                <c:pt idx="5518">
                  <c:v>-32.800999999999995</c:v>
                </c:pt>
                <c:pt idx="5519">
                  <c:v>-32.776000000000003</c:v>
                </c:pt>
                <c:pt idx="5520">
                  <c:v>-32.797000000000011</c:v>
                </c:pt>
                <c:pt idx="5521">
                  <c:v>-32.797000000000011</c:v>
                </c:pt>
                <c:pt idx="5522">
                  <c:v>-32.809999999999995</c:v>
                </c:pt>
                <c:pt idx="5523">
                  <c:v>-32.776000000000003</c:v>
                </c:pt>
                <c:pt idx="5524">
                  <c:v>-32.766000000000012</c:v>
                </c:pt>
                <c:pt idx="5525">
                  <c:v>-32.800999999999995</c:v>
                </c:pt>
                <c:pt idx="5526">
                  <c:v>-32.776000000000003</c:v>
                </c:pt>
                <c:pt idx="5527">
                  <c:v>-32.791000000000011</c:v>
                </c:pt>
                <c:pt idx="5528">
                  <c:v>-32.782000000000011</c:v>
                </c:pt>
                <c:pt idx="5529">
                  <c:v>-32.769000000000013</c:v>
                </c:pt>
                <c:pt idx="5530">
                  <c:v>-32.776000000000003</c:v>
                </c:pt>
                <c:pt idx="5531">
                  <c:v>-32.794000000000011</c:v>
                </c:pt>
                <c:pt idx="5532">
                  <c:v>-32.797000000000011</c:v>
                </c:pt>
                <c:pt idx="5533">
                  <c:v>-32.806999999999995</c:v>
                </c:pt>
                <c:pt idx="5534">
                  <c:v>-32.788000000000011</c:v>
                </c:pt>
                <c:pt idx="5535">
                  <c:v>-32.803999999999995</c:v>
                </c:pt>
                <c:pt idx="5536">
                  <c:v>-32.812999999999995</c:v>
                </c:pt>
                <c:pt idx="5537">
                  <c:v>-32.797000000000011</c:v>
                </c:pt>
                <c:pt idx="5538">
                  <c:v>-32.772000000000013</c:v>
                </c:pt>
                <c:pt idx="5539">
                  <c:v>-32.800999999999995</c:v>
                </c:pt>
                <c:pt idx="5540">
                  <c:v>-32.803000000000004</c:v>
                </c:pt>
                <c:pt idx="5541">
                  <c:v>-32.826000000000001</c:v>
                </c:pt>
                <c:pt idx="5542">
                  <c:v>-32.814999999999998</c:v>
                </c:pt>
                <c:pt idx="5543">
                  <c:v>-32.823</c:v>
                </c:pt>
                <c:pt idx="5544">
                  <c:v>-32.847999999999999</c:v>
                </c:pt>
                <c:pt idx="5545">
                  <c:v>-32.825000000000003</c:v>
                </c:pt>
                <c:pt idx="5546">
                  <c:v>-32.836000000000006</c:v>
                </c:pt>
                <c:pt idx="5547">
                  <c:v>-32.818999999999996</c:v>
                </c:pt>
                <c:pt idx="5548">
                  <c:v>-32.843000000000004</c:v>
                </c:pt>
                <c:pt idx="5549">
                  <c:v>-32.843000000000004</c:v>
                </c:pt>
                <c:pt idx="5550">
                  <c:v>-32.843000000000004</c:v>
                </c:pt>
                <c:pt idx="5551">
                  <c:v>-32.869</c:v>
                </c:pt>
                <c:pt idx="5552">
                  <c:v>-32.885999999999996</c:v>
                </c:pt>
                <c:pt idx="5553">
                  <c:v>-32.878</c:v>
                </c:pt>
                <c:pt idx="5554">
                  <c:v>-32.862000000000002</c:v>
                </c:pt>
                <c:pt idx="5555">
                  <c:v>-32.872</c:v>
                </c:pt>
                <c:pt idx="5556">
                  <c:v>-32.846999999999994</c:v>
                </c:pt>
                <c:pt idx="5557">
                  <c:v>-32.870999999999995</c:v>
                </c:pt>
                <c:pt idx="5558">
                  <c:v>-32.898000000000003</c:v>
                </c:pt>
                <c:pt idx="5559">
                  <c:v>-32.857999999999997</c:v>
                </c:pt>
                <c:pt idx="5560">
                  <c:v>-32.869</c:v>
                </c:pt>
                <c:pt idx="5561">
                  <c:v>-32.903000000000006</c:v>
                </c:pt>
                <c:pt idx="5562">
                  <c:v>-32.923000000000002</c:v>
                </c:pt>
                <c:pt idx="5563">
                  <c:v>-32.92</c:v>
                </c:pt>
                <c:pt idx="5564">
                  <c:v>-32.910000000000004</c:v>
                </c:pt>
                <c:pt idx="5565">
                  <c:v>-32.881999999999998</c:v>
                </c:pt>
                <c:pt idx="5566">
                  <c:v>-32.895000000000003</c:v>
                </c:pt>
                <c:pt idx="5567">
                  <c:v>-32.881999999999998</c:v>
                </c:pt>
                <c:pt idx="5568">
                  <c:v>-32.892000000000003</c:v>
                </c:pt>
                <c:pt idx="5569">
                  <c:v>-32.876000000000005</c:v>
                </c:pt>
                <c:pt idx="5570">
                  <c:v>-32.898000000000003</c:v>
                </c:pt>
                <c:pt idx="5571">
                  <c:v>-32.887999999999998</c:v>
                </c:pt>
                <c:pt idx="5572">
                  <c:v>-32.887999999999998</c:v>
                </c:pt>
                <c:pt idx="5573">
                  <c:v>-32.895000000000003</c:v>
                </c:pt>
                <c:pt idx="5574">
                  <c:v>-32.879000000000005</c:v>
                </c:pt>
                <c:pt idx="5575">
                  <c:v>-32.879000000000005</c:v>
                </c:pt>
                <c:pt idx="5576">
                  <c:v>-32.863</c:v>
                </c:pt>
                <c:pt idx="5577">
                  <c:v>-32.853999999999999</c:v>
                </c:pt>
                <c:pt idx="5578">
                  <c:v>-32.853999999999999</c:v>
                </c:pt>
                <c:pt idx="5579">
                  <c:v>-32.879000000000005</c:v>
                </c:pt>
                <c:pt idx="5580">
                  <c:v>-32.863</c:v>
                </c:pt>
                <c:pt idx="5581">
                  <c:v>-32.863</c:v>
                </c:pt>
                <c:pt idx="5582">
                  <c:v>-32.863</c:v>
                </c:pt>
                <c:pt idx="5583">
                  <c:v>-32.870000000000005</c:v>
                </c:pt>
                <c:pt idx="5584">
                  <c:v>-32.866</c:v>
                </c:pt>
                <c:pt idx="5585">
                  <c:v>-32.879000000000005</c:v>
                </c:pt>
                <c:pt idx="5586">
                  <c:v>-32.879000000000005</c:v>
                </c:pt>
                <c:pt idx="5587">
                  <c:v>-32.879000000000005</c:v>
                </c:pt>
                <c:pt idx="5588">
                  <c:v>-32.898000000000003</c:v>
                </c:pt>
                <c:pt idx="5589">
                  <c:v>-32.895000000000003</c:v>
                </c:pt>
                <c:pt idx="5590">
                  <c:v>-32.887999999999998</c:v>
                </c:pt>
                <c:pt idx="5591">
                  <c:v>-32.881999999999998</c:v>
                </c:pt>
                <c:pt idx="5592">
                  <c:v>-32.900999999999996</c:v>
                </c:pt>
                <c:pt idx="5593">
                  <c:v>-32.892000000000003</c:v>
                </c:pt>
                <c:pt idx="5594">
                  <c:v>-32.895000000000003</c:v>
                </c:pt>
                <c:pt idx="5595">
                  <c:v>-32.907000000000004</c:v>
                </c:pt>
                <c:pt idx="5596">
                  <c:v>-32.881999999999998</c:v>
                </c:pt>
                <c:pt idx="5597">
                  <c:v>-32.879000000000005</c:v>
                </c:pt>
                <c:pt idx="5598">
                  <c:v>-32.895000000000003</c:v>
                </c:pt>
                <c:pt idx="5599">
                  <c:v>-32.907000000000004</c:v>
                </c:pt>
                <c:pt idx="5600">
                  <c:v>-32.900999999999996</c:v>
                </c:pt>
                <c:pt idx="5601">
                  <c:v>-32.887999999999998</c:v>
                </c:pt>
                <c:pt idx="5602">
                  <c:v>-32.876000000000005</c:v>
                </c:pt>
                <c:pt idx="5603">
                  <c:v>-32.881999999999998</c:v>
                </c:pt>
                <c:pt idx="5604">
                  <c:v>-32.887999999999998</c:v>
                </c:pt>
                <c:pt idx="5605">
                  <c:v>-32.879000000000005</c:v>
                </c:pt>
                <c:pt idx="5606">
                  <c:v>-32.870000000000005</c:v>
                </c:pt>
                <c:pt idx="5607">
                  <c:v>-32.873000000000005</c:v>
                </c:pt>
                <c:pt idx="5608">
                  <c:v>-32.876000000000005</c:v>
                </c:pt>
                <c:pt idx="5609">
                  <c:v>-32.881999999999998</c:v>
                </c:pt>
                <c:pt idx="5610">
                  <c:v>-32.879000000000005</c:v>
                </c:pt>
                <c:pt idx="5611">
                  <c:v>-32.884999999999998</c:v>
                </c:pt>
                <c:pt idx="5612">
                  <c:v>-32.873000000000005</c:v>
                </c:pt>
                <c:pt idx="5613">
                  <c:v>-32.887999999999998</c:v>
                </c:pt>
                <c:pt idx="5614">
                  <c:v>-32.873000000000005</c:v>
                </c:pt>
                <c:pt idx="5615">
                  <c:v>-32.892000000000003</c:v>
                </c:pt>
                <c:pt idx="5616">
                  <c:v>-32.898000000000003</c:v>
                </c:pt>
                <c:pt idx="5617">
                  <c:v>-32.892000000000003</c:v>
                </c:pt>
                <c:pt idx="5618">
                  <c:v>-32.884999999999998</c:v>
                </c:pt>
                <c:pt idx="5619">
                  <c:v>-32.898000000000003</c:v>
                </c:pt>
                <c:pt idx="5620">
                  <c:v>-32.873000000000005</c:v>
                </c:pt>
                <c:pt idx="5621">
                  <c:v>-32.892000000000003</c:v>
                </c:pt>
                <c:pt idx="5622">
                  <c:v>-32.887999999999998</c:v>
                </c:pt>
                <c:pt idx="5623">
                  <c:v>-32.876000000000005</c:v>
                </c:pt>
                <c:pt idx="5624">
                  <c:v>-32.895000000000003</c:v>
                </c:pt>
                <c:pt idx="5625">
                  <c:v>-32.884999999999998</c:v>
                </c:pt>
                <c:pt idx="5626">
                  <c:v>-32.887999999999998</c:v>
                </c:pt>
                <c:pt idx="5627">
                  <c:v>-32.903999999999996</c:v>
                </c:pt>
                <c:pt idx="5628">
                  <c:v>-32.916999999999994</c:v>
                </c:pt>
                <c:pt idx="5629">
                  <c:v>-32.895000000000003</c:v>
                </c:pt>
                <c:pt idx="5630">
                  <c:v>-32.881999999999998</c:v>
                </c:pt>
                <c:pt idx="5631">
                  <c:v>-32.907000000000004</c:v>
                </c:pt>
                <c:pt idx="5632">
                  <c:v>-32.881999999999998</c:v>
                </c:pt>
                <c:pt idx="5633">
                  <c:v>-32.895000000000003</c:v>
                </c:pt>
                <c:pt idx="5634">
                  <c:v>-32.913000000000004</c:v>
                </c:pt>
                <c:pt idx="5635">
                  <c:v>-32.892000000000003</c:v>
                </c:pt>
                <c:pt idx="5636">
                  <c:v>-32.898000000000003</c:v>
                </c:pt>
                <c:pt idx="5637">
                  <c:v>-32.892000000000003</c:v>
                </c:pt>
                <c:pt idx="5638">
                  <c:v>-32.92</c:v>
                </c:pt>
                <c:pt idx="5639">
                  <c:v>-32.898000000000003</c:v>
                </c:pt>
                <c:pt idx="5640">
                  <c:v>-32.910000000000004</c:v>
                </c:pt>
                <c:pt idx="5641">
                  <c:v>-32.923000000000002</c:v>
                </c:pt>
                <c:pt idx="5642">
                  <c:v>-32.900999999999996</c:v>
                </c:pt>
                <c:pt idx="5643">
                  <c:v>-32.916999999999994</c:v>
                </c:pt>
                <c:pt idx="5644">
                  <c:v>-32.92</c:v>
                </c:pt>
                <c:pt idx="5645">
                  <c:v>-32.92</c:v>
                </c:pt>
                <c:pt idx="5646">
                  <c:v>-32.875</c:v>
                </c:pt>
                <c:pt idx="5647">
                  <c:v>-32.884999999999998</c:v>
                </c:pt>
                <c:pt idx="5648">
                  <c:v>-32.916999999999994</c:v>
                </c:pt>
                <c:pt idx="5649">
                  <c:v>-32.910000000000004</c:v>
                </c:pt>
                <c:pt idx="5650">
                  <c:v>-32.887999999999998</c:v>
                </c:pt>
                <c:pt idx="5651">
                  <c:v>-32.892000000000003</c:v>
                </c:pt>
                <c:pt idx="5652">
                  <c:v>-32.903999999999996</c:v>
                </c:pt>
                <c:pt idx="5653">
                  <c:v>-32.926000000000002</c:v>
                </c:pt>
                <c:pt idx="5654">
                  <c:v>-32.951999999999998</c:v>
                </c:pt>
                <c:pt idx="5655">
                  <c:v>-32.910000000000004</c:v>
                </c:pt>
                <c:pt idx="5656">
                  <c:v>-32.910000000000004</c:v>
                </c:pt>
                <c:pt idx="5657">
                  <c:v>-32.939</c:v>
                </c:pt>
                <c:pt idx="5658">
                  <c:v>-32.927</c:v>
                </c:pt>
                <c:pt idx="5659">
                  <c:v>-32.931000000000004</c:v>
                </c:pt>
                <c:pt idx="5660">
                  <c:v>-32.937000000000005</c:v>
                </c:pt>
                <c:pt idx="5661">
                  <c:v>-32.961000000000006</c:v>
                </c:pt>
                <c:pt idx="5662">
                  <c:v>-32.950999999999993</c:v>
                </c:pt>
                <c:pt idx="5663">
                  <c:v>-32.971000000000004</c:v>
                </c:pt>
                <c:pt idx="5664">
                  <c:v>-32.972000000000001</c:v>
                </c:pt>
                <c:pt idx="5665">
                  <c:v>-32.988</c:v>
                </c:pt>
                <c:pt idx="5666">
                  <c:v>-32.968000000000011</c:v>
                </c:pt>
                <c:pt idx="5667">
                  <c:v>-32.998000000000012</c:v>
                </c:pt>
                <c:pt idx="5668">
                  <c:v>-32.992000000000012</c:v>
                </c:pt>
                <c:pt idx="5669">
                  <c:v>-32.964000000000006</c:v>
                </c:pt>
                <c:pt idx="5670">
                  <c:v>-33.008000000000003</c:v>
                </c:pt>
                <c:pt idx="5671">
                  <c:v>-32.997</c:v>
                </c:pt>
                <c:pt idx="5672">
                  <c:v>-32.983999999999995</c:v>
                </c:pt>
                <c:pt idx="5673">
                  <c:v>-32.995000000000012</c:v>
                </c:pt>
                <c:pt idx="5674">
                  <c:v>-33.025000000000013</c:v>
                </c:pt>
                <c:pt idx="5675">
                  <c:v>-32.994</c:v>
                </c:pt>
                <c:pt idx="5676">
                  <c:v>-33.007000000000005</c:v>
                </c:pt>
                <c:pt idx="5677">
                  <c:v>-33.007000000000005</c:v>
                </c:pt>
                <c:pt idx="5678">
                  <c:v>-32.995000000000012</c:v>
                </c:pt>
                <c:pt idx="5679">
                  <c:v>-33.001000000000005</c:v>
                </c:pt>
                <c:pt idx="5680">
                  <c:v>-33.020000000000003</c:v>
                </c:pt>
                <c:pt idx="5681">
                  <c:v>-33.004000000000005</c:v>
                </c:pt>
                <c:pt idx="5682">
                  <c:v>-33.013999999999996</c:v>
                </c:pt>
                <c:pt idx="5683">
                  <c:v>-33.016999999999996</c:v>
                </c:pt>
                <c:pt idx="5684">
                  <c:v>-33.013999999999996</c:v>
                </c:pt>
                <c:pt idx="5685">
                  <c:v>-33.026000000000003</c:v>
                </c:pt>
                <c:pt idx="5686">
                  <c:v>-33.004000000000005</c:v>
                </c:pt>
                <c:pt idx="5687">
                  <c:v>-33.032000000000011</c:v>
                </c:pt>
                <c:pt idx="5688">
                  <c:v>-33.032000000000011</c:v>
                </c:pt>
                <c:pt idx="5689">
                  <c:v>-33.061</c:v>
                </c:pt>
                <c:pt idx="5690">
                  <c:v>-32.995000000000012</c:v>
                </c:pt>
                <c:pt idx="5691">
                  <c:v>-33.042000000000002</c:v>
                </c:pt>
                <c:pt idx="5692">
                  <c:v>-33.020000000000003</c:v>
                </c:pt>
                <c:pt idx="5693">
                  <c:v>-33.026000000000003</c:v>
                </c:pt>
                <c:pt idx="5694">
                  <c:v>-33.026000000000003</c:v>
                </c:pt>
                <c:pt idx="5695">
                  <c:v>-33.053999999999995</c:v>
                </c:pt>
                <c:pt idx="5696">
                  <c:v>-33.053999999999995</c:v>
                </c:pt>
                <c:pt idx="5697">
                  <c:v>-33.042000000000002</c:v>
                </c:pt>
                <c:pt idx="5698">
                  <c:v>-33.058</c:v>
                </c:pt>
                <c:pt idx="5699">
                  <c:v>-33.061</c:v>
                </c:pt>
                <c:pt idx="5700">
                  <c:v>-33.026000000000003</c:v>
                </c:pt>
                <c:pt idx="5701">
                  <c:v>-33.036000000000001</c:v>
                </c:pt>
                <c:pt idx="5702">
                  <c:v>-33.032000000000011</c:v>
                </c:pt>
                <c:pt idx="5703">
                  <c:v>-33.048000000000002</c:v>
                </c:pt>
                <c:pt idx="5704">
                  <c:v>-33.039000000000001</c:v>
                </c:pt>
                <c:pt idx="5705">
                  <c:v>-33.029000000000003</c:v>
                </c:pt>
                <c:pt idx="5706">
                  <c:v>-33.050999999999995</c:v>
                </c:pt>
                <c:pt idx="5707">
                  <c:v>-33.023000000000003</c:v>
                </c:pt>
                <c:pt idx="5708">
                  <c:v>-33.029000000000003</c:v>
                </c:pt>
                <c:pt idx="5709">
                  <c:v>-33.010999999999996</c:v>
                </c:pt>
                <c:pt idx="5710">
                  <c:v>-33.039000000000001</c:v>
                </c:pt>
                <c:pt idx="5711">
                  <c:v>-33.013999999999996</c:v>
                </c:pt>
                <c:pt idx="5712">
                  <c:v>-33.053999999999995</c:v>
                </c:pt>
                <c:pt idx="5713">
                  <c:v>-33.061</c:v>
                </c:pt>
                <c:pt idx="5714">
                  <c:v>-33.026000000000003</c:v>
                </c:pt>
                <c:pt idx="5715">
                  <c:v>-33.061</c:v>
                </c:pt>
                <c:pt idx="5716">
                  <c:v>-33.036000000000001</c:v>
                </c:pt>
                <c:pt idx="5717">
                  <c:v>-33.050999999999995</c:v>
                </c:pt>
                <c:pt idx="5718">
                  <c:v>-33.016999999999996</c:v>
                </c:pt>
                <c:pt idx="5719">
                  <c:v>-33.048000000000002</c:v>
                </c:pt>
                <c:pt idx="5720">
                  <c:v>-33.023000000000003</c:v>
                </c:pt>
                <c:pt idx="5721">
                  <c:v>-33.050999999999995</c:v>
                </c:pt>
                <c:pt idx="5722">
                  <c:v>-33.048000000000002</c:v>
                </c:pt>
                <c:pt idx="5723">
                  <c:v>-33.042000000000002</c:v>
                </c:pt>
                <c:pt idx="5724">
                  <c:v>-33.042000000000002</c:v>
                </c:pt>
                <c:pt idx="5725">
                  <c:v>-33.039000000000001</c:v>
                </c:pt>
                <c:pt idx="5726">
                  <c:v>-33.039000000000001</c:v>
                </c:pt>
                <c:pt idx="5727">
                  <c:v>-33.048000000000002</c:v>
                </c:pt>
                <c:pt idx="5728">
                  <c:v>-33.067</c:v>
                </c:pt>
                <c:pt idx="5729">
                  <c:v>-33.058</c:v>
                </c:pt>
                <c:pt idx="5730">
                  <c:v>-33.026000000000003</c:v>
                </c:pt>
                <c:pt idx="5731">
                  <c:v>-33.064</c:v>
                </c:pt>
                <c:pt idx="5732">
                  <c:v>-33.048000000000002</c:v>
                </c:pt>
                <c:pt idx="5733">
                  <c:v>-33.067</c:v>
                </c:pt>
                <c:pt idx="5734">
                  <c:v>-33.064</c:v>
                </c:pt>
                <c:pt idx="5735">
                  <c:v>-33.061</c:v>
                </c:pt>
                <c:pt idx="5736">
                  <c:v>-33.053999999999995</c:v>
                </c:pt>
                <c:pt idx="5737">
                  <c:v>-33.092000000000013</c:v>
                </c:pt>
                <c:pt idx="5738">
                  <c:v>-33.108000000000011</c:v>
                </c:pt>
                <c:pt idx="5739">
                  <c:v>-33.092000000000013</c:v>
                </c:pt>
                <c:pt idx="5740">
                  <c:v>-33.076000000000001</c:v>
                </c:pt>
                <c:pt idx="5741">
                  <c:v>-33.07</c:v>
                </c:pt>
                <c:pt idx="5742">
                  <c:v>-33.092000000000013</c:v>
                </c:pt>
                <c:pt idx="5743">
                  <c:v>-33.058</c:v>
                </c:pt>
                <c:pt idx="5744">
                  <c:v>-33.07</c:v>
                </c:pt>
                <c:pt idx="5745">
                  <c:v>-33.089000000000006</c:v>
                </c:pt>
                <c:pt idx="5746">
                  <c:v>-33.067</c:v>
                </c:pt>
                <c:pt idx="5747">
                  <c:v>-33.086000000000006</c:v>
                </c:pt>
                <c:pt idx="5748">
                  <c:v>-33.092000000000013</c:v>
                </c:pt>
                <c:pt idx="5749">
                  <c:v>-33.067</c:v>
                </c:pt>
                <c:pt idx="5750">
                  <c:v>-33.086000000000006</c:v>
                </c:pt>
                <c:pt idx="5751">
                  <c:v>-33.092000000000013</c:v>
                </c:pt>
                <c:pt idx="5752">
                  <c:v>-33.086000000000006</c:v>
                </c:pt>
                <c:pt idx="5753">
                  <c:v>-33.073</c:v>
                </c:pt>
                <c:pt idx="5754">
                  <c:v>-33.101000000000006</c:v>
                </c:pt>
                <c:pt idx="5755">
                  <c:v>-33.092000000000013</c:v>
                </c:pt>
                <c:pt idx="5756">
                  <c:v>-33.076000000000001</c:v>
                </c:pt>
                <c:pt idx="5757">
                  <c:v>-33.064</c:v>
                </c:pt>
                <c:pt idx="5758">
                  <c:v>-33.058</c:v>
                </c:pt>
                <c:pt idx="5759">
                  <c:v>-33.061</c:v>
                </c:pt>
                <c:pt idx="5760">
                  <c:v>-33.067</c:v>
                </c:pt>
                <c:pt idx="5761">
                  <c:v>-33.082000000000001</c:v>
                </c:pt>
                <c:pt idx="5762">
                  <c:v>-33.061</c:v>
                </c:pt>
                <c:pt idx="5763">
                  <c:v>-33.064</c:v>
                </c:pt>
                <c:pt idx="5764">
                  <c:v>-33.076000000000001</c:v>
                </c:pt>
                <c:pt idx="5765">
                  <c:v>-33.061</c:v>
                </c:pt>
                <c:pt idx="5766">
                  <c:v>-33.073</c:v>
                </c:pt>
                <c:pt idx="5767">
                  <c:v>-33.061</c:v>
                </c:pt>
                <c:pt idx="5768">
                  <c:v>-33.07</c:v>
                </c:pt>
                <c:pt idx="5769">
                  <c:v>-33.058</c:v>
                </c:pt>
                <c:pt idx="5770">
                  <c:v>-33.076000000000001</c:v>
                </c:pt>
                <c:pt idx="5771">
                  <c:v>-33.082000000000001</c:v>
                </c:pt>
                <c:pt idx="5772">
                  <c:v>-33.085000000000001</c:v>
                </c:pt>
                <c:pt idx="5773">
                  <c:v>-33.076000000000001</c:v>
                </c:pt>
                <c:pt idx="5774">
                  <c:v>-33.115000000000002</c:v>
                </c:pt>
                <c:pt idx="5775">
                  <c:v>-33.126000000000012</c:v>
                </c:pt>
                <c:pt idx="5776">
                  <c:v>-33.117000000000004</c:v>
                </c:pt>
                <c:pt idx="5777">
                  <c:v>-33.145000000000003</c:v>
                </c:pt>
                <c:pt idx="5778">
                  <c:v>-33.119</c:v>
                </c:pt>
                <c:pt idx="5779">
                  <c:v>-33.137</c:v>
                </c:pt>
                <c:pt idx="5780">
                  <c:v>-33.139000000000003</c:v>
                </c:pt>
                <c:pt idx="5781">
                  <c:v>-33.131</c:v>
                </c:pt>
                <c:pt idx="5782">
                  <c:v>-33.164000000000001</c:v>
                </c:pt>
                <c:pt idx="5783">
                  <c:v>-33.156000000000006</c:v>
                </c:pt>
                <c:pt idx="5784">
                  <c:v>-33.171000000000006</c:v>
                </c:pt>
                <c:pt idx="5785">
                  <c:v>-33.167000000000002</c:v>
                </c:pt>
                <c:pt idx="5786">
                  <c:v>-33.187000000000005</c:v>
                </c:pt>
                <c:pt idx="5787">
                  <c:v>-33.173000000000002</c:v>
                </c:pt>
                <c:pt idx="5788">
                  <c:v>-33.190000000000012</c:v>
                </c:pt>
                <c:pt idx="5789">
                  <c:v>-33.167000000000002</c:v>
                </c:pt>
                <c:pt idx="5790">
                  <c:v>-33.159000000000006</c:v>
                </c:pt>
                <c:pt idx="5791">
                  <c:v>-33.179000000000002</c:v>
                </c:pt>
                <c:pt idx="5792">
                  <c:v>-33.176000000000002</c:v>
                </c:pt>
                <c:pt idx="5793">
                  <c:v>-33.186</c:v>
                </c:pt>
                <c:pt idx="5794">
                  <c:v>-33.172000000000011</c:v>
                </c:pt>
                <c:pt idx="5795">
                  <c:v>-33.162000000000013</c:v>
                </c:pt>
                <c:pt idx="5796">
                  <c:v>-33.182000000000002</c:v>
                </c:pt>
                <c:pt idx="5797">
                  <c:v>-33.174000000000007</c:v>
                </c:pt>
                <c:pt idx="5798">
                  <c:v>-33.188000000000002</c:v>
                </c:pt>
                <c:pt idx="5799">
                  <c:v>-33.197000000000003</c:v>
                </c:pt>
                <c:pt idx="5800">
                  <c:v>-33.195000000000036</c:v>
                </c:pt>
                <c:pt idx="5801">
                  <c:v>-33.198000000000036</c:v>
                </c:pt>
                <c:pt idx="5802">
                  <c:v>-33.214000000000006</c:v>
                </c:pt>
                <c:pt idx="5803">
                  <c:v>-33.192000000000036</c:v>
                </c:pt>
                <c:pt idx="5804">
                  <c:v>-33.195000000000036</c:v>
                </c:pt>
                <c:pt idx="5805">
                  <c:v>-33.205000000000013</c:v>
                </c:pt>
                <c:pt idx="5806">
                  <c:v>-33.217000000000006</c:v>
                </c:pt>
                <c:pt idx="5807">
                  <c:v>-33.189</c:v>
                </c:pt>
                <c:pt idx="5808">
                  <c:v>-33.208000000000013</c:v>
                </c:pt>
                <c:pt idx="5809">
                  <c:v>-33.202000000000012</c:v>
                </c:pt>
                <c:pt idx="5810">
                  <c:v>-33.211000000000006</c:v>
                </c:pt>
                <c:pt idx="5811">
                  <c:v>-33.227000000000011</c:v>
                </c:pt>
                <c:pt idx="5812">
                  <c:v>-33.245000000000012</c:v>
                </c:pt>
                <c:pt idx="5813">
                  <c:v>-33.236000000000011</c:v>
                </c:pt>
                <c:pt idx="5814">
                  <c:v>-33.205000000000013</c:v>
                </c:pt>
                <c:pt idx="5815">
                  <c:v>-33.258000000000003</c:v>
                </c:pt>
                <c:pt idx="5816">
                  <c:v>-33.245000000000012</c:v>
                </c:pt>
                <c:pt idx="5817">
                  <c:v>-33.233000000000011</c:v>
                </c:pt>
                <c:pt idx="5818">
                  <c:v>-33.255000000000003</c:v>
                </c:pt>
                <c:pt idx="5819">
                  <c:v>-33.220000000000013</c:v>
                </c:pt>
                <c:pt idx="5820">
                  <c:v>-33.189</c:v>
                </c:pt>
                <c:pt idx="5821">
                  <c:v>-33.233000000000011</c:v>
                </c:pt>
                <c:pt idx="5822">
                  <c:v>-33.236000000000011</c:v>
                </c:pt>
                <c:pt idx="5823">
                  <c:v>-33.233000000000011</c:v>
                </c:pt>
                <c:pt idx="5824">
                  <c:v>-33.242000000000012</c:v>
                </c:pt>
                <c:pt idx="5825">
                  <c:v>-33.242000000000012</c:v>
                </c:pt>
                <c:pt idx="5826">
                  <c:v>-33.274000000000001</c:v>
                </c:pt>
                <c:pt idx="5827">
                  <c:v>-33.255000000000003</c:v>
                </c:pt>
                <c:pt idx="5828">
                  <c:v>-33.223000000000013</c:v>
                </c:pt>
                <c:pt idx="5829">
                  <c:v>-33.264000000000003</c:v>
                </c:pt>
                <c:pt idx="5830">
                  <c:v>-33.249000000000002</c:v>
                </c:pt>
                <c:pt idx="5831">
                  <c:v>-33.258000000000003</c:v>
                </c:pt>
                <c:pt idx="5832">
                  <c:v>-33.208000000000013</c:v>
                </c:pt>
                <c:pt idx="5833">
                  <c:v>-33.223000000000013</c:v>
                </c:pt>
                <c:pt idx="5834">
                  <c:v>-33.245000000000012</c:v>
                </c:pt>
                <c:pt idx="5835">
                  <c:v>-33.252000000000002</c:v>
                </c:pt>
                <c:pt idx="5836">
                  <c:v>-33.242000000000012</c:v>
                </c:pt>
                <c:pt idx="5837">
                  <c:v>-33.267000000000003</c:v>
                </c:pt>
                <c:pt idx="5838">
                  <c:v>-33.245000000000012</c:v>
                </c:pt>
                <c:pt idx="5839">
                  <c:v>-33.249000000000002</c:v>
                </c:pt>
                <c:pt idx="5840">
                  <c:v>-33.267000000000003</c:v>
                </c:pt>
                <c:pt idx="5841">
                  <c:v>-33.267000000000003</c:v>
                </c:pt>
                <c:pt idx="5842">
                  <c:v>-33.261000000000003</c:v>
                </c:pt>
                <c:pt idx="5843">
                  <c:v>-33.270000000000003</c:v>
                </c:pt>
                <c:pt idx="5844">
                  <c:v>-33.270000000000003</c:v>
                </c:pt>
                <c:pt idx="5845">
                  <c:v>-33.242000000000012</c:v>
                </c:pt>
                <c:pt idx="5846">
                  <c:v>-33.270000000000003</c:v>
                </c:pt>
                <c:pt idx="5847">
                  <c:v>-33.258000000000003</c:v>
                </c:pt>
                <c:pt idx="5848">
                  <c:v>-33.245000000000012</c:v>
                </c:pt>
                <c:pt idx="5849">
                  <c:v>-33.267000000000003</c:v>
                </c:pt>
                <c:pt idx="5850">
                  <c:v>-33.252000000000002</c:v>
                </c:pt>
                <c:pt idx="5851">
                  <c:v>-33.289000000000001</c:v>
                </c:pt>
                <c:pt idx="5852">
                  <c:v>-33.286000000000001</c:v>
                </c:pt>
                <c:pt idx="5853">
                  <c:v>-33.295000000000037</c:v>
                </c:pt>
                <c:pt idx="5854">
                  <c:v>-33.289000000000001</c:v>
                </c:pt>
                <c:pt idx="5855">
                  <c:v>-33.264000000000003</c:v>
                </c:pt>
                <c:pt idx="5856">
                  <c:v>-33.286000000000001</c:v>
                </c:pt>
                <c:pt idx="5857">
                  <c:v>-33.274000000000001</c:v>
                </c:pt>
                <c:pt idx="5858">
                  <c:v>-33.292000000000037</c:v>
                </c:pt>
                <c:pt idx="5859">
                  <c:v>-33.267000000000003</c:v>
                </c:pt>
                <c:pt idx="5860">
                  <c:v>-33.286000000000001</c:v>
                </c:pt>
                <c:pt idx="5861">
                  <c:v>-33.295000000000037</c:v>
                </c:pt>
                <c:pt idx="5862">
                  <c:v>-33.267000000000003</c:v>
                </c:pt>
                <c:pt idx="5863">
                  <c:v>-33.295000000000037</c:v>
                </c:pt>
                <c:pt idx="5864">
                  <c:v>-33.277000000000001</c:v>
                </c:pt>
                <c:pt idx="5865">
                  <c:v>-33.299000000000042</c:v>
                </c:pt>
                <c:pt idx="5866">
                  <c:v>-33.302</c:v>
                </c:pt>
                <c:pt idx="5867">
                  <c:v>-33.295000000000037</c:v>
                </c:pt>
                <c:pt idx="5868">
                  <c:v>-33.289000000000001</c:v>
                </c:pt>
                <c:pt idx="5869">
                  <c:v>-33.292000000000037</c:v>
                </c:pt>
                <c:pt idx="5870">
                  <c:v>-33.289000000000001</c:v>
                </c:pt>
                <c:pt idx="5871">
                  <c:v>-33.295000000000037</c:v>
                </c:pt>
                <c:pt idx="5872">
                  <c:v>-33.302</c:v>
                </c:pt>
                <c:pt idx="5873">
                  <c:v>-33.292000000000037</c:v>
                </c:pt>
                <c:pt idx="5874">
                  <c:v>-33.277000000000001</c:v>
                </c:pt>
                <c:pt idx="5875">
                  <c:v>-33.299000000000042</c:v>
                </c:pt>
                <c:pt idx="5876">
                  <c:v>-33.321000000000005</c:v>
                </c:pt>
                <c:pt idx="5877">
                  <c:v>-33.292000000000037</c:v>
                </c:pt>
                <c:pt idx="5878">
                  <c:v>-33.321000000000005</c:v>
                </c:pt>
                <c:pt idx="5879">
                  <c:v>-33.302</c:v>
                </c:pt>
                <c:pt idx="5880">
                  <c:v>-33.295000000000037</c:v>
                </c:pt>
                <c:pt idx="5881">
                  <c:v>-33.302</c:v>
                </c:pt>
                <c:pt idx="5882">
                  <c:v>-33.305</c:v>
                </c:pt>
                <c:pt idx="5883">
                  <c:v>-33.33</c:v>
                </c:pt>
                <c:pt idx="5884">
                  <c:v>-33.305</c:v>
                </c:pt>
                <c:pt idx="5885">
                  <c:v>-33.33</c:v>
                </c:pt>
                <c:pt idx="5886">
                  <c:v>-33.326000000000001</c:v>
                </c:pt>
                <c:pt idx="5887">
                  <c:v>-33.299000000000042</c:v>
                </c:pt>
                <c:pt idx="5888">
                  <c:v>-33.308</c:v>
                </c:pt>
                <c:pt idx="5889">
                  <c:v>-33.313999999999993</c:v>
                </c:pt>
                <c:pt idx="5890">
                  <c:v>-33.327000000000005</c:v>
                </c:pt>
                <c:pt idx="5891">
                  <c:v>-33.321000000000005</c:v>
                </c:pt>
                <c:pt idx="5892">
                  <c:v>-33.316999999999993</c:v>
                </c:pt>
                <c:pt idx="5893">
                  <c:v>-33.344999999999999</c:v>
                </c:pt>
                <c:pt idx="5894">
                  <c:v>-33.313999999999993</c:v>
                </c:pt>
                <c:pt idx="5895">
                  <c:v>-33.349999999999994</c:v>
                </c:pt>
                <c:pt idx="5896">
                  <c:v>-33.339000000000006</c:v>
                </c:pt>
                <c:pt idx="5897">
                  <c:v>-33.353999999999999</c:v>
                </c:pt>
                <c:pt idx="5898">
                  <c:v>-33.350999999999999</c:v>
                </c:pt>
                <c:pt idx="5899">
                  <c:v>-33.361000000000004</c:v>
                </c:pt>
                <c:pt idx="5900">
                  <c:v>-33.368000000000002</c:v>
                </c:pt>
                <c:pt idx="5901">
                  <c:v>-33.365000000000002</c:v>
                </c:pt>
                <c:pt idx="5902">
                  <c:v>-33.396000000000001</c:v>
                </c:pt>
                <c:pt idx="5903">
                  <c:v>-33.39</c:v>
                </c:pt>
                <c:pt idx="5904">
                  <c:v>-33.39</c:v>
                </c:pt>
                <c:pt idx="5905">
                  <c:v>-33.408000000000001</c:v>
                </c:pt>
                <c:pt idx="5906">
                  <c:v>-33.416000000000004</c:v>
                </c:pt>
                <c:pt idx="5907">
                  <c:v>-33.394000000000005</c:v>
                </c:pt>
                <c:pt idx="5908">
                  <c:v>-33.402000000000001</c:v>
                </c:pt>
                <c:pt idx="5909">
                  <c:v>-33.403000000000006</c:v>
                </c:pt>
                <c:pt idx="5910">
                  <c:v>-33.39</c:v>
                </c:pt>
                <c:pt idx="5911">
                  <c:v>-33.388999999999996</c:v>
                </c:pt>
                <c:pt idx="5912">
                  <c:v>-33.375</c:v>
                </c:pt>
                <c:pt idx="5913">
                  <c:v>-33.39</c:v>
                </c:pt>
                <c:pt idx="5914">
                  <c:v>-33.414999999999999</c:v>
                </c:pt>
                <c:pt idx="5915">
                  <c:v>-33.423000000000002</c:v>
                </c:pt>
                <c:pt idx="5916">
                  <c:v>-33.387999999999998</c:v>
                </c:pt>
                <c:pt idx="5917">
                  <c:v>-33.413000000000004</c:v>
                </c:pt>
                <c:pt idx="5918">
                  <c:v>-33.435000000000002</c:v>
                </c:pt>
                <c:pt idx="5919">
                  <c:v>-33.407000000000004</c:v>
                </c:pt>
                <c:pt idx="5920">
                  <c:v>-33.402000000000001</c:v>
                </c:pt>
                <c:pt idx="5921">
                  <c:v>-33.414999999999999</c:v>
                </c:pt>
                <c:pt idx="5922">
                  <c:v>-33.421000000000006</c:v>
                </c:pt>
                <c:pt idx="5923">
                  <c:v>-33.417999999999999</c:v>
                </c:pt>
                <c:pt idx="5924">
                  <c:v>-33.436</c:v>
                </c:pt>
                <c:pt idx="5925">
                  <c:v>-33.421000000000006</c:v>
                </c:pt>
                <c:pt idx="5926">
                  <c:v>-33.405000000000001</c:v>
                </c:pt>
                <c:pt idx="5927">
                  <c:v>-33.43</c:v>
                </c:pt>
                <c:pt idx="5928">
                  <c:v>-33.449000000000005</c:v>
                </c:pt>
                <c:pt idx="5929">
                  <c:v>-33.44</c:v>
                </c:pt>
                <c:pt idx="5930">
                  <c:v>-33.427</c:v>
                </c:pt>
                <c:pt idx="5931">
                  <c:v>-33.433</c:v>
                </c:pt>
                <c:pt idx="5932">
                  <c:v>-33.44</c:v>
                </c:pt>
                <c:pt idx="5933">
                  <c:v>-33.443000000000005</c:v>
                </c:pt>
                <c:pt idx="5934">
                  <c:v>-33.454999999999998</c:v>
                </c:pt>
                <c:pt idx="5935">
                  <c:v>-33.474000000000004</c:v>
                </c:pt>
                <c:pt idx="5936">
                  <c:v>-33.471000000000004</c:v>
                </c:pt>
                <c:pt idx="5937">
                  <c:v>-33.451999999999998</c:v>
                </c:pt>
                <c:pt idx="5938">
                  <c:v>-33.474000000000004</c:v>
                </c:pt>
                <c:pt idx="5939">
                  <c:v>-33.49</c:v>
                </c:pt>
                <c:pt idx="5940">
                  <c:v>-33.468000000000011</c:v>
                </c:pt>
                <c:pt idx="5941">
                  <c:v>-33.483000000000004</c:v>
                </c:pt>
                <c:pt idx="5942">
                  <c:v>-33.474000000000004</c:v>
                </c:pt>
                <c:pt idx="5943">
                  <c:v>-33.486999999999995</c:v>
                </c:pt>
                <c:pt idx="5944">
                  <c:v>-33.483000000000004</c:v>
                </c:pt>
                <c:pt idx="5945">
                  <c:v>-33.483000000000004</c:v>
                </c:pt>
                <c:pt idx="5946">
                  <c:v>-33.465000000000003</c:v>
                </c:pt>
                <c:pt idx="5947">
                  <c:v>-33.451999999999998</c:v>
                </c:pt>
                <c:pt idx="5948">
                  <c:v>-33.451999999999998</c:v>
                </c:pt>
                <c:pt idx="5949">
                  <c:v>-33.486999999999995</c:v>
                </c:pt>
                <c:pt idx="5950">
                  <c:v>-33.486999999999995</c:v>
                </c:pt>
                <c:pt idx="5951">
                  <c:v>-33.457999999999998</c:v>
                </c:pt>
                <c:pt idx="5952">
                  <c:v>-33.49</c:v>
                </c:pt>
                <c:pt idx="5953">
                  <c:v>-33.477000000000004</c:v>
                </c:pt>
                <c:pt idx="5954">
                  <c:v>-33.508000000000003</c:v>
                </c:pt>
                <c:pt idx="5955">
                  <c:v>-33.49</c:v>
                </c:pt>
                <c:pt idx="5956">
                  <c:v>-33.477000000000004</c:v>
                </c:pt>
                <c:pt idx="5957">
                  <c:v>-33.471000000000004</c:v>
                </c:pt>
                <c:pt idx="5958">
                  <c:v>-33.480000000000004</c:v>
                </c:pt>
                <c:pt idx="5959">
                  <c:v>-33.49</c:v>
                </c:pt>
                <c:pt idx="5960">
                  <c:v>-33.499000000000002</c:v>
                </c:pt>
                <c:pt idx="5961">
                  <c:v>-33.502000000000002</c:v>
                </c:pt>
                <c:pt idx="5962">
                  <c:v>-33.527000000000001</c:v>
                </c:pt>
                <c:pt idx="5963">
                  <c:v>-33.493000000000002</c:v>
                </c:pt>
                <c:pt idx="5964">
                  <c:v>-33.483000000000004</c:v>
                </c:pt>
                <c:pt idx="5965">
                  <c:v>-33.508000000000003</c:v>
                </c:pt>
                <c:pt idx="5966">
                  <c:v>-33.505000000000003</c:v>
                </c:pt>
                <c:pt idx="5967">
                  <c:v>-33.499000000000002</c:v>
                </c:pt>
                <c:pt idx="5968">
                  <c:v>-33.499000000000002</c:v>
                </c:pt>
                <c:pt idx="5969">
                  <c:v>-33.493000000000002</c:v>
                </c:pt>
                <c:pt idx="5970">
                  <c:v>-33.502000000000002</c:v>
                </c:pt>
                <c:pt idx="5971">
                  <c:v>-33.493000000000002</c:v>
                </c:pt>
                <c:pt idx="5972">
                  <c:v>-33.512</c:v>
                </c:pt>
                <c:pt idx="5973">
                  <c:v>-33.499000000000002</c:v>
                </c:pt>
                <c:pt idx="5974">
                  <c:v>-33.53</c:v>
                </c:pt>
                <c:pt idx="5975">
                  <c:v>-33.508000000000003</c:v>
                </c:pt>
                <c:pt idx="5976">
                  <c:v>-33.483000000000004</c:v>
                </c:pt>
                <c:pt idx="5977">
                  <c:v>-33.527000000000001</c:v>
                </c:pt>
                <c:pt idx="5978">
                  <c:v>-33.518000000000001</c:v>
                </c:pt>
                <c:pt idx="5979">
                  <c:v>-33.546000000000006</c:v>
                </c:pt>
                <c:pt idx="5980">
                  <c:v>-33.527000000000001</c:v>
                </c:pt>
                <c:pt idx="5981">
                  <c:v>-33.512</c:v>
                </c:pt>
                <c:pt idx="5982">
                  <c:v>-33.493000000000002</c:v>
                </c:pt>
                <c:pt idx="5983">
                  <c:v>-33.533000000000001</c:v>
                </c:pt>
                <c:pt idx="5984">
                  <c:v>-33.512</c:v>
                </c:pt>
                <c:pt idx="5985">
                  <c:v>-33.508000000000003</c:v>
                </c:pt>
                <c:pt idx="5986">
                  <c:v>-33.512</c:v>
                </c:pt>
                <c:pt idx="5987">
                  <c:v>-33.521000000000001</c:v>
                </c:pt>
                <c:pt idx="5988">
                  <c:v>-33.496000000000002</c:v>
                </c:pt>
                <c:pt idx="5989">
                  <c:v>-33.502000000000002</c:v>
                </c:pt>
                <c:pt idx="5990">
                  <c:v>-33.521000000000001</c:v>
                </c:pt>
                <c:pt idx="5991">
                  <c:v>-33.54</c:v>
                </c:pt>
                <c:pt idx="5992">
                  <c:v>-33.54</c:v>
                </c:pt>
                <c:pt idx="5993">
                  <c:v>-33.543000000000006</c:v>
                </c:pt>
                <c:pt idx="5994">
                  <c:v>-33.521000000000001</c:v>
                </c:pt>
                <c:pt idx="5995">
                  <c:v>-33.552</c:v>
                </c:pt>
                <c:pt idx="5996">
                  <c:v>-33.555</c:v>
                </c:pt>
                <c:pt idx="5997">
                  <c:v>-33.543000000000006</c:v>
                </c:pt>
                <c:pt idx="5998">
                  <c:v>-33.54</c:v>
                </c:pt>
                <c:pt idx="5999">
                  <c:v>-33.54</c:v>
                </c:pt>
                <c:pt idx="6000">
                  <c:v>-33.536000000000001</c:v>
                </c:pt>
                <c:pt idx="6001">
                  <c:v>-33.53</c:v>
                </c:pt>
                <c:pt idx="6002">
                  <c:v>-33.54</c:v>
                </c:pt>
                <c:pt idx="6003">
                  <c:v>-33.527000000000001</c:v>
                </c:pt>
                <c:pt idx="6004">
                  <c:v>-33.572000000000003</c:v>
                </c:pt>
                <c:pt idx="6005">
                  <c:v>-33.562000000000012</c:v>
                </c:pt>
                <c:pt idx="6006">
                  <c:v>-33.575000000000003</c:v>
                </c:pt>
                <c:pt idx="6007">
                  <c:v>-33.567</c:v>
                </c:pt>
                <c:pt idx="6008">
                  <c:v>-33.588000000000001</c:v>
                </c:pt>
                <c:pt idx="6009">
                  <c:v>-33.599000000000011</c:v>
                </c:pt>
                <c:pt idx="6010">
                  <c:v>-33.582000000000001</c:v>
                </c:pt>
                <c:pt idx="6011">
                  <c:v>-33.605000000000011</c:v>
                </c:pt>
                <c:pt idx="6012">
                  <c:v>-33.637</c:v>
                </c:pt>
                <c:pt idx="6013">
                  <c:v>-33.579000000000001</c:v>
                </c:pt>
                <c:pt idx="6014">
                  <c:v>-33.605000000000011</c:v>
                </c:pt>
                <c:pt idx="6015">
                  <c:v>-33.638000000000012</c:v>
                </c:pt>
                <c:pt idx="6016">
                  <c:v>-33.631</c:v>
                </c:pt>
                <c:pt idx="6017">
                  <c:v>-33.631</c:v>
                </c:pt>
                <c:pt idx="6018">
                  <c:v>-33.653000000000006</c:v>
                </c:pt>
                <c:pt idx="6019">
                  <c:v>-33.647000000000006</c:v>
                </c:pt>
                <c:pt idx="6020">
                  <c:v>-33.653000000000006</c:v>
                </c:pt>
                <c:pt idx="6021">
                  <c:v>-33.639000000000003</c:v>
                </c:pt>
                <c:pt idx="6022">
                  <c:v>-33.642000000000003</c:v>
                </c:pt>
                <c:pt idx="6023">
                  <c:v>-33.659000000000006</c:v>
                </c:pt>
                <c:pt idx="6024">
                  <c:v>-33.655000000000001</c:v>
                </c:pt>
                <c:pt idx="6025">
                  <c:v>-33.633000000000003</c:v>
                </c:pt>
                <c:pt idx="6026">
                  <c:v>-33.653000000000006</c:v>
                </c:pt>
                <c:pt idx="6027">
                  <c:v>-33.639000000000003</c:v>
                </c:pt>
                <c:pt idx="6028">
                  <c:v>-33.620000000000012</c:v>
                </c:pt>
                <c:pt idx="6029">
                  <c:v>-33.661000000000001</c:v>
                </c:pt>
                <c:pt idx="6030">
                  <c:v>-33.662000000000013</c:v>
                </c:pt>
                <c:pt idx="6031">
                  <c:v>-33.659000000000006</c:v>
                </c:pt>
                <c:pt idx="6032">
                  <c:v>-33.650999999999996</c:v>
                </c:pt>
                <c:pt idx="6033">
                  <c:v>-33.67</c:v>
                </c:pt>
                <c:pt idx="6034">
                  <c:v>-33.652000000000001</c:v>
                </c:pt>
                <c:pt idx="6035">
                  <c:v>-33.659000000000006</c:v>
                </c:pt>
                <c:pt idx="6036">
                  <c:v>-33.668000000000013</c:v>
                </c:pt>
                <c:pt idx="6037">
                  <c:v>-33.674000000000007</c:v>
                </c:pt>
                <c:pt idx="6038">
                  <c:v>-33.656000000000006</c:v>
                </c:pt>
                <c:pt idx="6039">
                  <c:v>-33.665000000000013</c:v>
                </c:pt>
                <c:pt idx="6040">
                  <c:v>-33.671000000000006</c:v>
                </c:pt>
                <c:pt idx="6041">
                  <c:v>-33.696000000000012</c:v>
                </c:pt>
                <c:pt idx="6042">
                  <c:v>-33.690000000000012</c:v>
                </c:pt>
                <c:pt idx="6043">
                  <c:v>-33.665000000000013</c:v>
                </c:pt>
                <c:pt idx="6044">
                  <c:v>-33.693000000000012</c:v>
                </c:pt>
                <c:pt idx="6045">
                  <c:v>-33.671000000000006</c:v>
                </c:pt>
                <c:pt idx="6046">
                  <c:v>-33.665000000000013</c:v>
                </c:pt>
                <c:pt idx="6047">
                  <c:v>-33.668000000000013</c:v>
                </c:pt>
                <c:pt idx="6048">
                  <c:v>-33.681000000000004</c:v>
                </c:pt>
                <c:pt idx="6049">
                  <c:v>-33.696000000000012</c:v>
                </c:pt>
                <c:pt idx="6050">
                  <c:v>-33.696000000000012</c:v>
                </c:pt>
                <c:pt idx="6051">
                  <c:v>-33.665000000000013</c:v>
                </c:pt>
                <c:pt idx="6052">
                  <c:v>-33.684000000000005</c:v>
                </c:pt>
                <c:pt idx="6053">
                  <c:v>-33.687000000000005</c:v>
                </c:pt>
                <c:pt idx="6054">
                  <c:v>-33.684000000000005</c:v>
                </c:pt>
                <c:pt idx="6055">
                  <c:v>-33.693000000000012</c:v>
                </c:pt>
                <c:pt idx="6056">
                  <c:v>-33.699000000000012</c:v>
                </c:pt>
                <c:pt idx="6057">
                  <c:v>-33.699000000000012</c:v>
                </c:pt>
                <c:pt idx="6058">
                  <c:v>-33.709000000000003</c:v>
                </c:pt>
                <c:pt idx="6059">
                  <c:v>-33.709000000000003</c:v>
                </c:pt>
                <c:pt idx="6060">
                  <c:v>-33.696000000000012</c:v>
                </c:pt>
                <c:pt idx="6061">
                  <c:v>-33.684000000000005</c:v>
                </c:pt>
                <c:pt idx="6062">
                  <c:v>-33.709000000000003</c:v>
                </c:pt>
                <c:pt idx="6063">
                  <c:v>-33.718000000000011</c:v>
                </c:pt>
                <c:pt idx="6064">
                  <c:v>-33.699000000000012</c:v>
                </c:pt>
                <c:pt idx="6065">
                  <c:v>-33.699000000000012</c:v>
                </c:pt>
                <c:pt idx="6066">
                  <c:v>-33.712000000000003</c:v>
                </c:pt>
                <c:pt idx="6067">
                  <c:v>-33.712000000000003</c:v>
                </c:pt>
                <c:pt idx="6068">
                  <c:v>-33.702000000000012</c:v>
                </c:pt>
                <c:pt idx="6069">
                  <c:v>-33.693000000000012</c:v>
                </c:pt>
                <c:pt idx="6070">
                  <c:v>-33.684000000000005</c:v>
                </c:pt>
                <c:pt idx="6071">
                  <c:v>-33.690000000000012</c:v>
                </c:pt>
                <c:pt idx="6072">
                  <c:v>-33.721000000000011</c:v>
                </c:pt>
                <c:pt idx="6073">
                  <c:v>-33.715000000000003</c:v>
                </c:pt>
                <c:pt idx="6074">
                  <c:v>-33.74</c:v>
                </c:pt>
                <c:pt idx="6075">
                  <c:v>-33.715000000000003</c:v>
                </c:pt>
                <c:pt idx="6076">
                  <c:v>-33.718000000000011</c:v>
                </c:pt>
                <c:pt idx="6077">
                  <c:v>-33.728000000000037</c:v>
                </c:pt>
                <c:pt idx="6078">
                  <c:v>-33.721000000000011</c:v>
                </c:pt>
                <c:pt idx="6079">
                  <c:v>-33.696000000000012</c:v>
                </c:pt>
                <c:pt idx="6080">
                  <c:v>-33.746000000000002</c:v>
                </c:pt>
                <c:pt idx="6081">
                  <c:v>-33.699000000000012</c:v>
                </c:pt>
                <c:pt idx="6082">
                  <c:v>-33.734000000000002</c:v>
                </c:pt>
                <c:pt idx="6083">
                  <c:v>-33.731000000000002</c:v>
                </c:pt>
                <c:pt idx="6084">
                  <c:v>-33.74</c:v>
                </c:pt>
                <c:pt idx="6085">
                  <c:v>-33.718000000000011</c:v>
                </c:pt>
                <c:pt idx="6086">
                  <c:v>-33.724000000000011</c:v>
                </c:pt>
                <c:pt idx="6087">
                  <c:v>-33.724000000000011</c:v>
                </c:pt>
                <c:pt idx="6088">
                  <c:v>-33.734000000000002</c:v>
                </c:pt>
                <c:pt idx="6089">
                  <c:v>-33.762000000000036</c:v>
                </c:pt>
                <c:pt idx="6090">
                  <c:v>-33.743000000000002</c:v>
                </c:pt>
                <c:pt idx="6091">
                  <c:v>-33.743000000000002</c:v>
                </c:pt>
                <c:pt idx="6092">
                  <c:v>-33.74</c:v>
                </c:pt>
                <c:pt idx="6093">
                  <c:v>-33.756</c:v>
                </c:pt>
                <c:pt idx="6094">
                  <c:v>-33.728000000000037</c:v>
                </c:pt>
                <c:pt idx="6095">
                  <c:v>-33.762000000000036</c:v>
                </c:pt>
                <c:pt idx="6096">
                  <c:v>-33.753</c:v>
                </c:pt>
                <c:pt idx="6097">
                  <c:v>-33.746000000000002</c:v>
                </c:pt>
                <c:pt idx="6098">
                  <c:v>-33.753</c:v>
                </c:pt>
                <c:pt idx="6099">
                  <c:v>-33.746000000000002</c:v>
                </c:pt>
                <c:pt idx="6100">
                  <c:v>-33.749000000000002</c:v>
                </c:pt>
                <c:pt idx="6101">
                  <c:v>-33.749000000000002</c:v>
                </c:pt>
                <c:pt idx="6102">
                  <c:v>-33.762000000000036</c:v>
                </c:pt>
                <c:pt idx="6103">
                  <c:v>-33.737000000000002</c:v>
                </c:pt>
                <c:pt idx="6104">
                  <c:v>-33.771000000000001</c:v>
                </c:pt>
                <c:pt idx="6105">
                  <c:v>-33.771000000000001</c:v>
                </c:pt>
                <c:pt idx="6106">
                  <c:v>-33.771000000000001</c:v>
                </c:pt>
                <c:pt idx="6107">
                  <c:v>-33.78</c:v>
                </c:pt>
                <c:pt idx="6108">
                  <c:v>-33.777000000000001</c:v>
                </c:pt>
                <c:pt idx="6109">
                  <c:v>-33.791000000000011</c:v>
                </c:pt>
                <c:pt idx="6110">
                  <c:v>-33.800999999999995</c:v>
                </c:pt>
                <c:pt idx="6111">
                  <c:v>-33.803000000000004</c:v>
                </c:pt>
                <c:pt idx="6112">
                  <c:v>-33.791000000000011</c:v>
                </c:pt>
                <c:pt idx="6113">
                  <c:v>-33.787000000000006</c:v>
                </c:pt>
                <c:pt idx="6114">
                  <c:v>-33.827000000000005</c:v>
                </c:pt>
                <c:pt idx="6115">
                  <c:v>-33.835000000000001</c:v>
                </c:pt>
                <c:pt idx="6116">
                  <c:v>-33.846999999999994</c:v>
                </c:pt>
                <c:pt idx="6117">
                  <c:v>-33.817999999999998</c:v>
                </c:pt>
                <c:pt idx="6118">
                  <c:v>-33.835000000000001</c:v>
                </c:pt>
                <c:pt idx="6119">
                  <c:v>-33.838000000000001</c:v>
                </c:pt>
                <c:pt idx="6120">
                  <c:v>-33.832000000000001</c:v>
                </c:pt>
                <c:pt idx="6121">
                  <c:v>-33.832000000000001</c:v>
                </c:pt>
                <c:pt idx="6122">
                  <c:v>-33.86</c:v>
                </c:pt>
                <c:pt idx="6123">
                  <c:v>-33.843999999999994</c:v>
                </c:pt>
                <c:pt idx="6124">
                  <c:v>-33.852999999999994</c:v>
                </c:pt>
                <c:pt idx="6125">
                  <c:v>-33.870000000000005</c:v>
                </c:pt>
                <c:pt idx="6126">
                  <c:v>-33.861000000000004</c:v>
                </c:pt>
                <c:pt idx="6127">
                  <c:v>-33.844999999999999</c:v>
                </c:pt>
                <c:pt idx="6128">
                  <c:v>-33.833000000000006</c:v>
                </c:pt>
                <c:pt idx="6129">
                  <c:v>-33.857999999999997</c:v>
                </c:pt>
                <c:pt idx="6130">
                  <c:v>-33.866</c:v>
                </c:pt>
                <c:pt idx="6131">
                  <c:v>-33.870999999999995</c:v>
                </c:pt>
                <c:pt idx="6132">
                  <c:v>-33.870000000000005</c:v>
                </c:pt>
                <c:pt idx="6133">
                  <c:v>-33.870999999999995</c:v>
                </c:pt>
                <c:pt idx="6134">
                  <c:v>-33.873000000000005</c:v>
                </c:pt>
                <c:pt idx="6135">
                  <c:v>-33.875</c:v>
                </c:pt>
                <c:pt idx="6136">
                  <c:v>-33.906000000000006</c:v>
                </c:pt>
                <c:pt idx="6137">
                  <c:v>-33.862000000000002</c:v>
                </c:pt>
                <c:pt idx="6138">
                  <c:v>-33.870000000000005</c:v>
                </c:pt>
                <c:pt idx="6139">
                  <c:v>-33.909000000000006</c:v>
                </c:pt>
                <c:pt idx="6140">
                  <c:v>-33.903000000000006</c:v>
                </c:pt>
                <c:pt idx="6141">
                  <c:v>-33.909000000000006</c:v>
                </c:pt>
                <c:pt idx="6142">
                  <c:v>-33.909000000000006</c:v>
                </c:pt>
                <c:pt idx="6143">
                  <c:v>-33.9</c:v>
                </c:pt>
                <c:pt idx="6144">
                  <c:v>-33.896000000000001</c:v>
                </c:pt>
                <c:pt idx="6145">
                  <c:v>-33.925000000000011</c:v>
                </c:pt>
                <c:pt idx="6146">
                  <c:v>-33.903000000000006</c:v>
                </c:pt>
                <c:pt idx="6147">
                  <c:v>-33.893000000000001</c:v>
                </c:pt>
                <c:pt idx="6148">
                  <c:v>-33.922000000000011</c:v>
                </c:pt>
                <c:pt idx="6149">
                  <c:v>-33.906000000000006</c:v>
                </c:pt>
                <c:pt idx="6150">
                  <c:v>-33.883999999999993</c:v>
                </c:pt>
                <c:pt idx="6151">
                  <c:v>-33.909000000000006</c:v>
                </c:pt>
                <c:pt idx="6152">
                  <c:v>-33.914999999999999</c:v>
                </c:pt>
                <c:pt idx="6153">
                  <c:v>-33.886999999999993</c:v>
                </c:pt>
                <c:pt idx="6154">
                  <c:v>-33.903000000000006</c:v>
                </c:pt>
                <c:pt idx="6155">
                  <c:v>-33.9</c:v>
                </c:pt>
                <c:pt idx="6156">
                  <c:v>-33.931000000000004</c:v>
                </c:pt>
                <c:pt idx="6157">
                  <c:v>-33.94</c:v>
                </c:pt>
                <c:pt idx="6158">
                  <c:v>-33.886999999999993</c:v>
                </c:pt>
                <c:pt idx="6159">
                  <c:v>-33.896000000000001</c:v>
                </c:pt>
                <c:pt idx="6160">
                  <c:v>-33.903000000000006</c:v>
                </c:pt>
                <c:pt idx="6161">
                  <c:v>-33.914999999999999</c:v>
                </c:pt>
                <c:pt idx="6162">
                  <c:v>-33.906000000000006</c:v>
                </c:pt>
                <c:pt idx="6163">
                  <c:v>-33.914999999999999</c:v>
                </c:pt>
                <c:pt idx="6164">
                  <c:v>-33.906000000000006</c:v>
                </c:pt>
                <c:pt idx="6165">
                  <c:v>-33.934000000000005</c:v>
                </c:pt>
                <c:pt idx="6166">
                  <c:v>-33.911999999999999</c:v>
                </c:pt>
                <c:pt idx="6167">
                  <c:v>-33.911999999999999</c:v>
                </c:pt>
                <c:pt idx="6168">
                  <c:v>-33.922000000000011</c:v>
                </c:pt>
                <c:pt idx="6169">
                  <c:v>-33.931000000000004</c:v>
                </c:pt>
                <c:pt idx="6170">
                  <c:v>-33.917999999999999</c:v>
                </c:pt>
                <c:pt idx="6171">
                  <c:v>-33.943000000000005</c:v>
                </c:pt>
                <c:pt idx="6172">
                  <c:v>-33.946999999999996</c:v>
                </c:pt>
                <c:pt idx="6173">
                  <c:v>-33.943000000000005</c:v>
                </c:pt>
                <c:pt idx="6174">
                  <c:v>-33.972000000000001</c:v>
                </c:pt>
                <c:pt idx="6175">
                  <c:v>-33.955999999999996</c:v>
                </c:pt>
                <c:pt idx="6176">
                  <c:v>-33.943000000000005</c:v>
                </c:pt>
                <c:pt idx="6177">
                  <c:v>-33.949999999999996</c:v>
                </c:pt>
                <c:pt idx="6178">
                  <c:v>-33.937000000000005</c:v>
                </c:pt>
                <c:pt idx="6179">
                  <c:v>-33.946999999999996</c:v>
                </c:pt>
                <c:pt idx="6180">
                  <c:v>-33.937000000000005</c:v>
                </c:pt>
                <c:pt idx="6181">
                  <c:v>-33.946999999999996</c:v>
                </c:pt>
                <c:pt idx="6182">
                  <c:v>-33.962000000000003</c:v>
                </c:pt>
                <c:pt idx="6183">
                  <c:v>-33.949999999999996</c:v>
                </c:pt>
                <c:pt idx="6184">
                  <c:v>-33.978000000000002</c:v>
                </c:pt>
                <c:pt idx="6185">
                  <c:v>-33.980999999999995</c:v>
                </c:pt>
                <c:pt idx="6186">
                  <c:v>-33.983999999999995</c:v>
                </c:pt>
                <c:pt idx="6187">
                  <c:v>-33.955999999999996</c:v>
                </c:pt>
                <c:pt idx="6188">
                  <c:v>-33.968000000000011</c:v>
                </c:pt>
                <c:pt idx="6189">
                  <c:v>-33.922000000000011</c:v>
                </c:pt>
                <c:pt idx="6190">
                  <c:v>-33.975000000000001</c:v>
                </c:pt>
                <c:pt idx="6191">
                  <c:v>-33.962000000000003</c:v>
                </c:pt>
                <c:pt idx="6192">
                  <c:v>-33.993000000000002</c:v>
                </c:pt>
                <c:pt idx="6193">
                  <c:v>-33.983999999999995</c:v>
                </c:pt>
                <c:pt idx="6194">
                  <c:v>-33.980999999999995</c:v>
                </c:pt>
                <c:pt idx="6195">
                  <c:v>-33.975000000000001</c:v>
                </c:pt>
                <c:pt idx="6196">
                  <c:v>-33.968000000000011</c:v>
                </c:pt>
                <c:pt idx="6197">
                  <c:v>-33.968000000000011</c:v>
                </c:pt>
                <c:pt idx="6198">
                  <c:v>-33.99</c:v>
                </c:pt>
                <c:pt idx="6199">
                  <c:v>-33.996000000000002</c:v>
                </c:pt>
                <c:pt idx="6200">
                  <c:v>-33.980999999999995</c:v>
                </c:pt>
                <c:pt idx="6201">
                  <c:v>-34.015000000000001</c:v>
                </c:pt>
                <c:pt idx="6202">
                  <c:v>-34.012</c:v>
                </c:pt>
                <c:pt idx="6203">
                  <c:v>-34.003</c:v>
                </c:pt>
                <c:pt idx="6204">
                  <c:v>-34.018000000000001</c:v>
                </c:pt>
                <c:pt idx="6205">
                  <c:v>-34</c:v>
                </c:pt>
                <c:pt idx="6206">
                  <c:v>-33.999000000000002</c:v>
                </c:pt>
                <c:pt idx="6207">
                  <c:v>-34.021000000000001</c:v>
                </c:pt>
                <c:pt idx="6208">
                  <c:v>-33.979000000000006</c:v>
                </c:pt>
                <c:pt idx="6209">
                  <c:v>-33.979000000000006</c:v>
                </c:pt>
                <c:pt idx="6210">
                  <c:v>-33.993000000000002</c:v>
                </c:pt>
                <c:pt idx="6211">
                  <c:v>-34.032000000000011</c:v>
                </c:pt>
                <c:pt idx="6212">
                  <c:v>-33.978000000000002</c:v>
                </c:pt>
                <c:pt idx="6213">
                  <c:v>-34.052</c:v>
                </c:pt>
                <c:pt idx="6214">
                  <c:v>-34.059000000000005</c:v>
                </c:pt>
                <c:pt idx="6215">
                  <c:v>-34.038000000000011</c:v>
                </c:pt>
                <c:pt idx="6216">
                  <c:v>-34.020000000000003</c:v>
                </c:pt>
                <c:pt idx="6217">
                  <c:v>-34.063000000000002</c:v>
                </c:pt>
                <c:pt idx="6218">
                  <c:v>-34.069000000000003</c:v>
                </c:pt>
                <c:pt idx="6219">
                  <c:v>-34.056999999999995</c:v>
                </c:pt>
                <c:pt idx="6220">
                  <c:v>-34.04</c:v>
                </c:pt>
                <c:pt idx="6221">
                  <c:v>-34.04</c:v>
                </c:pt>
                <c:pt idx="6222">
                  <c:v>-34.047000000000004</c:v>
                </c:pt>
                <c:pt idx="6223">
                  <c:v>-34.089000000000006</c:v>
                </c:pt>
                <c:pt idx="6224">
                  <c:v>-34.050999999999995</c:v>
                </c:pt>
                <c:pt idx="6225">
                  <c:v>-34.088000000000001</c:v>
                </c:pt>
                <c:pt idx="6226">
                  <c:v>-34.116</c:v>
                </c:pt>
                <c:pt idx="6227">
                  <c:v>-34.07</c:v>
                </c:pt>
                <c:pt idx="6228">
                  <c:v>-34.101000000000006</c:v>
                </c:pt>
                <c:pt idx="6229">
                  <c:v>-34.072000000000003</c:v>
                </c:pt>
                <c:pt idx="6230">
                  <c:v>-34.069000000000003</c:v>
                </c:pt>
                <c:pt idx="6231">
                  <c:v>-34.082000000000001</c:v>
                </c:pt>
                <c:pt idx="6232">
                  <c:v>-34.091000000000001</c:v>
                </c:pt>
                <c:pt idx="6233">
                  <c:v>-34.088000000000001</c:v>
                </c:pt>
                <c:pt idx="6234">
                  <c:v>-34.088000000000001</c:v>
                </c:pt>
                <c:pt idx="6235">
                  <c:v>-34.088000000000001</c:v>
                </c:pt>
                <c:pt idx="6236">
                  <c:v>-34.088000000000001</c:v>
                </c:pt>
                <c:pt idx="6237">
                  <c:v>-34.107000000000006</c:v>
                </c:pt>
                <c:pt idx="6238">
                  <c:v>-34.098000000000013</c:v>
                </c:pt>
                <c:pt idx="6239">
                  <c:v>-34.102000000000011</c:v>
                </c:pt>
                <c:pt idx="6240">
                  <c:v>-34.130000000000003</c:v>
                </c:pt>
                <c:pt idx="6241">
                  <c:v>-34.091000000000001</c:v>
                </c:pt>
                <c:pt idx="6242">
                  <c:v>-34.118000000000002</c:v>
                </c:pt>
                <c:pt idx="6243">
                  <c:v>-34.114000000000004</c:v>
                </c:pt>
                <c:pt idx="6244">
                  <c:v>-34.130000000000003</c:v>
                </c:pt>
                <c:pt idx="6245">
                  <c:v>-34.111000000000004</c:v>
                </c:pt>
                <c:pt idx="6246">
                  <c:v>-34.147000000000006</c:v>
                </c:pt>
                <c:pt idx="6247">
                  <c:v>-34.114000000000004</c:v>
                </c:pt>
                <c:pt idx="6248">
                  <c:v>-34.131</c:v>
                </c:pt>
                <c:pt idx="6249">
                  <c:v>-34.103000000000002</c:v>
                </c:pt>
                <c:pt idx="6250">
                  <c:v>-34.141000000000005</c:v>
                </c:pt>
                <c:pt idx="6251">
                  <c:v>-34.125000000000036</c:v>
                </c:pt>
                <c:pt idx="6252">
                  <c:v>-34.162000000000013</c:v>
                </c:pt>
                <c:pt idx="6253">
                  <c:v>-34.144000000000005</c:v>
                </c:pt>
                <c:pt idx="6254">
                  <c:v>-34.166000000000011</c:v>
                </c:pt>
                <c:pt idx="6255">
                  <c:v>-34.166000000000011</c:v>
                </c:pt>
                <c:pt idx="6256">
                  <c:v>-34.169000000000011</c:v>
                </c:pt>
                <c:pt idx="6257">
                  <c:v>-34.169000000000011</c:v>
                </c:pt>
                <c:pt idx="6258">
                  <c:v>-34.153000000000006</c:v>
                </c:pt>
                <c:pt idx="6259">
                  <c:v>-34.166000000000011</c:v>
                </c:pt>
                <c:pt idx="6260">
                  <c:v>-34.169000000000011</c:v>
                </c:pt>
                <c:pt idx="6261">
                  <c:v>-34.166000000000011</c:v>
                </c:pt>
                <c:pt idx="6262">
                  <c:v>-34.191000000000003</c:v>
                </c:pt>
                <c:pt idx="6263">
                  <c:v>-34.178000000000011</c:v>
                </c:pt>
                <c:pt idx="6264">
                  <c:v>-34.197000000000003</c:v>
                </c:pt>
                <c:pt idx="6265">
                  <c:v>-34.166000000000011</c:v>
                </c:pt>
                <c:pt idx="6266">
                  <c:v>-34.169000000000011</c:v>
                </c:pt>
                <c:pt idx="6267">
                  <c:v>-34.159000000000006</c:v>
                </c:pt>
                <c:pt idx="6268">
                  <c:v>-34.162000000000013</c:v>
                </c:pt>
                <c:pt idx="6269">
                  <c:v>-34.156000000000006</c:v>
                </c:pt>
                <c:pt idx="6270">
                  <c:v>-34.169000000000011</c:v>
                </c:pt>
                <c:pt idx="6271">
                  <c:v>-34.159000000000006</c:v>
                </c:pt>
                <c:pt idx="6272">
                  <c:v>-34.175000000000011</c:v>
                </c:pt>
                <c:pt idx="6273">
                  <c:v>-34.175000000000011</c:v>
                </c:pt>
                <c:pt idx="6274">
                  <c:v>-34.166000000000011</c:v>
                </c:pt>
                <c:pt idx="6275">
                  <c:v>-34.162000000000013</c:v>
                </c:pt>
                <c:pt idx="6276">
                  <c:v>-34.187000000000005</c:v>
                </c:pt>
                <c:pt idx="6277">
                  <c:v>-34.197000000000003</c:v>
                </c:pt>
                <c:pt idx="6278">
                  <c:v>-34.184000000000005</c:v>
                </c:pt>
                <c:pt idx="6279">
                  <c:v>-34.194000000000003</c:v>
                </c:pt>
                <c:pt idx="6280">
                  <c:v>-34.200000000000003</c:v>
                </c:pt>
                <c:pt idx="6281">
                  <c:v>-34.209000000000003</c:v>
                </c:pt>
                <c:pt idx="6282">
                  <c:v>-34.172000000000011</c:v>
                </c:pt>
                <c:pt idx="6283">
                  <c:v>-34.191000000000003</c:v>
                </c:pt>
                <c:pt idx="6284">
                  <c:v>-34.187000000000005</c:v>
                </c:pt>
                <c:pt idx="6285">
                  <c:v>-34.181000000000004</c:v>
                </c:pt>
                <c:pt idx="6286">
                  <c:v>-34.213000000000001</c:v>
                </c:pt>
                <c:pt idx="6287">
                  <c:v>-34.191000000000003</c:v>
                </c:pt>
                <c:pt idx="6288">
                  <c:v>-34.203000000000003</c:v>
                </c:pt>
                <c:pt idx="6289">
                  <c:v>-34.197000000000003</c:v>
                </c:pt>
                <c:pt idx="6290">
                  <c:v>-34.200000000000003</c:v>
                </c:pt>
                <c:pt idx="6291">
                  <c:v>-34.191000000000003</c:v>
                </c:pt>
                <c:pt idx="6292">
                  <c:v>-34.181000000000004</c:v>
                </c:pt>
                <c:pt idx="6293">
                  <c:v>-34.216000000000001</c:v>
                </c:pt>
                <c:pt idx="6294">
                  <c:v>-34.187000000000005</c:v>
                </c:pt>
                <c:pt idx="6295">
                  <c:v>-34.194000000000003</c:v>
                </c:pt>
                <c:pt idx="6296">
                  <c:v>-34.213000000000001</c:v>
                </c:pt>
                <c:pt idx="6297">
                  <c:v>-34.222000000000037</c:v>
                </c:pt>
                <c:pt idx="6298">
                  <c:v>-34.200000000000003</c:v>
                </c:pt>
                <c:pt idx="6299">
                  <c:v>-34.225000000000037</c:v>
                </c:pt>
                <c:pt idx="6300">
                  <c:v>-34.216000000000001</c:v>
                </c:pt>
                <c:pt idx="6301">
                  <c:v>-34.238000000000035</c:v>
                </c:pt>
                <c:pt idx="6302">
                  <c:v>-34.247</c:v>
                </c:pt>
                <c:pt idx="6303">
                  <c:v>-34.216000000000001</c:v>
                </c:pt>
                <c:pt idx="6304">
                  <c:v>-34.222000000000037</c:v>
                </c:pt>
                <c:pt idx="6305">
                  <c:v>-34.241</c:v>
                </c:pt>
                <c:pt idx="6306">
                  <c:v>-34.234000000000002</c:v>
                </c:pt>
                <c:pt idx="6307">
                  <c:v>-34.231000000000002</c:v>
                </c:pt>
                <c:pt idx="6308">
                  <c:v>-34.225000000000037</c:v>
                </c:pt>
                <c:pt idx="6309">
                  <c:v>-34.209000000000003</c:v>
                </c:pt>
                <c:pt idx="6310">
                  <c:v>-34.213000000000001</c:v>
                </c:pt>
                <c:pt idx="6311">
                  <c:v>-34.228000000000037</c:v>
                </c:pt>
                <c:pt idx="6312">
                  <c:v>-34.216000000000001</c:v>
                </c:pt>
                <c:pt idx="6313">
                  <c:v>-34.231000000000002</c:v>
                </c:pt>
                <c:pt idx="6314">
                  <c:v>-34.256</c:v>
                </c:pt>
                <c:pt idx="6315">
                  <c:v>-34.238000000000035</c:v>
                </c:pt>
                <c:pt idx="6316">
                  <c:v>-34.238000000000035</c:v>
                </c:pt>
                <c:pt idx="6317">
                  <c:v>-34.238000000000035</c:v>
                </c:pt>
                <c:pt idx="6318">
                  <c:v>-34.241</c:v>
                </c:pt>
                <c:pt idx="6319">
                  <c:v>-34.25</c:v>
                </c:pt>
                <c:pt idx="6320">
                  <c:v>-34.218000000000011</c:v>
                </c:pt>
                <c:pt idx="6321">
                  <c:v>-34.244</c:v>
                </c:pt>
                <c:pt idx="6322">
                  <c:v>-34.237000000000002</c:v>
                </c:pt>
                <c:pt idx="6323">
                  <c:v>-34.247</c:v>
                </c:pt>
                <c:pt idx="6324">
                  <c:v>-34.281000000000006</c:v>
                </c:pt>
                <c:pt idx="6325">
                  <c:v>-34.276000000000003</c:v>
                </c:pt>
                <c:pt idx="6326">
                  <c:v>-34.306999999999995</c:v>
                </c:pt>
                <c:pt idx="6327">
                  <c:v>-34.257000000000005</c:v>
                </c:pt>
                <c:pt idx="6328">
                  <c:v>-34.288000000000011</c:v>
                </c:pt>
                <c:pt idx="6329">
                  <c:v>-34.282000000000011</c:v>
                </c:pt>
                <c:pt idx="6330">
                  <c:v>-34.273000000000003</c:v>
                </c:pt>
                <c:pt idx="6331">
                  <c:v>-34.274000000000001</c:v>
                </c:pt>
                <c:pt idx="6332">
                  <c:v>-34.308</c:v>
                </c:pt>
                <c:pt idx="6333">
                  <c:v>-34.303000000000004</c:v>
                </c:pt>
                <c:pt idx="6334">
                  <c:v>-34.312999999999995</c:v>
                </c:pt>
                <c:pt idx="6335">
                  <c:v>-34.309999999999995</c:v>
                </c:pt>
                <c:pt idx="6336">
                  <c:v>-34.336000000000006</c:v>
                </c:pt>
                <c:pt idx="6337">
                  <c:v>-34.328000000000003</c:v>
                </c:pt>
                <c:pt idx="6338">
                  <c:v>-34.330999999999996</c:v>
                </c:pt>
                <c:pt idx="6339">
                  <c:v>-34.329000000000001</c:v>
                </c:pt>
                <c:pt idx="6340">
                  <c:v>-34.338000000000001</c:v>
                </c:pt>
                <c:pt idx="6341">
                  <c:v>-34.332000000000001</c:v>
                </c:pt>
                <c:pt idx="6342">
                  <c:v>-34.332000000000001</c:v>
                </c:pt>
                <c:pt idx="6343">
                  <c:v>-34.344999999999999</c:v>
                </c:pt>
                <c:pt idx="6344">
                  <c:v>-34.346000000000004</c:v>
                </c:pt>
                <c:pt idx="6345">
                  <c:v>-34.370000000000005</c:v>
                </c:pt>
                <c:pt idx="6346">
                  <c:v>-34.341999999999999</c:v>
                </c:pt>
                <c:pt idx="6347">
                  <c:v>-34.363</c:v>
                </c:pt>
                <c:pt idx="6348">
                  <c:v>-34.365000000000002</c:v>
                </c:pt>
                <c:pt idx="6349">
                  <c:v>-34.356999999999999</c:v>
                </c:pt>
                <c:pt idx="6350">
                  <c:v>-34.335000000000001</c:v>
                </c:pt>
                <c:pt idx="6351">
                  <c:v>-34.336999999999996</c:v>
                </c:pt>
                <c:pt idx="6352">
                  <c:v>-34.326000000000001</c:v>
                </c:pt>
                <c:pt idx="6353">
                  <c:v>-34.350999999999999</c:v>
                </c:pt>
                <c:pt idx="6354">
                  <c:v>-34.364000000000004</c:v>
                </c:pt>
                <c:pt idx="6355">
                  <c:v>-34.343000000000004</c:v>
                </c:pt>
                <c:pt idx="6356">
                  <c:v>-34.354999999999997</c:v>
                </c:pt>
                <c:pt idx="6357">
                  <c:v>-34.375</c:v>
                </c:pt>
                <c:pt idx="6358">
                  <c:v>-34.373999999999995</c:v>
                </c:pt>
                <c:pt idx="6359">
                  <c:v>-34.382999999999996</c:v>
                </c:pt>
                <c:pt idx="6360">
                  <c:v>-34.36</c:v>
                </c:pt>
                <c:pt idx="6361">
                  <c:v>-34.349999999999994</c:v>
                </c:pt>
                <c:pt idx="6362">
                  <c:v>-34.378</c:v>
                </c:pt>
                <c:pt idx="6363">
                  <c:v>-34.375</c:v>
                </c:pt>
                <c:pt idx="6364">
                  <c:v>-34.366</c:v>
                </c:pt>
                <c:pt idx="6365">
                  <c:v>-34.375</c:v>
                </c:pt>
                <c:pt idx="6366">
                  <c:v>-34.391000000000005</c:v>
                </c:pt>
                <c:pt idx="6367">
                  <c:v>-34.403000000000006</c:v>
                </c:pt>
                <c:pt idx="6368">
                  <c:v>-34.391000000000005</c:v>
                </c:pt>
                <c:pt idx="6369">
                  <c:v>-34.391000000000005</c:v>
                </c:pt>
                <c:pt idx="6370">
                  <c:v>-34.4</c:v>
                </c:pt>
                <c:pt idx="6371">
                  <c:v>-34.387999999999998</c:v>
                </c:pt>
                <c:pt idx="6372">
                  <c:v>-34.403000000000006</c:v>
                </c:pt>
                <c:pt idx="6373">
                  <c:v>-34.419000000000004</c:v>
                </c:pt>
                <c:pt idx="6374">
                  <c:v>-34.384999999999998</c:v>
                </c:pt>
                <c:pt idx="6375">
                  <c:v>-34.397000000000006</c:v>
                </c:pt>
                <c:pt idx="6376">
                  <c:v>-34.403000000000006</c:v>
                </c:pt>
                <c:pt idx="6377">
                  <c:v>-34.407000000000004</c:v>
                </c:pt>
                <c:pt idx="6378">
                  <c:v>-34.413000000000004</c:v>
                </c:pt>
                <c:pt idx="6379">
                  <c:v>-34.425000000000011</c:v>
                </c:pt>
                <c:pt idx="6380">
                  <c:v>-34.391000000000005</c:v>
                </c:pt>
                <c:pt idx="6381">
                  <c:v>-34.4</c:v>
                </c:pt>
                <c:pt idx="6382">
                  <c:v>-34.410000000000004</c:v>
                </c:pt>
                <c:pt idx="6383">
                  <c:v>-34.403000000000006</c:v>
                </c:pt>
                <c:pt idx="6384">
                  <c:v>-34.397000000000006</c:v>
                </c:pt>
                <c:pt idx="6385">
                  <c:v>-34.403000000000006</c:v>
                </c:pt>
                <c:pt idx="6386">
                  <c:v>-34.403000000000006</c:v>
                </c:pt>
                <c:pt idx="6387">
                  <c:v>-34.410000000000004</c:v>
                </c:pt>
                <c:pt idx="6388">
                  <c:v>-34.416000000000004</c:v>
                </c:pt>
                <c:pt idx="6389">
                  <c:v>-34.410000000000004</c:v>
                </c:pt>
                <c:pt idx="6390">
                  <c:v>-34.435000000000002</c:v>
                </c:pt>
                <c:pt idx="6391">
                  <c:v>-34.432000000000002</c:v>
                </c:pt>
                <c:pt idx="6392">
                  <c:v>-34.438000000000002</c:v>
                </c:pt>
                <c:pt idx="6393">
                  <c:v>-34.443999999999996</c:v>
                </c:pt>
                <c:pt idx="6394">
                  <c:v>-34.432000000000002</c:v>
                </c:pt>
                <c:pt idx="6395">
                  <c:v>-34.416000000000004</c:v>
                </c:pt>
                <c:pt idx="6396">
                  <c:v>-34.425000000000011</c:v>
                </c:pt>
                <c:pt idx="6397">
                  <c:v>-34.456999999999994</c:v>
                </c:pt>
                <c:pt idx="6398">
                  <c:v>-34.440999999999995</c:v>
                </c:pt>
                <c:pt idx="6399">
                  <c:v>-34.440999999999995</c:v>
                </c:pt>
                <c:pt idx="6400">
                  <c:v>-34.449999999999996</c:v>
                </c:pt>
                <c:pt idx="6401">
                  <c:v>-34.432000000000002</c:v>
                </c:pt>
                <c:pt idx="6402">
                  <c:v>-34.446999999999996</c:v>
                </c:pt>
                <c:pt idx="6403">
                  <c:v>-34.446999999999996</c:v>
                </c:pt>
                <c:pt idx="6404">
                  <c:v>-34.419000000000004</c:v>
                </c:pt>
                <c:pt idx="6405">
                  <c:v>-34.432000000000002</c:v>
                </c:pt>
                <c:pt idx="6406">
                  <c:v>-34.416000000000004</c:v>
                </c:pt>
                <c:pt idx="6407">
                  <c:v>-34.438000000000002</c:v>
                </c:pt>
                <c:pt idx="6408">
                  <c:v>-34.416000000000004</c:v>
                </c:pt>
                <c:pt idx="6409">
                  <c:v>-34.440999999999995</c:v>
                </c:pt>
                <c:pt idx="6410">
                  <c:v>-34.446999999999996</c:v>
                </c:pt>
                <c:pt idx="6411">
                  <c:v>-34.446999999999996</c:v>
                </c:pt>
                <c:pt idx="6412">
                  <c:v>-34.449999999999996</c:v>
                </c:pt>
                <c:pt idx="6413">
                  <c:v>-34.435000000000002</c:v>
                </c:pt>
                <c:pt idx="6414">
                  <c:v>-34.475000000000001</c:v>
                </c:pt>
                <c:pt idx="6415">
                  <c:v>-34.46</c:v>
                </c:pt>
                <c:pt idx="6416">
                  <c:v>-34.466000000000001</c:v>
                </c:pt>
                <c:pt idx="6417">
                  <c:v>-34.419000000000004</c:v>
                </c:pt>
                <c:pt idx="6418">
                  <c:v>-34.438000000000002</c:v>
                </c:pt>
                <c:pt idx="6419">
                  <c:v>-34.422000000000011</c:v>
                </c:pt>
                <c:pt idx="6420">
                  <c:v>-34.469000000000001</c:v>
                </c:pt>
                <c:pt idx="6421">
                  <c:v>-34.446999999999996</c:v>
                </c:pt>
                <c:pt idx="6422">
                  <c:v>-34.466000000000001</c:v>
                </c:pt>
                <c:pt idx="6423">
                  <c:v>-34.463000000000001</c:v>
                </c:pt>
                <c:pt idx="6424">
                  <c:v>-34.446999999999996</c:v>
                </c:pt>
                <c:pt idx="6425">
                  <c:v>-34.452999999999996</c:v>
                </c:pt>
                <c:pt idx="6426">
                  <c:v>-34.440999999999995</c:v>
                </c:pt>
                <c:pt idx="6427">
                  <c:v>-34.452999999999996</c:v>
                </c:pt>
                <c:pt idx="6428">
                  <c:v>-34.46</c:v>
                </c:pt>
                <c:pt idx="6429">
                  <c:v>-34.481999999999999</c:v>
                </c:pt>
                <c:pt idx="6430">
                  <c:v>-34.466000000000001</c:v>
                </c:pt>
                <c:pt idx="6431">
                  <c:v>-34.463000000000001</c:v>
                </c:pt>
                <c:pt idx="6432">
                  <c:v>-34.466000000000001</c:v>
                </c:pt>
                <c:pt idx="6433">
                  <c:v>-34.466000000000001</c:v>
                </c:pt>
                <c:pt idx="6434">
                  <c:v>-34.452999999999996</c:v>
                </c:pt>
                <c:pt idx="6435">
                  <c:v>-34.456999999999994</c:v>
                </c:pt>
                <c:pt idx="6436">
                  <c:v>-34.484999999999999</c:v>
                </c:pt>
                <c:pt idx="6437">
                  <c:v>-34.449999999999996</c:v>
                </c:pt>
                <c:pt idx="6438">
                  <c:v>-34.472000000000001</c:v>
                </c:pt>
                <c:pt idx="6439">
                  <c:v>-34.494</c:v>
                </c:pt>
                <c:pt idx="6440">
                  <c:v>-34.481999999999999</c:v>
                </c:pt>
                <c:pt idx="6441">
                  <c:v>-34.484999999999999</c:v>
                </c:pt>
                <c:pt idx="6442">
                  <c:v>-34.497</c:v>
                </c:pt>
                <c:pt idx="6443">
                  <c:v>-34.51</c:v>
                </c:pt>
                <c:pt idx="6444">
                  <c:v>-34.494</c:v>
                </c:pt>
                <c:pt idx="6445">
                  <c:v>-34.5</c:v>
                </c:pt>
                <c:pt idx="6446">
                  <c:v>-34.491</c:v>
                </c:pt>
                <c:pt idx="6447">
                  <c:v>-34.491</c:v>
                </c:pt>
                <c:pt idx="6448">
                  <c:v>-34.51</c:v>
                </c:pt>
                <c:pt idx="6449">
                  <c:v>-34.507000000000005</c:v>
                </c:pt>
                <c:pt idx="6450">
                  <c:v>-34.497</c:v>
                </c:pt>
                <c:pt idx="6451">
                  <c:v>-34.491</c:v>
                </c:pt>
                <c:pt idx="6452">
                  <c:v>-34.519000000000005</c:v>
                </c:pt>
                <c:pt idx="6453">
                  <c:v>-34.497</c:v>
                </c:pt>
                <c:pt idx="6454">
                  <c:v>-34.475000000000001</c:v>
                </c:pt>
                <c:pt idx="6455">
                  <c:v>-34.475000000000001</c:v>
                </c:pt>
                <c:pt idx="6456">
                  <c:v>-34.497</c:v>
                </c:pt>
                <c:pt idx="6457">
                  <c:v>-34.5</c:v>
                </c:pt>
                <c:pt idx="6458">
                  <c:v>-34.491</c:v>
                </c:pt>
                <c:pt idx="6459">
                  <c:v>-34.507000000000005</c:v>
                </c:pt>
                <c:pt idx="6460">
                  <c:v>-34.478000000000002</c:v>
                </c:pt>
                <c:pt idx="6461">
                  <c:v>-34.504000000000005</c:v>
                </c:pt>
                <c:pt idx="6462">
                  <c:v>-34.553000000000004</c:v>
                </c:pt>
                <c:pt idx="6463">
                  <c:v>-34.529000000000003</c:v>
                </c:pt>
                <c:pt idx="6464">
                  <c:v>-34.522000000000013</c:v>
                </c:pt>
                <c:pt idx="6465">
                  <c:v>-34.497</c:v>
                </c:pt>
                <c:pt idx="6466">
                  <c:v>-34.541000000000004</c:v>
                </c:pt>
                <c:pt idx="6467">
                  <c:v>-34.553000000000004</c:v>
                </c:pt>
                <c:pt idx="6468">
                  <c:v>-34.531000000000006</c:v>
                </c:pt>
                <c:pt idx="6469">
                  <c:v>-34.544000000000004</c:v>
                </c:pt>
                <c:pt idx="6470">
                  <c:v>-34.534000000000006</c:v>
                </c:pt>
                <c:pt idx="6471">
                  <c:v>-34.56</c:v>
                </c:pt>
                <c:pt idx="6472">
                  <c:v>-34.532000000000011</c:v>
                </c:pt>
                <c:pt idx="6473">
                  <c:v>-34.532000000000011</c:v>
                </c:pt>
                <c:pt idx="6474">
                  <c:v>-34.528000000000013</c:v>
                </c:pt>
                <c:pt idx="6475">
                  <c:v>-34.531000000000006</c:v>
                </c:pt>
                <c:pt idx="6476">
                  <c:v>-34.532000000000011</c:v>
                </c:pt>
                <c:pt idx="6477">
                  <c:v>-34.542000000000002</c:v>
                </c:pt>
                <c:pt idx="6478">
                  <c:v>-34.541000000000004</c:v>
                </c:pt>
                <c:pt idx="6479">
                  <c:v>-34.513000000000005</c:v>
                </c:pt>
                <c:pt idx="6480">
                  <c:v>-34.57</c:v>
                </c:pt>
                <c:pt idx="6481">
                  <c:v>-34.564</c:v>
                </c:pt>
                <c:pt idx="6482">
                  <c:v>-34.522000000000013</c:v>
                </c:pt>
                <c:pt idx="6483">
                  <c:v>-34.547000000000004</c:v>
                </c:pt>
                <c:pt idx="6484">
                  <c:v>-34.541000000000004</c:v>
                </c:pt>
                <c:pt idx="6485">
                  <c:v>-34.58</c:v>
                </c:pt>
                <c:pt idx="6486">
                  <c:v>-34.550000000000004</c:v>
                </c:pt>
                <c:pt idx="6487">
                  <c:v>-34.582000000000001</c:v>
                </c:pt>
                <c:pt idx="6488">
                  <c:v>-34.583999999999996</c:v>
                </c:pt>
                <c:pt idx="6489">
                  <c:v>-34.563000000000002</c:v>
                </c:pt>
                <c:pt idx="6490">
                  <c:v>-34.566000000000003</c:v>
                </c:pt>
                <c:pt idx="6491">
                  <c:v>-34.597000000000001</c:v>
                </c:pt>
                <c:pt idx="6492">
                  <c:v>-34.591000000000001</c:v>
                </c:pt>
                <c:pt idx="6493">
                  <c:v>-34.585000000000001</c:v>
                </c:pt>
                <c:pt idx="6494">
                  <c:v>-34.602000000000011</c:v>
                </c:pt>
                <c:pt idx="6495">
                  <c:v>-34.585000000000001</c:v>
                </c:pt>
                <c:pt idx="6496">
                  <c:v>-34.583999999999996</c:v>
                </c:pt>
                <c:pt idx="6497">
                  <c:v>-34.611000000000004</c:v>
                </c:pt>
                <c:pt idx="6498">
                  <c:v>-34.572000000000003</c:v>
                </c:pt>
                <c:pt idx="6499">
                  <c:v>-34.579000000000001</c:v>
                </c:pt>
                <c:pt idx="6500">
                  <c:v>-34.573</c:v>
                </c:pt>
                <c:pt idx="6501">
                  <c:v>-34.591000000000001</c:v>
                </c:pt>
                <c:pt idx="6502">
                  <c:v>-34.577000000000005</c:v>
                </c:pt>
                <c:pt idx="6503">
                  <c:v>-34.622000000000035</c:v>
                </c:pt>
                <c:pt idx="6504">
                  <c:v>-34.603000000000002</c:v>
                </c:pt>
                <c:pt idx="6505">
                  <c:v>-34.639000000000003</c:v>
                </c:pt>
                <c:pt idx="6506">
                  <c:v>-34.61</c:v>
                </c:pt>
                <c:pt idx="6507">
                  <c:v>-34.648000000000003</c:v>
                </c:pt>
                <c:pt idx="6508">
                  <c:v>-34.607000000000006</c:v>
                </c:pt>
                <c:pt idx="6509">
                  <c:v>-34.636000000000003</c:v>
                </c:pt>
                <c:pt idx="6510">
                  <c:v>-34.624000000000002</c:v>
                </c:pt>
                <c:pt idx="6511">
                  <c:v>-34.633000000000003</c:v>
                </c:pt>
                <c:pt idx="6512">
                  <c:v>-34.617000000000004</c:v>
                </c:pt>
                <c:pt idx="6513">
                  <c:v>-34.611000000000004</c:v>
                </c:pt>
                <c:pt idx="6514">
                  <c:v>-34.645000000000003</c:v>
                </c:pt>
                <c:pt idx="6515">
                  <c:v>-34.611000000000004</c:v>
                </c:pt>
                <c:pt idx="6516">
                  <c:v>-34.633000000000003</c:v>
                </c:pt>
                <c:pt idx="6517">
                  <c:v>-34.655000000000001</c:v>
                </c:pt>
                <c:pt idx="6518">
                  <c:v>-34.666000000000011</c:v>
                </c:pt>
                <c:pt idx="6519">
                  <c:v>-34.626000000000012</c:v>
                </c:pt>
                <c:pt idx="6520">
                  <c:v>-34.645000000000003</c:v>
                </c:pt>
                <c:pt idx="6521">
                  <c:v>-34.667000000000002</c:v>
                </c:pt>
                <c:pt idx="6522">
                  <c:v>-34.669000000000011</c:v>
                </c:pt>
                <c:pt idx="6523">
                  <c:v>-34.658000000000001</c:v>
                </c:pt>
                <c:pt idx="6524">
                  <c:v>-34.658000000000001</c:v>
                </c:pt>
                <c:pt idx="6525">
                  <c:v>-34.648000000000003</c:v>
                </c:pt>
                <c:pt idx="6526">
                  <c:v>-34.664000000000001</c:v>
                </c:pt>
                <c:pt idx="6527">
                  <c:v>-34.68</c:v>
                </c:pt>
                <c:pt idx="6528">
                  <c:v>-34.664000000000001</c:v>
                </c:pt>
                <c:pt idx="6529">
                  <c:v>-34.683</c:v>
                </c:pt>
                <c:pt idx="6530">
                  <c:v>-34.664000000000001</c:v>
                </c:pt>
                <c:pt idx="6531">
                  <c:v>-34.664000000000001</c:v>
                </c:pt>
                <c:pt idx="6532">
                  <c:v>-34.647000000000006</c:v>
                </c:pt>
                <c:pt idx="6533">
                  <c:v>-34.655000000000001</c:v>
                </c:pt>
                <c:pt idx="6534">
                  <c:v>-34.678000000000011</c:v>
                </c:pt>
                <c:pt idx="6535">
                  <c:v>-34.661000000000001</c:v>
                </c:pt>
                <c:pt idx="6536">
                  <c:v>-34.67</c:v>
                </c:pt>
                <c:pt idx="6537">
                  <c:v>-34.653000000000006</c:v>
                </c:pt>
                <c:pt idx="6538">
                  <c:v>-34.676000000000002</c:v>
                </c:pt>
                <c:pt idx="6539">
                  <c:v>-34.661000000000001</c:v>
                </c:pt>
                <c:pt idx="6540">
                  <c:v>-34.673000000000002</c:v>
                </c:pt>
                <c:pt idx="6541">
                  <c:v>-34.665000000000013</c:v>
                </c:pt>
                <c:pt idx="6542">
                  <c:v>-34.698000000000036</c:v>
                </c:pt>
                <c:pt idx="6543">
                  <c:v>-34.690000000000012</c:v>
                </c:pt>
                <c:pt idx="6544">
                  <c:v>-34.650999999999996</c:v>
                </c:pt>
                <c:pt idx="6545">
                  <c:v>-34.677</c:v>
                </c:pt>
                <c:pt idx="6546">
                  <c:v>-34.684000000000005</c:v>
                </c:pt>
                <c:pt idx="6547">
                  <c:v>-34.709000000000003</c:v>
                </c:pt>
                <c:pt idx="6548">
                  <c:v>-34.655000000000001</c:v>
                </c:pt>
                <c:pt idx="6549">
                  <c:v>-34.698000000000036</c:v>
                </c:pt>
                <c:pt idx="6550">
                  <c:v>-34.662000000000013</c:v>
                </c:pt>
                <c:pt idx="6551">
                  <c:v>-34.734000000000002</c:v>
                </c:pt>
                <c:pt idx="6552">
                  <c:v>-34.687000000000005</c:v>
                </c:pt>
                <c:pt idx="6553">
                  <c:v>-34.689</c:v>
                </c:pt>
                <c:pt idx="6554">
                  <c:v>-34.690000000000012</c:v>
                </c:pt>
                <c:pt idx="6555">
                  <c:v>-34.689</c:v>
                </c:pt>
                <c:pt idx="6556">
                  <c:v>-34.715000000000003</c:v>
                </c:pt>
                <c:pt idx="6557">
                  <c:v>-34.718000000000011</c:v>
                </c:pt>
                <c:pt idx="6558">
                  <c:v>-34.714000000000006</c:v>
                </c:pt>
                <c:pt idx="6559">
                  <c:v>-34.715000000000003</c:v>
                </c:pt>
                <c:pt idx="6560">
                  <c:v>-34.738000000000035</c:v>
                </c:pt>
                <c:pt idx="6561">
                  <c:v>-34.712000000000003</c:v>
                </c:pt>
                <c:pt idx="6562">
                  <c:v>-34.732000000000035</c:v>
                </c:pt>
                <c:pt idx="6563">
                  <c:v>-34.718000000000011</c:v>
                </c:pt>
                <c:pt idx="6564">
                  <c:v>-34.712000000000003</c:v>
                </c:pt>
                <c:pt idx="6565">
                  <c:v>-34.689</c:v>
                </c:pt>
                <c:pt idx="6566">
                  <c:v>-34.701000000000001</c:v>
                </c:pt>
                <c:pt idx="6567">
                  <c:v>-34.704000000000001</c:v>
                </c:pt>
                <c:pt idx="6568">
                  <c:v>-34.760000000000012</c:v>
                </c:pt>
                <c:pt idx="6569">
                  <c:v>-34.712000000000003</c:v>
                </c:pt>
                <c:pt idx="6570">
                  <c:v>-34.748000000000012</c:v>
                </c:pt>
                <c:pt idx="6571">
                  <c:v>-34.734000000000002</c:v>
                </c:pt>
                <c:pt idx="6572">
                  <c:v>-34.741</c:v>
                </c:pt>
                <c:pt idx="6573">
                  <c:v>-34.707000000000001</c:v>
                </c:pt>
                <c:pt idx="6574">
                  <c:v>-34.732000000000035</c:v>
                </c:pt>
                <c:pt idx="6575">
                  <c:v>-34.748000000000012</c:v>
                </c:pt>
                <c:pt idx="6576">
                  <c:v>-34.729000000000013</c:v>
                </c:pt>
                <c:pt idx="6577">
                  <c:v>-34.738000000000035</c:v>
                </c:pt>
                <c:pt idx="6578">
                  <c:v>-34.741</c:v>
                </c:pt>
                <c:pt idx="6579">
                  <c:v>-34.782000000000011</c:v>
                </c:pt>
                <c:pt idx="6580">
                  <c:v>-34.763000000000012</c:v>
                </c:pt>
                <c:pt idx="6581">
                  <c:v>-34.766000000000012</c:v>
                </c:pt>
                <c:pt idx="6582">
                  <c:v>-34.779000000000003</c:v>
                </c:pt>
                <c:pt idx="6583">
                  <c:v>-34.751000000000005</c:v>
                </c:pt>
                <c:pt idx="6584">
                  <c:v>-34.754000000000005</c:v>
                </c:pt>
                <c:pt idx="6585">
                  <c:v>-34.754000000000005</c:v>
                </c:pt>
                <c:pt idx="6586">
                  <c:v>-34.757000000000005</c:v>
                </c:pt>
                <c:pt idx="6587">
                  <c:v>-34.741</c:v>
                </c:pt>
                <c:pt idx="6588">
                  <c:v>-34.741</c:v>
                </c:pt>
                <c:pt idx="6589">
                  <c:v>-34.744</c:v>
                </c:pt>
                <c:pt idx="6590">
                  <c:v>-34.741</c:v>
                </c:pt>
                <c:pt idx="6591">
                  <c:v>-34.744</c:v>
                </c:pt>
                <c:pt idx="6592">
                  <c:v>-34.748000000000012</c:v>
                </c:pt>
                <c:pt idx="6593">
                  <c:v>-34.738000000000035</c:v>
                </c:pt>
                <c:pt idx="6594">
                  <c:v>-34.749000000000002</c:v>
                </c:pt>
                <c:pt idx="6595">
                  <c:v>-34.766000000000012</c:v>
                </c:pt>
                <c:pt idx="6596">
                  <c:v>-34.779000000000003</c:v>
                </c:pt>
                <c:pt idx="6597">
                  <c:v>-34.776000000000003</c:v>
                </c:pt>
                <c:pt idx="6598">
                  <c:v>-34.766000000000012</c:v>
                </c:pt>
                <c:pt idx="6599">
                  <c:v>-34.751000000000005</c:v>
                </c:pt>
                <c:pt idx="6600">
                  <c:v>-34.757000000000005</c:v>
                </c:pt>
                <c:pt idx="6601">
                  <c:v>-34.766000000000012</c:v>
                </c:pt>
                <c:pt idx="6602">
                  <c:v>-34.788000000000011</c:v>
                </c:pt>
                <c:pt idx="6603">
                  <c:v>-34.773000000000003</c:v>
                </c:pt>
                <c:pt idx="6604">
                  <c:v>-34.782000000000011</c:v>
                </c:pt>
                <c:pt idx="6605">
                  <c:v>-34.776000000000003</c:v>
                </c:pt>
                <c:pt idx="6606">
                  <c:v>-34.782000000000011</c:v>
                </c:pt>
                <c:pt idx="6607">
                  <c:v>-34.788000000000011</c:v>
                </c:pt>
                <c:pt idx="6608">
                  <c:v>-34.791000000000011</c:v>
                </c:pt>
                <c:pt idx="6609">
                  <c:v>-34.800999999999995</c:v>
                </c:pt>
                <c:pt idx="6610">
                  <c:v>-34.815999999999995</c:v>
                </c:pt>
                <c:pt idx="6611">
                  <c:v>-34.809999999999995</c:v>
                </c:pt>
                <c:pt idx="6612">
                  <c:v>-34.806999999999995</c:v>
                </c:pt>
                <c:pt idx="6613">
                  <c:v>-34.82</c:v>
                </c:pt>
                <c:pt idx="6614">
                  <c:v>-34.776000000000003</c:v>
                </c:pt>
                <c:pt idx="6615">
                  <c:v>-34.809999999999995</c:v>
                </c:pt>
                <c:pt idx="6616">
                  <c:v>-34.803999999999995</c:v>
                </c:pt>
                <c:pt idx="6617">
                  <c:v>-34.812999999999995</c:v>
                </c:pt>
                <c:pt idx="6618">
                  <c:v>-34.806999999999995</c:v>
                </c:pt>
                <c:pt idx="6619">
                  <c:v>-34.841999999999999</c:v>
                </c:pt>
                <c:pt idx="6620">
                  <c:v>-34.829000000000001</c:v>
                </c:pt>
                <c:pt idx="6621">
                  <c:v>-34.826000000000001</c:v>
                </c:pt>
                <c:pt idx="6622">
                  <c:v>-34.841999999999999</c:v>
                </c:pt>
                <c:pt idx="6623">
                  <c:v>-34.829000000000001</c:v>
                </c:pt>
                <c:pt idx="6624">
                  <c:v>-34.812999999999995</c:v>
                </c:pt>
                <c:pt idx="6625">
                  <c:v>-34.812999999999995</c:v>
                </c:pt>
                <c:pt idx="6626">
                  <c:v>-34.835000000000001</c:v>
                </c:pt>
                <c:pt idx="6627">
                  <c:v>-34.812999999999995</c:v>
                </c:pt>
                <c:pt idx="6628">
                  <c:v>-34.823</c:v>
                </c:pt>
                <c:pt idx="6629">
                  <c:v>-34.832000000000001</c:v>
                </c:pt>
                <c:pt idx="6630">
                  <c:v>-34.835000000000001</c:v>
                </c:pt>
                <c:pt idx="6631">
                  <c:v>-34.815999999999995</c:v>
                </c:pt>
                <c:pt idx="6632">
                  <c:v>-34.823</c:v>
                </c:pt>
                <c:pt idx="6633">
                  <c:v>-34.832000000000001</c:v>
                </c:pt>
                <c:pt idx="6634">
                  <c:v>-34.856999999999999</c:v>
                </c:pt>
                <c:pt idx="6635">
                  <c:v>-34.826000000000001</c:v>
                </c:pt>
                <c:pt idx="6636">
                  <c:v>-34.847999999999999</c:v>
                </c:pt>
                <c:pt idx="6637">
                  <c:v>-34.856999999999999</c:v>
                </c:pt>
                <c:pt idx="6638">
                  <c:v>-34.847999999999999</c:v>
                </c:pt>
                <c:pt idx="6639">
                  <c:v>-34.823</c:v>
                </c:pt>
                <c:pt idx="6640">
                  <c:v>-34.86</c:v>
                </c:pt>
                <c:pt idx="6641">
                  <c:v>-34.832000000000001</c:v>
                </c:pt>
                <c:pt idx="6642">
                  <c:v>-34.826000000000001</c:v>
                </c:pt>
                <c:pt idx="6643">
                  <c:v>-34.850999999999999</c:v>
                </c:pt>
                <c:pt idx="6644">
                  <c:v>-34.841999999999999</c:v>
                </c:pt>
                <c:pt idx="6645">
                  <c:v>-34.853999999999999</c:v>
                </c:pt>
                <c:pt idx="6646">
                  <c:v>-34.853999999999999</c:v>
                </c:pt>
                <c:pt idx="6647">
                  <c:v>-34.841999999999999</c:v>
                </c:pt>
                <c:pt idx="6648">
                  <c:v>-34.876000000000005</c:v>
                </c:pt>
                <c:pt idx="6649">
                  <c:v>-34.867000000000004</c:v>
                </c:pt>
                <c:pt idx="6650">
                  <c:v>-34.853999999999999</c:v>
                </c:pt>
                <c:pt idx="6651">
                  <c:v>-34.847999999999999</c:v>
                </c:pt>
                <c:pt idx="6652">
                  <c:v>-34.86</c:v>
                </c:pt>
                <c:pt idx="6653">
                  <c:v>-34.870000000000005</c:v>
                </c:pt>
                <c:pt idx="6654">
                  <c:v>-34.867000000000004</c:v>
                </c:pt>
                <c:pt idx="6655">
                  <c:v>-34.887999999999998</c:v>
                </c:pt>
                <c:pt idx="6656">
                  <c:v>-34.876000000000005</c:v>
                </c:pt>
                <c:pt idx="6657">
                  <c:v>-34.853999999999999</c:v>
                </c:pt>
                <c:pt idx="6658">
                  <c:v>-34.881999999999998</c:v>
                </c:pt>
                <c:pt idx="6659">
                  <c:v>-34.876000000000005</c:v>
                </c:pt>
                <c:pt idx="6660">
                  <c:v>-34.879000000000005</c:v>
                </c:pt>
                <c:pt idx="6661">
                  <c:v>-34.879000000000005</c:v>
                </c:pt>
                <c:pt idx="6662">
                  <c:v>-34.913000000000004</c:v>
                </c:pt>
                <c:pt idx="6663">
                  <c:v>-34.907000000000004</c:v>
                </c:pt>
                <c:pt idx="6664">
                  <c:v>-34.898000000000003</c:v>
                </c:pt>
                <c:pt idx="6665">
                  <c:v>-34.879000000000005</c:v>
                </c:pt>
                <c:pt idx="6666">
                  <c:v>-34.900999999999996</c:v>
                </c:pt>
                <c:pt idx="6667">
                  <c:v>-34.903999999999996</c:v>
                </c:pt>
                <c:pt idx="6668">
                  <c:v>-34.873000000000005</c:v>
                </c:pt>
                <c:pt idx="6669">
                  <c:v>-34.913000000000004</c:v>
                </c:pt>
                <c:pt idx="6670">
                  <c:v>-34.892000000000003</c:v>
                </c:pt>
                <c:pt idx="6671">
                  <c:v>-34.907000000000004</c:v>
                </c:pt>
                <c:pt idx="6672">
                  <c:v>-34.916999999999994</c:v>
                </c:pt>
                <c:pt idx="6673">
                  <c:v>-34.903999999999996</c:v>
                </c:pt>
                <c:pt idx="6674">
                  <c:v>-34.942</c:v>
                </c:pt>
                <c:pt idx="6675">
                  <c:v>-34.935000000000002</c:v>
                </c:pt>
                <c:pt idx="6676">
                  <c:v>-34.916999999999994</c:v>
                </c:pt>
                <c:pt idx="6677">
                  <c:v>-34.923000000000002</c:v>
                </c:pt>
                <c:pt idx="6678">
                  <c:v>-34.910000000000004</c:v>
                </c:pt>
                <c:pt idx="6679">
                  <c:v>-34.910000000000004</c:v>
                </c:pt>
                <c:pt idx="6680">
                  <c:v>-34.913000000000004</c:v>
                </c:pt>
                <c:pt idx="6681">
                  <c:v>-34.926000000000002</c:v>
                </c:pt>
                <c:pt idx="6682">
                  <c:v>-34.910000000000004</c:v>
                </c:pt>
                <c:pt idx="6683">
                  <c:v>-34.884999999999998</c:v>
                </c:pt>
                <c:pt idx="6684">
                  <c:v>-34.916999999999994</c:v>
                </c:pt>
                <c:pt idx="6685">
                  <c:v>-34.898000000000003</c:v>
                </c:pt>
                <c:pt idx="6686">
                  <c:v>-34.923000000000002</c:v>
                </c:pt>
                <c:pt idx="6687">
                  <c:v>-34.932000000000002</c:v>
                </c:pt>
                <c:pt idx="6688">
                  <c:v>-34.929000000000002</c:v>
                </c:pt>
                <c:pt idx="6689">
                  <c:v>-34.910000000000004</c:v>
                </c:pt>
                <c:pt idx="6690">
                  <c:v>-34.929000000000002</c:v>
                </c:pt>
                <c:pt idx="6691">
                  <c:v>-34.945</c:v>
                </c:pt>
                <c:pt idx="6692">
                  <c:v>-34.935000000000002</c:v>
                </c:pt>
                <c:pt idx="6693">
                  <c:v>-34.923000000000002</c:v>
                </c:pt>
                <c:pt idx="6694">
                  <c:v>-34.92</c:v>
                </c:pt>
                <c:pt idx="6695">
                  <c:v>-34.935000000000002</c:v>
                </c:pt>
                <c:pt idx="6696">
                  <c:v>-34.950999999999993</c:v>
                </c:pt>
                <c:pt idx="6697">
                  <c:v>-34.926000000000002</c:v>
                </c:pt>
                <c:pt idx="6698">
                  <c:v>-34.935000000000002</c:v>
                </c:pt>
                <c:pt idx="6699">
                  <c:v>-34.953999999999994</c:v>
                </c:pt>
                <c:pt idx="6700">
                  <c:v>-34.92</c:v>
                </c:pt>
                <c:pt idx="6701">
                  <c:v>-34.948</c:v>
                </c:pt>
                <c:pt idx="6702">
                  <c:v>-34.942</c:v>
                </c:pt>
                <c:pt idx="6703">
                  <c:v>-34.950999999999993</c:v>
                </c:pt>
                <c:pt idx="6704">
                  <c:v>-34.964000000000006</c:v>
                </c:pt>
                <c:pt idx="6705">
                  <c:v>-34.964000000000006</c:v>
                </c:pt>
                <c:pt idx="6706">
                  <c:v>-34.956999999999994</c:v>
                </c:pt>
                <c:pt idx="6707">
                  <c:v>-34.950999999999993</c:v>
                </c:pt>
                <c:pt idx="6708">
                  <c:v>-34.953999999999994</c:v>
                </c:pt>
                <c:pt idx="6709">
                  <c:v>-34.948</c:v>
                </c:pt>
                <c:pt idx="6710">
                  <c:v>-34.942</c:v>
                </c:pt>
                <c:pt idx="6711">
                  <c:v>-34.97</c:v>
                </c:pt>
                <c:pt idx="6712">
                  <c:v>-34.932000000000002</c:v>
                </c:pt>
                <c:pt idx="6713">
                  <c:v>-34.967000000000006</c:v>
                </c:pt>
                <c:pt idx="6714">
                  <c:v>-34.998000000000012</c:v>
                </c:pt>
                <c:pt idx="6715">
                  <c:v>-34.981999999999999</c:v>
                </c:pt>
                <c:pt idx="6716">
                  <c:v>-34.973000000000006</c:v>
                </c:pt>
                <c:pt idx="6717">
                  <c:v>-34.945</c:v>
                </c:pt>
                <c:pt idx="6718">
                  <c:v>-34.964000000000006</c:v>
                </c:pt>
                <c:pt idx="6719">
                  <c:v>-34.956999999999994</c:v>
                </c:pt>
                <c:pt idx="6720">
                  <c:v>-34.967000000000006</c:v>
                </c:pt>
                <c:pt idx="6721">
                  <c:v>-34.973000000000006</c:v>
                </c:pt>
                <c:pt idx="6722">
                  <c:v>-34.964000000000006</c:v>
                </c:pt>
                <c:pt idx="6723">
                  <c:v>-34.97</c:v>
                </c:pt>
                <c:pt idx="6724">
                  <c:v>-34.981999999999999</c:v>
                </c:pt>
                <c:pt idx="6725">
                  <c:v>-34.973000000000006</c:v>
                </c:pt>
                <c:pt idx="6726">
                  <c:v>-35.007000000000005</c:v>
                </c:pt>
                <c:pt idx="6727">
                  <c:v>-34.989000000000004</c:v>
                </c:pt>
                <c:pt idx="6728">
                  <c:v>-34.945</c:v>
                </c:pt>
                <c:pt idx="6729">
                  <c:v>-34.992000000000012</c:v>
                </c:pt>
                <c:pt idx="6730">
                  <c:v>-34.998000000000012</c:v>
                </c:pt>
                <c:pt idx="6731">
                  <c:v>-34.97</c:v>
                </c:pt>
                <c:pt idx="6732">
                  <c:v>-34.984999999999999</c:v>
                </c:pt>
                <c:pt idx="6733">
                  <c:v>-34.989000000000004</c:v>
                </c:pt>
                <c:pt idx="6734">
                  <c:v>-34.976000000000006</c:v>
                </c:pt>
                <c:pt idx="6735">
                  <c:v>-34.998000000000012</c:v>
                </c:pt>
                <c:pt idx="6736">
                  <c:v>-35.001000000000005</c:v>
                </c:pt>
                <c:pt idx="6737">
                  <c:v>-34.995000000000012</c:v>
                </c:pt>
                <c:pt idx="6738">
                  <c:v>-35.029000000000003</c:v>
                </c:pt>
                <c:pt idx="6739">
                  <c:v>-34.998000000000012</c:v>
                </c:pt>
                <c:pt idx="6740">
                  <c:v>-35.01</c:v>
                </c:pt>
                <c:pt idx="6741">
                  <c:v>-34.995000000000012</c:v>
                </c:pt>
                <c:pt idx="6742">
                  <c:v>-35.029000000000003</c:v>
                </c:pt>
                <c:pt idx="6743">
                  <c:v>-35.007000000000005</c:v>
                </c:pt>
                <c:pt idx="6744">
                  <c:v>-35.023000000000003</c:v>
                </c:pt>
                <c:pt idx="6745">
                  <c:v>-35.032000000000011</c:v>
                </c:pt>
                <c:pt idx="6746">
                  <c:v>-34.992000000000012</c:v>
                </c:pt>
                <c:pt idx="6747">
                  <c:v>-35.023000000000003</c:v>
                </c:pt>
                <c:pt idx="6748">
                  <c:v>-34.976000000000006</c:v>
                </c:pt>
                <c:pt idx="6749">
                  <c:v>-34.973000000000006</c:v>
                </c:pt>
                <c:pt idx="6750">
                  <c:v>-35.020000000000003</c:v>
                </c:pt>
                <c:pt idx="6751">
                  <c:v>-34.995000000000012</c:v>
                </c:pt>
                <c:pt idx="6752">
                  <c:v>-35.016999999999996</c:v>
                </c:pt>
                <c:pt idx="6753">
                  <c:v>-35.023000000000003</c:v>
                </c:pt>
                <c:pt idx="6754">
                  <c:v>-35.023000000000003</c:v>
                </c:pt>
                <c:pt idx="6755">
                  <c:v>-35.001000000000005</c:v>
                </c:pt>
                <c:pt idx="6756">
                  <c:v>-35.048000000000002</c:v>
                </c:pt>
                <c:pt idx="6757">
                  <c:v>-35.035000000000011</c:v>
                </c:pt>
                <c:pt idx="6758">
                  <c:v>-35.061</c:v>
                </c:pt>
                <c:pt idx="6759">
                  <c:v>-35.026000000000003</c:v>
                </c:pt>
                <c:pt idx="6760">
                  <c:v>-35.035000000000011</c:v>
                </c:pt>
                <c:pt idx="6761">
                  <c:v>-35.067</c:v>
                </c:pt>
                <c:pt idx="6762">
                  <c:v>-35.039000000000001</c:v>
                </c:pt>
                <c:pt idx="6763">
                  <c:v>-35.035000000000011</c:v>
                </c:pt>
                <c:pt idx="6764">
                  <c:v>-35.048000000000002</c:v>
                </c:pt>
                <c:pt idx="6765">
                  <c:v>-35.026000000000003</c:v>
                </c:pt>
                <c:pt idx="6766">
                  <c:v>-35.050999999999995</c:v>
                </c:pt>
                <c:pt idx="6767">
                  <c:v>-35.066000000000003</c:v>
                </c:pt>
                <c:pt idx="6768">
                  <c:v>-35.039000000000001</c:v>
                </c:pt>
                <c:pt idx="6769">
                  <c:v>-35.061</c:v>
                </c:pt>
                <c:pt idx="6770">
                  <c:v>-35.032000000000011</c:v>
                </c:pt>
                <c:pt idx="6771">
                  <c:v>-35.088000000000001</c:v>
                </c:pt>
                <c:pt idx="6772">
                  <c:v>-35.045000000000002</c:v>
                </c:pt>
                <c:pt idx="6773">
                  <c:v>-35.050999999999995</c:v>
                </c:pt>
                <c:pt idx="6774">
                  <c:v>-35.050999999999995</c:v>
                </c:pt>
                <c:pt idx="6775">
                  <c:v>-35.079000000000001</c:v>
                </c:pt>
                <c:pt idx="6776">
                  <c:v>-35.079000000000001</c:v>
                </c:pt>
                <c:pt idx="6777">
                  <c:v>-35.056999999999995</c:v>
                </c:pt>
                <c:pt idx="6778">
                  <c:v>-35.056999999999995</c:v>
                </c:pt>
                <c:pt idx="6779">
                  <c:v>-35.032000000000011</c:v>
                </c:pt>
                <c:pt idx="6780">
                  <c:v>-35.07</c:v>
                </c:pt>
                <c:pt idx="6781">
                  <c:v>-35.062000000000012</c:v>
                </c:pt>
                <c:pt idx="6782">
                  <c:v>-35.088000000000001</c:v>
                </c:pt>
                <c:pt idx="6783">
                  <c:v>-35.093000000000011</c:v>
                </c:pt>
                <c:pt idx="6784">
                  <c:v>-35.061</c:v>
                </c:pt>
                <c:pt idx="6785">
                  <c:v>-35.058</c:v>
                </c:pt>
                <c:pt idx="6786">
                  <c:v>-35.076000000000001</c:v>
                </c:pt>
                <c:pt idx="6787">
                  <c:v>-35.092000000000013</c:v>
                </c:pt>
                <c:pt idx="6788">
                  <c:v>-35.102000000000011</c:v>
                </c:pt>
                <c:pt idx="6789">
                  <c:v>-35.077000000000005</c:v>
                </c:pt>
                <c:pt idx="6790">
                  <c:v>-35.109000000000002</c:v>
                </c:pt>
                <c:pt idx="6791">
                  <c:v>-35.094000000000001</c:v>
                </c:pt>
                <c:pt idx="6792">
                  <c:v>-35.113</c:v>
                </c:pt>
                <c:pt idx="6793">
                  <c:v>-35.157000000000004</c:v>
                </c:pt>
                <c:pt idx="6794">
                  <c:v>-35.119</c:v>
                </c:pt>
                <c:pt idx="6795">
                  <c:v>-35.097000000000001</c:v>
                </c:pt>
                <c:pt idx="6796">
                  <c:v>-35.119</c:v>
                </c:pt>
                <c:pt idx="6797">
                  <c:v>-35.141000000000005</c:v>
                </c:pt>
                <c:pt idx="6798">
                  <c:v>-35.123000000000012</c:v>
                </c:pt>
                <c:pt idx="6799">
                  <c:v>-35.137</c:v>
                </c:pt>
                <c:pt idx="6800">
                  <c:v>-35.176000000000002</c:v>
                </c:pt>
                <c:pt idx="6801">
                  <c:v>-35.162000000000013</c:v>
                </c:pt>
                <c:pt idx="6802">
                  <c:v>-35.168000000000013</c:v>
                </c:pt>
                <c:pt idx="6803">
                  <c:v>-35.193000000000012</c:v>
                </c:pt>
                <c:pt idx="6804">
                  <c:v>-35.176000000000002</c:v>
                </c:pt>
                <c:pt idx="6805">
                  <c:v>-35.191000000000003</c:v>
                </c:pt>
                <c:pt idx="6806">
                  <c:v>-35.185000000000002</c:v>
                </c:pt>
                <c:pt idx="6807">
                  <c:v>-35.200000000000003</c:v>
                </c:pt>
                <c:pt idx="6808">
                  <c:v>-35.182000000000002</c:v>
                </c:pt>
                <c:pt idx="6809">
                  <c:v>-35.191000000000003</c:v>
                </c:pt>
                <c:pt idx="6810">
                  <c:v>-35.200000000000003</c:v>
                </c:pt>
                <c:pt idx="6811">
                  <c:v>-35.18</c:v>
                </c:pt>
                <c:pt idx="6812">
                  <c:v>-35.194000000000003</c:v>
                </c:pt>
                <c:pt idx="6813">
                  <c:v>-35.21</c:v>
                </c:pt>
                <c:pt idx="6814">
                  <c:v>-35.188000000000002</c:v>
                </c:pt>
                <c:pt idx="6815">
                  <c:v>-35.189</c:v>
                </c:pt>
                <c:pt idx="6816">
                  <c:v>-35.18</c:v>
                </c:pt>
                <c:pt idx="6817">
                  <c:v>-35.228000000000037</c:v>
                </c:pt>
                <c:pt idx="6818">
                  <c:v>-35.223000000000013</c:v>
                </c:pt>
                <c:pt idx="6819">
                  <c:v>-35.209000000000003</c:v>
                </c:pt>
                <c:pt idx="6820">
                  <c:v>-35.209000000000003</c:v>
                </c:pt>
                <c:pt idx="6821">
                  <c:v>-35.233000000000011</c:v>
                </c:pt>
                <c:pt idx="6822">
                  <c:v>-35.222000000000037</c:v>
                </c:pt>
                <c:pt idx="6823">
                  <c:v>-35.217000000000006</c:v>
                </c:pt>
                <c:pt idx="6824">
                  <c:v>-35.214000000000006</c:v>
                </c:pt>
                <c:pt idx="6825">
                  <c:v>-35.201000000000001</c:v>
                </c:pt>
                <c:pt idx="6826">
                  <c:v>-35.234000000000002</c:v>
                </c:pt>
                <c:pt idx="6827">
                  <c:v>-35.217000000000006</c:v>
                </c:pt>
                <c:pt idx="6828">
                  <c:v>-35.195000000000036</c:v>
                </c:pt>
                <c:pt idx="6829">
                  <c:v>-35.208000000000013</c:v>
                </c:pt>
                <c:pt idx="6830">
                  <c:v>-35.220000000000013</c:v>
                </c:pt>
                <c:pt idx="6831">
                  <c:v>-35.211000000000006</c:v>
                </c:pt>
                <c:pt idx="6832">
                  <c:v>-35.255000000000003</c:v>
                </c:pt>
                <c:pt idx="6833">
                  <c:v>-35.226000000000013</c:v>
                </c:pt>
                <c:pt idx="6834">
                  <c:v>-35.251000000000005</c:v>
                </c:pt>
                <c:pt idx="6835">
                  <c:v>-35.239000000000011</c:v>
                </c:pt>
                <c:pt idx="6836">
                  <c:v>-35.273000000000003</c:v>
                </c:pt>
                <c:pt idx="6837">
                  <c:v>-35.270000000000003</c:v>
                </c:pt>
                <c:pt idx="6838">
                  <c:v>-35.255000000000003</c:v>
                </c:pt>
                <c:pt idx="6839">
                  <c:v>-35.292000000000037</c:v>
                </c:pt>
                <c:pt idx="6840">
                  <c:v>-35.267000000000003</c:v>
                </c:pt>
                <c:pt idx="6841">
                  <c:v>-35.258000000000003</c:v>
                </c:pt>
                <c:pt idx="6842">
                  <c:v>-35.251000000000005</c:v>
                </c:pt>
                <c:pt idx="6843">
                  <c:v>-35.251000000000005</c:v>
                </c:pt>
                <c:pt idx="6844">
                  <c:v>-35.255000000000003</c:v>
                </c:pt>
                <c:pt idx="6845">
                  <c:v>-35.242000000000012</c:v>
                </c:pt>
                <c:pt idx="6846">
                  <c:v>-35.276000000000003</c:v>
                </c:pt>
                <c:pt idx="6847">
                  <c:v>-35.258000000000003</c:v>
                </c:pt>
                <c:pt idx="6848">
                  <c:v>-35.229000000000013</c:v>
                </c:pt>
                <c:pt idx="6849">
                  <c:v>-35.251000000000005</c:v>
                </c:pt>
                <c:pt idx="6850">
                  <c:v>-35.217000000000006</c:v>
                </c:pt>
                <c:pt idx="6851">
                  <c:v>-35.264000000000003</c:v>
                </c:pt>
                <c:pt idx="6852">
                  <c:v>-35.248000000000012</c:v>
                </c:pt>
                <c:pt idx="6853">
                  <c:v>-35.270000000000003</c:v>
                </c:pt>
                <c:pt idx="6854">
                  <c:v>-35.261000000000003</c:v>
                </c:pt>
                <c:pt idx="6855">
                  <c:v>-35.264000000000003</c:v>
                </c:pt>
                <c:pt idx="6856">
                  <c:v>-35.245000000000012</c:v>
                </c:pt>
                <c:pt idx="6857">
                  <c:v>-35.270000000000003</c:v>
                </c:pt>
                <c:pt idx="6858">
                  <c:v>-35.264000000000003</c:v>
                </c:pt>
                <c:pt idx="6859">
                  <c:v>-35.264000000000003</c:v>
                </c:pt>
                <c:pt idx="6860">
                  <c:v>-35.286000000000001</c:v>
                </c:pt>
                <c:pt idx="6861">
                  <c:v>-35.283000000000001</c:v>
                </c:pt>
                <c:pt idx="6862">
                  <c:v>-35.283000000000001</c:v>
                </c:pt>
                <c:pt idx="6863">
                  <c:v>-35.286000000000001</c:v>
                </c:pt>
                <c:pt idx="6864">
                  <c:v>-35.276000000000003</c:v>
                </c:pt>
                <c:pt idx="6865">
                  <c:v>-35.283000000000001</c:v>
                </c:pt>
                <c:pt idx="6866">
                  <c:v>-35.292000000000037</c:v>
                </c:pt>
                <c:pt idx="6867">
                  <c:v>-35.267000000000003</c:v>
                </c:pt>
                <c:pt idx="6868">
                  <c:v>-35.276000000000003</c:v>
                </c:pt>
                <c:pt idx="6869">
                  <c:v>-35.270000000000003</c:v>
                </c:pt>
                <c:pt idx="6870">
                  <c:v>-35.300999999999995</c:v>
                </c:pt>
                <c:pt idx="6871">
                  <c:v>-35.273000000000003</c:v>
                </c:pt>
                <c:pt idx="6872">
                  <c:v>-35.276000000000003</c:v>
                </c:pt>
                <c:pt idx="6873">
                  <c:v>-35.276000000000003</c:v>
                </c:pt>
                <c:pt idx="6874">
                  <c:v>-35.308</c:v>
                </c:pt>
                <c:pt idx="6875">
                  <c:v>-35.264000000000003</c:v>
                </c:pt>
                <c:pt idx="6876">
                  <c:v>-35.313999999999993</c:v>
                </c:pt>
                <c:pt idx="6877">
                  <c:v>-35.308</c:v>
                </c:pt>
                <c:pt idx="6878">
                  <c:v>-35.270000000000003</c:v>
                </c:pt>
                <c:pt idx="6879">
                  <c:v>-35.276000000000003</c:v>
                </c:pt>
                <c:pt idx="6880">
                  <c:v>-35.298000000000037</c:v>
                </c:pt>
                <c:pt idx="6881">
                  <c:v>-35.308</c:v>
                </c:pt>
                <c:pt idx="6882">
                  <c:v>-35.286000000000001</c:v>
                </c:pt>
                <c:pt idx="6883">
                  <c:v>-35.310999999999993</c:v>
                </c:pt>
                <c:pt idx="6884">
                  <c:v>-35.305</c:v>
                </c:pt>
                <c:pt idx="6885">
                  <c:v>-35.298000000000037</c:v>
                </c:pt>
                <c:pt idx="6886">
                  <c:v>-35.292000000000037</c:v>
                </c:pt>
                <c:pt idx="6887">
                  <c:v>-35.313999999999993</c:v>
                </c:pt>
                <c:pt idx="6888">
                  <c:v>-35.316999999999993</c:v>
                </c:pt>
                <c:pt idx="6889">
                  <c:v>-35.292000000000037</c:v>
                </c:pt>
                <c:pt idx="6890">
                  <c:v>-35.310999999999993</c:v>
                </c:pt>
                <c:pt idx="6891">
                  <c:v>-35.305</c:v>
                </c:pt>
                <c:pt idx="6892">
                  <c:v>-35.33</c:v>
                </c:pt>
                <c:pt idx="6893">
                  <c:v>-35.308</c:v>
                </c:pt>
                <c:pt idx="6894">
                  <c:v>-35.326000000000001</c:v>
                </c:pt>
                <c:pt idx="6895">
                  <c:v>-35.336000000000006</c:v>
                </c:pt>
                <c:pt idx="6896">
                  <c:v>-35.300999999999995</c:v>
                </c:pt>
                <c:pt idx="6897">
                  <c:v>-35.32</c:v>
                </c:pt>
                <c:pt idx="6898">
                  <c:v>-35.323</c:v>
                </c:pt>
                <c:pt idx="6899">
                  <c:v>-35.308</c:v>
                </c:pt>
                <c:pt idx="6900">
                  <c:v>-35.292000000000037</c:v>
                </c:pt>
                <c:pt idx="6901">
                  <c:v>-35.33</c:v>
                </c:pt>
                <c:pt idx="6902">
                  <c:v>-35.298000000000037</c:v>
                </c:pt>
                <c:pt idx="6903">
                  <c:v>-35.310999999999993</c:v>
                </c:pt>
                <c:pt idx="6904">
                  <c:v>-35.33</c:v>
                </c:pt>
                <c:pt idx="6905">
                  <c:v>-35.313999999999993</c:v>
                </c:pt>
                <c:pt idx="6906">
                  <c:v>-35.305</c:v>
                </c:pt>
                <c:pt idx="6907">
                  <c:v>-35.313999999999993</c:v>
                </c:pt>
                <c:pt idx="6908">
                  <c:v>-35.316999999999993</c:v>
                </c:pt>
                <c:pt idx="6909">
                  <c:v>-35.316999999999993</c:v>
                </c:pt>
                <c:pt idx="6910">
                  <c:v>-35.323</c:v>
                </c:pt>
                <c:pt idx="6911">
                  <c:v>-35.316999999999993</c:v>
                </c:pt>
                <c:pt idx="6912">
                  <c:v>-35.354999999999997</c:v>
                </c:pt>
                <c:pt idx="6913">
                  <c:v>-35.326000000000001</c:v>
                </c:pt>
                <c:pt idx="6914">
                  <c:v>-35.357999999999997</c:v>
                </c:pt>
                <c:pt idx="6915">
                  <c:v>-35.333000000000006</c:v>
                </c:pt>
                <c:pt idx="6916">
                  <c:v>-35.33</c:v>
                </c:pt>
                <c:pt idx="6917">
                  <c:v>-35.333000000000006</c:v>
                </c:pt>
                <c:pt idx="6918">
                  <c:v>-35.361000000000004</c:v>
                </c:pt>
                <c:pt idx="6919">
                  <c:v>-35.336000000000006</c:v>
                </c:pt>
                <c:pt idx="6920">
                  <c:v>-35.341999999999999</c:v>
                </c:pt>
                <c:pt idx="6921">
                  <c:v>-35.316999999999993</c:v>
                </c:pt>
                <c:pt idx="6922">
                  <c:v>-35.313999999999993</c:v>
                </c:pt>
                <c:pt idx="6923">
                  <c:v>-35.370000000000005</c:v>
                </c:pt>
                <c:pt idx="6924">
                  <c:v>-35.326000000000001</c:v>
                </c:pt>
                <c:pt idx="6925">
                  <c:v>-35.336000000000006</c:v>
                </c:pt>
                <c:pt idx="6926">
                  <c:v>-35.333000000000006</c:v>
                </c:pt>
                <c:pt idx="6927">
                  <c:v>-35.347999999999999</c:v>
                </c:pt>
                <c:pt idx="6928">
                  <c:v>-35.336000000000006</c:v>
                </c:pt>
                <c:pt idx="6929">
                  <c:v>-35.323</c:v>
                </c:pt>
                <c:pt idx="6930">
                  <c:v>-35.344999999999999</c:v>
                </c:pt>
                <c:pt idx="6931">
                  <c:v>-35.344999999999999</c:v>
                </c:pt>
                <c:pt idx="6932">
                  <c:v>-35.379999999999995</c:v>
                </c:pt>
                <c:pt idx="6933">
                  <c:v>-35.341999999999999</c:v>
                </c:pt>
                <c:pt idx="6934">
                  <c:v>-35.357999999999997</c:v>
                </c:pt>
                <c:pt idx="6935">
                  <c:v>-35.367000000000004</c:v>
                </c:pt>
                <c:pt idx="6936">
                  <c:v>-35.357999999999997</c:v>
                </c:pt>
                <c:pt idx="6937">
                  <c:v>-35.376000000000005</c:v>
                </c:pt>
                <c:pt idx="6938">
                  <c:v>-35.379000000000005</c:v>
                </c:pt>
                <c:pt idx="6939">
                  <c:v>-35.395000000000003</c:v>
                </c:pt>
                <c:pt idx="6940">
                  <c:v>-35.356999999999999</c:v>
                </c:pt>
                <c:pt idx="6941">
                  <c:v>-35.379000000000005</c:v>
                </c:pt>
                <c:pt idx="6942">
                  <c:v>-35.381999999999998</c:v>
                </c:pt>
                <c:pt idx="6943">
                  <c:v>-35.402000000000001</c:v>
                </c:pt>
                <c:pt idx="6944">
                  <c:v>-35.398000000000003</c:v>
                </c:pt>
                <c:pt idx="6945">
                  <c:v>-35.411999999999999</c:v>
                </c:pt>
                <c:pt idx="6946">
                  <c:v>-35.403000000000006</c:v>
                </c:pt>
                <c:pt idx="6947">
                  <c:v>-35.437000000000005</c:v>
                </c:pt>
                <c:pt idx="6948">
                  <c:v>-35.446000000000005</c:v>
                </c:pt>
                <c:pt idx="6949">
                  <c:v>-35.421000000000006</c:v>
                </c:pt>
                <c:pt idx="6950">
                  <c:v>-35.368000000000002</c:v>
                </c:pt>
                <c:pt idx="6951">
                  <c:v>-35.410999999999994</c:v>
                </c:pt>
                <c:pt idx="6952">
                  <c:v>-35.405000000000001</c:v>
                </c:pt>
                <c:pt idx="6953">
                  <c:v>-35.439</c:v>
                </c:pt>
                <c:pt idx="6954">
                  <c:v>-35.449000000000005</c:v>
                </c:pt>
                <c:pt idx="6955">
                  <c:v>-35.408000000000001</c:v>
                </c:pt>
                <c:pt idx="6956">
                  <c:v>-35.409000000000006</c:v>
                </c:pt>
                <c:pt idx="6957">
                  <c:v>-35.423000000000002</c:v>
                </c:pt>
                <c:pt idx="6958">
                  <c:v>-35.473000000000006</c:v>
                </c:pt>
                <c:pt idx="6959">
                  <c:v>-35.462000000000003</c:v>
                </c:pt>
                <c:pt idx="6960">
                  <c:v>-35.471000000000004</c:v>
                </c:pt>
                <c:pt idx="6961">
                  <c:v>-35.440999999999995</c:v>
                </c:pt>
                <c:pt idx="6962">
                  <c:v>-35.446999999999996</c:v>
                </c:pt>
                <c:pt idx="6963">
                  <c:v>-35.462000000000003</c:v>
                </c:pt>
                <c:pt idx="6964">
                  <c:v>-35.491</c:v>
                </c:pt>
                <c:pt idx="6965">
                  <c:v>-35.488</c:v>
                </c:pt>
                <c:pt idx="6966">
                  <c:v>-35.495000000000012</c:v>
                </c:pt>
                <c:pt idx="6967">
                  <c:v>-35.498000000000012</c:v>
                </c:pt>
                <c:pt idx="6968">
                  <c:v>-35.516000000000005</c:v>
                </c:pt>
                <c:pt idx="6969">
                  <c:v>-35.481999999999999</c:v>
                </c:pt>
                <c:pt idx="6970">
                  <c:v>-35.498000000000012</c:v>
                </c:pt>
                <c:pt idx="6971">
                  <c:v>-35.483999999999995</c:v>
                </c:pt>
                <c:pt idx="6972">
                  <c:v>-35.524000000000001</c:v>
                </c:pt>
                <c:pt idx="6973">
                  <c:v>-35.495000000000012</c:v>
                </c:pt>
                <c:pt idx="6974">
                  <c:v>-35.513000000000005</c:v>
                </c:pt>
                <c:pt idx="6975">
                  <c:v>-35.507000000000005</c:v>
                </c:pt>
                <c:pt idx="6976">
                  <c:v>-35.51</c:v>
                </c:pt>
                <c:pt idx="6977">
                  <c:v>-35.522000000000013</c:v>
                </c:pt>
                <c:pt idx="6978">
                  <c:v>-35.513000000000005</c:v>
                </c:pt>
                <c:pt idx="6979">
                  <c:v>-35.498000000000012</c:v>
                </c:pt>
                <c:pt idx="6980">
                  <c:v>-35.497</c:v>
                </c:pt>
                <c:pt idx="6981">
                  <c:v>-35.494</c:v>
                </c:pt>
                <c:pt idx="6982">
                  <c:v>-35.505000000000003</c:v>
                </c:pt>
                <c:pt idx="6983">
                  <c:v>-35.513999999999996</c:v>
                </c:pt>
                <c:pt idx="6984">
                  <c:v>-35.499000000000002</c:v>
                </c:pt>
                <c:pt idx="6985">
                  <c:v>-35.521000000000001</c:v>
                </c:pt>
                <c:pt idx="6986">
                  <c:v>-35.53</c:v>
                </c:pt>
                <c:pt idx="6987">
                  <c:v>-35.524000000000001</c:v>
                </c:pt>
                <c:pt idx="6988">
                  <c:v>-35.513999999999996</c:v>
                </c:pt>
                <c:pt idx="6989">
                  <c:v>-35.527000000000001</c:v>
                </c:pt>
                <c:pt idx="6990">
                  <c:v>-35.521000000000001</c:v>
                </c:pt>
                <c:pt idx="6991">
                  <c:v>-35.516999999999996</c:v>
                </c:pt>
                <c:pt idx="6992">
                  <c:v>-35.486000000000004</c:v>
                </c:pt>
                <c:pt idx="6993">
                  <c:v>-35.524000000000001</c:v>
                </c:pt>
                <c:pt idx="6994">
                  <c:v>-35.499000000000002</c:v>
                </c:pt>
                <c:pt idx="6995">
                  <c:v>-35.508000000000003</c:v>
                </c:pt>
                <c:pt idx="6996">
                  <c:v>-35.521000000000001</c:v>
                </c:pt>
                <c:pt idx="6997">
                  <c:v>-35.53</c:v>
                </c:pt>
                <c:pt idx="6998">
                  <c:v>-35.521000000000001</c:v>
                </c:pt>
                <c:pt idx="6999">
                  <c:v>-35.513999999999996</c:v>
                </c:pt>
                <c:pt idx="7000">
                  <c:v>-35.53</c:v>
                </c:pt>
                <c:pt idx="7001">
                  <c:v>-35.542000000000002</c:v>
                </c:pt>
                <c:pt idx="7002">
                  <c:v>-35.546000000000006</c:v>
                </c:pt>
                <c:pt idx="7003">
                  <c:v>-35.549000000000007</c:v>
                </c:pt>
                <c:pt idx="7004">
                  <c:v>-35.539000000000001</c:v>
                </c:pt>
                <c:pt idx="7005">
                  <c:v>-35.542000000000002</c:v>
                </c:pt>
                <c:pt idx="7006">
                  <c:v>-35.542000000000002</c:v>
                </c:pt>
                <c:pt idx="7007">
                  <c:v>-35.567</c:v>
                </c:pt>
                <c:pt idx="7008">
                  <c:v>-35.510999999999996</c:v>
                </c:pt>
                <c:pt idx="7009">
                  <c:v>-35.555</c:v>
                </c:pt>
                <c:pt idx="7010">
                  <c:v>-35.546000000000006</c:v>
                </c:pt>
                <c:pt idx="7011">
                  <c:v>-35.552</c:v>
                </c:pt>
                <c:pt idx="7012">
                  <c:v>-35.552</c:v>
                </c:pt>
                <c:pt idx="7013">
                  <c:v>-35.555</c:v>
                </c:pt>
                <c:pt idx="7014">
                  <c:v>-35.558</c:v>
                </c:pt>
                <c:pt idx="7015">
                  <c:v>-35.552</c:v>
                </c:pt>
                <c:pt idx="7016">
                  <c:v>-35.564</c:v>
                </c:pt>
                <c:pt idx="7017">
                  <c:v>-35.583000000000006</c:v>
                </c:pt>
                <c:pt idx="7018">
                  <c:v>-35.583000000000006</c:v>
                </c:pt>
                <c:pt idx="7019">
                  <c:v>-35.571000000000005</c:v>
                </c:pt>
                <c:pt idx="7020">
                  <c:v>-35.555</c:v>
                </c:pt>
                <c:pt idx="7021">
                  <c:v>-35.546000000000006</c:v>
                </c:pt>
                <c:pt idx="7022">
                  <c:v>-35.567</c:v>
                </c:pt>
                <c:pt idx="7023">
                  <c:v>-35.589000000000006</c:v>
                </c:pt>
                <c:pt idx="7024">
                  <c:v>-35.467000000000006</c:v>
                </c:pt>
                <c:pt idx="7025">
                  <c:v>-35.270000000000003</c:v>
                </c:pt>
                <c:pt idx="7026">
                  <c:v>-35.020000000000003</c:v>
                </c:pt>
                <c:pt idx="7027">
                  <c:v>-34.738000000000035</c:v>
                </c:pt>
                <c:pt idx="7028">
                  <c:v>-34.463000000000001</c:v>
                </c:pt>
                <c:pt idx="7029">
                  <c:v>-34.131</c:v>
                </c:pt>
                <c:pt idx="7030">
                  <c:v>-33.799000000000042</c:v>
                </c:pt>
                <c:pt idx="7031">
                  <c:v>-33.480000000000004</c:v>
                </c:pt>
                <c:pt idx="7032">
                  <c:v>-33.177</c:v>
                </c:pt>
                <c:pt idx="7033">
                  <c:v>-32.876000000000005</c:v>
                </c:pt>
                <c:pt idx="7034">
                  <c:v>-32.582000000000001</c:v>
                </c:pt>
                <c:pt idx="7035">
                  <c:v>-32.312999999999995</c:v>
                </c:pt>
                <c:pt idx="7036">
                  <c:v>-32.028000000000013</c:v>
                </c:pt>
                <c:pt idx="7037">
                  <c:v>-31.756</c:v>
                </c:pt>
                <c:pt idx="7038">
                  <c:v>-31.498999999999977</c:v>
                </c:pt>
                <c:pt idx="7039">
                  <c:v>-31.286999999999978</c:v>
                </c:pt>
                <c:pt idx="7040">
                  <c:v>-31.058</c:v>
                </c:pt>
                <c:pt idx="7041">
                  <c:v>-30.832999999999988</c:v>
                </c:pt>
                <c:pt idx="7042">
                  <c:v>-30.640999999999988</c:v>
                </c:pt>
                <c:pt idx="7043">
                  <c:v>-30.417999999999999</c:v>
                </c:pt>
                <c:pt idx="7044">
                  <c:v>-30.202999999999989</c:v>
                </c:pt>
                <c:pt idx="7045">
                  <c:v>-30.018999999999988</c:v>
                </c:pt>
                <c:pt idx="7046">
                  <c:v>-29.875</c:v>
                </c:pt>
                <c:pt idx="7047">
                  <c:v>-29.667000000000005</c:v>
                </c:pt>
                <c:pt idx="7048">
                  <c:v>-29.485999999999976</c:v>
                </c:pt>
                <c:pt idx="7049">
                  <c:v>-29.327000000000005</c:v>
                </c:pt>
                <c:pt idx="7050">
                  <c:v>-29.155000000000001</c:v>
                </c:pt>
                <c:pt idx="7051">
                  <c:v>-28.977</c:v>
                </c:pt>
                <c:pt idx="7052">
                  <c:v>-28.841999999999999</c:v>
                </c:pt>
                <c:pt idx="7053">
                  <c:v>-28.701000000000001</c:v>
                </c:pt>
                <c:pt idx="7054">
                  <c:v>-28.53</c:v>
                </c:pt>
                <c:pt idx="7055">
                  <c:v>-28.352</c:v>
                </c:pt>
                <c:pt idx="7056">
                  <c:v>-28.239000000000001</c:v>
                </c:pt>
                <c:pt idx="7057">
                  <c:v>-28.103999999999999</c:v>
                </c:pt>
                <c:pt idx="7058">
                  <c:v>-27.959999999999987</c:v>
                </c:pt>
                <c:pt idx="7059">
                  <c:v>-27.815999999999999</c:v>
                </c:pt>
                <c:pt idx="7060">
                  <c:v>-27.684000000000001</c:v>
                </c:pt>
                <c:pt idx="7061">
                  <c:v>-27.555</c:v>
                </c:pt>
                <c:pt idx="7062">
                  <c:v>-27.428999999999974</c:v>
                </c:pt>
                <c:pt idx="7063">
                  <c:v>-27.300999999999988</c:v>
                </c:pt>
                <c:pt idx="7064">
                  <c:v>-27.143999999999988</c:v>
                </c:pt>
                <c:pt idx="7065">
                  <c:v>-27.045999999999989</c:v>
                </c:pt>
                <c:pt idx="7066">
                  <c:v>-26.904999999999987</c:v>
                </c:pt>
                <c:pt idx="7067">
                  <c:v>-26.760999999999989</c:v>
                </c:pt>
                <c:pt idx="7068">
                  <c:v>-26.681999999999999</c:v>
                </c:pt>
                <c:pt idx="7069">
                  <c:v>-26.55</c:v>
                </c:pt>
                <c:pt idx="7070">
                  <c:v>-26.408999999999978</c:v>
                </c:pt>
                <c:pt idx="7071">
                  <c:v>-26.314000000000018</c:v>
                </c:pt>
                <c:pt idx="7072">
                  <c:v>-26.213000000000001</c:v>
                </c:pt>
                <c:pt idx="7073">
                  <c:v>-26.081</c:v>
                </c:pt>
                <c:pt idx="7074">
                  <c:v>-25.952000000000002</c:v>
                </c:pt>
                <c:pt idx="7075">
                  <c:v>-25.847999999999999</c:v>
                </c:pt>
                <c:pt idx="7076">
                  <c:v>-25.838999999999999</c:v>
                </c:pt>
                <c:pt idx="7077">
                  <c:v>-26.035</c:v>
                </c:pt>
                <c:pt idx="7078">
                  <c:v>-26.375</c:v>
                </c:pt>
                <c:pt idx="7079">
                  <c:v>-26.792000000000002</c:v>
                </c:pt>
                <c:pt idx="7080">
                  <c:v>-27.315999999999999</c:v>
                </c:pt>
                <c:pt idx="7081">
                  <c:v>-27.629000000000001</c:v>
                </c:pt>
                <c:pt idx="7082">
                  <c:v>-27.77</c:v>
                </c:pt>
                <c:pt idx="7083">
                  <c:v>-28.173999999999999</c:v>
                </c:pt>
                <c:pt idx="7084">
                  <c:v>-28.64</c:v>
                </c:pt>
                <c:pt idx="7085">
                  <c:v>-29.081</c:v>
                </c:pt>
                <c:pt idx="7086">
                  <c:v>-29.485999999999976</c:v>
                </c:pt>
                <c:pt idx="7087">
                  <c:v>-29.863</c:v>
                </c:pt>
                <c:pt idx="7088">
                  <c:v>-30.212</c:v>
                </c:pt>
                <c:pt idx="7089">
                  <c:v>-30.478999999999989</c:v>
                </c:pt>
                <c:pt idx="7090">
                  <c:v>-30.739000000000001</c:v>
                </c:pt>
                <c:pt idx="7091">
                  <c:v>-31.039000000000001</c:v>
                </c:pt>
                <c:pt idx="7092">
                  <c:v>-31.361999999999988</c:v>
                </c:pt>
                <c:pt idx="7093">
                  <c:v>-31.64</c:v>
                </c:pt>
                <c:pt idx="7094">
                  <c:v>-31.902999999999977</c:v>
                </c:pt>
                <c:pt idx="7095">
                  <c:v>-32.138000000000012</c:v>
                </c:pt>
                <c:pt idx="7096">
                  <c:v>-32.369</c:v>
                </c:pt>
                <c:pt idx="7097">
                  <c:v>-32.573</c:v>
                </c:pt>
                <c:pt idx="7098">
                  <c:v>-32.757000000000005</c:v>
                </c:pt>
                <c:pt idx="7099">
                  <c:v>-32.939</c:v>
                </c:pt>
                <c:pt idx="7100">
                  <c:v>-33.064</c:v>
                </c:pt>
                <c:pt idx="7101">
                  <c:v>-33.199000000000012</c:v>
                </c:pt>
                <c:pt idx="7102">
                  <c:v>-33.296000000000042</c:v>
                </c:pt>
                <c:pt idx="7103">
                  <c:v>-33.410999999999994</c:v>
                </c:pt>
                <c:pt idx="7104">
                  <c:v>-33.499000000000002</c:v>
                </c:pt>
                <c:pt idx="7105">
                  <c:v>-33.615000000000002</c:v>
                </c:pt>
                <c:pt idx="7106">
                  <c:v>-33.762000000000036</c:v>
                </c:pt>
                <c:pt idx="7107">
                  <c:v>-33.853999999999999</c:v>
                </c:pt>
                <c:pt idx="7108">
                  <c:v>-33.958999999999996</c:v>
                </c:pt>
                <c:pt idx="7109">
                  <c:v>-34.062000000000012</c:v>
                </c:pt>
                <c:pt idx="7110">
                  <c:v>-34.141000000000005</c:v>
                </c:pt>
                <c:pt idx="7111">
                  <c:v>-34.207000000000001</c:v>
                </c:pt>
                <c:pt idx="7112">
                  <c:v>-34.321000000000005</c:v>
                </c:pt>
                <c:pt idx="7113">
                  <c:v>-34.333000000000006</c:v>
                </c:pt>
                <c:pt idx="7114">
                  <c:v>-34.403000000000006</c:v>
                </c:pt>
                <c:pt idx="7115">
                  <c:v>-34.443999999999996</c:v>
                </c:pt>
                <c:pt idx="7116">
                  <c:v>-34.494</c:v>
                </c:pt>
                <c:pt idx="7117">
                  <c:v>-34.566000000000003</c:v>
                </c:pt>
                <c:pt idx="7118">
                  <c:v>-34.619</c:v>
                </c:pt>
                <c:pt idx="7119">
                  <c:v>-34.669000000000011</c:v>
                </c:pt>
                <c:pt idx="7120">
                  <c:v>-34.729000000000013</c:v>
                </c:pt>
                <c:pt idx="7121">
                  <c:v>-34.744</c:v>
                </c:pt>
                <c:pt idx="7122">
                  <c:v>-34.791000000000011</c:v>
                </c:pt>
                <c:pt idx="7123">
                  <c:v>-34.824000000000005</c:v>
                </c:pt>
                <c:pt idx="7124">
                  <c:v>-34.86</c:v>
                </c:pt>
                <c:pt idx="7125">
                  <c:v>-34.887999999999998</c:v>
                </c:pt>
                <c:pt idx="7126">
                  <c:v>-34.892000000000003</c:v>
                </c:pt>
                <c:pt idx="7127">
                  <c:v>-34.910000000000004</c:v>
                </c:pt>
                <c:pt idx="7128">
                  <c:v>-34.923000000000002</c:v>
                </c:pt>
                <c:pt idx="7129">
                  <c:v>-34.945</c:v>
                </c:pt>
                <c:pt idx="7130">
                  <c:v>-34.992000000000012</c:v>
                </c:pt>
                <c:pt idx="7131">
                  <c:v>-35.026000000000003</c:v>
                </c:pt>
                <c:pt idx="7132">
                  <c:v>-35.026000000000003</c:v>
                </c:pt>
                <c:pt idx="7133">
                  <c:v>-35.092000000000013</c:v>
                </c:pt>
                <c:pt idx="7134">
                  <c:v>-35.095000000000013</c:v>
                </c:pt>
                <c:pt idx="7135">
                  <c:v>-35.139000000000003</c:v>
                </c:pt>
                <c:pt idx="7136">
                  <c:v>-35.129000000000012</c:v>
                </c:pt>
                <c:pt idx="7137">
                  <c:v>-35.164000000000001</c:v>
                </c:pt>
                <c:pt idx="7138">
                  <c:v>-35.173000000000002</c:v>
                </c:pt>
                <c:pt idx="7139">
                  <c:v>-35.173000000000002</c:v>
                </c:pt>
                <c:pt idx="7140">
                  <c:v>-35.176000000000002</c:v>
                </c:pt>
                <c:pt idx="7141">
                  <c:v>-35.186</c:v>
                </c:pt>
                <c:pt idx="7142">
                  <c:v>-35.179000000000002</c:v>
                </c:pt>
                <c:pt idx="7143">
                  <c:v>-35.211000000000006</c:v>
                </c:pt>
                <c:pt idx="7144">
                  <c:v>-35.211000000000006</c:v>
                </c:pt>
                <c:pt idx="7145">
                  <c:v>-35.226000000000013</c:v>
                </c:pt>
                <c:pt idx="7146">
                  <c:v>-35.236000000000011</c:v>
                </c:pt>
                <c:pt idx="7147">
                  <c:v>-35.273000000000003</c:v>
                </c:pt>
                <c:pt idx="7148">
                  <c:v>-35.292000000000037</c:v>
                </c:pt>
                <c:pt idx="7149">
                  <c:v>-35.286000000000001</c:v>
                </c:pt>
                <c:pt idx="7150">
                  <c:v>-35.32</c:v>
                </c:pt>
                <c:pt idx="7151">
                  <c:v>-35.308</c:v>
                </c:pt>
                <c:pt idx="7152">
                  <c:v>-35.339000000000006</c:v>
                </c:pt>
                <c:pt idx="7153">
                  <c:v>-35.323</c:v>
                </c:pt>
                <c:pt idx="7154">
                  <c:v>-35.333000000000006</c:v>
                </c:pt>
                <c:pt idx="7155">
                  <c:v>-35.344999999999999</c:v>
                </c:pt>
                <c:pt idx="7156">
                  <c:v>-35.376999999999995</c:v>
                </c:pt>
                <c:pt idx="7157">
                  <c:v>-35.351999999999997</c:v>
                </c:pt>
                <c:pt idx="7158">
                  <c:v>-35.395000000000003</c:v>
                </c:pt>
                <c:pt idx="7159">
                  <c:v>-35.354999999999997</c:v>
                </c:pt>
                <c:pt idx="7160">
                  <c:v>-35.382999999999996</c:v>
                </c:pt>
                <c:pt idx="7161">
                  <c:v>-35.402000000000001</c:v>
                </c:pt>
                <c:pt idx="7162">
                  <c:v>-35.400999999999996</c:v>
                </c:pt>
                <c:pt idx="7163">
                  <c:v>-35.425000000000011</c:v>
                </c:pt>
                <c:pt idx="7164">
                  <c:v>-35.448</c:v>
                </c:pt>
                <c:pt idx="7165">
                  <c:v>-35.449999999999996</c:v>
                </c:pt>
                <c:pt idx="7166">
                  <c:v>-35.475000000000001</c:v>
                </c:pt>
                <c:pt idx="7167">
                  <c:v>-35.478000000000002</c:v>
                </c:pt>
                <c:pt idx="7168">
                  <c:v>-35.522000000000013</c:v>
                </c:pt>
                <c:pt idx="7169">
                  <c:v>-35.519000000000005</c:v>
                </c:pt>
                <c:pt idx="7170">
                  <c:v>-35.552</c:v>
                </c:pt>
                <c:pt idx="7171">
                  <c:v>-35.546000000000006</c:v>
                </c:pt>
                <c:pt idx="7172">
                  <c:v>-35.558</c:v>
                </c:pt>
                <c:pt idx="7173">
                  <c:v>-35.555</c:v>
                </c:pt>
                <c:pt idx="7174">
                  <c:v>-35.571000000000005</c:v>
                </c:pt>
                <c:pt idx="7175">
                  <c:v>-35.561</c:v>
                </c:pt>
                <c:pt idx="7176">
                  <c:v>-35.555</c:v>
                </c:pt>
                <c:pt idx="7177">
                  <c:v>-35.583000000000006</c:v>
                </c:pt>
                <c:pt idx="7178">
                  <c:v>-35.58</c:v>
                </c:pt>
                <c:pt idx="7179">
                  <c:v>-35.555</c:v>
                </c:pt>
                <c:pt idx="7180">
                  <c:v>-35.592000000000013</c:v>
                </c:pt>
                <c:pt idx="7181">
                  <c:v>-35.592000000000013</c:v>
                </c:pt>
                <c:pt idx="7182">
                  <c:v>-35.611000000000004</c:v>
                </c:pt>
                <c:pt idx="7183">
                  <c:v>-35.602000000000011</c:v>
                </c:pt>
                <c:pt idx="7184">
                  <c:v>-35.633000000000003</c:v>
                </c:pt>
                <c:pt idx="7185">
                  <c:v>-35.618000000000002</c:v>
                </c:pt>
                <c:pt idx="7186">
                  <c:v>-35.624000000000002</c:v>
                </c:pt>
                <c:pt idx="7187">
                  <c:v>-35.649000000000001</c:v>
                </c:pt>
                <c:pt idx="7188">
                  <c:v>-35.652000000000001</c:v>
                </c:pt>
                <c:pt idx="7189">
                  <c:v>-35.658000000000001</c:v>
                </c:pt>
                <c:pt idx="7190">
                  <c:v>-35.643000000000001</c:v>
                </c:pt>
                <c:pt idx="7191">
                  <c:v>-35.661000000000001</c:v>
                </c:pt>
                <c:pt idx="7192">
                  <c:v>-35.652000000000001</c:v>
                </c:pt>
                <c:pt idx="7193">
                  <c:v>-35.68</c:v>
                </c:pt>
                <c:pt idx="7194">
                  <c:v>-35.664000000000001</c:v>
                </c:pt>
                <c:pt idx="7195">
                  <c:v>-35.674000000000007</c:v>
                </c:pt>
                <c:pt idx="7196">
                  <c:v>-35.671000000000006</c:v>
                </c:pt>
                <c:pt idx="7197">
                  <c:v>-35.689</c:v>
                </c:pt>
                <c:pt idx="7198">
                  <c:v>-35.705000000000013</c:v>
                </c:pt>
                <c:pt idx="7199">
                  <c:v>-35.705000000000013</c:v>
                </c:pt>
                <c:pt idx="7200">
                  <c:v>-35.711000000000006</c:v>
                </c:pt>
                <c:pt idx="7201">
                  <c:v>-35.702000000000012</c:v>
                </c:pt>
                <c:pt idx="7202">
                  <c:v>-35.705000000000013</c:v>
                </c:pt>
                <c:pt idx="7203">
                  <c:v>-35.536000000000001</c:v>
                </c:pt>
                <c:pt idx="7204">
                  <c:v>-35.295000000000037</c:v>
                </c:pt>
                <c:pt idx="7205">
                  <c:v>-35.050999999999995</c:v>
                </c:pt>
                <c:pt idx="7206">
                  <c:v>-34.726000000000013</c:v>
                </c:pt>
                <c:pt idx="7207">
                  <c:v>-34.416000000000004</c:v>
                </c:pt>
                <c:pt idx="7208">
                  <c:v>-34.109000000000002</c:v>
                </c:pt>
                <c:pt idx="7209">
                  <c:v>-33.793000000000013</c:v>
                </c:pt>
                <c:pt idx="7210">
                  <c:v>-33.446000000000005</c:v>
                </c:pt>
                <c:pt idx="7211">
                  <c:v>-33.164000000000001</c:v>
                </c:pt>
                <c:pt idx="7212">
                  <c:v>-32.857999999999997</c:v>
                </c:pt>
                <c:pt idx="7213">
                  <c:v>-32.563000000000002</c:v>
                </c:pt>
                <c:pt idx="7214">
                  <c:v>-32.266000000000012</c:v>
                </c:pt>
                <c:pt idx="7215">
                  <c:v>-32.038000000000011</c:v>
                </c:pt>
                <c:pt idx="7216">
                  <c:v>-31.777999999999999</c:v>
                </c:pt>
                <c:pt idx="7217">
                  <c:v>-31.509</c:v>
                </c:pt>
                <c:pt idx="7218">
                  <c:v>-31.283999999999978</c:v>
                </c:pt>
                <c:pt idx="7219">
                  <c:v>-31.071000000000005</c:v>
                </c:pt>
                <c:pt idx="7220">
                  <c:v>-30.829000000000001</c:v>
                </c:pt>
                <c:pt idx="7221">
                  <c:v>-30.635000000000005</c:v>
                </c:pt>
                <c:pt idx="7222">
                  <c:v>-30.419</c:v>
                </c:pt>
                <c:pt idx="7223">
                  <c:v>-30.233000000000001</c:v>
                </c:pt>
                <c:pt idx="7224">
                  <c:v>-30.045999999999989</c:v>
                </c:pt>
                <c:pt idx="7225">
                  <c:v>-29.838000000000001</c:v>
                </c:pt>
                <c:pt idx="7226">
                  <c:v>-29.687999999999999</c:v>
                </c:pt>
                <c:pt idx="7227">
                  <c:v>-29.504999999999999</c:v>
                </c:pt>
                <c:pt idx="7228">
                  <c:v>-29.35</c:v>
                </c:pt>
                <c:pt idx="7229">
                  <c:v>-29.190999999999999</c:v>
                </c:pt>
                <c:pt idx="7230">
                  <c:v>-29.036999999999999</c:v>
                </c:pt>
                <c:pt idx="7231">
                  <c:v>-28.904999999999987</c:v>
                </c:pt>
                <c:pt idx="7232">
                  <c:v>-28.713000000000001</c:v>
                </c:pt>
                <c:pt idx="7233">
                  <c:v>-28.599</c:v>
                </c:pt>
                <c:pt idx="7234">
                  <c:v>-28.463999999999977</c:v>
                </c:pt>
                <c:pt idx="7235">
                  <c:v>-28.341000000000001</c:v>
                </c:pt>
                <c:pt idx="7236">
                  <c:v>-28.166</c:v>
                </c:pt>
                <c:pt idx="7237">
                  <c:v>-28.03</c:v>
                </c:pt>
                <c:pt idx="7238">
                  <c:v>-27.928999999999974</c:v>
                </c:pt>
                <c:pt idx="7239">
                  <c:v>-27.791</c:v>
                </c:pt>
                <c:pt idx="7240">
                  <c:v>-27.655999999999999</c:v>
                </c:pt>
                <c:pt idx="7241">
                  <c:v>-27.518000000000001</c:v>
                </c:pt>
                <c:pt idx="7242">
                  <c:v>-27.364999999999988</c:v>
                </c:pt>
                <c:pt idx="7243">
                  <c:v>-27.27</c:v>
                </c:pt>
                <c:pt idx="7244">
                  <c:v>-27.135000000000005</c:v>
                </c:pt>
                <c:pt idx="7245">
                  <c:v>-27.030999999999999</c:v>
                </c:pt>
                <c:pt idx="7246">
                  <c:v>-26.923999999999989</c:v>
                </c:pt>
                <c:pt idx="7247">
                  <c:v>-26.77</c:v>
                </c:pt>
                <c:pt idx="7248">
                  <c:v>-26.66</c:v>
                </c:pt>
                <c:pt idx="7249">
                  <c:v>-26.547000000000001</c:v>
                </c:pt>
                <c:pt idx="7250">
                  <c:v>-26.439</c:v>
                </c:pt>
                <c:pt idx="7251">
                  <c:v>-26.323</c:v>
                </c:pt>
                <c:pt idx="7252">
                  <c:v>-26.202999999999989</c:v>
                </c:pt>
                <c:pt idx="7253">
                  <c:v>-26.096</c:v>
                </c:pt>
                <c:pt idx="7254">
                  <c:v>-25.966999999999977</c:v>
                </c:pt>
                <c:pt idx="7255">
                  <c:v>-25.838999999999999</c:v>
                </c:pt>
                <c:pt idx="7256">
                  <c:v>-25.75</c:v>
                </c:pt>
                <c:pt idx="7257">
                  <c:v>-25.626999999999999</c:v>
                </c:pt>
                <c:pt idx="7258">
                  <c:v>-25.655000000000001</c:v>
                </c:pt>
                <c:pt idx="7259">
                  <c:v>-25.823</c:v>
                </c:pt>
                <c:pt idx="7260">
                  <c:v>-26.206</c:v>
                </c:pt>
                <c:pt idx="7261">
                  <c:v>-26.696999999999999</c:v>
                </c:pt>
                <c:pt idx="7262">
                  <c:v>-27.221</c:v>
                </c:pt>
                <c:pt idx="7263">
                  <c:v>-27.503</c:v>
                </c:pt>
                <c:pt idx="7264">
                  <c:v>-27.702000000000002</c:v>
                </c:pt>
                <c:pt idx="7265">
                  <c:v>-28.125</c:v>
                </c:pt>
                <c:pt idx="7266">
                  <c:v>-28.611999999999998</c:v>
                </c:pt>
                <c:pt idx="7267">
                  <c:v>-29.056999999999999</c:v>
                </c:pt>
                <c:pt idx="7268">
                  <c:v>-29.494999999999987</c:v>
                </c:pt>
                <c:pt idx="7269">
                  <c:v>-29.905999999999977</c:v>
                </c:pt>
                <c:pt idx="7270">
                  <c:v>-30.202999999999989</c:v>
                </c:pt>
                <c:pt idx="7271">
                  <c:v>-30.518999999999988</c:v>
                </c:pt>
                <c:pt idx="7272">
                  <c:v>-30.774000000000001</c:v>
                </c:pt>
                <c:pt idx="7273">
                  <c:v>-31.099</c:v>
                </c:pt>
                <c:pt idx="7274">
                  <c:v>-31.405999999999977</c:v>
                </c:pt>
                <c:pt idx="7275">
                  <c:v>-31.721999999999987</c:v>
                </c:pt>
                <c:pt idx="7276">
                  <c:v>-31.965999999999976</c:v>
                </c:pt>
                <c:pt idx="7277">
                  <c:v>-32.247</c:v>
                </c:pt>
                <c:pt idx="7278">
                  <c:v>-32.463000000000001</c:v>
                </c:pt>
                <c:pt idx="7279">
                  <c:v>-32.642000000000003</c:v>
                </c:pt>
                <c:pt idx="7280">
                  <c:v>-32.839000000000006</c:v>
                </c:pt>
                <c:pt idx="7281">
                  <c:v>-33.013999999999996</c:v>
                </c:pt>
                <c:pt idx="7282">
                  <c:v>-33.152000000000001</c:v>
                </c:pt>
                <c:pt idx="7283">
                  <c:v>-33.302</c:v>
                </c:pt>
                <c:pt idx="7284">
                  <c:v>-33.382999999999996</c:v>
                </c:pt>
                <c:pt idx="7285">
                  <c:v>-33.508000000000003</c:v>
                </c:pt>
                <c:pt idx="7286">
                  <c:v>-33.615000000000002</c:v>
                </c:pt>
                <c:pt idx="7287">
                  <c:v>-33.768000000000036</c:v>
                </c:pt>
                <c:pt idx="7288">
                  <c:v>-33.911999999999999</c:v>
                </c:pt>
                <c:pt idx="7289">
                  <c:v>-33.986999999999995</c:v>
                </c:pt>
                <c:pt idx="7290">
                  <c:v>-34.104000000000006</c:v>
                </c:pt>
                <c:pt idx="7291">
                  <c:v>-34.203000000000003</c:v>
                </c:pt>
                <c:pt idx="7292">
                  <c:v>-34.300999999999995</c:v>
                </c:pt>
                <c:pt idx="7293">
                  <c:v>-34.407000000000004</c:v>
                </c:pt>
                <c:pt idx="7294">
                  <c:v>-34.462000000000003</c:v>
                </c:pt>
                <c:pt idx="7295">
                  <c:v>-34.518000000000001</c:v>
                </c:pt>
                <c:pt idx="7296">
                  <c:v>-34.550999999999995</c:v>
                </c:pt>
                <c:pt idx="7297">
                  <c:v>-34.603000000000002</c:v>
                </c:pt>
                <c:pt idx="7298">
                  <c:v>-34.681000000000004</c:v>
                </c:pt>
                <c:pt idx="7299">
                  <c:v>-34.719000000000001</c:v>
                </c:pt>
                <c:pt idx="7300">
                  <c:v>-34.800999999999995</c:v>
                </c:pt>
                <c:pt idx="7301">
                  <c:v>-34.840999999999994</c:v>
                </c:pt>
                <c:pt idx="7302">
                  <c:v>-34.895000000000003</c:v>
                </c:pt>
                <c:pt idx="7303">
                  <c:v>-34.94</c:v>
                </c:pt>
                <c:pt idx="7304">
                  <c:v>-34.981999999999999</c:v>
                </c:pt>
                <c:pt idx="7305">
                  <c:v>-35.026000000000003</c:v>
                </c:pt>
                <c:pt idx="7306">
                  <c:v>-35.048000000000002</c:v>
                </c:pt>
                <c:pt idx="7307">
                  <c:v>-35.064</c:v>
                </c:pt>
                <c:pt idx="7308">
                  <c:v>-35.07</c:v>
                </c:pt>
                <c:pt idx="7309">
                  <c:v>-35.120000000000012</c:v>
                </c:pt>
                <c:pt idx="7310">
                  <c:v>-35.123000000000012</c:v>
                </c:pt>
                <c:pt idx="7311">
                  <c:v>-35.142000000000003</c:v>
                </c:pt>
                <c:pt idx="7312">
                  <c:v>-35.176000000000002</c:v>
                </c:pt>
                <c:pt idx="7313">
                  <c:v>-35.192000000000036</c:v>
                </c:pt>
                <c:pt idx="7314">
                  <c:v>-35.223000000000013</c:v>
                </c:pt>
                <c:pt idx="7315">
                  <c:v>-35.286000000000001</c:v>
                </c:pt>
                <c:pt idx="7316">
                  <c:v>-35.310999999999993</c:v>
                </c:pt>
                <c:pt idx="7317">
                  <c:v>-35.305</c:v>
                </c:pt>
                <c:pt idx="7318">
                  <c:v>-35.333000000000006</c:v>
                </c:pt>
                <c:pt idx="7319">
                  <c:v>-35.339000000000006</c:v>
                </c:pt>
                <c:pt idx="7320">
                  <c:v>-35.354999999999997</c:v>
                </c:pt>
                <c:pt idx="7321">
                  <c:v>-35.347999999999999</c:v>
                </c:pt>
                <c:pt idx="7322">
                  <c:v>-35.339000000000006</c:v>
                </c:pt>
                <c:pt idx="7323">
                  <c:v>-35.382999999999996</c:v>
                </c:pt>
                <c:pt idx="7324">
                  <c:v>-35.392000000000003</c:v>
                </c:pt>
                <c:pt idx="7325">
                  <c:v>-35.405000000000001</c:v>
                </c:pt>
                <c:pt idx="7326">
                  <c:v>-35.451999999999998</c:v>
                </c:pt>
                <c:pt idx="7327">
                  <c:v>-35.47</c:v>
                </c:pt>
                <c:pt idx="7328">
                  <c:v>-35.486000000000004</c:v>
                </c:pt>
                <c:pt idx="7329">
                  <c:v>-35.480000000000004</c:v>
                </c:pt>
                <c:pt idx="7330">
                  <c:v>-35.489000000000004</c:v>
                </c:pt>
                <c:pt idx="7331">
                  <c:v>-35.486000000000004</c:v>
                </c:pt>
                <c:pt idx="7332">
                  <c:v>-35.529000000000003</c:v>
                </c:pt>
                <c:pt idx="7333">
                  <c:v>-35.57</c:v>
                </c:pt>
                <c:pt idx="7334">
                  <c:v>-35.533000000000001</c:v>
                </c:pt>
                <c:pt idx="7335">
                  <c:v>-35.548000000000002</c:v>
                </c:pt>
                <c:pt idx="7336">
                  <c:v>-35.546000000000006</c:v>
                </c:pt>
                <c:pt idx="7337">
                  <c:v>-35.556999999999995</c:v>
                </c:pt>
                <c:pt idx="7338">
                  <c:v>-35.565000000000012</c:v>
                </c:pt>
                <c:pt idx="7339">
                  <c:v>-35.593000000000011</c:v>
                </c:pt>
                <c:pt idx="7340">
                  <c:v>-35.612000000000002</c:v>
                </c:pt>
                <c:pt idx="7341">
                  <c:v>-35.624000000000002</c:v>
                </c:pt>
                <c:pt idx="7342">
                  <c:v>-35.628000000000036</c:v>
                </c:pt>
                <c:pt idx="7343">
                  <c:v>-35.644000000000005</c:v>
                </c:pt>
                <c:pt idx="7344">
                  <c:v>-35.663000000000011</c:v>
                </c:pt>
                <c:pt idx="7345">
                  <c:v>-35.658000000000001</c:v>
                </c:pt>
                <c:pt idx="7346">
                  <c:v>-35.671000000000006</c:v>
                </c:pt>
                <c:pt idx="7347">
                  <c:v>-35.704000000000001</c:v>
                </c:pt>
                <c:pt idx="7348">
                  <c:v>-35.709000000000003</c:v>
                </c:pt>
                <c:pt idx="7349">
                  <c:v>-35.688000000000002</c:v>
                </c:pt>
                <c:pt idx="7350">
                  <c:v>-35.715000000000003</c:v>
                </c:pt>
                <c:pt idx="7351">
                  <c:v>-35.715000000000003</c:v>
                </c:pt>
                <c:pt idx="7352">
                  <c:v>-35.727000000000011</c:v>
                </c:pt>
                <c:pt idx="7353">
                  <c:v>-35.746000000000002</c:v>
                </c:pt>
                <c:pt idx="7354">
                  <c:v>-35.761000000000003</c:v>
                </c:pt>
                <c:pt idx="7355">
                  <c:v>-35.768000000000036</c:v>
                </c:pt>
                <c:pt idx="7356">
                  <c:v>-35.768000000000036</c:v>
                </c:pt>
                <c:pt idx="7357">
                  <c:v>-35.768000000000036</c:v>
                </c:pt>
                <c:pt idx="7358">
                  <c:v>-35.790000000000013</c:v>
                </c:pt>
                <c:pt idx="7359">
                  <c:v>-35.655000000000001</c:v>
                </c:pt>
                <c:pt idx="7360">
                  <c:v>-35.477000000000004</c:v>
                </c:pt>
                <c:pt idx="7361">
                  <c:v>-35.204000000000001</c:v>
                </c:pt>
                <c:pt idx="7362">
                  <c:v>-34.898000000000003</c:v>
                </c:pt>
                <c:pt idx="7363">
                  <c:v>-34.569000000000003</c:v>
                </c:pt>
                <c:pt idx="7364">
                  <c:v>-34.281000000000006</c:v>
                </c:pt>
                <c:pt idx="7365">
                  <c:v>-33.965000000000003</c:v>
                </c:pt>
                <c:pt idx="7366">
                  <c:v>-33.630000000000003</c:v>
                </c:pt>
                <c:pt idx="7367">
                  <c:v>-33.33</c:v>
                </c:pt>
                <c:pt idx="7368">
                  <c:v>-33.042000000000002</c:v>
                </c:pt>
                <c:pt idx="7369">
                  <c:v>-32.764000000000003</c:v>
                </c:pt>
                <c:pt idx="7370">
                  <c:v>-32.440999999999995</c:v>
                </c:pt>
                <c:pt idx="7371">
                  <c:v>-32.21</c:v>
                </c:pt>
                <c:pt idx="7372">
                  <c:v>-31.943999999999981</c:v>
                </c:pt>
                <c:pt idx="7373">
                  <c:v>-31.706</c:v>
                </c:pt>
                <c:pt idx="7374">
                  <c:v>-31.437000000000001</c:v>
                </c:pt>
                <c:pt idx="7375">
                  <c:v>-31.207999999999988</c:v>
                </c:pt>
                <c:pt idx="7376">
                  <c:v>-31.004999999999999</c:v>
                </c:pt>
                <c:pt idx="7377">
                  <c:v>-30.798999999999989</c:v>
                </c:pt>
                <c:pt idx="7378">
                  <c:v>-30.577000000000005</c:v>
                </c:pt>
                <c:pt idx="7379">
                  <c:v>-30.399000000000001</c:v>
                </c:pt>
                <c:pt idx="7380">
                  <c:v>-30.206</c:v>
                </c:pt>
                <c:pt idx="7381">
                  <c:v>-29.997999999999987</c:v>
                </c:pt>
                <c:pt idx="7382">
                  <c:v>-29.829000000000001</c:v>
                </c:pt>
                <c:pt idx="7383">
                  <c:v>-29.675999999999988</c:v>
                </c:pt>
                <c:pt idx="7384">
                  <c:v>-29.463999999999977</c:v>
                </c:pt>
                <c:pt idx="7385">
                  <c:v>-29.335999999999999</c:v>
                </c:pt>
                <c:pt idx="7386">
                  <c:v>-29.14</c:v>
                </c:pt>
                <c:pt idx="7387">
                  <c:v>-29.029</c:v>
                </c:pt>
                <c:pt idx="7388">
                  <c:v>-28.864000000000001</c:v>
                </c:pt>
                <c:pt idx="7389">
                  <c:v>-28.71</c:v>
                </c:pt>
                <c:pt idx="7390">
                  <c:v>-28.562999999999978</c:v>
                </c:pt>
                <c:pt idx="7391">
                  <c:v>-28.401</c:v>
                </c:pt>
                <c:pt idx="7392">
                  <c:v>-28.254000000000001</c:v>
                </c:pt>
                <c:pt idx="7393">
                  <c:v>-28.131000000000018</c:v>
                </c:pt>
                <c:pt idx="7394">
                  <c:v>-27.984000000000002</c:v>
                </c:pt>
                <c:pt idx="7395">
                  <c:v>-27.852</c:v>
                </c:pt>
                <c:pt idx="7396">
                  <c:v>-27.73</c:v>
                </c:pt>
                <c:pt idx="7397">
                  <c:v>-27.622</c:v>
                </c:pt>
                <c:pt idx="7398">
                  <c:v>-27.5</c:v>
                </c:pt>
                <c:pt idx="7399">
                  <c:v>-27.34</c:v>
                </c:pt>
                <c:pt idx="7400">
                  <c:v>-27.224</c:v>
                </c:pt>
                <c:pt idx="7401">
                  <c:v>-27.085999999999977</c:v>
                </c:pt>
                <c:pt idx="7402">
                  <c:v>-26.959999999999987</c:v>
                </c:pt>
                <c:pt idx="7403">
                  <c:v>-26.876999999999999</c:v>
                </c:pt>
                <c:pt idx="7404">
                  <c:v>-26.751999999999999</c:v>
                </c:pt>
                <c:pt idx="7405">
                  <c:v>-26.640999999999988</c:v>
                </c:pt>
                <c:pt idx="7406">
                  <c:v>-26.515000000000001</c:v>
                </c:pt>
                <c:pt idx="7407">
                  <c:v>-26.419</c:v>
                </c:pt>
                <c:pt idx="7408">
                  <c:v>-26.281999999999989</c:v>
                </c:pt>
                <c:pt idx="7409">
                  <c:v>-26.178999999999988</c:v>
                </c:pt>
                <c:pt idx="7410">
                  <c:v>-26.059000000000001</c:v>
                </c:pt>
                <c:pt idx="7411">
                  <c:v>-25.981999999999989</c:v>
                </c:pt>
                <c:pt idx="7412">
                  <c:v>-25.873000000000001</c:v>
                </c:pt>
                <c:pt idx="7413">
                  <c:v>-25.783999999999978</c:v>
                </c:pt>
                <c:pt idx="7414">
                  <c:v>-25.664000000000001</c:v>
                </c:pt>
                <c:pt idx="7415">
                  <c:v>-25.577999999999999</c:v>
                </c:pt>
                <c:pt idx="7416">
                  <c:v>-25.464999999999989</c:v>
                </c:pt>
                <c:pt idx="7417">
                  <c:v>-25.385000000000002</c:v>
                </c:pt>
                <c:pt idx="7418">
                  <c:v>-25.544</c:v>
                </c:pt>
                <c:pt idx="7419">
                  <c:v>-25.863</c:v>
                </c:pt>
                <c:pt idx="7420">
                  <c:v>-26.32</c:v>
                </c:pt>
                <c:pt idx="7421">
                  <c:v>-26.864999999999988</c:v>
                </c:pt>
                <c:pt idx="7422">
                  <c:v>-27.247999999999987</c:v>
                </c:pt>
                <c:pt idx="7423">
                  <c:v>-27.454000000000001</c:v>
                </c:pt>
                <c:pt idx="7424">
                  <c:v>-27.870999999999999</c:v>
                </c:pt>
                <c:pt idx="7425">
                  <c:v>-28.376000000000001</c:v>
                </c:pt>
                <c:pt idx="7426">
                  <c:v>-28.858000000000001</c:v>
                </c:pt>
                <c:pt idx="7427">
                  <c:v>-29.29</c:v>
                </c:pt>
                <c:pt idx="7428">
                  <c:v>-29.728000000000002</c:v>
                </c:pt>
                <c:pt idx="7429">
                  <c:v>-30.087</c:v>
                </c:pt>
                <c:pt idx="7430">
                  <c:v>-30.399000000000001</c:v>
                </c:pt>
                <c:pt idx="7431">
                  <c:v>-30.693000000000001</c:v>
                </c:pt>
                <c:pt idx="7432">
                  <c:v>-30.995999999999977</c:v>
                </c:pt>
                <c:pt idx="7433">
                  <c:v>-31.346</c:v>
                </c:pt>
                <c:pt idx="7434">
                  <c:v>-31.634000000000018</c:v>
                </c:pt>
                <c:pt idx="7435">
                  <c:v>-31.913</c:v>
                </c:pt>
                <c:pt idx="7436">
                  <c:v>-32.219000000000001</c:v>
                </c:pt>
                <c:pt idx="7437">
                  <c:v>-32.47</c:v>
                </c:pt>
                <c:pt idx="7438">
                  <c:v>-32.701000000000001</c:v>
                </c:pt>
                <c:pt idx="7439">
                  <c:v>-32.864000000000004</c:v>
                </c:pt>
                <c:pt idx="7440">
                  <c:v>-33.077000000000005</c:v>
                </c:pt>
                <c:pt idx="7441">
                  <c:v>-33.205000000000013</c:v>
                </c:pt>
                <c:pt idx="7442">
                  <c:v>-33.324000000000005</c:v>
                </c:pt>
                <c:pt idx="7443">
                  <c:v>-33.468000000000011</c:v>
                </c:pt>
                <c:pt idx="7444">
                  <c:v>-33.586999999999996</c:v>
                </c:pt>
                <c:pt idx="7445">
                  <c:v>-33.690000000000012</c:v>
                </c:pt>
                <c:pt idx="7446">
                  <c:v>-33.849000000000004</c:v>
                </c:pt>
                <c:pt idx="7447">
                  <c:v>-33.986999999999995</c:v>
                </c:pt>
                <c:pt idx="7448">
                  <c:v>-34.1</c:v>
                </c:pt>
                <c:pt idx="7449">
                  <c:v>-34.181000000000004</c:v>
                </c:pt>
                <c:pt idx="7450">
                  <c:v>-34.300000000000004</c:v>
                </c:pt>
                <c:pt idx="7451">
                  <c:v>-34.397000000000006</c:v>
                </c:pt>
                <c:pt idx="7452">
                  <c:v>-34.466000000000001</c:v>
                </c:pt>
                <c:pt idx="7453">
                  <c:v>-34.541000000000004</c:v>
                </c:pt>
                <c:pt idx="7454">
                  <c:v>-34.617000000000004</c:v>
                </c:pt>
                <c:pt idx="7455">
                  <c:v>-34.645000000000003</c:v>
                </c:pt>
                <c:pt idx="7456">
                  <c:v>-34.711000000000006</c:v>
                </c:pt>
                <c:pt idx="7457">
                  <c:v>-34.742000000000012</c:v>
                </c:pt>
                <c:pt idx="7458">
                  <c:v>-34.798000000000037</c:v>
                </c:pt>
                <c:pt idx="7459">
                  <c:v>-34.898000000000003</c:v>
                </c:pt>
                <c:pt idx="7460">
                  <c:v>-34.916999999999994</c:v>
                </c:pt>
                <c:pt idx="7461">
                  <c:v>-34.983999999999995</c:v>
                </c:pt>
                <c:pt idx="7462">
                  <c:v>-35.021000000000001</c:v>
                </c:pt>
                <c:pt idx="7463">
                  <c:v>-35.083999999999996</c:v>
                </c:pt>
                <c:pt idx="7464">
                  <c:v>-35.158000000000001</c:v>
                </c:pt>
                <c:pt idx="7465">
                  <c:v>-35.214000000000006</c:v>
                </c:pt>
                <c:pt idx="7466">
                  <c:v>-35.239000000000011</c:v>
                </c:pt>
                <c:pt idx="7467">
                  <c:v>-35.242000000000012</c:v>
                </c:pt>
                <c:pt idx="7468">
                  <c:v>-35.245000000000012</c:v>
                </c:pt>
                <c:pt idx="7469">
                  <c:v>-35.308</c:v>
                </c:pt>
                <c:pt idx="7470">
                  <c:v>-35.28</c:v>
                </c:pt>
                <c:pt idx="7471">
                  <c:v>-35.316999999999993</c:v>
                </c:pt>
                <c:pt idx="7472">
                  <c:v>-35.336000000000006</c:v>
                </c:pt>
                <c:pt idx="7473">
                  <c:v>-35.416999999999994</c:v>
                </c:pt>
                <c:pt idx="7474">
                  <c:v>-35.424000000000007</c:v>
                </c:pt>
                <c:pt idx="7475">
                  <c:v>-35.445</c:v>
                </c:pt>
                <c:pt idx="7476">
                  <c:v>-35.461000000000006</c:v>
                </c:pt>
                <c:pt idx="7477">
                  <c:v>-35.492000000000012</c:v>
                </c:pt>
                <c:pt idx="7478">
                  <c:v>-35.510999999999996</c:v>
                </c:pt>
                <c:pt idx="7479">
                  <c:v>-35.524000000000001</c:v>
                </c:pt>
                <c:pt idx="7480">
                  <c:v>-35.533000000000001</c:v>
                </c:pt>
                <c:pt idx="7481">
                  <c:v>-35.536000000000001</c:v>
                </c:pt>
                <c:pt idx="7482">
                  <c:v>-35.564</c:v>
                </c:pt>
                <c:pt idx="7483">
                  <c:v>-35.546000000000006</c:v>
                </c:pt>
                <c:pt idx="7484">
                  <c:v>-35.567</c:v>
                </c:pt>
                <c:pt idx="7485">
                  <c:v>-35.574000000000005</c:v>
                </c:pt>
                <c:pt idx="7486">
                  <c:v>-35.608000000000011</c:v>
                </c:pt>
                <c:pt idx="7487">
                  <c:v>-35.624000000000002</c:v>
                </c:pt>
                <c:pt idx="7488">
                  <c:v>-35.646000000000001</c:v>
                </c:pt>
                <c:pt idx="7489">
                  <c:v>-35.686</c:v>
                </c:pt>
                <c:pt idx="7490">
                  <c:v>-35.697000000000003</c:v>
                </c:pt>
                <c:pt idx="7491">
                  <c:v>-35.698000000000036</c:v>
                </c:pt>
                <c:pt idx="7492">
                  <c:v>-35.698000000000036</c:v>
                </c:pt>
                <c:pt idx="7493">
                  <c:v>-35.690000000000012</c:v>
                </c:pt>
                <c:pt idx="7494">
                  <c:v>-35.706000000000003</c:v>
                </c:pt>
                <c:pt idx="7495">
                  <c:v>-35.717000000000006</c:v>
                </c:pt>
                <c:pt idx="7496">
                  <c:v>-35.74</c:v>
                </c:pt>
                <c:pt idx="7497">
                  <c:v>-35.706000000000003</c:v>
                </c:pt>
                <c:pt idx="7498">
                  <c:v>-35.759</c:v>
                </c:pt>
                <c:pt idx="7499">
                  <c:v>-35.771000000000001</c:v>
                </c:pt>
                <c:pt idx="7500">
                  <c:v>-35.803000000000004</c:v>
                </c:pt>
                <c:pt idx="7501">
                  <c:v>-35.784000000000006</c:v>
                </c:pt>
                <c:pt idx="7502">
                  <c:v>-35.787000000000006</c:v>
                </c:pt>
                <c:pt idx="7503">
                  <c:v>-35.836000000000006</c:v>
                </c:pt>
                <c:pt idx="7504">
                  <c:v>-35.864000000000004</c:v>
                </c:pt>
                <c:pt idx="7505">
                  <c:v>-35.895000000000003</c:v>
                </c:pt>
                <c:pt idx="7506">
                  <c:v>-35.839999999999996</c:v>
                </c:pt>
                <c:pt idx="7507">
                  <c:v>-35.639000000000003</c:v>
                </c:pt>
                <c:pt idx="7508">
                  <c:v>-35.366</c:v>
                </c:pt>
                <c:pt idx="7509">
                  <c:v>-35.098000000000013</c:v>
                </c:pt>
                <c:pt idx="7510">
                  <c:v>-34.776000000000003</c:v>
                </c:pt>
                <c:pt idx="7511">
                  <c:v>-34.481999999999999</c:v>
                </c:pt>
                <c:pt idx="7512">
                  <c:v>-34.166000000000011</c:v>
                </c:pt>
                <c:pt idx="7513">
                  <c:v>-33.862000000000002</c:v>
                </c:pt>
                <c:pt idx="7514">
                  <c:v>-33.53</c:v>
                </c:pt>
                <c:pt idx="7515">
                  <c:v>-33.230000000000011</c:v>
                </c:pt>
                <c:pt idx="7516">
                  <c:v>-32.92</c:v>
                </c:pt>
                <c:pt idx="7517">
                  <c:v>-32.635000000000012</c:v>
                </c:pt>
                <c:pt idx="7518">
                  <c:v>-32.36</c:v>
                </c:pt>
                <c:pt idx="7519">
                  <c:v>-32.085000000000001</c:v>
                </c:pt>
                <c:pt idx="7520">
                  <c:v>-31.85</c:v>
                </c:pt>
                <c:pt idx="7521">
                  <c:v>-31.631000000000018</c:v>
                </c:pt>
                <c:pt idx="7522">
                  <c:v>-31.381</c:v>
                </c:pt>
                <c:pt idx="7523">
                  <c:v>-31.152000000000001</c:v>
                </c:pt>
                <c:pt idx="7524">
                  <c:v>-30.952000000000002</c:v>
                </c:pt>
                <c:pt idx="7525">
                  <c:v>-30.751999999999999</c:v>
                </c:pt>
                <c:pt idx="7526">
                  <c:v>-30.524999999999999</c:v>
                </c:pt>
                <c:pt idx="7527">
                  <c:v>-30.359000000000005</c:v>
                </c:pt>
                <c:pt idx="7528">
                  <c:v>-30.166</c:v>
                </c:pt>
                <c:pt idx="7529">
                  <c:v>-29.97</c:v>
                </c:pt>
                <c:pt idx="7530">
                  <c:v>-29.808</c:v>
                </c:pt>
                <c:pt idx="7531">
                  <c:v>-29.632999999999999</c:v>
                </c:pt>
                <c:pt idx="7532">
                  <c:v>-29.460999999999977</c:v>
                </c:pt>
                <c:pt idx="7533">
                  <c:v>-29.32</c:v>
                </c:pt>
                <c:pt idx="7534">
                  <c:v>-29.17</c:v>
                </c:pt>
                <c:pt idx="7535">
                  <c:v>-29.001999999999999</c:v>
                </c:pt>
                <c:pt idx="7536">
                  <c:v>-28.864000000000001</c:v>
                </c:pt>
                <c:pt idx="7537">
                  <c:v>-28.713999999999999</c:v>
                </c:pt>
                <c:pt idx="7538">
                  <c:v>-28.550999999999988</c:v>
                </c:pt>
                <c:pt idx="7539">
                  <c:v>-28.404</c:v>
                </c:pt>
                <c:pt idx="7540">
                  <c:v>-28.283999999999978</c:v>
                </c:pt>
                <c:pt idx="7541">
                  <c:v>-28.134000000000018</c:v>
                </c:pt>
                <c:pt idx="7542">
                  <c:v>-27.99</c:v>
                </c:pt>
                <c:pt idx="7543">
                  <c:v>-27.88</c:v>
                </c:pt>
                <c:pt idx="7544">
                  <c:v>-27.757000000000001</c:v>
                </c:pt>
                <c:pt idx="7545">
                  <c:v>-27.600999999999999</c:v>
                </c:pt>
                <c:pt idx="7546">
                  <c:v>-27.497</c:v>
                </c:pt>
                <c:pt idx="7547">
                  <c:v>-27.367999999999999</c:v>
                </c:pt>
                <c:pt idx="7548">
                  <c:v>-27.234999999999999</c:v>
                </c:pt>
                <c:pt idx="7549">
                  <c:v>-27.114999999999998</c:v>
                </c:pt>
                <c:pt idx="7550">
                  <c:v>-27.009</c:v>
                </c:pt>
                <c:pt idx="7551">
                  <c:v>-26.885999999999989</c:v>
                </c:pt>
                <c:pt idx="7552">
                  <c:v>-26.773</c:v>
                </c:pt>
                <c:pt idx="7553">
                  <c:v>-26.658000000000001</c:v>
                </c:pt>
                <c:pt idx="7554">
                  <c:v>-26.532</c:v>
                </c:pt>
                <c:pt idx="7555">
                  <c:v>-26.43</c:v>
                </c:pt>
                <c:pt idx="7556">
                  <c:v>-26.315000000000001</c:v>
                </c:pt>
                <c:pt idx="7557">
                  <c:v>-26.236999999999988</c:v>
                </c:pt>
                <c:pt idx="7558">
                  <c:v>-26.114999999999998</c:v>
                </c:pt>
                <c:pt idx="7559">
                  <c:v>-26.009</c:v>
                </c:pt>
                <c:pt idx="7560">
                  <c:v>-25.881999999999987</c:v>
                </c:pt>
                <c:pt idx="7561">
                  <c:v>-25.806000000000001</c:v>
                </c:pt>
                <c:pt idx="7562">
                  <c:v>-25.686</c:v>
                </c:pt>
                <c:pt idx="7563">
                  <c:v>-25.588999999999977</c:v>
                </c:pt>
                <c:pt idx="7564">
                  <c:v>-25.513999999999999</c:v>
                </c:pt>
                <c:pt idx="7565">
                  <c:v>-25.396000000000001</c:v>
                </c:pt>
                <c:pt idx="7566">
                  <c:v>-25.298999999999989</c:v>
                </c:pt>
                <c:pt idx="7567">
                  <c:v>-25.190999999999999</c:v>
                </c:pt>
                <c:pt idx="7568">
                  <c:v>-25.308</c:v>
                </c:pt>
                <c:pt idx="7569">
                  <c:v>-25.606000000000005</c:v>
                </c:pt>
                <c:pt idx="7570">
                  <c:v>-26.05</c:v>
                </c:pt>
                <c:pt idx="7571">
                  <c:v>-26.571000000000005</c:v>
                </c:pt>
                <c:pt idx="7572">
                  <c:v>-27.071000000000005</c:v>
                </c:pt>
                <c:pt idx="7573">
                  <c:v>-27.297999999999988</c:v>
                </c:pt>
                <c:pt idx="7574">
                  <c:v>-27.667999999999999</c:v>
                </c:pt>
                <c:pt idx="7575">
                  <c:v>-28.199000000000005</c:v>
                </c:pt>
                <c:pt idx="7576">
                  <c:v>-28.664999999999999</c:v>
                </c:pt>
                <c:pt idx="7577">
                  <c:v>-29.106000000000005</c:v>
                </c:pt>
                <c:pt idx="7578">
                  <c:v>-29.562999999999978</c:v>
                </c:pt>
                <c:pt idx="7579">
                  <c:v>-29.981999999999989</c:v>
                </c:pt>
                <c:pt idx="7580">
                  <c:v>-30.297999999999988</c:v>
                </c:pt>
                <c:pt idx="7581">
                  <c:v>-30.605</c:v>
                </c:pt>
                <c:pt idx="7582">
                  <c:v>-30.888999999999989</c:v>
                </c:pt>
                <c:pt idx="7583">
                  <c:v>-31.267999999999986</c:v>
                </c:pt>
                <c:pt idx="7584">
                  <c:v>-31.564999999999987</c:v>
                </c:pt>
                <c:pt idx="7585">
                  <c:v>-31.859000000000005</c:v>
                </c:pt>
                <c:pt idx="7586">
                  <c:v>-32.153000000000006</c:v>
                </c:pt>
                <c:pt idx="7587">
                  <c:v>-32.429000000000002</c:v>
                </c:pt>
                <c:pt idx="7588">
                  <c:v>-32.635000000000012</c:v>
                </c:pt>
                <c:pt idx="7589">
                  <c:v>-32.841999999999999</c:v>
                </c:pt>
                <c:pt idx="7590">
                  <c:v>-33.042000000000002</c:v>
                </c:pt>
                <c:pt idx="7591">
                  <c:v>-33.221000000000011</c:v>
                </c:pt>
                <c:pt idx="7592">
                  <c:v>-33.346000000000004</c:v>
                </c:pt>
                <c:pt idx="7593">
                  <c:v>-33.465000000000003</c:v>
                </c:pt>
                <c:pt idx="7594">
                  <c:v>-33.565000000000012</c:v>
                </c:pt>
                <c:pt idx="7595">
                  <c:v>-33.74</c:v>
                </c:pt>
                <c:pt idx="7596">
                  <c:v>-33.858999999999995</c:v>
                </c:pt>
                <c:pt idx="7597">
                  <c:v>-33.997</c:v>
                </c:pt>
                <c:pt idx="7598">
                  <c:v>-34.144000000000005</c:v>
                </c:pt>
                <c:pt idx="7599">
                  <c:v>-34.268000000000036</c:v>
                </c:pt>
                <c:pt idx="7600">
                  <c:v>-34.365000000000002</c:v>
                </c:pt>
                <c:pt idx="7601">
                  <c:v>-34.450999999999993</c:v>
                </c:pt>
                <c:pt idx="7602">
                  <c:v>-34.550999999999995</c:v>
                </c:pt>
                <c:pt idx="7603">
                  <c:v>-34.629000000000012</c:v>
                </c:pt>
                <c:pt idx="7604">
                  <c:v>-34.682000000000002</c:v>
                </c:pt>
                <c:pt idx="7605">
                  <c:v>-34.748000000000012</c:v>
                </c:pt>
                <c:pt idx="7606">
                  <c:v>-34.748000000000012</c:v>
                </c:pt>
                <c:pt idx="7607">
                  <c:v>-34.829000000000001</c:v>
                </c:pt>
                <c:pt idx="7608">
                  <c:v>-34.870999999999995</c:v>
                </c:pt>
                <c:pt idx="7609">
                  <c:v>-34.981999999999999</c:v>
                </c:pt>
                <c:pt idx="7610">
                  <c:v>-35.036000000000001</c:v>
                </c:pt>
                <c:pt idx="7611">
                  <c:v>-35.106000000000002</c:v>
                </c:pt>
                <c:pt idx="7612">
                  <c:v>-35.132000000000012</c:v>
                </c:pt>
                <c:pt idx="7613">
                  <c:v>-35.195000000000036</c:v>
                </c:pt>
                <c:pt idx="7614">
                  <c:v>-35.245000000000012</c:v>
                </c:pt>
                <c:pt idx="7615">
                  <c:v>-35.239000000000011</c:v>
                </c:pt>
                <c:pt idx="7616">
                  <c:v>-35.313999999999993</c:v>
                </c:pt>
                <c:pt idx="7617">
                  <c:v>-35.308</c:v>
                </c:pt>
                <c:pt idx="7618">
                  <c:v>-35.344999999999999</c:v>
                </c:pt>
                <c:pt idx="7619">
                  <c:v>-35.341999999999999</c:v>
                </c:pt>
                <c:pt idx="7620">
                  <c:v>-35.361000000000004</c:v>
                </c:pt>
                <c:pt idx="7621">
                  <c:v>-35.402000000000001</c:v>
                </c:pt>
                <c:pt idx="7622">
                  <c:v>-35.445</c:v>
                </c:pt>
                <c:pt idx="7623">
                  <c:v>-35.489000000000004</c:v>
                </c:pt>
                <c:pt idx="7624">
                  <c:v>-35.492000000000012</c:v>
                </c:pt>
                <c:pt idx="7625">
                  <c:v>-35.552</c:v>
                </c:pt>
                <c:pt idx="7626">
                  <c:v>-35.577000000000005</c:v>
                </c:pt>
                <c:pt idx="7627">
                  <c:v>-35.595000000000013</c:v>
                </c:pt>
                <c:pt idx="7628">
                  <c:v>-35.605000000000011</c:v>
                </c:pt>
                <c:pt idx="7629">
                  <c:v>-35.624000000000002</c:v>
                </c:pt>
                <c:pt idx="7630">
                  <c:v>-35.633000000000003</c:v>
                </c:pt>
                <c:pt idx="7631">
                  <c:v>-35.627000000000002</c:v>
                </c:pt>
                <c:pt idx="7632">
                  <c:v>-35.633000000000003</c:v>
                </c:pt>
                <c:pt idx="7633">
                  <c:v>-35.658000000000001</c:v>
                </c:pt>
                <c:pt idx="7634">
                  <c:v>-35.658000000000001</c:v>
                </c:pt>
                <c:pt idx="7635">
                  <c:v>-35.667000000000002</c:v>
                </c:pt>
                <c:pt idx="7636">
                  <c:v>-35.672000000000011</c:v>
                </c:pt>
                <c:pt idx="7637">
                  <c:v>-35.738000000000035</c:v>
                </c:pt>
                <c:pt idx="7638">
                  <c:v>-35.727000000000011</c:v>
                </c:pt>
                <c:pt idx="7639">
                  <c:v>-35.775000000000013</c:v>
                </c:pt>
                <c:pt idx="7640">
                  <c:v>-35.778000000000013</c:v>
                </c:pt>
                <c:pt idx="7641">
                  <c:v>-35.806999999999995</c:v>
                </c:pt>
                <c:pt idx="7642">
                  <c:v>-35.817999999999998</c:v>
                </c:pt>
                <c:pt idx="7643">
                  <c:v>-35.833999999999996</c:v>
                </c:pt>
                <c:pt idx="7644">
                  <c:v>-35.830999999999996</c:v>
                </c:pt>
                <c:pt idx="7645">
                  <c:v>-35.849999999999994</c:v>
                </c:pt>
                <c:pt idx="7646">
                  <c:v>-35.849999999999994</c:v>
                </c:pt>
                <c:pt idx="7647">
                  <c:v>-35.809000000000005</c:v>
                </c:pt>
                <c:pt idx="7648">
                  <c:v>-35.618000000000002</c:v>
                </c:pt>
                <c:pt idx="7649">
                  <c:v>-35.379999999999995</c:v>
                </c:pt>
                <c:pt idx="7650">
                  <c:v>-35.073</c:v>
                </c:pt>
                <c:pt idx="7651">
                  <c:v>-34.814999999999998</c:v>
                </c:pt>
                <c:pt idx="7652">
                  <c:v>-34.516000000000005</c:v>
                </c:pt>
                <c:pt idx="7653">
                  <c:v>-34.165000000000013</c:v>
                </c:pt>
                <c:pt idx="7654">
                  <c:v>-33.870999999999995</c:v>
                </c:pt>
                <c:pt idx="7655">
                  <c:v>-33.586000000000006</c:v>
                </c:pt>
                <c:pt idx="7656">
                  <c:v>-33.273000000000003</c:v>
                </c:pt>
                <c:pt idx="7657">
                  <c:v>-32.991</c:v>
                </c:pt>
                <c:pt idx="7658">
                  <c:v>-32.732000000000035</c:v>
                </c:pt>
                <c:pt idx="7659">
                  <c:v>-32.46</c:v>
                </c:pt>
                <c:pt idx="7660">
                  <c:v>-32.185000000000002</c:v>
                </c:pt>
                <c:pt idx="7661">
                  <c:v>-31.943999999999981</c:v>
                </c:pt>
                <c:pt idx="7662">
                  <c:v>-31.693000000000001</c:v>
                </c:pt>
                <c:pt idx="7663">
                  <c:v>-31.446000000000002</c:v>
                </c:pt>
                <c:pt idx="7664">
                  <c:v>-31.236000000000001</c:v>
                </c:pt>
                <c:pt idx="7665">
                  <c:v>-31.027000000000001</c:v>
                </c:pt>
                <c:pt idx="7666">
                  <c:v>-30.838999999999999</c:v>
                </c:pt>
                <c:pt idx="7667">
                  <c:v>-30.638000000000005</c:v>
                </c:pt>
                <c:pt idx="7668">
                  <c:v>-30.411000000000001</c:v>
                </c:pt>
                <c:pt idx="7669">
                  <c:v>-30.24</c:v>
                </c:pt>
                <c:pt idx="7670">
                  <c:v>-30.08</c:v>
                </c:pt>
                <c:pt idx="7671">
                  <c:v>-29.901999999999987</c:v>
                </c:pt>
                <c:pt idx="7672">
                  <c:v>-29.728000000000002</c:v>
                </c:pt>
                <c:pt idx="7673">
                  <c:v>-29.567999999999987</c:v>
                </c:pt>
                <c:pt idx="7674">
                  <c:v>-29.4</c:v>
                </c:pt>
                <c:pt idx="7675">
                  <c:v>-29.24</c:v>
                </c:pt>
                <c:pt idx="7676">
                  <c:v>-29.09</c:v>
                </c:pt>
                <c:pt idx="7677">
                  <c:v>-28.927999999999987</c:v>
                </c:pt>
                <c:pt idx="7678">
                  <c:v>-28.792999999999989</c:v>
                </c:pt>
                <c:pt idx="7679">
                  <c:v>-28.643000000000001</c:v>
                </c:pt>
                <c:pt idx="7680">
                  <c:v>-28.485999999999976</c:v>
                </c:pt>
                <c:pt idx="7681">
                  <c:v>-28.349</c:v>
                </c:pt>
                <c:pt idx="7682">
                  <c:v>-28.225999999999981</c:v>
                </c:pt>
                <c:pt idx="7683">
                  <c:v>-28.081999999999987</c:v>
                </c:pt>
                <c:pt idx="7684">
                  <c:v>-27.943999999999981</c:v>
                </c:pt>
                <c:pt idx="7685">
                  <c:v>-27.849</c:v>
                </c:pt>
                <c:pt idx="7686">
                  <c:v>-27.696000000000005</c:v>
                </c:pt>
                <c:pt idx="7687">
                  <c:v>-27.573</c:v>
                </c:pt>
                <c:pt idx="7688">
                  <c:v>-27.443999999999981</c:v>
                </c:pt>
                <c:pt idx="7689">
                  <c:v>-27.3</c:v>
                </c:pt>
                <c:pt idx="7690">
                  <c:v>-27.187000000000001</c:v>
                </c:pt>
                <c:pt idx="7691">
                  <c:v>-27.103999999999999</c:v>
                </c:pt>
                <c:pt idx="7692">
                  <c:v>-26.984999999999989</c:v>
                </c:pt>
                <c:pt idx="7693">
                  <c:v>-26.887</c:v>
                </c:pt>
                <c:pt idx="7694">
                  <c:v>-26.724</c:v>
                </c:pt>
                <c:pt idx="7695">
                  <c:v>-26.626000000000001</c:v>
                </c:pt>
                <c:pt idx="7696">
                  <c:v>-26.521999999999988</c:v>
                </c:pt>
                <c:pt idx="7697">
                  <c:v>-26.427</c:v>
                </c:pt>
                <c:pt idx="7698">
                  <c:v>-26.288999999999977</c:v>
                </c:pt>
                <c:pt idx="7699">
                  <c:v>-26.184999999999999</c:v>
                </c:pt>
                <c:pt idx="7700">
                  <c:v>-26.053000000000001</c:v>
                </c:pt>
                <c:pt idx="7701">
                  <c:v>-25.954999999999988</c:v>
                </c:pt>
                <c:pt idx="7702">
                  <c:v>-25.86</c:v>
                </c:pt>
                <c:pt idx="7703">
                  <c:v>-25.759</c:v>
                </c:pt>
                <c:pt idx="7704">
                  <c:v>-25.651000000000018</c:v>
                </c:pt>
                <c:pt idx="7705">
                  <c:v>-25.568999999999981</c:v>
                </c:pt>
                <c:pt idx="7706">
                  <c:v>-25.452000000000002</c:v>
                </c:pt>
                <c:pt idx="7707">
                  <c:v>-25.353999999999999</c:v>
                </c:pt>
                <c:pt idx="7708">
                  <c:v>-25.219000000000001</c:v>
                </c:pt>
                <c:pt idx="7709">
                  <c:v>-25.120999999999999</c:v>
                </c:pt>
                <c:pt idx="7710">
                  <c:v>-25.026</c:v>
                </c:pt>
                <c:pt idx="7711">
                  <c:v>-25.123999999999999</c:v>
                </c:pt>
                <c:pt idx="7712">
                  <c:v>-25.379000000000001</c:v>
                </c:pt>
                <c:pt idx="7713">
                  <c:v>-25.806000000000001</c:v>
                </c:pt>
                <c:pt idx="7714">
                  <c:v>-26.366</c:v>
                </c:pt>
                <c:pt idx="7715">
                  <c:v>-26.847999999999999</c:v>
                </c:pt>
                <c:pt idx="7716">
                  <c:v>-27.097000000000001</c:v>
                </c:pt>
                <c:pt idx="7717">
                  <c:v>-27.510999999999999</c:v>
                </c:pt>
                <c:pt idx="7718">
                  <c:v>-28.032</c:v>
                </c:pt>
                <c:pt idx="7719">
                  <c:v>-28.544</c:v>
                </c:pt>
                <c:pt idx="7720">
                  <c:v>-29.013999999999999</c:v>
                </c:pt>
                <c:pt idx="7721">
                  <c:v>-29.481999999999989</c:v>
                </c:pt>
                <c:pt idx="7722">
                  <c:v>-29.890999999999988</c:v>
                </c:pt>
                <c:pt idx="7723">
                  <c:v>-30.22</c:v>
                </c:pt>
                <c:pt idx="7724">
                  <c:v>-30.524999999999999</c:v>
                </c:pt>
                <c:pt idx="7725">
                  <c:v>-30.838999999999999</c:v>
                </c:pt>
                <c:pt idx="7726">
                  <c:v>-31.219000000000001</c:v>
                </c:pt>
                <c:pt idx="7727">
                  <c:v>-31.504999999999999</c:v>
                </c:pt>
                <c:pt idx="7728">
                  <c:v>-31.8</c:v>
                </c:pt>
                <c:pt idx="7729">
                  <c:v>-32.103000000000002</c:v>
                </c:pt>
                <c:pt idx="7730">
                  <c:v>-32.391000000000005</c:v>
                </c:pt>
                <c:pt idx="7731">
                  <c:v>-32.61</c:v>
                </c:pt>
                <c:pt idx="7732">
                  <c:v>-32.829000000000001</c:v>
                </c:pt>
                <c:pt idx="7733">
                  <c:v>-33.048000000000002</c:v>
                </c:pt>
                <c:pt idx="7734">
                  <c:v>-33.223000000000013</c:v>
                </c:pt>
                <c:pt idx="7735">
                  <c:v>-33.379999999999995</c:v>
                </c:pt>
                <c:pt idx="7736">
                  <c:v>-33.536000000000001</c:v>
                </c:pt>
                <c:pt idx="7737">
                  <c:v>-33.624000000000002</c:v>
                </c:pt>
                <c:pt idx="7738">
                  <c:v>-33.762000000000036</c:v>
                </c:pt>
                <c:pt idx="7739">
                  <c:v>-33.902000000000001</c:v>
                </c:pt>
                <c:pt idx="7740">
                  <c:v>-34.056000000000004</c:v>
                </c:pt>
                <c:pt idx="7741">
                  <c:v>-34.175000000000011</c:v>
                </c:pt>
                <c:pt idx="7742">
                  <c:v>-34.287000000000006</c:v>
                </c:pt>
                <c:pt idx="7743">
                  <c:v>-34.411999999999999</c:v>
                </c:pt>
                <c:pt idx="7744">
                  <c:v>-34.497</c:v>
                </c:pt>
                <c:pt idx="7745">
                  <c:v>-34.575000000000003</c:v>
                </c:pt>
                <c:pt idx="7746">
                  <c:v>-34.675000000000011</c:v>
                </c:pt>
                <c:pt idx="7747">
                  <c:v>-34.722000000000037</c:v>
                </c:pt>
                <c:pt idx="7748">
                  <c:v>-34.785000000000011</c:v>
                </c:pt>
                <c:pt idx="7749">
                  <c:v>-34.838000000000001</c:v>
                </c:pt>
                <c:pt idx="7750">
                  <c:v>-34.876000000000005</c:v>
                </c:pt>
                <c:pt idx="7751">
                  <c:v>-34.964000000000006</c:v>
                </c:pt>
                <c:pt idx="7752">
                  <c:v>-35.001000000000005</c:v>
                </c:pt>
                <c:pt idx="7753">
                  <c:v>-35.068000000000012</c:v>
                </c:pt>
                <c:pt idx="7754">
                  <c:v>-35.127000000000002</c:v>
                </c:pt>
                <c:pt idx="7755">
                  <c:v>-35.201000000000001</c:v>
                </c:pt>
                <c:pt idx="7756">
                  <c:v>-35.263000000000012</c:v>
                </c:pt>
                <c:pt idx="7757">
                  <c:v>-35.336000000000006</c:v>
                </c:pt>
                <c:pt idx="7758">
                  <c:v>-35.324000000000005</c:v>
                </c:pt>
                <c:pt idx="7759">
                  <c:v>-35.392000000000003</c:v>
                </c:pt>
                <c:pt idx="7760">
                  <c:v>-35.42</c:v>
                </c:pt>
                <c:pt idx="7761">
                  <c:v>-35.435000000000002</c:v>
                </c:pt>
                <c:pt idx="7762">
                  <c:v>-35.446000000000005</c:v>
                </c:pt>
                <c:pt idx="7763">
                  <c:v>-35.483000000000004</c:v>
                </c:pt>
                <c:pt idx="7764">
                  <c:v>-35.520000000000003</c:v>
                </c:pt>
                <c:pt idx="7765">
                  <c:v>-35.53</c:v>
                </c:pt>
                <c:pt idx="7766">
                  <c:v>-35.605000000000011</c:v>
                </c:pt>
                <c:pt idx="7767">
                  <c:v>-35.622000000000035</c:v>
                </c:pt>
                <c:pt idx="7768">
                  <c:v>-35.666000000000011</c:v>
                </c:pt>
                <c:pt idx="7769">
                  <c:v>-35.667000000000002</c:v>
                </c:pt>
                <c:pt idx="7770">
                  <c:v>-35.68</c:v>
                </c:pt>
                <c:pt idx="7771">
                  <c:v>-35.701000000000001</c:v>
                </c:pt>
                <c:pt idx="7772">
                  <c:v>-35.742000000000012</c:v>
                </c:pt>
                <c:pt idx="7773">
                  <c:v>-35.755000000000003</c:v>
                </c:pt>
                <c:pt idx="7774">
                  <c:v>-35.777000000000001</c:v>
                </c:pt>
                <c:pt idx="7775">
                  <c:v>-35.789000000000001</c:v>
                </c:pt>
                <c:pt idx="7776">
                  <c:v>-35.802</c:v>
                </c:pt>
                <c:pt idx="7777">
                  <c:v>-35.789000000000001</c:v>
                </c:pt>
                <c:pt idx="7778">
                  <c:v>-35.810999999999993</c:v>
                </c:pt>
                <c:pt idx="7779">
                  <c:v>-35.833000000000006</c:v>
                </c:pt>
                <c:pt idx="7780">
                  <c:v>-35.849000000000004</c:v>
                </c:pt>
                <c:pt idx="7781">
                  <c:v>-35.888999999999996</c:v>
                </c:pt>
                <c:pt idx="7782">
                  <c:v>-35.892000000000003</c:v>
                </c:pt>
                <c:pt idx="7783">
                  <c:v>-35.882999999999996</c:v>
                </c:pt>
                <c:pt idx="7784">
                  <c:v>-35.921000000000006</c:v>
                </c:pt>
                <c:pt idx="7785">
                  <c:v>-35.902000000000001</c:v>
                </c:pt>
                <c:pt idx="7786">
                  <c:v>-35.714000000000006</c:v>
                </c:pt>
                <c:pt idx="7787">
                  <c:v>-35.498000000000012</c:v>
                </c:pt>
                <c:pt idx="7788">
                  <c:v>-35.235000000000035</c:v>
                </c:pt>
                <c:pt idx="7789">
                  <c:v>-34.932000000000002</c:v>
                </c:pt>
                <c:pt idx="7790">
                  <c:v>-34.647000000000006</c:v>
                </c:pt>
                <c:pt idx="7791">
                  <c:v>-34.300000000000004</c:v>
                </c:pt>
                <c:pt idx="7792">
                  <c:v>-34.012</c:v>
                </c:pt>
                <c:pt idx="7793">
                  <c:v>-33.683</c:v>
                </c:pt>
                <c:pt idx="7794">
                  <c:v>-33.405000000000001</c:v>
                </c:pt>
                <c:pt idx="7795">
                  <c:v>-33.089000000000006</c:v>
                </c:pt>
                <c:pt idx="7796">
                  <c:v>-32.810999999999993</c:v>
                </c:pt>
                <c:pt idx="7797">
                  <c:v>-32.53</c:v>
                </c:pt>
                <c:pt idx="7798">
                  <c:v>-32.266000000000012</c:v>
                </c:pt>
                <c:pt idx="7799">
                  <c:v>-32.018000000000001</c:v>
                </c:pt>
                <c:pt idx="7800">
                  <c:v>-31.785999999999976</c:v>
                </c:pt>
                <c:pt idx="7801">
                  <c:v>-31.538</c:v>
                </c:pt>
                <c:pt idx="7802">
                  <c:v>-31.303000000000001</c:v>
                </c:pt>
                <c:pt idx="7803">
                  <c:v>-31.102</c:v>
                </c:pt>
                <c:pt idx="7804">
                  <c:v>-30.896000000000001</c:v>
                </c:pt>
                <c:pt idx="7805">
                  <c:v>-30.670999999999999</c:v>
                </c:pt>
                <c:pt idx="7806">
                  <c:v>-30.512</c:v>
                </c:pt>
                <c:pt idx="7807">
                  <c:v>-30.327000000000005</c:v>
                </c:pt>
                <c:pt idx="7808">
                  <c:v>-30.158999999999999</c:v>
                </c:pt>
                <c:pt idx="7809">
                  <c:v>-29.972999999999978</c:v>
                </c:pt>
                <c:pt idx="7810">
                  <c:v>-29.782999999999976</c:v>
                </c:pt>
                <c:pt idx="7811">
                  <c:v>-29.626999999999999</c:v>
                </c:pt>
                <c:pt idx="7812">
                  <c:v>-29.479999999999986</c:v>
                </c:pt>
                <c:pt idx="7813">
                  <c:v>-29.327000000000005</c:v>
                </c:pt>
                <c:pt idx="7814">
                  <c:v>-29.149000000000001</c:v>
                </c:pt>
                <c:pt idx="7815">
                  <c:v>-28.988999999999976</c:v>
                </c:pt>
                <c:pt idx="7816">
                  <c:v>-28.850999999999999</c:v>
                </c:pt>
                <c:pt idx="7817">
                  <c:v>-28.707000000000001</c:v>
                </c:pt>
                <c:pt idx="7818">
                  <c:v>-28.585999999999977</c:v>
                </c:pt>
                <c:pt idx="7819">
                  <c:v>-28.456</c:v>
                </c:pt>
                <c:pt idx="7820">
                  <c:v>-28.295000000000002</c:v>
                </c:pt>
                <c:pt idx="7821">
                  <c:v>-28.157000000000018</c:v>
                </c:pt>
                <c:pt idx="7822">
                  <c:v>-28.041</c:v>
                </c:pt>
                <c:pt idx="7823">
                  <c:v>-27.927999999999987</c:v>
                </c:pt>
                <c:pt idx="7824">
                  <c:v>-27.785999999999976</c:v>
                </c:pt>
                <c:pt idx="7825">
                  <c:v>-27.66</c:v>
                </c:pt>
                <c:pt idx="7826">
                  <c:v>-27.550999999999988</c:v>
                </c:pt>
                <c:pt idx="7827">
                  <c:v>-27.452999999999989</c:v>
                </c:pt>
                <c:pt idx="7828">
                  <c:v>-27.311000000000018</c:v>
                </c:pt>
                <c:pt idx="7829">
                  <c:v>-27.196999999999999</c:v>
                </c:pt>
                <c:pt idx="7830">
                  <c:v>-27.079000000000001</c:v>
                </c:pt>
                <c:pt idx="7831">
                  <c:v>-26.981000000000002</c:v>
                </c:pt>
                <c:pt idx="7832">
                  <c:v>-26.855</c:v>
                </c:pt>
                <c:pt idx="7833">
                  <c:v>-26.739000000000001</c:v>
                </c:pt>
                <c:pt idx="7834">
                  <c:v>-26.623000000000001</c:v>
                </c:pt>
                <c:pt idx="7835">
                  <c:v>-26.527999999999999</c:v>
                </c:pt>
                <c:pt idx="7836">
                  <c:v>-26.39</c:v>
                </c:pt>
                <c:pt idx="7837">
                  <c:v>-26.310000000000016</c:v>
                </c:pt>
                <c:pt idx="7838">
                  <c:v>-26.187000000000001</c:v>
                </c:pt>
                <c:pt idx="7839">
                  <c:v>-26.064999999999987</c:v>
                </c:pt>
                <c:pt idx="7840">
                  <c:v>-25.963999999999977</c:v>
                </c:pt>
                <c:pt idx="7841">
                  <c:v>-25.856000000000005</c:v>
                </c:pt>
                <c:pt idx="7842">
                  <c:v>-25.774000000000001</c:v>
                </c:pt>
                <c:pt idx="7843">
                  <c:v>-25.672000000000001</c:v>
                </c:pt>
                <c:pt idx="7844">
                  <c:v>-25.556000000000001</c:v>
                </c:pt>
                <c:pt idx="7845">
                  <c:v>-25.452000000000002</c:v>
                </c:pt>
                <c:pt idx="7846">
                  <c:v>-25.353999999999999</c:v>
                </c:pt>
                <c:pt idx="7847">
                  <c:v>-25.24</c:v>
                </c:pt>
                <c:pt idx="7848">
                  <c:v>-25.158000000000001</c:v>
                </c:pt>
                <c:pt idx="7849">
                  <c:v>-25.047000000000001</c:v>
                </c:pt>
                <c:pt idx="7850">
                  <c:v>-24.934000000000001</c:v>
                </c:pt>
                <c:pt idx="7851">
                  <c:v>-24.911999999999999</c:v>
                </c:pt>
                <c:pt idx="7852">
                  <c:v>-25.132999999999999</c:v>
                </c:pt>
                <c:pt idx="7853">
                  <c:v>-25.481999999999989</c:v>
                </c:pt>
                <c:pt idx="7854">
                  <c:v>-26.033999999999999</c:v>
                </c:pt>
                <c:pt idx="7855">
                  <c:v>-26.597999999999999</c:v>
                </c:pt>
                <c:pt idx="7856">
                  <c:v>-26.891999999999999</c:v>
                </c:pt>
                <c:pt idx="7857">
                  <c:v>-27.199000000000005</c:v>
                </c:pt>
                <c:pt idx="7858">
                  <c:v>-27.701000000000001</c:v>
                </c:pt>
                <c:pt idx="7859">
                  <c:v>-28.244</c:v>
                </c:pt>
                <c:pt idx="7860">
                  <c:v>-28.753</c:v>
                </c:pt>
                <c:pt idx="7861">
                  <c:v>-29.231000000000005</c:v>
                </c:pt>
                <c:pt idx="7862">
                  <c:v>-29.657000000000018</c:v>
                </c:pt>
                <c:pt idx="7863">
                  <c:v>-30.006</c:v>
                </c:pt>
                <c:pt idx="7864">
                  <c:v>-30.337000000000018</c:v>
                </c:pt>
                <c:pt idx="7865">
                  <c:v>-30.646999999999988</c:v>
                </c:pt>
                <c:pt idx="7866">
                  <c:v>-30.97</c:v>
                </c:pt>
                <c:pt idx="7867">
                  <c:v>-31.338999999999999</c:v>
                </c:pt>
                <c:pt idx="7868">
                  <c:v>-31.646000000000001</c:v>
                </c:pt>
                <c:pt idx="7869">
                  <c:v>-31.927</c:v>
                </c:pt>
                <c:pt idx="7870">
                  <c:v>-32.25</c:v>
                </c:pt>
                <c:pt idx="7871">
                  <c:v>-32.503</c:v>
                </c:pt>
                <c:pt idx="7872">
                  <c:v>-32.744</c:v>
                </c:pt>
                <c:pt idx="7873">
                  <c:v>-32.956999999999994</c:v>
                </c:pt>
                <c:pt idx="7874">
                  <c:v>-33.160000000000011</c:v>
                </c:pt>
                <c:pt idx="7875">
                  <c:v>-33.315999999999995</c:v>
                </c:pt>
                <c:pt idx="7876">
                  <c:v>-33.468000000000011</c:v>
                </c:pt>
                <c:pt idx="7877">
                  <c:v>-33.56</c:v>
                </c:pt>
                <c:pt idx="7878">
                  <c:v>-33.709000000000003</c:v>
                </c:pt>
                <c:pt idx="7879">
                  <c:v>-33.883999999999993</c:v>
                </c:pt>
                <c:pt idx="7880">
                  <c:v>-33.993000000000002</c:v>
                </c:pt>
                <c:pt idx="7881">
                  <c:v>-34.172000000000011</c:v>
                </c:pt>
                <c:pt idx="7882">
                  <c:v>-34.300999999999995</c:v>
                </c:pt>
                <c:pt idx="7883">
                  <c:v>-34.427</c:v>
                </c:pt>
                <c:pt idx="7884">
                  <c:v>-34.525000000000013</c:v>
                </c:pt>
                <c:pt idx="7885">
                  <c:v>-34.609000000000002</c:v>
                </c:pt>
                <c:pt idx="7886">
                  <c:v>-34.71</c:v>
                </c:pt>
                <c:pt idx="7887">
                  <c:v>-34.786000000000001</c:v>
                </c:pt>
                <c:pt idx="7888">
                  <c:v>-34.849999999999994</c:v>
                </c:pt>
                <c:pt idx="7889">
                  <c:v>-34.891000000000005</c:v>
                </c:pt>
                <c:pt idx="7890">
                  <c:v>-34.984999999999999</c:v>
                </c:pt>
                <c:pt idx="7891">
                  <c:v>-34.999000000000002</c:v>
                </c:pt>
                <c:pt idx="7892">
                  <c:v>-35.075000000000003</c:v>
                </c:pt>
                <c:pt idx="7893">
                  <c:v>-35.125000000000036</c:v>
                </c:pt>
                <c:pt idx="7894">
                  <c:v>-35.204000000000001</c:v>
                </c:pt>
                <c:pt idx="7895">
                  <c:v>-35.235000000000035</c:v>
                </c:pt>
                <c:pt idx="7896">
                  <c:v>-35.322000000000003</c:v>
                </c:pt>
                <c:pt idx="7897">
                  <c:v>-35.353999999999999</c:v>
                </c:pt>
                <c:pt idx="7898">
                  <c:v>-35.410000000000004</c:v>
                </c:pt>
                <c:pt idx="7899">
                  <c:v>-35.435000000000002</c:v>
                </c:pt>
                <c:pt idx="7900">
                  <c:v>-35.466000000000001</c:v>
                </c:pt>
                <c:pt idx="7901">
                  <c:v>-35.513000000000005</c:v>
                </c:pt>
                <c:pt idx="7902">
                  <c:v>-35.513000000000005</c:v>
                </c:pt>
                <c:pt idx="7903">
                  <c:v>-35.532000000000011</c:v>
                </c:pt>
                <c:pt idx="7904">
                  <c:v>-35.553999999999995</c:v>
                </c:pt>
                <c:pt idx="7905">
                  <c:v>-35.573</c:v>
                </c:pt>
                <c:pt idx="7906">
                  <c:v>-35.595000000000013</c:v>
                </c:pt>
                <c:pt idx="7907">
                  <c:v>-35.648000000000003</c:v>
                </c:pt>
                <c:pt idx="7908">
                  <c:v>-35.67</c:v>
                </c:pt>
                <c:pt idx="7909">
                  <c:v>-35.714000000000006</c:v>
                </c:pt>
                <c:pt idx="7910">
                  <c:v>-35.751000000000005</c:v>
                </c:pt>
                <c:pt idx="7911">
                  <c:v>-35.767000000000003</c:v>
                </c:pt>
                <c:pt idx="7912">
                  <c:v>-35.792000000000037</c:v>
                </c:pt>
                <c:pt idx="7913">
                  <c:v>-35.830999999999996</c:v>
                </c:pt>
                <c:pt idx="7914">
                  <c:v>-35.828000000000003</c:v>
                </c:pt>
                <c:pt idx="7915">
                  <c:v>-35.809000000000005</c:v>
                </c:pt>
                <c:pt idx="7916">
                  <c:v>-35.83</c:v>
                </c:pt>
                <c:pt idx="7917">
                  <c:v>-35.836999999999996</c:v>
                </c:pt>
                <c:pt idx="7918">
                  <c:v>-35.854999999999997</c:v>
                </c:pt>
                <c:pt idx="7919">
                  <c:v>-35.907000000000004</c:v>
                </c:pt>
                <c:pt idx="7920">
                  <c:v>-35.93</c:v>
                </c:pt>
                <c:pt idx="7921">
                  <c:v>-35.83</c:v>
                </c:pt>
                <c:pt idx="7922">
                  <c:v>-35.602000000000011</c:v>
                </c:pt>
                <c:pt idx="7923">
                  <c:v>-35.367000000000004</c:v>
                </c:pt>
                <c:pt idx="7924">
                  <c:v>-35.041000000000004</c:v>
                </c:pt>
                <c:pt idx="7925">
                  <c:v>-34.738000000000035</c:v>
                </c:pt>
                <c:pt idx="7926">
                  <c:v>-34.434000000000005</c:v>
                </c:pt>
                <c:pt idx="7927">
                  <c:v>-34.143000000000001</c:v>
                </c:pt>
                <c:pt idx="7928">
                  <c:v>-33.796000000000042</c:v>
                </c:pt>
                <c:pt idx="7929">
                  <c:v>-33.510999999999996</c:v>
                </c:pt>
                <c:pt idx="7930">
                  <c:v>-33.234000000000002</c:v>
                </c:pt>
                <c:pt idx="7931">
                  <c:v>-32.940999999999995</c:v>
                </c:pt>
                <c:pt idx="7932">
                  <c:v>-32.668000000000013</c:v>
                </c:pt>
                <c:pt idx="7933">
                  <c:v>-32.423000000000002</c:v>
                </c:pt>
                <c:pt idx="7934">
                  <c:v>-32.184000000000005</c:v>
                </c:pt>
                <c:pt idx="7935">
                  <c:v>-31.919999999999987</c:v>
                </c:pt>
                <c:pt idx="7936">
                  <c:v>-31.684000000000001</c:v>
                </c:pt>
                <c:pt idx="7937">
                  <c:v>-31.457999999999988</c:v>
                </c:pt>
                <c:pt idx="7938">
                  <c:v>-31.244999999999987</c:v>
                </c:pt>
                <c:pt idx="7939">
                  <c:v>-31.029</c:v>
                </c:pt>
                <c:pt idx="7940">
                  <c:v>-30.823</c:v>
                </c:pt>
                <c:pt idx="7941">
                  <c:v>-30.631000000000018</c:v>
                </c:pt>
                <c:pt idx="7942">
                  <c:v>-30.437999999999999</c:v>
                </c:pt>
                <c:pt idx="7943">
                  <c:v>-30.257000000000001</c:v>
                </c:pt>
                <c:pt idx="7944">
                  <c:v>-30.07</c:v>
                </c:pt>
                <c:pt idx="7945">
                  <c:v>-29.901999999999987</c:v>
                </c:pt>
                <c:pt idx="7946">
                  <c:v>-29.757999999999999</c:v>
                </c:pt>
                <c:pt idx="7947">
                  <c:v>-29.594999999999999</c:v>
                </c:pt>
                <c:pt idx="7948">
                  <c:v>-29.420999999999989</c:v>
                </c:pt>
                <c:pt idx="7949">
                  <c:v>-29.279999999999987</c:v>
                </c:pt>
                <c:pt idx="7950">
                  <c:v>-29.117000000000026</c:v>
                </c:pt>
                <c:pt idx="7951">
                  <c:v>-28.981999999999989</c:v>
                </c:pt>
                <c:pt idx="7952">
                  <c:v>-28.829000000000001</c:v>
                </c:pt>
                <c:pt idx="7953">
                  <c:v>-28.664000000000001</c:v>
                </c:pt>
                <c:pt idx="7954">
                  <c:v>-28.535</c:v>
                </c:pt>
                <c:pt idx="7955">
                  <c:v>-28.402999999999977</c:v>
                </c:pt>
                <c:pt idx="7956">
                  <c:v>-28.267999999999986</c:v>
                </c:pt>
                <c:pt idx="7957">
                  <c:v>-28.135999999999999</c:v>
                </c:pt>
                <c:pt idx="7958">
                  <c:v>-28.029</c:v>
                </c:pt>
                <c:pt idx="7959">
                  <c:v>-27.885000000000002</c:v>
                </c:pt>
                <c:pt idx="7960">
                  <c:v>-27.777999999999999</c:v>
                </c:pt>
                <c:pt idx="7961">
                  <c:v>-27.646000000000001</c:v>
                </c:pt>
                <c:pt idx="7962">
                  <c:v>-27.52</c:v>
                </c:pt>
                <c:pt idx="7963">
                  <c:v>-27.385000000000002</c:v>
                </c:pt>
                <c:pt idx="7964">
                  <c:v>-27.268999999999973</c:v>
                </c:pt>
                <c:pt idx="7965">
                  <c:v>-27.14</c:v>
                </c:pt>
                <c:pt idx="7966">
                  <c:v>-27.042000000000002</c:v>
                </c:pt>
                <c:pt idx="7967">
                  <c:v>-26.922999999999973</c:v>
                </c:pt>
                <c:pt idx="7968">
                  <c:v>-26.849</c:v>
                </c:pt>
                <c:pt idx="7969">
                  <c:v>-26.696000000000005</c:v>
                </c:pt>
                <c:pt idx="7970">
                  <c:v>-26.579000000000001</c:v>
                </c:pt>
                <c:pt idx="7971">
                  <c:v>-26.474999999999987</c:v>
                </c:pt>
                <c:pt idx="7972">
                  <c:v>-26.395</c:v>
                </c:pt>
                <c:pt idx="7973">
                  <c:v>-26.27</c:v>
                </c:pt>
                <c:pt idx="7974">
                  <c:v>-26.163</c:v>
                </c:pt>
                <c:pt idx="7975">
                  <c:v>-26.055</c:v>
                </c:pt>
                <c:pt idx="7976">
                  <c:v>-25.947999999999986</c:v>
                </c:pt>
                <c:pt idx="7977">
                  <c:v>-25.847000000000001</c:v>
                </c:pt>
                <c:pt idx="7978">
                  <c:v>-25.73</c:v>
                </c:pt>
                <c:pt idx="7979">
                  <c:v>-25.614000000000019</c:v>
                </c:pt>
                <c:pt idx="7980">
                  <c:v>-25.521999999999988</c:v>
                </c:pt>
                <c:pt idx="7981">
                  <c:v>-25.408999999999978</c:v>
                </c:pt>
                <c:pt idx="7982">
                  <c:v>-25.314000000000018</c:v>
                </c:pt>
                <c:pt idx="7983">
                  <c:v>-25.234000000000005</c:v>
                </c:pt>
                <c:pt idx="7984">
                  <c:v>-25.114000000000019</c:v>
                </c:pt>
                <c:pt idx="7985">
                  <c:v>-25.035</c:v>
                </c:pt>
                <c:pt idx="7986">
                  <c:v>-24.905999999999977</c:v>
                </c:pt>
                <c:pt idx="7987">
                  <c:v>-24.82</c:v>
                </c:pt>
                <c:pt idx="7988">
                  <c:v>-24.805</c:v>
                </c:pt>
                <c:pt idx="7989">
                  <c:v>-25.024000000000001</c:v>
                </c:pt>
                <c:pt idx="7990">
                  <c:v>-25.431000000000001</c:v>
                </c:pt>
                <c:pt idx="7991">
                  <c:v>-25.941999999999986</c:v>
                </c:pt>
                <c:pt idx="7992">
                  <c:v>-26.529</c:v>
                </c:pt>
                <c:pt idx="7993">
                  <c:v>-26.896000000000001</c:v>
                </c:pt>
                <c:pt idx="7994">
                  <c:v>-27.213000000000001</c:v>
                </c:pt>
                <c:pt idx="7995">
                  <c:v>-27.75</c:v>
                </c:pt>
                <c:pt idx="7996">
                  <c:v>-28.288999999999977</c:v>
                </c:pt>
                <c:pt idx="7997">
                  <c:v>-28.776</c:v>
                </c:pt>
                <c:pt idx="7998">
                  <c:v>-29.271999999999988</c:v>
                </c:pt>
                <c:pt idx="7999">
                  <c:v>-29.707000000000001</c:v>
                </c:pt>
                <c:pt idx="8000">
                  <c:v>-30.082999999999974</c:v>
                </c:pt>
                <c:pt idx="8001">
                  <c:v>-30.388000000000002</c:v>
                </c:pt>
                <c:pt idx="8002">
                  <c:v>-30.731000000000005</c:v>
                </c:pt>
                <c:pt idx="8003">
                  <c:v>-31.120999999999999</c:v>
                </c:pt>
                <c:pt idx="8004">
                  <c:v>-31.466999999999977</c:v>
                </c:pt>
                <c:pt idx="8005">
                  <c:v>-31.779</c:v>
                </c:pt>
                <c:pt idx="8006">
                  <c:v>-32.101000000000006</c:v>
                </c:pt>
                <c:pt idx="8007">
                  <c:v>-32.386999999999993</c:v>
                </c:pt>
                <c:pt idx="8008">
                  <c:v>-32.65</c:v>
                </c:pt>
                <c:pt idx="8009">
                  <c:v>-32.866</c:v>
                </c:pt>
                <c:pt idx="8010">
                  <c:v>-33.11</c:v>
                </c:pt>
                <c:pt idx="8011">
                  <c:v>-33.306999999999995</c:v>
                </c:pt>
                <c:pt idx="8012">
                  <c:v>-33.448</c:v>
                </c:pt>
                <c:pt idx="8013">
                  <c:v>-33.595000000000013</c:v>
                </c:pt>
                <c:pt idx="8014">
                  <c:v>-33.717000000000006</c:v>
                </c:pt>
                <c:pt idx="8015">
                  <c:v>-33.836000000000006</c:v>
                </c:pt>
                <c:pt idx="8016">
                  <c:v>-34.010999999999996</c:v>
                </c:pt>
                <c:pt idx="8017">
                  <c:v>-34.152000000000001</c:v>
                </c:pt>
                <c:pt idx="8018">
                  <c:v>-34.277000000000001</c:v>
                </c:pt>
                <c:pt idx="8019">
                  <c:v>-34.414999999999999</c:v>
                </c:pt>
                <c:pt idx="8020">
                  <c:v>-34.521000000000001</c:v>
                </c:pt>
                <c:pt idx="8021">
                  <c:v>-34.643000000000001</c:v>
                </c:pt>
                <c:pt idx="8022">
                  <c:v>-34.743000000000002</c:v>
                </c:pt>
                <c:pt idx="8023">
                  <c:v>-34.825000000000003</c:v>
                </c:pt>
                <c:pt idx="8024">
                  <c:v>-34.878</c:v>
                </c:pt>
                <c:pt idx="8025">
                  <c:v>-34.972000000000001</c:v>
                </c:pt>
                <c:pt idx="8026">
                  <c:v>-35.012</c:v>
                </c:pt>
                <c:pt idx="8027">
                  <c:v>-35.050000000000004</c:v>
                </c:pt>
                <c:pt idx="8028">
                  <c:v>-35.069000000000003</c:v>
                </c:pt>
                <c:pt idx="8029">
                  <c:v>-35.144000000000005</c:v>
                </c:pt>
                <c:pt idx="8030">
                  <c:v>-35.200000000000003</c:v>
                </c:pt>
                <c:pt idx="8031">
                  <c:v>-35.258000000000003</c:v>
                </c:pt>
                <c:pt idx="8032">
                  <c:v>-35.316999999999993</c:v>
                </c:pt>
                <c:pt idx="8033">
                  <c:v>-35.375</c:v>
                </c:pt>
                <c:pt idx="8034">
                  <c:v>-35.416999999999994</c:v>
                </c:pt>
                <c:pt idx="8035">
                  <c:v>-35.480000000000004</c:v>
                </c:pt>
                <c:pt idx="8036">
                  <c:v>-35.533000000000001</c:v>
                </c:pt>
                <c:pt idx="8037">
                  <c:v>-35.567</c:v>
                </c:pt>
                <c:pt idx="8038">
                  <c:v>-35.586000000000006</c:v>
                </c:pt>
                <c:pt idx="8039">
                  <c:v>-35.611000000000004</c:v>
                </c:pt>
                <c:pt idx="8040">
                  <c:v>-35.645000000000003</c:v>
                </c:pt>
                <c:pt idx="8041">
                  <c:v>-35.689</c:v>
                </c:pt>
                <c:pt idx="8042">
                  <c:v>-35.723000000000013</c:v>
                </c:pt>
                <c:pt idx="8043">
                  <c:v>-35.726000000000013</c:v>
                </c:pt>
                <c:pt idx="8044">
                  <c:v>-35.748000000000012</c:v>
                </c:pt>
                <c:pt idx="8045">
                  <c:v>-35.795000000000037</c:v>
                </c:pt>
                <c:pt idx="8046">
                  <c:v>-35.823</c:v>
                </c:pt>
                <c:pt idx="8047">
                  <c:v>-35.839000000000006</c:v>
                </c:pt>
                <c:pt idx="8048">
                  <c:v>-35.881999999999998</c:v>
                </c:pt>
                <c:pt idx="8049">
                  <c:v>-35.9</c:v>
                </c:pt>
                <c:pt idx="8050">
                  <c:v>-35.967000000000006</c:v>
                </c:pt>
                <c:pt idx="8051">
                  <c:v>-35.962000000000003</c:v>
                </c:pt>
                <c:pt idx="8052">
                  <c:v>-35.983999999999995</c:v>
                </c:pt>
                <c:pt idx="8053">
                  <c:v>-35.916999999999994</c:v>
                </c:pt>
                <c:pt idx="8054">
                  <c:v>-35.729000000000013</c:v>
                </c:pt>
                <c:pt idx="8055">
                  <c:v>-35.51</c:v>
                </c:pt>
                <c:pt idx="8056">
                  <c:v>-35.234000000000002</c:v>
                </c:pt>
                <c:pt idx="8057">
                  <c:v>-34.917999999999999</c:v>
                </c:pt>
                <c:pt idx="8058">
                  <c:v>-34.624000000000002</c:v>
                </c:pt>
                <c:pt idx="8059">
                  <c:v>-34.343000000000004</c:v>
                </c:pt>
                <c:pt idx="8060">
                  <c:v>-34.036000000000001</c:v>
                </c:pt>
                <c:pt idx="8061">
                  <c:v>-33.704000000000001</c:v>
                </c:pt>
                <c:pt idx="8062">
                  <c:v>-33.419000000000004</c:v>
                </c:pt>
                <c:pt idx="8063">
                  <c:v>-33.132000000000012</c:v>
                </c:pt>
                <c:pt idx="8064">
                  <c:v>-32.872</c:v>
                </c:pt>
                <c:pt idx="8065">
                  <c:v>-32.568000000000012</c:v>
                </c:pt>
                <c:pt idx="8066">
                  <c:v>-32.327000000000005</c:v>
                </c:pt>
                <c:pt idx="8067">
                  <c:v>-32.074000000000005</c:v>
                </c:pt>
                <c:pt idx="8068">
                  <c:v>-31.827000000000005</c:v>
                </c:pt>
                <c:pt idx="8069">
                  <c:v>-31.597999999999999</c:v>
                </c:pt>
                <c:pt idx="8070">
                  <c:v>-31.367000000000001</c:v>
                </c:pt>
                <c:pt idx="8071">
                  <c:v>-31.166</c:v>
                </c:pt>
                <c:pt idx="8072">
                  <c:v>-30.925999999999974</c:v>
                </c:pt>
                <c:pt idx="8073">
                  <c:v>-30.753</c:v>
                </c:pt>
                <c:pt idx="8074">
                  <c:v>-30.567</c:v>
                </c:pt>
                <c:pt idx="8075">
                  <c:v>-30.388999999999989</c:v>
                </c:pt>
                <c:pt idx="8076">
                  <c:v>-30.19</c:v>
                </c:pt>
                <c:pt idx="8077">
                  <c:v>-30.027000000000001</c:v>
                </c:pt>
                <c:pt idx="8078">
                  <c:v>-29.852</c:v>
                </c:pt>
                <c:pt idx="8079">
                  <c:v>-29.707999999999988</c:v>
                </c:pt>
                <c:pt idx="8080">
                  <c:v>-29.533999999999999</c:v>
                </c:pt>
                <c:pt idx="8081">
                  <c:v>-29.373999999999999</c:v>
                </c:pt>
                <c:pt idx="8082">
                  <c:v>-29.233000000000001</c:v>
                </c:pt>
                <c:pt idx="8083">
                  <c:v>-29.067999999999987</c:v>
                </c:pt>
                <c:pt idx="8084">
                  <c:v>-28.941999999999986</c:v>
                </c:pt>
                <c:pt idx="8085">
                  <c:v>-28.792000000000002</c:v>
                </c:pt>
                <c:pt idx="8086">
                  <c:v>-28.675000000000001</c:v>
                </c:pt>
                <c:pt idx="8087">
                  <c:v>-28.504000000000001</c:v>
                </c:pt>
                <c:pt idx="8088">
                  <c:v>-28.363</c:v>
                </c:pt>
                <c:pt idx="8089">
                  <c:v>-28.259</c:v>
                </c:pt>
                <c:pt idx="8090">
                  <c:v>-28.126999999999999</c:v>
                </c:pt>
                <c:pt idx="8091">
                  <c:v>-27.988999999999976</c:v>
                </c:pt>
                <c:pt idx="8092">
                  <c:v>-27.876000000000001</c:v>
                </c:pt>
                <c:pt idx="8093">
                  <c:v>-27.764999999999986</c:v>
                </c:pt>
                <c:pt idx="8094">
                  <c:v>-27.630000000000017</c:v>
                </c:pt>
                <c:pt idx="8095">
                  <c:v>-27.507999999999999</c:v>
                </c:pt>
                <c:pt idx="8096">
                  <c:v>-27.388000000000002</c:v>
                </c:pt>
                <c:pt idx="8097">
                  <c:v>-27.265999999999973</c:v>
                </c:pt>
                <c:pt idx="8098">
                  <c:v>-27.158000000000001</c:v>
                </c:pt>
                <c:pt idx="8099">
                  <c:v>-27.036000000000001</c:v>
                </c:pt>
                <c:pt idx="8100">
                  <c:v>-26.943999999999981</c:v>
                </c:pt>
                <c:pt idx="8101">
                  <c:v>-26.812000000000001</c:v>
                </c:pt>
                <c:pt idx="8102">
                  <c:v>-26.677000000000017</c:v>
                </c:pt>
                <c:pt idx="8103">
                  <c:v>-26.573</c:v>
                </c:pt>
                <c:pt idx="8104">
                  <c:v>-26.501000000000001</c:v>
                </c:pt>
                <c:pt idx="8105">
                  <c:v>-26.375</c:v>
                </c:pt>
                <c:pt idx="8106">
                  <c:v>-26.274000000000001</c:v>
                </c:pt>
                <c:pt idx="8107">
                  <c:v>-26.167000000000005</c:v>
                </c:pt>
                <c:pt idx="8108">
                  <c:v>-26.053000000000001</c:v>
                </c:pt>
                <c:pt idx="8109">
                  <c:v>-25.952999999999989</c:v>
                </c:pt>
                <c:pt idx="8110">
                  <c:v>-25.849</c:v>
                </c:pt>
                <c:pt idx="8111">
                  <c:v>-25.736999999999988</c:v>
                </c:pt>
                <c:pt idx="8112">
                  <c:v>-25.654000000000018</c:v>
                </c:pt>
                <c:pt idx="8113">
                  <c:v>-25.523</c:v>
                </c:pt>
                <c:pt idx="8114">
                  <c:v>-25.457999999999988</c:v>
                </c:pt>
                <c:pt idx="8115">
                  <c:v>-25.343</c:v>
                </c:pt>
                <c:pt idx="8116">
                  <c:v>-25.256</c:v>
                </c:pt>
                <c:pt idx="8117">
                  <c:v>-25.163</c:v>
                </c:pt>
                <c:pt idx="8118">
                  <c:v>-25.041</c:v>
                </c:pt>
                <c:pt idx="8119">
                  <c:v>-24.961999999999989</c:v>
                </c:pt>
                <c:pt idx="8120">
                  <c:v>-24.844000000000001</c:v>
                </c:pt>
                <c:pt idx="8121">
                  <c:v>-24.779999999999987</c:v>
                </c:pt>
                <c:pt idx="8122">
                  <c:v>-24.7</c:v>
                </c:pt>
                <c:pt idx="8123">
                  <c:v>-24.861999999999988</c:v>
                </c:pt>
                <c:pt idx="8124">
                  <c:v>-25.190999999999999</c:v>
                </c:pt>
                <c:pt idx="8125">
                  <c:v>-25.658000000000001</c:v>
                </c:pt>
                <c:pt idx="8126">
                  <c:v>-26.264999999999986</c:v>
                </c:pt>
                <c:pt idx="8127">
                  <c:v>-26.741</c:v>
                </c:pt>
                <c:pt idx="8128">
                  <c:v>-26.981999999999989</c:v>
                </c:pt>
                <c:pt idx="8129">
                  <c:v>-27.471</c:v>
                </c:pt>
                <c:pt idx="8130">
                  <c:v>-27.991999999999987</c:v>
                </c:pt>
                <c:pt idx="8131">
                  <c:v>-28.521999999999988</c:v>
                </c:pt>
                <c:pt idx="8132">
                  <c:v>-29.018999999999988</c:v>
                </c:pt>
                <c:pt idx="8133">
                  <c:v>-29.497</c:v>
                </c:pt>
                <c:pt idx="8134">
                  <c:v>-29.901</c:v>
                </c:pt>
                <c:pt idx="8135">
                  <c:v>-30.238</c:v>
                </c:pt>
                <c:pt idx="8136">
                  <c:v>-30.562999999999978</c:v>
                </c:pt>
                <c:pt idx="8137">
                  <c:v>-30.946999999999989</c:v>
                </c:pt>
                <c:pt idx="8138">
                  <c:v>-31.292000000000002</c:v>
                </c:pt>
                <c:pt idx="8139">
                  <c:v>-31.600999999999999</c:v>
                </c:pt>
                <c:pt idx="8140">
                  <c:v>-31.904999999999987</c:v>
                </c:pt>
                <c:pt idx="8141">
                  <c:v>-32.249000000000002</c:v>
                </c:pt>
                <c:pt idx="8142">
                  <c:v>-32.528000000000013</c:v>
                </c:pt>
                <c:pt idx="8143">
                  <c:v>-32.747</c:v>
                </c:pt>
                <c:pt idx="8144">
                  <c:v>-33.009</c:v>
                </c:pt>
                <c:pt idx="8145">
                  <c:v>-33.228000000000037</c:v>
                </c:pt>
                <c:pt idx="8146">
                  <c:v>-33.387999999999998</c:v>
                </c:pt>
                <c:pt idx="8147">
                  <c:v>-33.545000000000002</c:v>
                </c:pt>
                <c:pt idx="8148">
                  <c:v>-33.653999999999996</c:v>
                </c:pt>
                <c:pt idx="8149">
                  <c:v>-33.776000000000003</c:v>
                </c:pt>
                <c:pt idx="8150">
                  <c:v>-33.939</c:v>
                </c:pt>
                <c:pt idx="8151">
                  <c:v>-34.102000000000011</c:v>
                </c:pt>
                <c:pt idx="8152">
                  <c:v>-34.267000000000003</c:v>
                </c:pt>
                <c:pt idx="8153">
                  <c:v>-34.382999999999996</c:v>
                </c:pt>
                <c:pt idx="8154">
                  <c:v>-34.496000000000002</c:v>
                </c:pt>
                <c:pt idx="8155">
                  <c:v>-34.624000000000002</c:v>
                </c:pt>
                <c:pt idx="8156">
                  <c:v>-34.727000000000011</c:v>
                </c:pt>
                <c:pt idx="8157">
                  <c:v>-34.811999999999998</c:v>
                </c:pt>
                <c:pt idx="8158">
                  <c:v>-34.886999999999993</c:v>
                </c:pt>
                <c:pt idx="8159">
                  <c:v>-34.946000000000005</c:v>
                </c:pt>
                <c:pt idx="8160">
                  <c:v>-35.026000000000003</c:v>
                </c:pt>
                <c:pt idx="8161">
                  <c:v>-35.059000000000005</c:v>
                </c:pt>
                <c:pt idx="8162">
                  <c:v>-35.115000000000002</c:v>
                </c:pt>
                <c:pt idx="8163">
                  <c:v>-35.212000000000003</c:v>
                </c:pt>
                <c:pt idx="8164">
                  <c:v>-35.279000000000003</c:v>
                </c:pt>
                <c:pt idx="8165">
                  <c:v>-35.355999999999995</c:v>
                </c:pt>
                <c:pt idx="8166">
                  <c:v>-35.403999999999996</c:v>
                </c:pt>
                <c:pt idx="8167">
                  <c:v>-35.479000000000006</c:v>
                </c:pt>
                <c:pt idx="8168">
                  <c:v>-35.513000000000005</c:v>
                </c:pt>
                <c:pt idx="8169">
                  <c:v>-35.573</c:v>
                </c:pt>
                <c:pt idx="8170">
                  <c:v>-35.621000000000002</c:v>
                </c:pt>
                <c:pt idx="8171">
                  <c:v>-35.649000000000001</c:v>
                </c:pt>
                <c:pt idx="8172">
                  <c:v>-35.690000000000012</c:v>
                </c:pt>
                <c:pt idx="8173">
                  <c:v>-35.723000000000013</c:v>
                </c:pt>
                <c:pt idx="8174">
                  <c:v>-35.752000000000002</c:v>
                </c:pt>
                <c:pt idx="8175">
                  <c:v>-35.791000000000011</c:v>
                </c:pt>
                <c:pt idx="8176">
                  <c:v>-35.815999999999995</c:v>
                </c:pt>
                <c:pt idx="8177">
                  <c:v>-35.832000000000001</c:v>
                </c:pt>
                <c:pt idx="8178">
                  <c:v>-35.873000000000005</c:v>
                </c:pt>
                <c:pt idx="8179">
                  <c:v>-35.910000000000004</c:v>
                </c:pt>
                <c:pt idx="8180">
                  <c:v>-35.923000000000002</c:v>
                </c:pt>
                <c:pt idx="8181">
                  <c:v>-35.953999999999994</c:v>
                </c:pt>
                <c:pt idx="8182">
                  <c:v>-35.96</c:v>
                </c:pt>
                <c:pt idx="8183">
                  <c:v>-35.998000000000012</c:v>
                </c:pt>
                <c:pt idx="8184">
                  <c:v>-36.004000000000005</c:v>
                </c:pt>
                <c:pt idx="8185">
                  <c:v>-35.869</c:v>
                </c:pt>
                <c:pt idx="8186">
                  <c:v>-35.628000000000036</c:v>
                </c:pt>
                <c:pt idx="8187">
                  <c:v>-35.383999999999993</c:v>
                </c:pt>
                <c:pt idx="8188">
                  <c:v>-35.078000000000003</c:v>
                </c:pt>
                <c:pt idx="8189">
                  <c:v>-34.793000000000013</c:v>
                </c:pt>
                <c:pt idx="8190">
                  <c:v>-34.464000000000006</c:v>
                </c:pt>
                <c:pt idx="8191">
                  <c:v>-34.173000000000002</c:v>
                </c:pt>
                <c:pt idx="8192">
                  <c:v>-33.826000000000001</c:v>
                </c:pt>
                <c:pt idx="8193">
                  <c:v>-33.550999999999995</c:v>
                </c:pt>
                <c:pt idx="8194">
                  <c:v>-33.256</c:v>
                </c:pt>
                <c:pt idx="8195">
                  <c:v>-32.962000000000003</c:v>
                </c:pt>
                <c:pt idx="8196">
                  <c:v>-32.696000000000012</c:v>
                </c:pt>
                <c:pt idx="8197">
                  <c:v>-32.424000000000007</c:v>
                </c:pt>
                <c:pt idx="8198">
                  <c:v>-32.186</c:v>
                </c:pt>
                <c:pt idx="8199">
                  <c:v>-31.907999999999987</c:v>
                </c:pt>
                <c:pt idx="8200">
                  <c:v>-31.707999999999988</c:v>
                </c:pt>
                <c:pt idx="8201">
                  <c:v>-31.466999999999977</c:v>
                </c:pt>
                <c:pt idx="8202">
                  <c:v>-31.251000000000001</c:v>
                </c:pt>
                <c:pt idx="8203">
                  <c:v>-31.024999999999999</c:v>
                </c:pt>
                <c:pt idx="8204">
                  <c:v>-30.85</c:v>
                </c:pt>
                <c:pt idx="8205">
                  <c:v>-30.64</c:v>
                </c:pt>
                <c:pt idx="8206">
                  <c:v>-30.45</c:v>
                </c:pt>
                <c:pt idx="8207">
                  <c:v>-30.268999999999973</c:v>
                </c:pt>
                <c:pt idx="8208">
                  <c:v>-30.111000000000018</c:v>
                </c:pt>
                <c:pt idx="8209">
                  <c:v>-29.928999999999974</c:v>
                </c:pt>
                <c:pt idx="8210">
                  <c:v>-29.768999999999973</c:v>
                </c:pt>
                <c:pt idx="8211">
                  <c:v>-29.614000000000019</c:v>
                </c:pt>
                <c:pt idx="8212">
                  <c:v>-29.460999999999977</c:v>
                </c:pt>
                <c:pt idx="8213">
                  <c:v>-29.279999999999987</c:v>
                </c:pt>
                <c:pt idx="8214">
                  <c:v>-29.131000000000018</c:v>
                </c:pt>
                <c:pt idx="8215">
                  <c:v>-28.994</c:v>
                </c:pt>
                <c:pt idx="8216">
                  <c:v>-28.849</c:v>
                </c:pt>
                <c:pt idx="8217">
                  <c:v>-28.727</c:v>
                </c:pt>
                <c:pt idx="8218">
                  <c:v>-28.596</c:v>
                </c:pt>
                <c:pt idx="8219">
                  <c:v>-28.451000000000001</c:v>
                </c:pt>
                <c:pt idx="8220">
                  <c:v>-28.323</c:v>
                </c:pt>
                <c:pt idx="8221">
                  <c:v>-28.207999999999988</c:v>
                </c:pt>
                <c:pt idx="8222">
                  <c:v>-28.111000000000018</c:v>
                </c:pt>
                <c:pt idx="8223">
                  <c:v>-27.944999999999986</c:v>
                </c:pt>
                <c:pt idx="8224">
                  <c:v>-27.863</c:v>
                </c:pt>
                <c:pt idx="8225">
                  <c:v>-27.739000000000001</c:v>
                </c:pt>
                <c:pt idx="8226">
                  <c:v>-27.611999999999998</c:v>
                </c:pt>
                <c:pt idx="8227">
                  <c:v>-27.5</c:v>
                </c:pt>
                <c:pt idx="8228">
                  <c:v>-27.381999999999987</c:v>
                </c:pt>
                <c:pt idx="8229">
                  <c:v>-27.283999999999978</c:v>
                </c:pt>
                <c:pt idx="8230">
                  <c:v>-27.138999999999999</c:v>
                </c:pt>
                <c:pt idx="8231">
                  <c:v>-27.029</c:v>
                </c:pt>
                <c:pt idx="8232">
                  <c:v>-26.937000000000001</c:v>
                </c:pt>
                <c:pt idx="8233">
                  <c:v>-26.812000000000001</c:v>
                </c:pt>
                <c:pt idx="8234">
                  <c:v>-26.704000000000001</c:v>
                </c:pt>
                <c:pt idx="8235">
                  <c:v>-26.597000000000001</c:v>
                </c:pt>
                <c:pt idx="8236">
                  <c:v>-26.49</c:v>
                </c:pt>
                <c:pt idx="8237">
                  <c:v>-26.373000000000001</c:v>
                </c:pt>
                <c:pt idx="8238">
                  <c:v>-26.271999999999988</c:v>
                </c:pt>
                <c:pt idx="8239">
                  <c:v>-26.14</c:v>
                </c:pt>
                <c:pt idx="8240">
                  <c:v>-26.045000000000002</c:v>
                </c:pt>
                <c:pt idx="8241">
                  <c:v>-25.962999999999976</c:v>
                </c:pt>
                <c:pt idx="8242">
                  <c:v>-25.870999999999999</c:v>
                </c:pt>
                <c:pt idx="8243">
                  <c:v>-25.754000000000001</c:v>
                </c:pt>
                <c:pt idx="8244">
                  <c:v>-25.652999999999999</c:v>
                </c:pt>
                <c:pt idx="8245">
                  <c:v>-25.536999999999999</c:v>
                </c:pt>
                <c:pt idx="8246">
                  <c:v>-25.454000000000001</c:v>
                </c:pt>
                <c:pt idx="8247">
                  <c:v>-25.373999999999999</c:v>
                </c:pt>
                <c:pt idx="8248">
                  <c:v>-25.254999999999999</c:v>
                </c:pt>
                <c:pt idx="8249">
                  <c:v>-25.155999999999999</c:v>
                </c:pt>
                <c:pt idx="8250">
                  <c:v>-25.058</c:v>
                </c:pt>
                <c:pt idx="8251">
                  <c:v>-24.975999999999981</c:v>
                </c:pt>
                <c:pt idx="8252">
                  <c:v>-24.873999999999999</c:v>
                </c:pt>
                <c:pt idx="8253">
                  <c:v>-24.779</c:v>
                </c:pt>
                <c:pt idx="8254">
                  <c:v>-24.684000000000001</c:v>
                </c:pt>
                <c:pt idx="8255">
                  <c:v>-24.599</c:v>
                </c:pt>
                <c:pt idx="8256">
                  <c:v>-24.681000000000001</c:v>
                </c:pt>
                <c:pt idx="8257">
                  <c:v>-24.93</c:v>
                </c:pt>
                <c:pt idx="8258">
                  <c:v>-25.396000000000001</c:v>
                </c:pt>
                <c:pt idx="8259">
                  <c:v>-25.978000000000002</c:v>
                </c:pt>
                <c:pt idx="8260">
                  <c:v>-26.507999999999999</c:v>
                </c:pt>
                <c:pt idx="8261">
                  <c:v>-26.798999999999989</c:v>
                </c:pt>
                <c:pt idx="8262">
                  <c:v>-27.198</c:v>
                </c:pt>
                <c:pt idx="8263">
                  <c:v>-27.767999999999986</c:v>
                </c:pt>
                <c:pt idx="8264">
                  <c:v>-28.335000000000001</c:v>
                </c:pt>
                <c:pt idx="8265">
                  <c:v>-28.831000000000017</c:v>
                </c:pt>
                <c:pt idx="8266">
                  <c:v>-29.324999999999999</c:v>
                </c:pt>
                <c:pt idx="8267">
                  <c:v>-29.722999999999978</c:v>
                </c:pt>
                <c:pt idx="8268">
                  <c:v>-30.056999999999999</c:v>
                </c:pt>
                <c:pt idx="8269">
                  <c:v>-30.379000000000001</c:v>
                </c:pt>
                <c:pt idx="8270">
                  <c:v>-30.756</c:v>
                </c:pt>
                <c:pt idx="8271">
                  <c:v>-31.125</c:v>
                </c:pt>
                <c:pt idx="8272">
                  <c:v>-31.457000000000001</c:v>
                </c:pt>
                <c:pt idx="8273">
                  <c:v>-31.763999999999989</c:v>
                </c:pt>
                <c:pt idx="8274">
                  <c:v>-32.086000000000006</c:v>
                </c:pt>
                <c:pt idx="8275">
                  <c:v>-32.382999999999996</c:v>
                </c:pt>
                <c:pt idx="8276">
                  <c:v>-32.627000000000002</c:v>
                </c:pt>
                <c:pt idx="8277">
                  <c:v>-32.896000000000001</c:v>
                </c:pt>
                <c:pt idx="8278">
                  <c:v>-33.131</c:v>
                </c:pt>
                <c:pt idx="8279">
                  <c:v>-33.313999999999993</c:v>
                </c:pt>
                <c:pt idx="8280">
                  <c:v>-33.483999999999995</c:v>
                </c:pt>
              </c:numCache>
            </c:numRef>
          </c:val>
          <c:smooth val="0"/>
          <c:extLst xmlns:c16r2="http://schemas.microsoft.com/office/drawing/2015/06/chart">
            <c:ext xmlns:c16="http://schemas.microsoft.com/office/drawing/2014/chart" uri="{C3380CC4-5D6E-409C-BE32-E72D297353CC}">
              <c16:uniqueId val="{00000000-F8A1-4021-A8B7-A40F4B3A3A8E}"/>
            </c:ext>
          </c:extLst>
        </c:ser>
        <c:dLbls>
          <c:showLegendKey val="0"/>
          <c:showVal val="0"/>
          <c:showCatName val="0"/>
          <c:showSerName val="0"/>
          <c:showPercent val="0"/>
          <c:showBubbleSize val="0"/>
        </c:dLbls>
        <c:smooth val="0"/>
        <c:axId val="219325424"/>
        <c:axId val="219463008"/>
      </c:lineChart>
      <c:catAx>
        <c:axId val="21932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219463008"/>
        <c:crosses val="autoZero"/>
        <c:auto val="1"/>
        <c:lblAlgn val="ctr"/>
        <c:lblOffset val="100"/>
        <c:noMultiLvlLbl val="0"/>
      </c:catAx>
      <c:valAx>
        <c:axId val="21946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2193254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DESESCARCHE</a:t>
            </a:r>
            <a:r>
              <a:rPr lang="en-US" baseline="0" dirty="0" smtClean="0"/>
              <a:t> POR GAS CALIENTE CADA 4 HORAS</a:t>
            </a:r>
            <a:endParaRPr lang="en-US" dirty="0"/>
          </a:p>
        </c:rich>
      </c:tx>
      <c:layout>
        <c:manualLayout>
          <c:xMode val="edge"/>
          <c:yMode val="edge"/>
          <c:x val="0.35782029199475068"/>
          <c:y val="0.92777777777777781"/>
        </c:manualLayout>
      </c:layout>
      <c:overlay val="0"/>
      <c:spPr>
        <a:noFill/>
        <a:ln>
          <a:noFill/>
        </a:ln>
        <a:effectLst/>
      </c:spPr>
    </c:title>
    <c:autoTitleDeleted val="0"/>
    <c:plotArea>
      <c:layout/>
      <c:lineChart>
        <c:grouping val="standard"/>
        <c:varyColors val="0"/>
        <c:ser>
          <c:idx val="1"/>
          <c:order val="2"/>
          <c:tx>
            <c:v>ENSAYO_3</c:v>
          </c:tx>
          <c:spPr>
            <a:ln w="3175" cap="rnd">
              <a:solidFill>
                <a:srgbClr val="00B0F0"/>
              </a:solidFill>
              <a:round/>
            </a:ln>
            <a:effectLst/>
          </c:spPr>
          <c:marker>
            <c:symbol val="none"/>
          </c:marker>
          <c:cat>
            <c:strRef>
              <c:f>'Tº INTERIOR'!$A$2:$A$8642</c:f>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f>'Tº INTERIOR'!$D$2:$D$8642</c:f>
              <c:numCache>
                <c:formatCode>General</c:formatCode>
                <c:ptCount val="8641"/>
                <c:pt idx="0">
                  <c:v>-17.295999999999989</c:v>
                </c:pt>
                <c:pt idx="1">
                  <c:v>-17.209</c:v>
                </c:pt>
                <c:pt idx="2">
                  <c:v>-17.202999999999989</c:v>
                </c:pt>
                <c:pt idx="3">
                  <c:v>-17.11900000000001</c:v>
                </c:pt>
                <c:pt idx="4">
                  <c:v>-17.059000000000001</c:v>
                </c:pt>
                <c:pt idx="5">
                  <c:v>-17.016999999999999</c:v>
                </c:pt>
                <c:pt idx="6">
                  <c:v>-16.954000000000001</c:v>
                </c:pt>
                <c:pt idx="7">
                  <c:v>-16.858000000000001</c:v>
                </c:pt>
                <c:pt idx="8">
                  <c:v>-16.84</c:v>
                </c:pt>
                <c:pt idx="9">
                  <c:v>-16.797999999999988</c:v>
                </c:pt>
                <c:pt idx="10">
                  <c:v>-16.699000000000005</c:v>
                </c:pt>
                <c:pt idx="11">
                  <c:v>-16.678000000000001</c:v>
                </c:pt>
                <c:pt idx="12">
                  <c:v>-16.600000000000001</c:v>
                </c:pt>
                <c:pt idx="13">
                  <c:v>-16.57</c:v>
                </c:pt>
                <c:pt idx="14">
                  <c:v>-16.530999999999999</c:v>
                </c:pt>
                <c:pt idx="15">
                  <c:v>-16.422999999999981</c:v>
                </c:pt>
                <c:pt idx="16">
                  <c:v>-16.39</c:v>
                </c:pt>
                <c:pt idx="17">
                  <c:v>-16.396000000000001</c:v>
                </c:pt>
                <c:pt idx="18">
                  <c:v>-16.274999999999999</c:v>
                </c:pt>
                <c:pt idx="19">
                  <c:v>-16.280999999999985</c:v>
                </c:pt>
                <c:pt idx="20">
                  <c:v>-16.213000000000001</c:v>
                </c:pt>
                <c:pt idx="21">
                  <c:v>-16.184000000000001</c:v>
                </c:pt>
                <c:pt idx="22">
                  <c:v>-16.11900000000001</c:v>
                </c:pt>
                <c:pt idx="23">
                  <c:v>-16.068999999999988</c:v>
                </c:pt>
                <c:pt idx="24">
                  <c:v>-16.036000000000001</c:v>
                </c:pt>
                <c:pt idx="25">
                  <c:v>-15.992000000000004</c:v>
                </c:pt>
                <c:pt idx="26">
                  <c:v>-15.947999999999999</c:v>
                </c:pt>
                <c:pt idx="27">
                  <c:v>-15.889000000000005</c:v>
                </c:pt>
                <c:pt idx="28">
                  <c:v>-15.857000000000006</c:v>
                </c:pt>
                <c:pt idx="29">
                  <c:v>-15.754</c:v>
                </c:pt>
                <c:pt idx="30">
                  <c:v>-15.744999999999999</c:v>
                </c:pt>
                <c:pt idx="31">
                  <c:v>-15.720999999999998</c:v>
                </c:pt>
                <c:pt idx="32">
                  <c:v>-15.617999999999999</c:v>
                </c:pt>
                <c:pt idx="33">
                  <c:v>-15.627000000000001</c:v>
                </c:pt>
                <c:pt idx="34">
                  <c:v>-15.568</c:v>
                </c:pt>
                <c:pt idx="35">
                  <c:v>-15.524000000000001</c:v>
                </c:pt>
                <c:pt idx="36">
                  <c:v>-15.465000000000005</c:v>
                </c:pt>
                <c:pt idx="37">
                  <c:v>-15.429</c:v>
                </c:pt>
                <c:pt idx="38">
                  <c:v>-15.415000000000004</c:v>
                </c:pt>
                <c:pt idx="39">
                  <c:v>-15.329000000000002</c:v>
                </c:pt>
                <c:pt idx="40">
                  <c:v>-15.27</c:v>
                </c:pt>
                <c:pt idx="41">
                  <c:v>-15.256</c:v>
                </c:pt>
                <c:pt idx="42">
                  <c:v>-15.194000000000001</c:v>
                </c:pt>
                <c:pt idx="43">
                  <c:v>-15.164</c:v>
                </c:pt>
                <c:pt idx="44">
                  <c:v>-15.108000000000001</c:v>
                </c:pt>
                <c:pt idx="45">
                  <c:v>-15.064</c:v>
                </c:pt>
                <c:pt idx="46">
                  <c:v>-15.008000000000001</c:v>
                </c:pt>
                <c:pt idx="47">
                  <c:v>-14.987</c:v>
                </c:pt>
                <c:pt idx="48">
                  <c:v>-14.952000000000005</c:v>
                </c:pt>
                <c:pt idx="49">
                  <c:v>-14.884</c:v>
                </c:pt>
                <c:pt idx="50">
                  <c:v>-14.825000000000005</c:v>
                </c:pt>
                <c:pt idx="51">
                  <c:v>-14.758000000000001</c:v>
                </c:pt>
                <c:pt idx="52">
                  <c:v>-14.725</c:v>
                </c:pt>
                <c:pt idx="53">
                  <c:v>-14.709999999999999</c:v>
                </c:pt>
                <c:pt idx="54">
                  <c:v>-14.663</c:v>
                </c:pt>
                <c:pt idx="55">
                  <c:v>-16.295999999999989</c:v>
                </c:pt>
                <c:pt idx="56">
                  <c:v>-17.58499999999999</c:v>
                </c:pt>
                <c:pt idx="57">
                  <c:v>-18.399000000000001</c:v>
                </c:pt>
                <c:pt idx="58">
                  <c:v>-19.167000000000005</c:v>
                </c:pt>
                <c:pt idx="59">
                  <c:v>-19.579000000000001</c:v>
                </c:pt>
                <c:pt idx="60">
                  <c:v>-19.965999999999983</c:v>
                </c:pt>
                <c:pt idx="61">
                  <c:v>-20.260999999999989</c:v>
                </c:pt>
                <c:pt idx="62">
                  <c:v>-20.530999999999999</c:v>
                </c:pt>
                <c:pt idx="63">
                  <c:v>-20.885000000000002</c:v>
                </c:pt>
                <c:pt idx="64">
                  <c:v>-21.158999999999999</c:v>
                </c:pt>
                <c:pt idx="65">
                  <c:v>-21.387</c:v>
                </c:pt>
                <c:pt idx="66">
                  <c:v>-21.684000000000001</c:v>
                </c:pt>
                <c:pt idx="67">
                  <c:v>-21.959</c:v>
                </c:pt>
                <c:pt idx="68">
                  <c:v>-22.253</c:v>
                </c:pt>
                <c:pt idx="69">
                  <c:v>-22.413</c:v>
                </c:pt>
                <c:pt idx="70">
                  <c:v>-22.236999999999988</c:v>
                </c:pt>
                <c:pt idx="71">
                  <c:v>-21.384</c:v>
                </c:pt>
                <c:pt idx="72">
                  <c:v>-20.739000000000001</c:v>
                </c:pt>
                <c:pt idx="73">
                  <c:v>-20.405999999999985</c:v>
                </c:pt>
                <c:pt idx="74">
                  <c:v>-19.818000000000001</c:v>
                </c:pt>
                <c:pt idx="75">
                  <c:v>-19.367000000000001</c:v>
                </c:pt>
                <c:pt idx="76">
                  <c:v>-19.048999999999989</c:v>
                </c:pt>
                <c:pt idx="77">
                  <c:v>-18.829999999999988</c:v>
                </c:pt>
                <c:pt idx="78">
                  <c:v>-18.664000000000001</c:v>
                </c:pt>
                <c:pt idx="79">
                  <c:v>-18.54</c:v>
                </c:pt>
                <c:pt idx="80">
                  <c:v>-18.390999999999988</c:v>
                </c:pt>
                <c:pt idx="81">
                  <c:v>-18.26799999999999</c:v>
                </c:pt>
                <c:pt idx="82">
                  <c:v>-18.143999999999988</c:v>
                </c:pt>
                <c:pt idx="83">
                  <c:v>-18.029</c:v>
                </c:pt>
                <c:pt idx="84">
                  <c:v>-17.981000000000002</c:v>
                </c:pt>
                <c:pt idx="85">
                  <c:v>-17.847999999999999</c:v>
                </c:pt>
                <c:pt idx="86">
                  <c:v>-17.753</c:v>
                </c:pt>
                <c:pt idx="87">
                  <c:v>-17.713999999999999</c:v>
                </c:pt>
                <c:pt idx="88">
                  <c:v>-17.623999999999999</c:v>
                </c:pt>
                <c:pt idx="89">
                  <c:v>-17.533999999999999</c:v>
                </c:pt>
                <c:pt idx="90">
                  <c:v>-17.45</c:v>
                </c:pt>
                <c:pt idx="91">
                  <c:v>-17.356999999999999</c:v>
                </c:pt>
                <c:pt idx="92">
                  <c:v>-17.321000000000005</c:v>
                </c:pt>
                <c:pt idx="93">
                  <c:v>-17.284999999999989</c:v>
                </c:pt>
                <c:pt idx="94">
                  <c:v>-17.198</c:v>
                </c:pt>
                <c:pt idx="95">
                  <c:v>-17.155999999999999</c:v>
                </c:pt>
                <c:pt idx="96">
                  <c:v>-17.061999999999991</c:v>
                </c:pt>
                <c:pt idx="97">
                  <c:v>-17.007999999999999</c:v>
                </c:pt>
                <c:pt idx="98">
                  <c:v>-16.984000000000002</c:v>
                </c:pt>
                <c:pt idx="99">
                  <c:v>-16.890999999999988</c:v>
                </c:pt>
                <c:pt idx="100">
                  <c:v>-16.806999999999999</c:v>
                </c:pt>
                <c:pt idx="101">
                  <c:v>-16.782999999999983</c:v>
                </c:pt>
                <c:pt idx="102">
                  <c:v>-16.741</c:v>
                </c:pt>
                <c:pt idx="103">
                  <c:v>-16.722999999999985</c:v>
                </c:pt>
                <c:pt idx="104">
                  <c:v>-16.626999999999999</c:v>
                </c:pt>
                <c:pt idx="105">
                  <c:v>-16.603000000000005</c:v>
                </c:pt>
                <c:pt idx="106">
                  <c:v>-16.57</c:v>
                </c:pt>
                <c:pt idx="107">
                  <c:v>-16.501000000000001</c:v>
                </c:pt>
                <c:pt idx="108">
                  <c:v>-16.45</c:v>
                </c:pt>
                <c:pt idx="109">
                  <c:v>-16.381</c:v>
                </c:pt>
                <c:pt idx="110">
                  <c:v>-16.318999999999999</c:v>
                </c:pt>
                <c:pt idx="111">
                  <c:v>-16.305</c:v>
                </c:pt>
                <c:pt idx="112">
                  <c:v>-16.292999999999989</c:v>
                </c:pt>
                <c:pt idx="113">
                  <c:v>-16.221</c:v>
                </c:pt>
                <c:pt idx="114">
                  <c:v>-16.149999999999999</c:v>
                </c:pt>
                <c:pt idx="115">
                  <c:v>-16.096</c:v>
                </c:pt>
                <c:pt idx="116">
                  <c:v>-16.030999999999999</c:v>
                </c:pt>
                <c:pt idx="117">
                  <c:v>-15.991</c:v>
                </c:pt>
                <c:pt idx="118">
                  <c:v>-15.905000000000005</c:v>
                </c:pt>
                <c:pt idx="119">
                  <c:v>-15.901</c:v>
                </c:pt>
                <c:pt idx="120">
                  <c:v>-15.863000000000005</c:v>
                </c:pt>
                <c:pt idx="121">
                  <c:v>-15.76</c:v>
                </c:pt>
                <c:pt idx="122">
                  <c:v>-15.769</c:v>
                </c:pt>
                <c:pt idx="123">
                  <c:v>-15.713000000000001</c:v>
                </c:pt>
                <c:pt idx="124">
                  <c:v>-15.636999999999999</c:v>
                </c:pt>
                <c:pt idx="125">
                  <c:v>-15.616</c:v>
                </c:pt>
                <c:pt idx="126">
                  <c:v>-15.578000000000001</c:v>
                </c:pt>
                <c:pt idx="127">
                  <c:v>-15.516</c:v>
                </c:pt>
                <c:pt idx="128">
                  <c:v>-15.539</c:v>
                </c:pt>
                <c:pt idx="129">
                  <c:v>-15.457000000000004</c:v>
                </c:pt>
                <c:pt idx="130">
                  <c:v>-15.354000000000006</c:v>
                </c:pt>
                <c:pt idx="131">
                  <c:v>-15.362000000000005</c:v>
                </c:pt>
                <c:pt idx="132">
                  <c:v>-15.342000000000002</c:v>
                </c:pt>
                <c:pt idx="133">
                  <c:v>-15.292</c:v>
                </c:pt>
                <c:pt idx="134">
                  <c:v>-15.251000000000001</c:v>
                </c:pt>
                <c:pt idx="135">
                  <c:v>-15.162000000000004</c:v>
                </c:pt>
                <c:pt idx="136">
                  <c:v>-15.12</c:v>
                </c:pt>
                <c:pt idx="137">
                  <c:v>-15.077</c:v>
                </c:pt>
                <c:pt idx="138">
                  <c:v>-15.046000000000001</c:v>
                </c:pt>
                <c:pt idx="139">
                  <c:v>-14.983000000000002</c:v>
                </c:pt>
                <c:pt idx="140">
                  <c:v>-14.961</c:v>
                </c:pt>
                <c:pt idx="141">
                  <c:v>-14.944000000000001</c:v>
                </c:pt>
                <c:pt idx="142">
                  <c:v>-14.894</c:v>
                </c:pt>
                <c:pt idx="143">
                  <c:v>-14.866000000000005</c:v>
                </c:pt>
                <c:pt idx="144">
                  <c:v>-14.77</c:v>
                </c:pt>
                <c:pt idx="145">
                  <c:v>-14.726000000000001</c:v>
                </c:pt>
                <c:pt idx="146">
                  <c:v>-14.731999999999999</c:v>
                </c:pt>
                <c:pt idx="147">
                  <c:v>-15.9</c:v>
                </c:pt>
                <c:pt idx="148">
                  <c:v>-17.236999999999988</c:v>
                </c:pt>
                <c:pt idx="149">
                  <c:v>-18.274000000000001</c:v>
                </c:pt>
                <c:pt idx="150">
                  <c:v>-19.099</c:v>
                </c:pt>
                <c:pt idx="151">
                  <c:v>-19.564999999999991</c:v>
                </c:pt>
                <c:pt idx="152">
                  <c:v>-19.876999999999999</c:v>
                </c:pt>
                <c:pt idx="153">
                  <c:v>-20.108000000000001</c:v>
                </c:pt>
                <c:pt idx="154">
                  <c:v>-20.420999999999989</c:v>
                </c:pt>
                <c:pt idx="155">
                  <c:v>-20.792999999999989</c:v>
                </c:pt>
                <c:pt idx="156">
                  <c:v>-20.972999999999985</c:v>
                </c:pt>
                <c:pt idx="157">
                  <c:v>-21.26799999999999</c:v>
                </c:pt>
                <c:pt idx="158">
                  <c:v>-21.544</c:v>
                </c:pt>
                <c:pt idx="159">
                  <c:v>-21.960999999999984</c:v>
                </c:pt>
                <c:pt idx="160">
                  <c:v>-22.187000000000001</c:v>
                </c:pt>
                <c:pt idx="161">
                  <c:v>-22.44499999999999</c:v>
                </c:pt>
                <c:pt idx="162">
                  <c:v>-22.547000000000001</c:v>
                </c:pt>
                <c:pt idx="163">
                  <c:v>-21.74799999999999</c:v>
                </c:pt>
                <c:pt idx="164">
                  <c:v>-20.888999999999989</c:v>
                </c:pt>
                <c:pt idx="165">
                  <c:v>-20.454000000000001</c:v>
                </c:pt>
                <c:pt idx="166">
                  <c:v>-20.015000000000001</c:v>
                </c:pt>
                <c:pt idx="167">
                  <c:v>-19.625</c:v>
                </c:pt>
                <c:pt idx="168">
                  <c:v>-19.213999999999999</c:v>
                </c:pt>
                <c:pt idx="169">
                  <c:v>-18.975999999999988</c:v>
                </c:pt>
                <c:pt idx="170">
                  <c:v>-18.780999999999985</c:v>
                </c:pt>
                <c:pt idx="171">
                  <c:v>-18.52</c:v>
                </c:pt>
                <c:pt idx="172">
                  <c:v>-18.416</c:v>
                </c:pt>
                <c:pt idx="173">
                  <c:v>-18.297999999999988</c:v>
                </c:pt>
                <c:pt idx="174">
                  <c:v>-18.114999999999998</c:v>
                </c:pt>
                <c:pt idx="175">
                  <c:v>-18.036999999999999</c:v>
                </c:pt>
                <c:pt idx="176">
                  <c:v>-17.968999999999983</c:v>
                </c:pt>
                <c:pt idx="177">
                  <c:v>-17.864000000000001</c:v>
                </c:pt>
                <c:pt idx="178">
                  <c:v>-17.739999999999988</c:v>
                </c:pt>
                <c:pt idx="179">
                  <c:v>-17.695</c:v>
                </c:pt>
                <c:pt idx="180">
                  <c:v>-17.617000000000012</c:v>
                </c:pt>
                <c:pt idx="181">
                  <c:v>-17.498999999999985</c:v>
                </c:pt>
                <c:pt idx="182">
                  <c:v>-17.451000000000001</c:v>
                </c:pt>
                <c:pt idx="183">
                  <c:v>-17.390999999999988</c:v>
                </c:pt>
                <c:pt idx="184">
                  <c:v>-17.367000000000001</c:v>
                </c:pt>
                <c:pt idx="185">
                  <c:v>-17.292000000000002</c:v>
                </c:pt>
                <c:pt idx="186">
                  <c:v>-17.22</c:v>
                </c:pt>
                <c:pt idx="187">
                  <c:v>-17.187000000000001</c:v>
                </c:pt>
                <c:pt idx="188">
                  <c:v>-17.08799999999999</c:v>
                </c:pt>
                <c:pt idx="189">
                  <c:v>-17.015999999999988</c:v>
                </c:pt>
                <c:pt idx="190">
                  <c:v>-17.012</c:v>
                </c:pt>
                <c:pt idx="191">
                  <c:v>-16.961999999999989</c:v>
                </c:pt>
                <c:pt idx="192">
                  <c:v>-16.844999999999999</c:v>
                </c:pt>
                <c:pt idx="193">
                  <c:v>-16.852</c:v>
                </c:pt>
                <c:pt idx="194">
                  <c:v>-16.771999999999988</c:v>
                </c:pt>
                <c:pt idx="195">
                  <c:v>-16.709</c:v>
                </c:pt>
                <c:pt idx="196">
                  <c:v>-16.61900000000001</c:v>
                </c:pt>
                <c:pt idx="197">
                  <c:v>-16.584</c:v>
                </c:pt>
                <c:pt idx="198">
                  <c:v>-16.550999999999988</c:v>
                </c:pt>
                <c:pt idx="199">
                  <c:v>-16.472999999999985</c:v>
                </c:pt>
                <c:pt idx="200">
                  <c:v>-16.411000000000001</c:v>
                </c:pt>
                <c:pt idx="201">
                  <c:v>-16.327000000000005</c:v>
                </c:pt>
                <c:pt idx="202">
                  <c:v>-16.288999999999984</c:v>
                </c:pt>
                <c:pt idx="203">
                  <c:v>-16.256</c:v>
                </c:pt>
                <c:pt idx="204">
                  <c:v>-16.212</c:v>
                </c:pt>
                <c:pt idx="205">
                  <c:v>-16.146999999999988</c:v>
                </c:pt>
                <c:pt idx="206">
                  <c:v>-16.071000000000005</c:v>
                </c:pt>
                <c:pt idx="207">
                  <c:v>-16.047000000000001</c:v>
                </c:pt>
                <c:pt idx="208">
                  <c:v>-16.015000000000001</c:v>
                </c:pt>
                <c:pt idx="209">
                  <c:v>-15.947000000000001</c:v>
                </c:pt>
                <c:pt idx="210">
                  <c:v>-15.888</c:v>
                </c:pt>
                <c:pt idx="211">
                  <c:v>-15.879000000000005</c:v>
                </c:pt>
                <c:pt idx="212">
                  <c:v>-15.823</c:v>
                </c:pt>
                <c:pt idx="213">
                  <c:v>-15.803000000000004</c:v>
                </c:pt>
                <c:pt idx="214">
                  <c:v>-15.776</c:v>
                </c:pt>
                <c:pt idx="215">
                  <c:v>-15.699</c:v>
                </c:pt>
                <c:pt idx="216">
                  <c:v>-15.664</c:v>
                </c:pt>
                <c:pt idx="217">
                  <c:v>-15.59</c:v>
                </c:pt>
                <c:pt idx="218">
                  <c:v>-15.576000000000002</c:v>
                </c:pt>
                <c:pt idx="219">
                  <c:v>-15.548999999999999</c:v>
                </c:pt>
                <c:pt idx="220">
                  <c:v>-15.561</c:v>
                </c:pt>
                <c:pt idx="221">
                  <c:v>-15.489000000000004</c:v>
                </c:pt>
                <c:pt idx="222">
                  <c:v>-15.437000000000001</c:v>
                </c:pt>
                <c:pt idx="223">
                  <c:v>-15.342000000000002</c:v>
                </c:pt>
                <c:pt idx="224">
                  <c:v>-15.287000000000001</c:v>
                </c:pt>
                <c:pt idx="225">
                  <c:v>-15.231999999999999</c:v>
                </c:pt>
                <c:pt idx="226">
                  <c:v>-15.183</c:v>
                </c:pt>
                <c:pt idx="227">
                  <c:v>-15.146999999999998</c:v>
                </c:pt>
                <c:pt idx="228">
                  <c:v>-15.09</c:v>
                </c:pt>
                <c:pt idx="229">
                  <c:v>-15.064</c:v>
                </c:pt>
                <c:pt idx="230">
                  <c:v>-15.008000000000001</c:v>
                </c:pt>
                <c:pt idx="231">
                  <c:v>-14.955000000000005</c:v>
                </c:pt>
                <c:pt idx="232">
                  <c:v>-14.905000000000005</c:v>
                </c:pt>
                <c:pt idx="233">
                  <c:v>-14.869000000000005</c:v>
                </c:pt>
                <c:pt idx="234">
                  <c:v>-14.889000000000005</c:v>
                </c:pt>
                <c:pt idx="235">
                  <c:v>-14.819000000000004</c:v>
                </c:pt>
                <c:pt idx="236">
                  <c:v>-14.781000000000001</c:v>
                </c:pt>
                <c:pt idx="237">
                  <c:v>-14.744999999999999</c:v>
                </c:pt>
                <c:pt idx="238">
                  <c:v>-14.681000000000001</c:v>
                </c:pt>
                <c:pt idx="239">
                  <c:v>-14.718999999999999</c:v>
                </c:pt>
                <c:pt idx="240">
                  <c:v>-16.055</c:v>
                </c:pt>
                <c:pt idx="241">
                  <c:v>-17.417000000000005</c:v>
                </c:pt>
                <c:pt idx="242">
                  <c:v>-18.367000000000001</c:v>
                </c:pt>
                <c:pt idx="243">
                  <c:v>-19.117000000000012</c:v>
                </c:pt>
                <c:pt idx="244">
                  <c:v>-19.611000000000011</c:v>
                </c:pt>
                <c:pt idx="245">
                  <c:v>-19.827999999999999</c:v>
                </c:pt>
                <c:pt idx="246">
                  <c:v>-20.122</c:v>
                </c:pt>
                <c:pt idx="247">
                  <c:v>-20.524999999999999</c:v>
                </c:pt>
                <c:pt idx="248">
                  <c:v>-20.797999999999988</c:v>
                </c:pt>
                <c:pt idx="249">
                  <c:v>-20.986999999999981</c:v>
                </c:pt>
                <c:pt idx="250">
                  <c:v>-21.187999999999999</c:v>
                </c:pt>
                <c:pt idx="251">
                  <c:v>-21.548999999999989</c:v>
                </c:pt>
                <c:pt idx="252">
                  <c:v>-21.908999999999985</c:v>
                </c:pt>
                <c:pt idx="253">
                  <c:v>-22.137000000000011</c:v>
                </c:pt>
                <c:pt idx="254">
                  <c:v>-22.326000000000001</c:v>
                </c:pt>
                <c:pt idx="255">
                  <c:v>-22.335000000000001</c:v>
                </c:pt>
                <c:pt idx="256">
                  <c:v>-21.687000000000001</c:v>
                </c:pt>
                <c:pt idx="257">
                  <c:v>-20.785999999999984</c:v>
                </c:pt>
                <c:pt idx="258">
                  <c:v>-20.305</c:v>
                </c:pt>
                <c:pt idx="259">
                  <c:v>-19.87</c:v>
                </c:pt>
                <c:pt idx="260">
                  <c:v>-19.463999999999984</c:v>
                </c:pt>
                <c:pt idx="261">
                  <c:v>-19.175999999999988</c:v>
                </c:pt>
                <c:pt idx="262">
                  <c:v>-18.905999999999985</c:v>
                </c:pt>
                <c:pt idx="263">
                  <c:v>-18.681000000000001</c:v>
                </c:pt>
                <c:pt idx="264">
                  <c:v>-18.491</c:v>
                </c:pt>
                <c:pt idx="265">
                  <c:v>-18.376999999999999</c:v>
                </c:pt>
                <c:pt idx="266">
                  <c:v>-18.24499999999999</c:v>
                </c:pt>
                <c:pt idx="267">
                  <c:v>-18.164000000000001</c:v>
                </c:pt>
                <c:pt idx="268">
                  <c:v>-18.044</c:v>
                </c:pt>
                <c:pt idx="269">
                  <c:v>-17.940999999999985</c:v>
                </c:pt>
                <c:pt idx="270">
                  <c:v>-17.827999999999999</c:v>
                </c:pt>
                <c:pt idx="271">
                  <c:v>-17.745999999999984</c:v>
                </c:pt>
                <c:pt idx="272">
                  <c:v>-17.646999999999988</c:v>
                </c:pt>
                <c:pt idx="273">
                  <c:v>-17.594000000000001</c:v>
                </c:pt>
                <c:pt idx="274">
                  <c:v>-17.516999999999999</c:v>
                </c:pt>
                <c:pt idx="275">
                  <c:v>-17.440999999999985</c:v>
                </c:pt>
                <c:pt idx="276">
                  <c:v>-17.399000000000001</c:v>
                </c:pt>
                <c:pt idx="277">
                  <c:v>-17.291</c:v>
                </c:pt>
                <c:pt idx="278">
                  <c:v>-17.219000000000001</c:v>
                </c:pt>
                <c:pt idx="279">
                  <c:v>-17.155999999999999</c:v>
                </c:pt>
                <c:pt idx="280">
                  <c:v>-17.099</c:v>
                </c:pt>
                <c:pt idx="281">
                  <c:v>-17.021000000000001</c:v>
                </c:pt>
                <c:pt idx="282">
                  <c:v>-16.975999999999988</c:v>
                </c:pt>
                <c:pt idx="283">
                  <c:v>-16.934000000000001</c:v>
                </c:pt>
                <c:pt idx="284">
                  <c:v>-16.826000000000001</c:v>
                </c:pt>
                <c:pt idx="285">
                  <c:v>-16.73</c:v>
                </c:pt>
                <c:pt idx="286">
                  <c:v>-16.696999999999999</c:v>
                </c:pt>
                <c:pt idx="287">
                  <c:v>-16.689</c:v>
                </c:pt>
                <c:pt idx="288">
                  <c:v>-16.565999999999985</c:v>
                </c:pt>
                <c:pt idx="289">
                  <c:v>-16.577999999999999</c:v>
                </c:pt>
                <c:pt idx="290">
                  <c:v>-16.488999999999983</c:v>
                </c:pt>
                <c:pt idx="291">
                  <c:v>-16.393999999999988</c:v>
                </c:pt>
                <c:pt idx="292">
                  <c:v>-16.417000000000005</c:v>
                </c:pt>
                <c:pt idx="293">
                  <c:v>-16.379000000000001</c:v>
                </c:pt>
                <c:pt idx="294">
                  <c:v>-16.317000000000011</c:v>
                </c:pt>
                <c:pt idx="295">
                  <c:v>-16.257999999999999</c:v>
                </c:pt>
                <c:pt idx="296">
                  <c:v>-16.273</c:v>
                </c:pt>
                <c:pt idx="297">
                  <c:v>-16.187000000000001</c:v>
                </c:pt>
                <c:pt idx="298">
                  <c:v>-16.128</c:v>
                </c:pt>
                <c:pt idx="299">
                  <c:v>-16.065999999999985</c:v>
                </c:pt>
                <c:pt idx="300">
                  <c:v>-16.030999999999999</c:v>
                </c:pt>
                <c:pt idx="301">
                  <c:v>-16.048999999999989</c:v>
                </c:pt>
                <c:pt idx="302">
                  <c:v>-15.952000000000005</c:v>
                </c:pt>
                <c:pt idx="303">
                  <c:v>-15.89</c:v>
                </c:pt>
                <c:pt idx="304">
                  <c:v>-15.837</c:v>
                </c:pt>
                <c:pt idx="305">
                  <c:v>-15.819000000000004</c:v>
                </c:pt>
                <c:pt idx="306">
                  <c:v>-15.689</c:v>
                </c:pt>
                <c:pt idx="307">
                  <c:v>-15.709999999999999</c:v>
                </c:pt>
                <c:pt idx="308">
                  <c:v>-15.632</c:v>
                </c:pt>
                <c:pt idx="309">
                  <c:v>-15.645</c:v>
                </c:pt>
                <c:pt idx="310">
                  <c:v>-15.561</c:v>
                </c:pt>
                <c:pt idx="311">
                  <c:v>-15.523</c:v>
                </c:pt>
                <c:pt idx="312">
                  <c:v>-15.49</c:v>
                </c:pt>
                <c:pt idx="313">
                  <c:v>-15.439</c:v>
                </c:pt>
                <c:pt idx="314">
                  <c:v>-15.354000000000006</c:v>
                </c:pt>
                <c:pt idx="315">
                  <c:v>-15.339</c:v>
                </c:pt>
                <c:pt idx="316">
                  <c:v>-15.333</c:v>
                </c:pt>
                <c:pt idx="317">
                  <c:v>-15.272</c:v>
                </c:pt>
                <c:pt idx="318">
                  <c:v>-15.239000000000001</c:v>
                </c:pt>
                <c:pt idx="319">
                  <c:v>-15.192</c:v>
                </c:pt>
                <c:pt idx="320">
                  <c:v>-15.098000000000001</c:v>
                </c:pt>
                <c:pt idx="321">
                  <c:v>-15.047999999999998</c:v>
                </c:pt>
                <c:pt idx="322">
                  <c:v>-15.027000000000001</c:v>
                </c:pt>
                <c:pt idx="323">
                  <c:v>-15.002000000000002</c:v>
                </c:pt>
                <c:pt idx="324">
                  <c:v>-14.94</c:v>
                </c:pt>
                <c:pt idx="325">
                  <c:v>-14.878</c:v>
                </c:pt>
                <c:pt idx="326">
                  <c:v>-14.863000000000005</c:v>
                </c:pt>
                <c:pt idx="327">
                  <c:v>-14.822000000000005</c:v>
                </c:pt>
                <c:pt idx="328">
                  <c:v>-14.743999999999998</c:v>
                </c:pt>
                <c:pt idx="329">
                  <c:v>-14.726999999999999</c:v>
                </c:pt>
                <c:pt idx="330">
                  <c:v>-14.706</c:v>
                </c:pt>
                <c:pt idx="331">
                  <c:v>-14.715</c:v>
                </c:pt>
                <c:pt idx="332">
                  <c:v>-16.181999999999999</c:v>
                </c:pt>
                <c:pt idx="333">
                  <c:v>-17.451000000000001</c:v>
                </c:pt>
                <c:pt idx="334">
                  <c:v>-18.44799999999999</c:v>
                </c:pt>
                <c:pt idx="335">
                  <c:v>-19.048999999999989</c:v>
                </c:pt>
                <c:pt idx="336">
                  <c:v>-19.585999999999984</c:v>
                </c:pt>
                <c:pt idx="337">
                  <c:v>-19.844999999999999</c:v>
                </c:pt>
                <c:pt idx="338">
                  <c:v>-20.213999999999999</c:v>
                </c:pt>
                <c:pt idx="339">
                  <c:v>-20.561999999999991</c:v>
                </c:pt>
                <c:pt idx="340">
                  <c:v>-20.757999999999999</c:v>
                </c:pt>
                <c:pt idx="341">
                  <c:v>-21.042999999999989</c:v>
                </c:pt>
                <c:pt idx="342">
                  <c:v>-21.222999999999985</c:v>
                </c:pt>
                <c:pt idx="343">
                  <c:v>-21.571000000000005</c:v>
                </c:pt>
                <c:pt idx="344">
                  <c:v>-21.795000000000002</c:v>
                </c:pt>
                <c:pt idx="345">
                  <c:v>-22.033000000000001</c:v>
                </c:pt>
                <c:pt idx="346">
                  <c:v>-22.24799999999999</c:v>
                </c:pt>
                <c:pt idx="347">
                  <c:v>-22.256</c:v>
                </c:pt>
                <c:pt idx="348">
                  <c:v>-21.585999999999984</c:v>
                </c:pt>
                <c:pt idx="349">
                  <c:v>-20.806999999999999</c:v>
                </c:pt>
                <c:pt idx="350">
                  <c:v>-20.202000000000002</c:v>
                </c:pt>
                <c:pt idx="351">
                  <c:v>-19.763999999999989</c:v>
                </c:pt>
                <c:pt idx="352">
                  <c:v>-19.388999999999989</c:v>
                </c:pt>
                <c:pt idx="353">
                  <c:v>-19.073</c:v>
                </c:pt>
                <c:pt idx="354">
                  <c:v>-18.815000000000001</c:v>
                </c:pt>
                <c:pt idx="355">
                  <c:v>-18.649999999999999</c:v>
                </c:pt>
                <c:pt idx="356">
                  <c:v>-18.507999999999999</c:v>
                </c:pt>
                <c:pt idx="357">
                  <c:v>-18.350999999999999</c:v>
                </c:pt>
                <c:pt idx="358">
                  <c:v>-18.236999999999988</c:v>
                </c:pt>
                <c:pt idx="359">
                  <c:v>-13.89</c:v>
                </c:pt>
                <c:pt idx="360">
                  <c:v>6.9239999999999995</c:v>
                </c:pt>
                <c:pt idx="361">
                  <c:v>11.035</c:v>
                </c:pt>
                <c:pt idx="362">
                  <c:v>13.467000000000002</c:v>
                </c:pt>
                <c:pt idx="363">
                  <c:v>13.641999999999999</c:v>
                </c:pt>
                <c:pt idx="364">
                  <c:v>13.371</c:v>
                </c:pt>
                <c:pt idx="365">
                  <c:v>13.027000000000001</c:v>
                </c:pt>
                <c:pt idx="366">
                  <c:v>12.098000000000001</c:v>
                </c:pt>
                <c:pt idx="367">
                  <c:v>12.814</c:v>
                </c:pt>
                <c:pt idx="368">
                  <c:v>12.673</c:v>
                </c:pt>
                <c:pt idx="369">
                  <c:v>13.39</c:v>
                </c:pt>
                <c:pt idx="370">
                  <c:v>13.451000000000002</c:v>
                </c:pt>
                <c:pt idx="371">
                  <c:v>9.6650000000000027</c:v>
                </c:pt>
                <c:pt idx="372">
                  <c:v>-3.5539999999999998</c:v>
                </c:pt>
                <c:pt idx="373">
                  <c:v>-6.3919999999999995</c:v>
                </c:pt>
                <c:pt idx="374">
                  <c:v>-6.673</c:v>
                </c:pt>
                <c:pt idx="375">
                  <c:v>-6.6710000000000003</c:v>
                </c:pt>
                <c:pt idx="376">
                  <c:v>-6.5979999999999972</c:v>
                </c:pt>
                <c:pt idx="377">
                  <c:v>-6.4969999999999999</c:v>
                </c:pt>
                <c:pt idx="378">
                  <c:v>-6.3949999999999969</c:v>
                </c:pt>
                <c:pt idx="379">
                  <c:v>-6.6189999999999971</c:v>
                </c:pt>
                <c:pt idx="380">
                  <c:v>-6.7290000000000001</c:v>
                </c:pt>
                <c:pt idx="381">
                  <c:v>-6.6209999999999978</c:v>
                </c:pt>
                <c:pt idx="382">
                  <c:v>-6.9909999999999997</c:v>
                </c:pt>
                <c:pt idx="383">
                  <c:v>-7.0219999999999985</c:v>
                </c:pt>
                <c:pt idx="384">
                  <c:v>-7.1349999999999971</c:v>
                </c:pt>
                <c:pt idx="385">
                  <c:v>-7.391</c:v>
                </c:pt>
                <c:pt idx="386">
                  <c:v>-7.3529999999999971</c:v>
                </c:pt>
                <c:pt idx="387">
                  <c:v>-7.4779999999999998</c:v>
                </c:pt>
                <c:pt idx="388">
                  <c:v>-7.73</c:v>
                </c:pt>
                <c:pt idx="389">
                  <c:v>-7.7450000000000001</c:v>
                </c:pt>
                <c:pt idx="390">
                  <c:v>-7.9870000000000001</c:v>
                </c:pt>
                <c:pt idx="391">
                  <c:v>-8.0730000000000004</c:v>
                </c:pt>
                <c:pt idx="392">
                  <c:v>-8.1</c:v>
                </c:pt>
                <c:pt idx="393">
                  <c:v>-8.2409999999999997</c:v>
                </c:pt>
                <c:pt idx="394">
                  <c:v>-8.3920000000000048</c:v>
                </c:pt>
                <c:pt idx="395">
                  <c:v>-8.5180000000000007</c:v>
                </c:pt>
                <c:pt idx="396">
                  <c:v>-8.629999999999999</c:v>
                </c:pt>
                <c:pt idx="397">
                  <c:v>-8.7109999999999985</c:v>
                </c:pt>
                <c:pt idx="398">
                  <c:v>-8.8210000000000015</c:v>
                </c:pt>
                <c:pt idx="399">
                  <c:v>-8.8650000000000055</c:v>
                </c:pt>
                <c:pt idx="400">
                  <c:v>-9.0010000000000012</c:v>
                </c:pt>
                <c:pt idx="401">
                  <c:v>-9.3350000000000026</c:v>
                </c:pt>
                <c:pt idx="402">
                  <c:v>-9.2680000000000007</c:v>
                </c:pt>
                <c:pt idx="403">
                  <c:v>-9.3960000000000008</c:v>
                </c:pt>
                <c:pt idx="404">
                  <c:v>-9.3230000000000004</c:v>
                </c:pt>
                <c:pt idx="405">
                  <c:v>-9.66</c:v>
                </c:pt>
                <c:pt idx="406">
                  <c:v>-9.657</c:v>
                </c:pt>
                <c:pt idx="407">
                  <c:v>-9.793000000000001</c:v>
                </c:pt>
                <c:pt idx="408">
                  <c:v>-9.7760000000000016</c:v>
                </c:pt>
                <c:pt idx="409">
                  <c:v>-9.8030000000000008</c:v>
                </c:pt>
                <c:pt idx="410">
                  <c:v>-9.92</c:v>
                </c:pt>
                <c:pt idx="411">
                  <c:v>-10.004</c:v>
                </c:pt>
                <c:pt idx="412">
                  <c:v>-9.9910000000000014</c:v>
                </c:pt>
                <c:pt idx="413">
                  <c:v>-10.140999999999998</c:v>
                </c:pt>
                <c:pt idx="414">
                  <c:v>-10.197000000000001</c:v>
                </c:pt>
                <c:pt idx="415">
                  <c:v>-10.309000000000005</c:v>
                </c:pt>
                <c:pt idx="416">
                  <c:v>-10.200000000000001</c:v>
                </c:pt>
                <c:pt idx="417">
                  <c:v>-10.306000000000004</c:v>
                </c:pt>
                <c:pt idx="418">
                  <c:v>-10.353000000000005</c:v>
                </c:pt>
                <c:pt idx="419">
                  <c:v>-10.498000000000001</c:v>
                </c:pt>
                <c:pt idx="420">
                  <c:v>-10.451000000000002</c:v>
                </c:pt>
                <c:pt idx="421">
                  <c:v>-10.513</c:v>
                </c:pt>
                <c:pt idx="422">
                  <c:v>-10.451000000000002</c:v>
                </c:pt>
                <c:pt idx="423">
                  <c:v>-10.691000000000001</c:v>
                </c:pt>
                <c:pt idx="424">
                  <c:v>-10.622</c:v>
                </c:pt>
                <c:pt idx="425">
                  <c:v>-10.713000000000001</c:v>
                </c:pt>
                <c:pt idx="426">
                  <c:v>-10.726000000000001</c:v>
                </c:pt>
                <c:pt idx="427">
                  <c:v>-10.84</c:v>
                </c:pt>
                <c:pt idx="428">
                  <c:v>-10.831</c:v>
                </c:pt>
                <c:pt idx="429">
                  <c:v>-10.961</c:v>
                </c:pt>
                <c:pt idx="430">
                  <c:v>-10.961</c:v>
                </c:pt>
                <c:pt idx="431">
                  <c:v>-11.087</c:v>
                </c:pt>
                <c:pt idx="432">
                  <c:v>-11.064</c:v>
                </c:pt>
                <c:pt idx="433">
                  <c:v>-11.053000000000004</c:v>
                </c:pt>
                <c:pt idx="434">
                  <c:v>-11.06</c:v>
                </c:pt>
                <c:pt idx="435">
                  <c:v>-11.226000000000001</c:v>
                </c:pt>
                <c:pt idx="436">
                  <c:v>-11.143999999999998</c:v>
                </c:pt>
                <c:pt idx="437">
                  <c:v>-11.123000000000001</c:v>
                </c:pt>
                <c:pt idx="438">
                  <c:v>-11.217999999999998</c:v>
                </c:pt>
                <c:pt idx="439">
                  <c:v>-11.240999999999998</c:v>
                </c:pt>
                <c:pt idx="440">
                  <c:v>-11.253</c:v>
                </c:pt>
                <c:pt idx="441">
                  <c:v>-11.262</c:v>
                </c:pt>
                <c:pt idx="442">
                  <c:v>-11.43</c:v>
                </c:pt>
                <c:pt idx="443">
                  <c:v>-11.394</c:v>
                </c:pt>
                <c:pt idx="444">
                  <c:v>-11.371</c:v>
                </c:pt>
                <c:pt idx="445">
                  <c:v>-11.374000000000002</c:v>
                </c:pt>
                <c:pt idx="446">
                  <c:v>-11.324</c:v>
                </c:pt>
                <c:pt idx="447">
                  <c:v>-11.495000000000005</c:v>
                </c:pt>
                <c:pt idx="448">
                  <c:v>-11.53</c:v>
                </c:pt>
                <c:pt idx="449">
                  <c:v>-11.566000000000004</c:v>
                </c:pt>
                <c:pt idx="450">
                  <c:v>-11.525</c:v>
                </c:pt>
                <c:pt idx="451">
                  <c:v>-11.638999999999999</c:v>
                </c:pt>
                <c:pt idx="452">
                  <c:v>-11.66</c:v>
                </c:pt>
                <c:pt idx="453">
                  <c:v>-11.617999999999999</c:v>
                </c:pt>
                <c:pt idx="454">
                  <c:v>-11.554</c:v>
                </c:pt>
                <c:pt idx="455">
                  <c:v>-11.569000000000004</c:v>
                </c:pt>
                <c:pt idx="456">
                  <c:v>-11.678000000000001</c:v>
                </c:pt>
                <c:pt idx="457">
                  <c:v>-11.666</c:v>
                </c:pt>
                <c:pt idx="458">
                  <c:v>-11.787000000000001</c:v>
                </c:pt>
                <c:pt idx="459">
                  <c:v>-11.622</c:v>
                </c:pt>
                <c:pt idx="460">
                  <c:v>-11.718999999999999</c:v>
                </c:pt>
                <c:pt idx="461">
                  <c:v>-11.681000000000001</c:v>
                </c:pt>
                <c:pt idx="462">
                  <c:v>-11.911</c:v>
                </c:pt>
                <c:pt idx="463">
                  <c:v>-11.911</c:v>
                </c:pt>
                <c:pt idx="464">
                  <c:v>-11.964</c:v>
                </c:pt>
                <c:pt idx="465">
                  <c:v>-12.035</c:v>
                </c:pt>
                <c:pt idx="466">
                  <c:v>-11.923</c:v>
                </c:pt>
                <c:pt idx="467">
                  <c:v>-11.884</c:v>
                </c:pt>
                <c:pt idx="468">
                  <c:v>-11.767000000000001</c:v>
                </c:pt>
                <c:pt idx="469">
                  <c:v>-11.978</c:v>
                </c:pt>
                <c:pt idx="470">
                  <c:v>-11.888</c:v>
                </c:pt>
                <c:pt idx="471">
                  <c:v>-11.876000000000007</c:v>
                </c:pt>
                <c:pt idx="472">
                  <c:v>-12.021000000000001</c:v>
                </c:pt>
                <c:pt idx="473">
                  <c:v>-12.120999999999999</c:v>
                </c:pt>
                <c:pt idx="474">
                  <c:v>-11.982000000000005</c:v>
                </c:pt>
                <c:pt idx="475">
                  <c:v>-12.129999999999999</c:v>
                </c:pt>
                <c:pt idx="476">
                  <c:v>-12.05</c:v>
                </c:pt>
                <c:pt idx="477">
                  <c:v>-11.988</c:v>
                </c:pt>
                <c:pt idx="478">
                  <c:v>-12.097</c:v>
                </c:pt>
                <c:pt idx="479">
                  <c:v>-12.165000000000004</c:v>
                </c:pt>
                <c:pt idx="480">
                  <c:v>-12.145</c:v>
                </c:pt>
                <c:pt idx="481">
                  <c:v>-12.124000000000001</c:v>
                </c:pt>
                <c:pt idx="482">
                  <c:v>-12.254</c:v>
                </c:pt>
                <c:pt idx="483">
                  <c:v>-12.223999999999998</c:v>
                </c:pt>
                <c:pt idx="484">
                  <c:v>-12.148999999999999</c:v>
                </c:pt>
                <c:pt idx="485">
                  <c:v>-12.192</c:v>
                </c:pt>
                <c:pt idx="486">
                  <c:v>-12.313000000000002</c:v>
                </c:pt>
                <c:pt idx="487">
                  <c:v>-12.213000000000001</c:v>
                </c:pt>
                <c:pt idx="488">
                  <c:v>-12.216000000000001</c:v>
                </c:pt>
                <c:pt idx="489">
                  <c:v>-12.31</c:v>
                </c:pt>
                <c:pt idx="490">
                  <c:v>-12.316000000000004</c:v>
                </c:pt>
                <c:pt idx="491">
                  <c:v>-12.452000000000005</c:v>
                </c:pt>
                <c:pt idx="492">
                  <c:v>-12.431000000000001</c:v>
                </c:pt>
                <c:pt idx="493">
                  <c:v>-12.39</c:v>
                </c:pt>
                <c:pt idx="494">
                  <c:v>-12.39</c:v>
                </c:pt>
                <c:pt idx="495">
                  <c:v>-12.434000000000001</c:v>
                </c:pt>
                <c:pt idx="496">
                  <c:v>-12.449</c:v>
                </c:pt>
                <c:pt idx="497">
                  <c:v>-12.483000000000002</c:v>
                </c:pt>
                <c:pt idx="498">
                  <c:v>-12.312000000000005</c:v>
                </c:pt>
                <c:pt idx="499">
                  <c:v>-12.517000000000001</c:v>
                </c:pt>
                <c:pt idx="500">
                  <c:v>-12.556000000000004</c:v>
                </c:pt>
                <c:pt idx="501">
                  <c:v>-12.579000000000002</c:v>
                </c:pt>
                <c:pt idx="502">
                  <c:v>-12.456000000000005</c:v>
                </c:pt>
                <c:pt idx="503">
                  <c:v>-12.488</c:v>
                </c:pt>
                <c:pt idx="504">
                  <c:v>-12.562000000000005</c:v>
                </c:pt>
                <c:pt idx="505">
                  <c:v>-12.573</c:v>
                </c:pt>
                <c:pt idx="506">
                  <c:v>-12.543999999999999</c:v>
                </c:pt>
                <c:pt idx="507">
                  <c:v>-12.543999999999999</c:v>
                </c:pt>
                <c:pt idx="508">
                  <c:v>-12.615</c:v>
                </c:pt>
                <c:pt idx="509">
                  <c:v>-12.685</c:v>
                </c:pt>
                <c:pt idx="510">
                  <c:v>-12.602</c:v>
                </c:pt>
                <c:pt idx="511">
                  <c:v>-12.685</c:v>
                </c:pt>
                <c:pt idx="512">
                  <c:v>-12.665000000000004</c:v>
                </c:pt>
                <c:pt idx="513">
                  <c:v>-12.598000000000001</c:v>
                </c:pt>
                <c:pt idx="514">
                  <c:v>-12.611000000000001</c:v>
                </c:pt>
                <c:pt idx="515">
                  <c:v>-12.641999999999999</c:v>
                </c:pt>
                <c:pt idx="516">
                  <c:v>-12.666</c:v>
                </c:pt>
                <c:pt idx="517">
                  <c:v>-12.792</c:v>
                </c:pt>
                <c:pt idx="518">
                  <c:v>-12.669</c:v>
                </c:pt>
                <c:pt idx="519">
                  <c:v>-12.860000000000005</c:v>
                </c:pt>
                <c:pt idx="520">
                  <c:v>-12.825000000000005</c:v>
                </c:pt>
                <c:pt idx="521">
                  <c:v>-12.860000000000005</c:v>
                </c:pt>
                <c:pt idx="522">
                  <c:v>-12.822000000000005</c:v>
                </c:pt>
                <c:pt idx="523">
                  <c:v>-12.777999999999999</c:v>
                </c:pt>
                <c:pt idx="524">
                  <c:v>-12.803000000000004</c:v>
                </c:pt>
                <c:pt idx="525">
                  <c:v>-12.871</c:v>
                </c:pt>
                <c:pt idx="526">
                  <c:v>-12.8</c:v>
                </c:pt>
                <c:pt idx="527">
                  <c:v>-12.859000000000005</c:v>
                </c:pt>
                <c:pt idx="528">
                  <c:v>-12.843</c:v>
                </c:pt>
                <c:pt idx="529">
                  <c:v>-12.937000000000001</c:v>
                </c:pt>
                <c:pt idx="530">
                  <c:v>-12.905000000000005</c:v>
                </c:pt>
                <c:pt idx="531">
                  <c:v>-13.014000000000001</c:v>
                </c:pt>
                <c:pt idx="532">
                  <c:v>-12.864000000000004</c:v>
                </c:pt>
                <c:pt idx="533">
                  <c:v>-12.878</c:v>
                </c:pt>
                <c:pt idx="534">
                  <c:v>-12.839</c:v>
                </c:pt>
                <c:pt idx="535">
                  <c:v>-12.921000000000001</c:v>
                </c:pt>
                <c:pt idx="536">
                  <c:v>-12.969000000000005</c:v>
                </c:pt>
                <c:pt idx="537">
                  <c:v>-12.956000000000005</c:v>
                </c:pt>
                <c:pt idx="538">
                  <c:v>-12.929</c:v>
                </c:pt>
                <c:pt idx="539">
                  <c:v>-12.997</c:v>
                </c:pt>
                <c:pt idx="540">
                  <c:v>-12.932</c:v>
                </c:pt>
                <c:pt idx="541">
                  <c:v>-13.085000000000004</c:v>
                </c:pt>
                <c:pt idx="542">
                  <c:v>-12.938000000000001</c:v>
                </c:pt>
                <c:pt idx="543">
                  <c:v>-13.082000000000004</c:v>
                </c:pt>
                <c:pt idx="544">
                  <c:v>-13.063000000000002</c:v>
                </c:pt>
                <c:pt idx="545">
                  <c:v>-13.074</c:v>
                </c:pt>
                <c:pt idx="546">
                  <c:v>-13.078000000000001</c:v>
                </c:pt>
                <c:pt idx="547">
                  <c:v>-13.187000000000001</c:v>
                </c:pt>
                <c:pt idx="548">
                  <c:v>-13.093</c:v>
                </c:pt>
                <c:pt idx="549">
                  <c:v>-13.077</c:v>
                </c:pt>
                <c:pt idx="550">
                  <c:v>-13.03</c:v>
                </c:pt>
                <c:pt idx="551">
                  <c:v>-13.065000000000005</c:v>
                </c:pt>
                <c:pt idx="552">
                  <c:v>-13.192</c:v>
                </c:pt>
                <c:pt idx="553">
                  <c:v>-13.089</c:v>
                </c:pt>
                <c:pt idx="554">
                  <c:v>-13.079000000000002</c:v>
                </c:pt>
                <c:pt idx="555">
                  <c:v>-13.18</c:v>
                </c:pt>
                <c:pt idx="556">
                  <c:v>-13.222</c:v>
                </c:pt>
                <c:pt idx="557">
                  <c:v>-13.253</c:v>
                </c:pt>
                <c:pt idx="558">
                  <c:v>-13.279</c:v>
                </c:pt>
                <c:pt idx="559">
                  <c:v>-13.303000000000004</c:v>
                </c:pt>
                <c:pt idx="560">
                  <c:v>-13.223000000000001</c:v>
                </c:pt>
                <c:pt idx="561">
                  <c:v>-13.276</c:v>
                </c:pt>
                <c:pt idx="562">
                  <c:v>-13.341000000000001</c:v>
                </c:pt>
                <c:pt idx="563">
                  <c:v>-13.271000000000001</c:v>
                </c:pt>
                <c:pt idx="564">
                  <c:v>-13.293999999999999</c:v>
                </c:pt>
                <c:pt idx="565">
                  <c:v>-13.197999999999999</c:v>
                </c:pt>
                <c:pt idx="566">
                  <c:v>-13.360000000000005</c:v>
                </c:pt>
                <c:pt idx="567">
                  <c:v>-13.314</c:v>
                </c:pt>
                <c:pt idx="568">
                  <c:v>-13.350000000000005</c:v>
                </c:pt>
                <c:pt idx="569">
                  <c:v>-13.466000000000006</c:v>
                </c:pt>
                <c:pt idx="570">
                  <c:v>-13.360000000000005</c:v>
                </c:pt>
                <c:pt idx="571">
                  <c:v>-13.38</c:v>
                </c:pt>
                <c:pt idx="572">
                  <c:v>-13.525</c:v>
                </c:pt>
                <c:pt idx="573">
                  <c:v>-13.43</c:v>
                </c:pt>
                <c:pt idx="574">
                  <c:v>-13.583</c:v>
                </c:pt>
                <c:pt idx="575">
                  <c:v>-13.617999999999999</c:v>
                </c:pt>
                <c:pt idx="576">
                  <c:v>-13.519</c:v>
                </c:pt>
                <c:pt idx="577">
                  <c:v>-13.599</c:v>
                </c:pt>
                <c:pt idx="578">
                  <c:v>-13.546000000000001</c:v>
                </c:pt>
                <c:pt idx="579">
                  <c:v>-13.511000000000001</c:v>
                </c:pt>
                <c:pt idx="580">
                  <c:v>-13.54</c:v>
                </c:pt>
                <c:pt idx="581">
                  <c:v>-13.62</c:v>
                </c:pt>
                <c:pt idx="582">
                  <c:v>-13.69</c:v>
                </c:pt>
                <c:pt idx="583">
                  <c:v>-13.617000000000001</c:v>
                </c:pt>
                <c:pt idx="584">
                  <c:v>-13.58</c:v>
                </c:pt>
                <c:pt idx="585">
                  <c:v>-13.612</c:v>
                </c:pt>
                <c:pt idx="586">
                  <c:v>-13.567</c:v>
                </c:pt>
                <c:pt idx="587">
                  <c:v>-13.614000000000001</c:v>
                </c:pt>
                <c:pt idx="588">
                  <c:v>-13.588000000000001</c:v>
                </c:pt>
                <c:pt idx="589">
                  <c:v>-13.585000000000004</c:v>
                </c:pt>
                <c:pt idx="590">
                  <c:v>-13.561</c:v>
                </c:pt>
                <c:pt idx="591">
                  <c:v>-13.768000000000001</c:v>
                </c:pt>
                <c:pt idx="592">
                  <c:v>-13.726999999999999</c:v>
                </c:pt>
                <c:pt idx="593">
                  <c:v>-13.734999999999999</c:v>
                </c:pt>
                <c:pt idx="594">
                  <c:v>-13.725</c:v>
                </c:pt>
                <c:pt idx="595">
                  <c:v>-13.7</c:v>
                </c:pt>
                <c:pt idx="596">
                  <c:v>-13.729999999999999</c:v>
                </c:pt>
                <c:pt idx="597">
                  <c:v>-13.683</c:v>
                </c:pt>
                <c:pt idx="598">
                  <c:v>-13.804</c:v>
                </c:pt>
                <c:pt idx="599">
                  <c:v>-13.734999999999999</c:v>
                </c:pt>
                <c:pt idx="600">
                  <c:v>-13.652000000000005</c:v>
                </c:pt>
                <c:pt idx="601">
                  <c:v>-13.76</c:v>
                </c:pt>
                <c:pt idx="602">
                  <c:v>-13.737999999999998</c:v>
                </c:pt>
                <c:pt idx="603">
                  <c:v>-13.847</c:v>
                </c:pt>
                <c:pt idx="604">
                  <c:v>-13.784000000000001</c:v>
                </c:pt>
                <c:pt idx="605">
                  <c:v>-13.846</c:v>
                </c:pt>
                <c:pt idx="606">
                  <c:v>-13.866000000000005</c:v>
                </c:pt>
                <c:pt idx="607">
                  <c:v>-13.859000000000005</c:v>
                </c:pt>
                <c:pt idx="608">
                  <c:v>-13.773</c:v>
                </c:pt>
                <c:pt idx="609">
                  <c:v>-13.937000000000001</c:v>
                </c:pt>
                <c:pt idx="610">
                  <c:v>-13.922000000000002</c:v>
                </c:pt>
                <c:pt idx="611">
                  <c:v>-13.863000000000005</c:v>
                </c:pt>
                <c:pt idx="612">
                  <c:v>-13.824</c:v>
                </c:pt>
                <c:pt idx="613">
                  <c:v>-13.958</c:v>
                </c:pt>
                <c:pt idx="614">
                  <c:v>-13.973000000000004</c:v>
                </c:pt>
                <c:pt idx="615">
                  <c:v>-13.902000000000005</c:v>
                </c:pt>
                <c:pt idx="616">
                  <c:v>-13.811</c:v>
                </c:pt>
                <c:pt idx="617">
                  <c:v>-13.942</c:v>
                </c:pt>
                <c:pt idx="618">
                  <c:v>-13.814</c:v>
                </c:pt>
                <c:pt idx="619">
                  <c:v>-13.966000000000006</c:v>
                </c:pt>
                <c:pt idx="620">
                  <c:v>-13.961</c:v>
                </c:pt>
                <c:pt idx="621">
                  <c:v>-13.82</c:v>
                </c:pt>
                <c:pt idx="622">
                  <c:v>-13.974</c:v>
                </c:pt>
                <c:pt idx="623">
                  <c:v>-14.083</c:v>
                </c:pt>
                <c:pt idx="624">
                  <c:v>-13.991</c:v>
                </c:pt>
                <c:pt idx="625">
                  <c:v>-13.943</c:v>
                </c:pt>
                <c:pt idx="626">
                  <c:v>-14.039</c:v>
                </c:pt>
                <c:pt idx="627">
                  <c:v>-14.043999999999999</c:v>
                </c:pt>
                <c:pt idx="628">
                  <c:v>-14.006</c:v>
                </c:pt>
                <c:pt idx="629">
                  <c:v>-14.116</c:v>
                </c:pt>
                <c:pt idx="630">
                  <c:v>-14.130999999999998</c:v>
                </c:pt>
                <c:pt idx="631">
                  <c:v>-14.242000000000001</c:v>
                </c:pt>
                <c:pt idx="632">
                  <c:v>-14.066000000000004</c:v>
                </c:pt>
                <c:pt idx="633">
                  <c:v>-14.101000000000001</c:v>
                </c:pt>
                <c:pt idx="634">
                  <c:v>-13.985000000000005</c:v>
                </c:pt>
                <c:pt idx="635">
                  <c:v>-14.122</c:v>
                </c:pt>
                <c:pt idx="636">
                  <c:v>-14.117999999999999</c:v>
                </c:pt>
                <c:pt idx="637">
                  <c:v>-14.282</c:v>
                </c:pt>
                <c:pt idx="638">
                  <c:v>-14.230999999999998</c:v>
                </c:pt>
                <c:pt idx="639">
                  <c:v>-14.273</c:v>
                </c:pt>
                <c:pt idx="640">
                  <c:v>-14.227999999999998</c:v>
                </c:pt>
                <c:pt idx="641">
                  <c:v>-14.258000000000001</c:v>
                </c:pt>
                <c:pt idx="642">
                  <c:v>-14.297999999999998</c:v>
                </c:pt>
                <c:pt idx="643">
                  <c:v>-14.226999999999999</c:v>
                </c:pt>
                <c:pt idx="644">
                  <c:v>-14.293000000000001</c:v>
                </c:pt>
                <c:pt idx="645">
                  <c:v>-14.318</c:v>
                </c:pt>
                <c:pt idx="646">
                  <c:v>-14.32</c:v>
                </c:pt>
                <c:pt idx="647">
                  <c:v>-14.421000000000001</c:v>
                </c:pt>
                <c:pt idx="648">
                  <c:v>-14.293999999999999</c:v>
                </c:pt>
                <c:pt idx="649">
                  <c:v>-14.43</c:v>
                </c:pt>
                <c:pt idx="650">
                  <c:v>-14.459000000000005</c:v>
                </c:pt>
                <c:pt idx="651">
                  <c:v>-14.485000000000005</c:v>
                </c:pt>
                <c:pt idx="652">
                  <c:v>-14.394</c:v>
                </c:pt>
                <c:pt idx="653">
                  <c:v>-14.323</c:v>
                </c:pt>
                <c:pt idx="654">
                  <c:v>-14.407</c:v>
                </c:pt>
                <c:pt idx="655">
                  <c:v>-14.457000000000004</c:v>
                </c:pt>
                <c:pt idx="656">
                  <c:v>-14.43</c:v>
                </c:pt>
                <c:pt idx="657">
                  <c:v>-14.395000000000005</c:v>
                </c:pt>
                <c:pt idx="658">
                  <c:v>-14.563000000000002</c:v>
                </c:pt>
                <c:pt idx="659">
                  <c:v>-14.54</c:v>
                </c:pt>
                <c:pt idx="660">
                  <c:v>-14.414</c:v>
                </c:pt>
                <c:pt idx="661">
                  <c:v>-14.391</c:v>
                </c:pt>
                <c:pt idx="662">
                  <c:v>-14.529</c:v>
                </c:pt>
                <c:pt idx="663">
                  <c:v>-14.522</c:v>
                </c:pt>
                <c:pt idx="664">
                  <c:v>-14.49</c:v>
                </c:pt>
                <c:pt idx="665">
                  <c:v>-14.472000000000005</c:v>
                </c:pt>
                <c:pt idx="666">
                  <c:v>-14.525</c:v>
                </c:pt>
                <c:pt idx="667">
                  <c:v>-14.599</c:v>
                </c:pt>
                <c:pt idx="668">
                  <c:v>-14.62</c:v>
                </c:pt>
                <c:pt idx="669">
                  <c:v>-14.679</c:v>
                </c:pt>
                <c:pt idx="670">
                  <c:v>-14.548999999999999</c:v>
                </c:pt>
                <c:pt idx="671">
                  <c:v>-14.661</c:v>
                </c:pt>
                <c:pt idx="672">
                  <c:v>-14.728999999999999</c:v>
                </c:pt>
                <c:pt idx="673">
                  <c:v>-14.8</c:v>
                </c:pt>
                <c:pt idx="674">
                  <c:v>-14.790999999999999</c:v>
                </c:pt>
                <c:pt idx="675">
                  <c:v>-14.75</c:v>
                </c:pt>
                <c:pt idx="676">
                  <c:v>-14.767000000000001</c:v>
                </c:pt>
                <c:pt idx="677">
                  <c:v>-14.737999999999998</c:v>
                </c:pt>
                <c:pt idx="678">
                  <c:v>-14.874000000000002</c:v>
                </c:pt>
                <c:pt idx="679">
                  <c:v>-14.797000000000001</c:v>
                </c:pt>
                <c:pt idx="680">
                  <c:v>-14.783000000000001</c:v>
                </c:pt>
                <c:pt idx="681">
                  <c:v>-14.659000000000002</c:v>
                </c:pt>
                <c:pt idx="682">
                  <c:v>-14.821</c:v>
                </c:pt>
                <c:pt idx="683">
                  <c:v>-14.809000000000005</c:v>
                </c:pt>
                <c:pt idx="684">
                  <c:v>-14.823</c:v>
                </c:pt>
                <c:pt idx="685">
                  <c:v>-14.83</c:v>
                </c:pt>
                <c:pt idx="686">
                  <c:v>-14.933</c:v>
                </c:pt>
                <c:pt idx="687">
                  <c:v>-14.795</c:v>
                </c:pt>
                <c:pt idx="688">
                  <c:v>-14.83</c:v>
                </c:pt>
                <c:pt idx="689">
                  <c:v>-14.954000000000002</c:v>
                </c:pt>
                <c:pt idx="690">
                  <c:v>-14.954000000000002</c:v>
                </c:pt>
                <c:pt idx="691">
                  <c:v>-14.813000000000002</c:v>
                </c:pt>
                <c:pt idx="692">
                  <c:v>-14.914</c:v>
                </c:pt>
                <c:pt idx="693">
                  <c:v>-14.852000000000006</c:v>
                </c:pt>
                <c:pt idx="694">
                  <c:v>-14.850000000000005</c:v>
                </c:pt>
                <c:pt idx="695">
                  <c:v>-14.872000000000005</c:v>
                </c:pt>
                <c:pt idx="696">
                  <c:v>-15.014000000000001</c:v>
                </c:pt>
                <c:pt idx="697">
                  <c:v>-14.996</c:v>
                </c:pt>
                <c:pt idx="698">
                  <c:v>-15.002000000000002</c:v>
                </c:pt>
                <c:pt idx="699">
                  <c:v>-15.031000000000001</c:v>
                </c:pt>
                <c:pt idx="700">
                  <c:v>-14.912000000000004</c:v>
                </c:pt>
                <c:pt idx="701">
                  <c:v>-15.064</c:v>
                </c:pt>
                <c:pt idx="702">
                  <c:v>-15.079000000000002</c:v>
                </c:pt>
                <c:pt idx="703">
                  <c:v>-15.018000000000001</c:v>
                </c:pt>
                <c:pt idx="704">
                  <c:v>-15.017000000000001</c:v>
                </c:pt>
                <c:pt idx="705">
                  <c:v>-15.056000000000004</c:v>
                </c:pt>
                <c:pt idx="706">
                  <c:v>-14.97</c:v>
                </c:pt>
                <c:pt idx="707">
                  <c:v>-15.126000000000001</c:v>
                </c:pt>
                <c:pt idx="708">
                  <c:v>-15.185</c:v>
                </c:pt>
                <c:pt idx="709">
                  <c:v>-15.226000000000001</c:v>
                </c:pt>
                <c:pt idx="710">
                  <c:v>-15.132</c:v>
                </c:pt>
                <c:pt idx="711">
                  <c:v>-15.054</c:v>
                </c:pt>
                <c:pt idx="712">
                  <c:v>-15.129</c:v>
                </c:pt>
                <c:pt idx="713">
                  <c:v>-15.12</c:v>
                </c:pt>
                <c:pt idx="714">
                  <c:v>-15.071</c:v>
                </c:pt>
                <c:pt idx="715">
                  <c:v>-15.033000000000001</c:v>
                </c:pt>
                <c:pt idx="716">
                  <c:v>-15.097</c:v>
                </c:pt>
                <c:pt idx="717">
                  <c:v>-15.1</c:v>
                </c:pt>
                <c:pt idx="718">
                  <c:v>-15.186</c:v>
                </c:pt>
                <c:pt idx="719">
                  <c:v>-15.223999999999998</c:v>
                </c:pt>
                <c:pt idx="720">
                  <c:v>-15.244999999999999</c:v>
                </c:pt>
                <c:pt idx="721">
                  <c:v>-15.15</c:v>
                </c:pt>
                <c:pt idx="722">
                  <c:v>-15.31</c:v>
                </c:pt>
                <c:pt idx="723">
                  <c:v>-15.192</c:v>
                </c:pt>
                <c:pt idx="724">
                  <c:v>-15.301</c:v>
                </c:pt>
                <c:pt idx="725">
                  <c:v>-15.220999999999998</c:v>
                </c:pt>
                <c:pt idx="726">
                  <c:v>-15.313000000000002</c:v>
                </c:pt>
                <c:pt idx="727">
                  <c:v>-15.333</c:v>
                </c:pt>
                <c:pt idx="728">
                  <c:v>-15.336</c:v>
                </c:pt>
                <c:pt idx="729">
                  <c:v>-15.322000000000005</c:v>
                </c:pt>
                <c:pt idx="730">
                  <c:v>-15.322000000000005</c:v>
                </c:pt>
                <c:pt idx="731">
                  <c:v>-15.218999999999999</c:v>
                </c:pt>
                <c:pt idx="732">
                  <c:v>-15.289</c:v>
                </c:pt>
                <c:pt idx="733">
                  <c:v>-15.325000000000005</c:v>
                </c:pt>
                <c:pt idx="734">
                  <c:v>-15.227999999999998</c:v>
                </c:pt>
                <c:pt idx="735">
                  <c:v>-15.415000000000004</c:v>
                </c:pt>
                <c:pt idx="736">
                  <c:v>-15.371</c:v>
                </c:pt>
                <c:pt idx="737">
                  <c:v>-15.240999999999998</c:v>
                </c:pt>
                <c:pt idx="738">
                  <c:v>-15.384</c:v>
                </c:pt>
                <c:pt idx="739">
                  <c:v>-15.317</c:v>
                </c:pt>
                <c:pt idx="740">
                  <c:v>-15.284000000000001</c:v>
                </c:pt>
                <c:pt idx="741">
                  <c:v>-15.343</c:v>
                </c:pt>
                <c:pt idx="742">
                  <c:v>-15.399000000000004</c:v>
                </c:pt>
                <c:pt idx="743">
                  <c:v>-15.386000000000006</c:v>
                </c:pt>
                <c:pt idx="744">
                  <c:v>-15.258000000000001</c:v>
                </c:pt>
                <c:pt idx="745">
                  <c:v>-15.252000000000002</c:v>
                </c:pt>
                <c:pt idx="746">
                  <c:v>-15.305000000000005</c:v>
                </c:pt>
                <c:pt idx="747">
                  <c:v>-15.391</c:v>
                </c:pt>
                <c:pt idx="748">
                  <c:v>-15.314</c:v>
                </c:pt>
                <c:pt idx="749">
                  <c:v>-15.396000000000004</c:v>
                </c:pt>
                <c:pt idx="750">
                  <c:v>-15.421000000000001</c:v>
                </c:pt>
                <c:pt idx="751">
                  <c:v>-15.486000000000002</c:v>
                </c:pt>
                <c:pt idx="752">
                  <c:v>-15.509</c:v>
                </c:pt>
                <c:pt idx="753">
                  <c:v>-15.313000000000002</c:v>
                </c:pt>
                <c:pt idx="754">
                  <c:v>-15.39</c:v>
                </c:pt>
                <c:pt idx="755">
                  <c:v>-15.335000000000004</c:v>
                </c:pt>
                <c:pt idx="756">
                  <c:v>-15.536</c:v>
                </c:pt>
                <c:pt idx="757">
                  <c:v>-15.54</c:v>
                </c:pt>
                <c:pt idx="758">
                  <c:v>-15.47</c:v>
                </c:pt>
                <c:pt idx="759">
                  <c:v>-15.407</c:v>
                </c:pt>
                <c:pt idx="760">
                  <c:v>-15.477</c:v>
                </c:pt>
                <c:pt idx="761">
                  <c:v>-15.527000000000001</c:v>
                </c:pt>
                <c:pt idx="762">
                  <c:v>-15.537999999999998</c:v>
                </c:pt>
                <c:pt idx="763">
                  <c:v>-15.563000000000002</c:v>
                </c:pt>
                <c:pt idx="764">
                  <c:v>-15.474</c:v>
                </c:pt>
                <c:pt idx="765">
                  <c:v>-15.547000000000001</c:v>
                </c:pt>
                <c:pt idx="766">
                  <c:v>-15.493</c:v>
                </c:pt>
                <c:pt idx="767">
                  <c:v>-15.56</c:v>
                </c:pt>
                <c:pt idx="768">
                  <c:v>-15.504</c:v>
                </c:pt>
                <c:pt idx="769">
                  <c:v>-15.581</c:v>
                </c:pt>
                <c:pt idx="770">
                  <c:v>-15.575000000000005</c:v>
                </c:pt>
                <c:pt idx="771">
                  <c:v>-15.564</c:v>
                </c:pt>
                <c:pt idx="772">
                  <c:v>-15.613</c:v>
                </c:pt>
                <c:pt idx="773">
                  <c:v>-15.661</c:v>
                </c:pt>
                <c:pt idx="774">
                  <c:v>-15.595000000000002</c:v>
                </c:pt>
                <c:pt idx="775">
                  <c:v>-15.546000000000001</c:v>
                </c:pt>
                <c:pt idx="776">
                  <c:v>-15.62</c:v>
                </c:pt>
                <c:pt idx="777">
                  <c:v>-15.593</c:v>
                </c:pt>
                <c:pt idx="778">
                  <c:v>-15.699</c:v>
                </c:pt>
                <c:pt idx="779">
                  <c:v>-15.652000000000005</c:v>
                </c:pt>
                <c:pt idx="780">
                  <c:v>-15.586</c:v>
                </c:pt>
                <c:pt idx="781">
                  <c:v>-15.752000000000002</c:v>
                </c:pt>
                <c:pt idx="782">
                  <c:v>-15.683</c:v>
                </c:pt>
                <c:pt idx="783">
                  <c:v>-15.652000000000005</c:v>
                </c:pt>
                <c:pt idx="784">
                  <c:v>-15.653</c:v>
                </c:pt>
                <c:pt idx="785">
                  <c:v>-15.697000000000001</c:v>
                </c:pt>
                <c:pt idx="786">
                  <c:v>-15.67</c:v>
                </c:pt>
                <c:pt idx="787">
                  <c:v>-15.694000000000001</c:v>
                </c:pt>
                <c:pt idx="788">
                  <c:v>-15.768000000000001</c:v>
                </c:pt>
                <c:pt idx="789">
                  <c:v>-15.686</c:v>
                </c:pt>
                <c:pt idx="790">
                  <c:v>-15.646999999999998</c:v>
                </c:pt>
                <c:pt idx="791">
                  <c:v>-15.726000000000001</c:v>
                </c:pt>
                <c:pt idx="792">
                  <c:v>-15.739000000000001</c:v>
                </c:pt>
                <c:pt idx="793">
                  <c:v>-15.653</c:v>
                </c:pt>
                <c:pt idx="794">
                  <c:v>-15.744999999999999</c:v>
                </c:pt>
                <c:pt idx="795">
                  <c:v>-15.720999999999998</c:v>
                </c:pt>
                <c:pt idx="796">
                  <c:v>-15.821</c:v>
                </c:pt>
                <c:pt idx="797">
                  <c:v>-15.89</c:v>
                </c:pt>
                <c:pt idx="798">
                  <c:v>-15.802000000000005</c:v>
                </c:pt>
                <c:pt idx="799">
                  <c:v>-15.783000000000001</c:v>
                </c:pt>
                <c:pt idx="800">
                  <c:v>-15.761000000000001</c:v>
                </c:pt>
                <c:pt idx="801">
                  <c:v>-15.757</c:v>
                </c:pt>
                <c:pt idx="802">
                  <c:v>-15.757</c:v>
                </c:pt>
                <c:pt idx="803">
                  <c:v>-15.730999999999998</c:v>
                </c:pt>
                <c:pt idx="804">
                  <c:v>-15.866000000000005</c:v>
                </c:pt>
                <c:pt idx="805">
                  <c:v>-15.828000000000001</c:v>
                </c:pt>
                <c:pt idx="806">
                  <c:v>-15.854000000000006</c:v>
                </c:pt>
                <c:pt idx="807">
                  <c:v>-15.942</c:v>
                </c:pt>
                <c:pt idx="808">
                  <c:v>-15.833</c:v>
                </c:pt>
                <c:pt idx="809">
                  <c:v>-15.849</c:v>
                </c:pt>
                <c:pt idx="810">
                  <c:v>-15.835000000000004</c:v>
                </c:pt>
                <c:pt idx="811">
                  <c:v>-15.884</c:v>
                </c:pt>
                <c:pt idx="812">
                  <c:v>-15.793000000000001</c:v>
                </c:pt>
                <c:pt idx="813">
                  <c:v>-15.911</c:v>
                </c:pt>
                <c:pt idx="814">
                  <c:v>-15.775</c:v>
                </c:pt>
                <c:pt idx="815">
                  <c:v>-15.914</c:v>
                </c:pt>
                <c:pt idx="816">
                  <c:v>-15.761000000000001</c:v>
                </c:pt>
                <c:pt idx="817">
                  <c:v>-15.856000000000005</c:v>
                </c:pt>
                <c:pt idx="818">
                  <c:v>-15.826000000000002</c:v>
                </c:pt>
                <c:pt idx="819">
                  <c:v>-15.777999999999999</c:v>
                </c:pt>
                <c:pt idx="820">
                  <c:v>-15.749000000000001</c:v>
                </c:pt>
                <c:pt idx="821">
                  <c:v>-15.77</c:v>
                </c:pt>
                <c:pt idx="822">
                  <c:v>-15.899000000000004</c:v>
                </c:pt>
                <c:pt idx="823">
                  <c:v>-15.891</c:v>
                </c:pt>
                <c:pt idx="824">
                  <c:v>-15.947000000000001</c:v>
                </c:pt>
                <c:pt idx="825">
                  <c:v>-15.909000000000002</c:v>
                </c:pt>
                <c:pt idx="826">
                  <c:v>-15.877000000000002</c:v>
                </c:pt>
                <c:pt idx="827">
                  <c:v>-15.849</c:v>
                </c:pt>
                <c:pt idx="828">
                  <c:v>-15.825000000000005</c:v>
                </c:pt>
                <c:pt idx="829">
                  <c:v>-15.885000000000005</c:v>
                </c:pt>
                <c:pt idx="830">
                  <c:v>-15.926</c:v>
                </c:pt>
                <c:pt idx="831">
                  <c:v>-15.929</c:v>
                </c:pt>
                <c:pt idx="832">
                  <c:v>-15.853000000000005</c:v>
                </c:pt>
                <c:pt idx="833">
                  <c:v>-15.923</c:v>
                </c:pt>
                <c:pt idx="834">
                  <c:v>-16.004999999999999</c:v>
                </c:pt>
                <c:pt idx="835">
                  <c:v>-15.886000000000006</c:v>
                </c:pt>
                <c:pt idx="836">
                  <c:v>-15.985000000000005</c:v>
                </c:pt>
                <c:pt idx="837">
                  <c:v>-15.869000000000005</c:v>
                </c:pt>
                <c:pt idx="838">
                  <c:v>-15.841000000000001</c:v>
                </c:pt>
                <c:pt idx="839">
                  <c:v>-15.927</c:v>
                </c:pt>
                <c:pt idx="840">
                  <c:v>-15.968</c:v>
                </c:pt>
                <c:pt idx="841">
                  <c:v>-15.871</c:v>
                </c:pt>
                <c:pt idx="842">
                  <c:v>-15.950000000000005</c:v>
                </c:pt>
                <c:pt idx="843">
                  <c:v>-15.918000000000001</c:v>
                </c:pt>
                <c:pt idx="844">
                  <c:v>-15.906000000000002</c:v>
                </c:pt>
                <c:pt idx="845">
                  <c:v>-15.943</c:v>
                </c:pt>
                <c:pt idx="846">
                  <c:v>-15.924000000000001</c:v>
                </c:pt>
                <c:pt idx="847">
                  <c:v>-15.897</c:v>
                </c:pt>
                <c:pt idx="848">
                  <c:v>-15.891</c:v>
                </c:pt>
                <c:pt idx="849">
                  <c:v>-15.865000000000006</c:v>
                </c:pt>
                <c:pt idx="850">
                  <c:v>-15.868</c:v>
                </c:pt>
                <c:pt idx="851">
                  <c:v>-15.892000000000005</c:v>
                </c:pt>
                <c:pt idx="852">
                  <c:v>-15.912000000000004</c:v>
                </c:pt>
                <c:pt idx="853">
                  <c:v>-15.905000000000005</c:v>
                </c:pt>
                <c:pt idx="854">
                  <c:v>-15.887</c:v>
                </c:pt>
                <c:pt idx="855">
                  <c:v>-15.907</c:v>
                </c:pt>
                <c:pt idx="856">
                  <c:v>-15.878</c:v>
                </c:pt>
                <c:pt idx="857">
                  <c:v>-16.001000000000001</c:v>
                </c:pt>
                <c:pt idx="858">
                  <c:v>-15.922000000000002</c:v>
                </c:pt>
                <c:pt idx="859">
                  <c:v>-15.995000000000005</c:v>
                </c:pt>
                <c:pt idx="860">
                  <c:v>-15.936</c:v>
                </c:pt>
                <c:pt idx="861">
                  <c:v>-15.984</c:v>
                </c:pt>
                <c:pt idx="862">
                  <c:v>-16.006</c:v>
                </c:pt>
                <c:pt idx="863">
                  <c:v>-16.003</c:v>
                </c:pt>
                <c:pt idx="864">
                  <c:v>-15.961</c:v>
                </c:pt>
                <c:pt idx="865">
                  <c:v>-15.98</c:v>
                </c:pt>
                <c:pt idx="866">
                  <c:v>-16.036999999999999</c:v>
                </c:pt>
                <c:pt idx="867">
                  <c:v>-15.899000000000004</c:v>
                </c:pt>
                <c:pt idx="868">
                  <c:v>-16.007999999999999</c:v>
                </c:pt>
                <c:pt idx="869">
                  <c:v>-15.958</c:v>
                </c:pt>
                <c:pt idx="870">
                  <c:v>-16.024999999999999</c:v>
                </c:pt>
                <c:pt idx="871">
                  <c:v>-15.955000000000005</c:v>
                </c:pt>
                <c:pt idx="872">
                  <c:v>-15.938000000000001</c:v>
                </c:pt>
                <c:pt idx="873">
                  <c:v>-15.902000000000005</c:v>
                </c:pt>
                <c:pt idx="874">
                  <c:v>-15.939</c:v>
                </c:pt>
                <c:pt idx="875">
                  <c:v>-15.873000000000006</c:v>
                </c:pt>
                <c:pt idx="876">
                  <c:v>-15.899000000000004</c:v>
                </c:pt>
                <c:pt idx="877">
                  <c:v>-15.946</c:v>
                </c:pt>
                <c:pt idx="878">
                  <c:v>-15.905000000000005</c:v>
                </c:pt>
                <c:pt idx="879">
                  <c:v>-15.89</c:v>
                </c:pt>
                <c:pt idx="880">
                  <c:v>-15.908000000000001</c:v>
                </c:pt>
                <c:pt idx="881">
                  <c:v>-15.996</c:v>
                </c:pt>
                <c:pt idx="882">
                  <c:v>-15.962000000000005</c:v>
                </c:pt>
                <c:pt idx="883">
                  <c:v>-16.015000000000001</c:v>
                </c:pt>
                <c:pt idx="884">
                  <c:v>-15.852000000000006</c:v>
                </c:pt>
                <c:pt idx="885">
                  <c:v>-15.932</c:v>
                </c:pt>
                <c:pt idx="886">
                  <c:v>-16.032</c:v>
                </c:pt>
                <c:pt idx="887">
                  <c:v>-16.07</c:v>
                </c:pt>
                <c:pt idx="888">
                  <c:v>-15.952000000000005</c:v>
                </c:pt>
                <c:pt idx="889">
                  <c:v>-16.076000000000001</c:v>
                </c:pt>
                <c:pt idx="890">
                  <c:v>-16.11900000000001</c:v>
                </c:pt>
                <c:pt idx="891">
                  <c:v>-16.08199999999999</c:v>
                </c:pt>
                <c:pt idx="892">
                  <c:v>-16.04</c:v>
                </c:pt>
                <c:pt idx="893">
                  <c:v>-15.995000000000005</c:v>
                </c:pt>
                <c:pt idx="894">
                  <c:v>-16.035</c:v>
                </c:pt>
                <c:pt idx="895">
                  <c:v>-15.956000000000005</c:v>
                </c:pt>
                <c:pt idx="896">
                  <c:v>-15.956000000000005</c:v>
                </c:pt>
                <c:pt idx="897">
                  <c:v>-15.962000000000005</c:v>
                </c:pt>
                <c:pt idx="898">
                  <c:v>-15.909000000000002</c:v>
                </c:pt>
                <c:pt idx="899">
                  <c:v>-16.003</c:v>
                </c:pt>
                <c:pt idx="900">
                  <c:v>-16.058</c:v>
                </c:pt>
                <c:pt idx="901">
                  <c:v>-15.953000000000007</c:v>
                </c:pt>
                <c:pt idx="902">
                  <c:v>-15.986000000000002</c:v>
                </c:pt>
                <c:pt idx="903">
                  <c:v>-15.974</c:v>
                </c:pt>
                <c:pt idx="904">
                  <c:v>-16.039000000000001</c:v>
                </c:pt>
                <c:pt idx="905">
                  <c:v>-15.953000000000007</c:v>
                </c:pt>
                <c:pt idx="906">
                  <c:v>-15.9</c:v>
                </c:pt>
                <c:pt idx="907">
                  <c:v>-16.009</c:v>
                </c:pt>
                <c:pt idx="908">
                  <c:v>-16.056000000000001</c:v>
                </c:pt>
                <c:pt idx="909">
                  <c:v>-16.013999999999999</c:v>
                </c:pt>
                <c:pt idx="910">
                  <c:v>-15.925000000000002</c:v>
                </c:pt>
                <c:pt idx="911">
                  <c:v>-16.047999999999988</c:v>
                </c:pt>
                <c:pt idx="912">
                  <c:v>-15.918000000000001</c:v>
                </c:pt>
                <c:pt idx="913">
                  <c:v>-16.11000000000001</c:v>
                </c:pt>
                <c:pt idx="914">
                  <c:v>-16.11000000000001</c:v>
                </c:pt>
                <c:pt idx="915">
                  <c:v>-15.974</c:v>
                </c:pt>
                <c:pt idx="916">
                  <c:v>-16.094999999999999</c:v>
                </c:pt>
                <c:pt idx="917">
                  <c:v>-16.018999999999988</c:v>
                </c:pt>
                <c:pt idx="918">
                  <c:v>-16.138000000000005</c:v>
                </c:pt>
                <c:pt idx="919">
                  <c:v>-16.021000000000001</c:v>
                </c:pt>
                <c:pt idx="920">
                  <c:v>-16.010999999999999</c:v>
                </c:pt>
                <c:pt idx="921">
                  <c:v>-16.102</c:v>
                </c:pt>
                <c:pt idx="922">
                  <c:v>-15.99</c:v>
                </c:pt>
                <c:pt idx="923">
                  <c:v>-16.021999999999988</c:v>
                </c:pt>
                <c:pt idx="924">
                  <c:v>-16.027999999999999</c:v>
                </c:pt>
                <c:pt idx="925">
                  <c:v>-16.065999999999985</c:v>
                </c:pt>
                <c:pt idx="926">
                  <c:v>-16.042999999999989</c:v>
                </c:pt>
                <c:pt idx="927">
                  <c:v>-16.006</c:v>
                </c:pt>
                <c:pt idx="928">
                  <c:v>-16.024999999999999</c:v>
                </c:pt>
                <c:pt idx="929">
                  <c:v>-15.942</c:v>
                </c:pt>
                <c:pt idx="930">
                  <c:v>-15.934000000000001</c:v>
                </c:pt>
                <c:pt idx="931">
                  <c:v>-15.963000000000006</c:v>
                </c:pt>
                <c:pt idx="932">
                  <c:v>-16.052</c:v>
                </c:pt>
                <c:pt idx="933">
                  <c:v>-16.074999999999999</c:v>
                </c:pt>
                <c:pt idx="934">
                  <c:v>-16.064</c:v>
                </c:pt>
                <c:pt idx="935">
                  <c:v>-15.999000000000002</c:v>
                </c:pt>
                <c:pt idx="936">
                  <c:v>-16.021999999999988</c:v>
                </c:pt>
                <c:pt idx="937">
                  <c:v>-15.966000000000006</c:v>
                </c:pt>
                <c:pt idx="938">
                  <c:v>-16.035</c:v>
                </c:pt>
                <c:pt idx="939">
                  <c:v>-15.98</c:v>
                </c:pt>
                <c:pt idx="940">
                  <c:v>-16.013999999999999</c:v>
                </c:pt>
                <c:pt idx="941">
                  <c:v>-15.984</c:v>
                </c:pt>
                <c:pt idx="942">
                  <c:v>-16.001999999999999</c:v>
                </c:pt>
                <c:pt idx="943">
                  <c:v>-16.117000000000012</c:v>
                </c:pt>
                <c:pt idx="944">
                  <c:v>-16.023</c:v>
                </c:pt>
                <c:pt idx="945">
                  <c:v>-16.099</c:v>
                </c:pt>
                <c:pt idx="946">
                  <c:v>-16.099</c:v>
                </c:pt>
                <c:pt idx="947">
                  <c:v>-16.167999999999999</c:v>
                </c:pt>
                <c:pt idx="948">
                  <c:v>-16.007999999999999</c:v>
                </c:pt>
                <c:pt idx="949">
                  <c:v>-16.013999999999999</c:v>
                </c:pt>
                <c:pt idx="950">
                  <c:v>-16.038</c:v>
                </c:pt>
                <c:pt idx="951">
                  <c:v>-16.029</c:v>
                </c:pt>
                <c:pt idx="952">
                  <c:v>-15.988</c:v>
                </c:pt>
                <c:pt idx="953">
                  <c:v>-16.02</c:v>
                </c:pt>
                <c:pt idx="954">
                  <c:v>-15.985000000000005</c:v>
                </c:pt>
                <c:pt idx="955">
                  <c:v>-16.091000000000001</c:v>
                </c:pt>
                <c:pt idx="956">
                  <c:v>-16.003</c:v>
                </c:pt>
                <c:pt idx="957">
                  <c:v>-15.997</c:v>
                </c:pt>
                <c:pt idx="958">
                  <c:v>-15.912000000000004</c:v>
                </c:pt>
                <c:pt idx="959">
                  <c:v>-16.03</c:v>
                </c:pt>
                <c:pt idx="960">
                  <c:v>-15.956000000000005</c:v>
                </c:pt>
                <c:pt idx="961">
                  <c:v>-15.956000000000005</c:v>
                </c:pt>
                <c:pt idx="962">
                  <c:v>-15.959000000000005</c:v>
                </c:pt>
                <c:pt idx="963">
                  <c:v>-15.994</c:v>
                </c:pt>
                <c:pt idx="964">
                  <c:v>-16.035</c:v>
                </c:pt>
                <c:pt idx="965">
                  <c:v>-16.106000000000005</c:v>
                </c:pt>
                <c:pt idx="966">
                  <c:v>-16.003</c:v>
                </c:pt>
                <c:pt idx="967">
                  <c:v>-16.056999999999999</c:v>
                </c:pt>
                <c:pt idx="968">
                  <c:v>-16.015000000000001</c:v>
                </c:pt>
                <c:pt idx="969">
                  <c:v>-16.024000000000001</c:v>
                </c:pt>
                <c:pt idx="970">
                  <c:v>-16.006</c:v>
                </c:pt>
                <c:pt idx="971">
                  <c:v>-16.015000000000001</c:v>
                </c:pt>
                <c:pt idx="972">
                  <c:v>-15.938000000000001</c:v>
                </c:pt>
                <c:pt idx="973">
                  <c:v>-16.036000000000001</c:v>
                </c:pt>
                <c:pt idx="974">
                  <c:v>-16.047000000000001</c:v>
                </c:pt>
                <c:pt idx="975">
                  <c:v>-16.045000000000002</c:v>
                </c:pt>
                <c:pt idx="976">
                  <c:v>-16.001999999999999</c:v>
                </c:pt>
                <c:pt idx="977">
                  <c:v>-16.009</c:v>
                </c:pt>
                <c:pt idx="978">
                  <c:v>-16.024999999999999</c:v>
                </c:pt>
                <c:pt idx="979">
                  <c:v>-16.018000000000001</c:v>
                </c:pt>
                <c:pt idx="980">
                  <c:v>-15.974</c:v>
                </c:pt>
                <c:pt idx="981">
                  <c:v>-16.004000000000001</c:v>
                </c:pt>
                <c:pt idx="982">
                  <c:v>-16.094999999999999</c:v>
                </c:pt>
                <c:pt idx="983">
                  <c:v>-16.024000000000001</c:v>
                </c:pt>
                <c:pt idx="984">
                  <c:v>-15.947999999999999</c:v>
                </c:pt>
                <c:pt idx="985">
                  <c:v>-16.050999999999988</c:v>
                </c:pt>
                <c:pt idx="986">
                  <c:v>-16.018999999999988</c:v>
                </c:pt>
                <c:pt idx="987">
                  <c:v>-15.976000000000004</c:v>
                </c:pt>
                <c:pt idx="988">
                  <c:v>-15.976000000000004</c:v>
                </c:pt>
                <c:pt idx="989">
                  <c:v>-15.947999999999999</c:v>
                </c:pt>
                <c:pt idx="990">
                  <c:v>-16.045000000000002</c:v>
                </c:pt>
                <c:pt idx="991">
                  <c:v>-16.004000000000001</c:v>
                </c:pt>
                <c:pt idx="992">
                  <c:v>-16.036000000000001</c:v>
                </c:pt>
                <c:pt idx="993">
                  <c:v>-16.050999999999988</c:v>
                </c:pt>
                <c:pt idx="994">
                  <c:v>-16.036000000000001</c:v>
                </c:pt>
                <c:pt idx="995">
                  <c:v>-16.152999999999999</c:v>
                </c:pt>
                <c:pt idx="996">
                  <c:v>-16.079999999999988</c:v>
                </c:pt>
                <c:pt idx="997">
                  <c:v>-16.001000000000001</c:v>
                </c:pt>
                <c:pt idx="998">
                  <c:v>-15.96</c:v>
                </c:pt>
                <c:pt idx="999">
                  <c:v>-15.945</c:v>
                </c:pt>
                <c:pt idx="1000">
                  <c:v>-15.96</c:v>
                </c:pt>
                <c:pt idx="1001">
                  <c:v>-16.056999999999999</c:v>
                </c:pt>
                <c:pt idx="1002">
                  <c:v>-16.042000000000002</c:v>
                </c:pt>
                <c:pt idx="1003">
                  <c:v>-15.992000000000004</c:v>
                </c:pt>
                <c:pt idx="1004">
                  <c:v>-16.087</c:v>
                </c:pt>
                <c:pt idx="1005">
                  <c:v>-16.100999999999999</c:v>
                </c:pt>
                <c:pt idx="1006">
                  <c:v>-16.004000000000001</c:v>
                </c:pt>
                <c:pt idx="1007">
                  <c:v>-15.98</c:v>
                </c:pt>
                <c:pt idx="1008">
                  <c:v>-16.11000000000001</c:v>
                </c:pt>
                <c:pt idx="1009">
                  <c:v>-16.006</c:v>
                </c:pt>
                <c:pt idx="1010">
                  <c:v>-16.059999999999999</c:v>
                </c:pt>
                <c:pt idx="1011">
                  <c:v>-16.11600000000001</c:v>
                </c:pt>
                <c:pt idx="1012">
                  <c:v>-16.071999999999999</c:v>
                </c:pt>
                <c:pt idx="1013">
                  <c:v>-16.015999999999988</c:v>
                </c:pt>
                <c:pt idx="1014">
                  <c:v>-16.036999999999999</c:v>
                </c:pt>
                <c:pt idx="1015">
                  <c:v>-16.048999999999989</c:v>
                </c:pt>
                <c:pt idx="1016">
                  <c:v>-16.111000000000011</c:v>
                </c:pt>
                <c:pt idx="1017">
                  <c:v>-15.958</c:v>
                </c:pt>
                <c:pt idx="1018">
                  <c:v>-15.938000000000001</c:v>
                </c:pt>
                <c:pt idx="1019">
                  <c:v>-16.035</c:v>
                </c:pt>
                <c:pt idx="1020">
                  <c:v>-16.111000000000011</c:v>
                </c:pt>
                <c:pt idx="1021">
                  <c:v>-15.952000000000005</c:v>
                </c:pt>
                <c:pt idx="1022">
                  <c:v>-16.048999999999989</c:v>
                </c:pt>
                <c:pt idx="1023">
                  <c:v>-16.024999999999999</c:v>
                </c:pt>
                <c:pt idx="1024">
                  <c:v>-16.067</c:v>
                </c:pt>
                <c:pt idx="1025">
                  <c:v>-16.064</c:v>
                </c:pt>
                <c:pt idx="1026">
                  <c:v>-16.024000000000001</c:v>
                </c:pt>
                <c:pt idx="1027">
                  <c:v>-16.004000000000001</c:v>
                </c:pt>
                <c:pt idx="1028">
                  <c:v>-15.915000000000004</c:v>
                </c:pt>
                <c:pt idx="1029">
                  <c:v>-16.001999999999999</c:v>
                </c:pt>
                <c:pt idx="1030">
                  <c:v>-16.032</c:v>
                </c:pt>
                <c:pt idx="1031">
                  <c:v>-16.052</c:v>
                </c:pt>
                <c:pt idx="1032">
                  <c:v>-15.976000000000004</c:v>
                </c:pt>
                <c:pt idx="1033">
                  <c:v>-16.032</c:v>
                </c:pt>
                <c:pt idx="1034">
                  <c:v>-16.013999999999999</c:v>
                </c:pt>
                <c:pt idx="1035">
                  <c:v>-15.996</c:v>
                </c:pt>
                <c:pt idx="1036">
                  <c:v>-16.004999999999999</c:v>
                </c:pt>
                <c:pt idx="1037">
                  <c:v>-16.039000000000001</c:v>
                </c:pt>
                <c:pt idx="1038">
                  <c:v>-16.036999999999999</c:v>
                </c:pt>
                <c:pt idx="1039">
                  <c:v>-16.059999999999999</c:v>
                </c:pt>
                <c:pt idx="1040">
                  <c:v>-16.094000000000001</c:v>
                </c:pt>
                <c:pt idx="1041">
                  <c:v>-16.032</c:v>
                </c:pt>
                <c:pt idx="1042">
                  <c:v>-16.08199999999999</c:v>
                </c:pt>
                <c:pt idx="1043">
                  <c:v>-16.055</c:v>
                </c:pt>
                <c:pt idx="1044">
                  <c:v>-16.07</c:v>
                </c:pt>
                <c:pt idx="1045">
                  <c:v>-15.979000000000005</c:v>
                </c:pt>
                <c:pt idx="1046">
                  <c:v>-16.048999999999989</c:v>
                </c:pt>
                <c:pt idx="1047">
                  <c:v>-16.073</c:v>
                </c:pt>
                <c:pt idx="1048">
                  <c:v>-16.041</c:v>
                </c:pt>
                <c:pt idx="1049">
                  <c:v>-16.137000000000011</c:v>
                </c:pt>
                <c:pt idx="1050">
                  <c:v>-15.963000000000006</c:v>
                </c:pt>
                <c:pt idx="1051">
                  <c:v>-16.010999999999999</c:v>
                </c:pt>
                <c:pt idx="1052">
                  <c:v>-15.994</c:v>
                </c:pt>
                <c:pt idx="1053">
                  <c:v>-16.146999999999988</c:v>
                </c:pt>
                <c:pt idx="1054">
                  <c:v>-16.103000000000005</c:v>
                </c:pt>
                <c:pt idx="1055">
                  <c:v>-16.114999999999998</c:v>
                </c:pt>
                <c:pt idx="1056">
                  <c:v>-16.053000000000001</c:v>
                </c:pt>
                <c:pt idx="1057">
                  <c:v>-16.061999999999991</c:v>
                </c:pt>
                <c:pt idx="1058">
                  <c:v>-16.157000000000011</c:v>
                </c:pt>
                <c:pt idx="1059">
                  <c:v>-15.975000000000005</c:v>
                </c:pt>
                <c:pt idx="1060">
                  <c:v>-16.079000000000001</c:v>
                </c:pt>
                <c:pt idx="1061">
                  <c:v>-16.056000000000001</c:v>
                </c:pt>
                <c:pt idx="1062">
                  <c:v>-16.132999999999999</c:v>
                </c:pt>
                <c:pt idx="1063">
                  <c:v>-15.988</c:v>
                </c:pt>
                <c:pt idx="1064">
                  <c:v>-16.071000000000005</c:v>
                </c:pt>
                <c:pt idx="1065">
                  <c:v>-16.091000000000001</c:v>
                </c:pt>
                <c:pt idx="1066">
                  <c:v>-16.024000000000001</c:v>
                </c:pt>
                <c:pt idx="1067">
                  <c:v>-16.021000000000001</c:v>
                </c:pt>
                <c:pt idx="1068">
                  <c:v>-16.094000000000001</c:v>
                </c:pt>
                <c:pt idx="1069">
                  <c:v>-16.111999999999998</c:v>
                </c:pt>
                <c:pt idx="1070">
                  <c:v>-15.878</c:v>
                </c:pt>
                <c:pt idx="1071">
                  <c:v>-15.99</c:v>
                </c:pt>
                <c:pt idx="1072">
                  <c:v>-16.009</c:v>
                </c:pt>
                <c:pt idx="1073">
                  <c:v>-16.021000000000001</c:v>
                </c:pt>
                <c:pt idx="1074">
                  <c:v>-15.953000000000007</c:v>
                </c:pt>
                <c:pt idx="1075">
                  <c:v>-15.977</c:v>
                </c:pt>
                <c:pt idx="1076">
                  <c:v>-16.033000000000001</c:v>
                </c:pt>
                <c:pt idx="1077">
                  <c:v>-16.149999999999999</c:v>
                </c:pt>
                <c:pt idx="1078">
                  <c:v>-16.039000000000001</c:v>
                </c:pt>
                <c:pt idx="1079">
                  <c:v>-16.059000000000001</c:v>
                </c:pt>
                <c:pt idx="1080">
                  <c:v>-16.015000000000001</c:v>
                </c:pt>
                <c:pt idx="1081">
                  <c:v>-16.024999999999999</c:v>
                </c:pt>
                <c:pt idx="1082">
                  <c:v>-15.969000000000005</c:v>
                </c:pt>
                <c:pt idx="1083">
                  <c:v>-15.921000000000001</c:v>
                </c:pt>
                <c:pt idx="1084">
                  <c:v>-16.012</c:v>
                </c:pt>
                <c:pt idx="1085">
                  <c:v>-15.998000000000001</c:v>
                </c:pt>
                <c:pt idx="1086">
                  <c:v>-16.012</c:v>
                </c:pt>
                <c:pt idx="1087">
                  <c:v>-16.033000000000001</c:v>
                </c:pt>
                <c:pt idx="1088">
                  <c:v>-15.947000000000001</c:v>
                </c:pt>
                <c:pt idx="1089">
                  <c:v>-15.947000000000001</c:v>
                </c:pt>
                <c:pt idx="1090">
                  <c:v>-16.006</c:v>
                </c:pt>
                <c:pt idx="1091">
                  <c:v>-15.989000000000004</c:v>
                </c:pt>
                <c:pt idx="1092">
                  <c:v>-15.895000000000005</c:v>
                </c:pt>
                <c:pt idx="1093">
                  <c:v>-15.972000000000005</c:v>
                </c:pt>
                <c:pt idx="1094">
                  <c:v>-16.036999999999999</c:v>
                </c:pt>
                <c:pt idx="1095">
                  <c:v>-15.906000000000002</c:v>
                </c:pt>
                <c:pt idx="1096">
                  <c:v>-16.021000000000001</c:v>
                </c:pt>
                <c:pt idx="1097">
                  <c:v>-11.932</c:v>
                </c:pt>
                <c:pt idx="1098">
                  <c:v>5.952</c:v>
                </c:pt>
                <c:pt idx="1099">
                  <c:v>11.256</c:v>
                </c:pt>
                <c:pt idx="1100">
                  <c:v>-6.0880000000000001</c:v>
                </c:pt>
                <c:pt idx="1101">
                  <c:v>-11.513</c:v>
                </c:pt>
                <c:pt idx="1102">
                  <c:v>-12.641999999999999</c:v>
                </c:pt>
                <c:pt idx="1103">
                  <c:v>-13.066000000000004</c:v>
                </c:pt>
                <c:pt idx="1104">
                  <c:v>-13.027000000000001</c:v>
                </c:pt>
                <c:pt idx="1105">
                  <c:v>-13.174000000000001</c:v>
                </c:pt>
                <c:pt idx="1106">
                  <c:v>-13.293000000000001</c:v>
                </c:pt>
                <c:pt idx="1107">
                  <c:v>-13.449</c:v>
                </c:pt>
                <c:pt idx="1108">
                  <c:v>-13.505000000000004</c:v>
                </c:pt>
                <c:pt idx="1109">
                  <c:v>-13.529</c:v>
                </c:pt>
                <c:pt idx="1110">
                  <c:v>-13.688000000000001</c:v>
                </c:pt>
                <c:pt idx="1111">
                  <c:v>-13.75</c:v>
                </c:pt>
                <c:pt idx="1112">
                  <c:v>-13.815000000000005</c:v>
                </c:pt>
                <c:pt idx="1113">
                  <c:v>-14.047999999999998</c:v>
                </c:pt>
                <c:pt idx="1114">
                  <c:v>-14.051</c:v>
                </c:pt>
                <c:pt idx="1115">
                  <c:v>-14.18</c:v>
                </c:pt>
                <c:pt idx="1116">
                  <c:v>-14.233000000000001</c:v>
                </c:pt>
                <c:pt idx="1117">
                  <c:v>-14.414</c:v>
                </c:pt>
                <c:pt idx="1118">
                  <c:v>-14.498000000000001</c:v>
                </c:pt>
                <c:pt idx="1119">
                  <c:v>-14.552000000000005</c:v>
                </c:pt>
                <c:pt idx="1120">
                  <c:v>-14.652000000000005</c:v>
                </c:pt>
                <c:pt idx="1121">
                  <c:v>-14.726000000000001</c:v>
                </c:pt>
                <c:pt idx="1122">
                  <c:v>-14.852000000000006</c:v>
                </c:pt>
                <c:pt idx="1123">
                  <c:v>-14.899000000000004</c:v>
                </c:pt>
                <c:pt idx="1124">
                  <c:v>-14.891</c:v>
                </c:pt>
                <c:pt idx="1125">
                  <c:v>-14.958</c:v>
                </c:pt>
                <c:pt idx="1126">
                  <c:v>-15.037999999999998</c:v>
                </c:pt>
                <c:pt idx="1127">
                  <c:v>-15.12</c:v>
                </c:pt>
                <c:pt idx="1128">
                  <c:v>-15.168000000000001</c:v>
                </c:pt>
                <c:pt idx="1129">
                  <c:v>-15.236000000000001</c:v>
                </c:pt>
                <c:pt idx="1130">
                  <c:v>-15.254</c:v>
                </c:pt>
                <c:pt idx="1131">
                  <c:v>-15.268000000000001</c:v>
                </c:pt>
                <c:pt idx="1132">
                  <c:v>-15.283000000000001</c:v>
                </c:pt>
                <c:pt idx="1133">
                  <c:v>-15.303000000000004</c:v>
                </c:pt>
                <c:pt idx="1134">
                  <c:v>-15.271000000000001</c:v>
                </c:pt>
                <c:pt idx="1135">
                  <c:v>-15.362000000000005</c:v>
                </c:pt>
                <c:pt idx="1136">
                  <c:v>-15.421000000000001</c:v>
                </c:pt>
                <c:pt idx="1137">
                  <c:v>-15.462000000000005</c:v>
                </c:pt>
                <c:pt idx="1138">
                  <c:v>-15.471</c:v>
                </c:pt>
                <c:pt idx="1139">
                  <c:v>-15.433</c:v>
                </c:pt>
                <c:pt idx="1140">
                  <c:v>-15.38</c:v>
                </c:pt>
                <c:pt idx="1141">
                  <c:v>-15.551</c:v>
                </c:pt>
                <c:pt idx="1142">
                  <c:v>-15.620999999999999</c:v>
                </c:pt>
                <c:pt idx="1143">
                  <c:v>-1.2509999999999992</c:v>
                </c:pt>
                <c:pt idx="1144">
                  <c:v>6.7380000000000004</c:v>
                </c:pt>
                <c:pt idx="1145">
                  <c:v>1.7829999999999993</c:v>
                </c:pt>
                <c:pt idx="1146">
                  <c:v>-9.2189999999999994</c:v>
                </c:pt>
                <c:pt idx="1147">
                  <c:v>-11.97</c:v>
                </c:pt>
                <c:pt idx="1148">
                  <c:v>-12.56</c:v>
                </c:pt>
                <c:pt idx="1149">
                  <c:v>-12.945</c:v>
                </c:pt>
                <c:pt idx="1150">
                  <c:v>-12.988</c:v>
                </c:pt>
                <c:pt idx="1151">
                  <c:v>-13.011000000000001</c:v>
                </c:pt>
                <c:pt idx="1152">
                  <c:v>-13.15</c:v>
                </c:pt>
                <c:pt idx="1153">
                  <c:v>-13.210999999999999</c:v>
                </c:pt>
                <c:pt idx="1154">
                  <c:v>-13.287999999999998</c:v>
                </c:pt>
                <c:pt idx="1155">
                  <c:v>-13.329000000000002</c:v>
                </c:pt>
                <c:pt idx="1156">
                  <c:v>-13.518000000000001</c:v>
                </c:pt>
                <c:pt idx="1157">
                  <c:v>-13.656000000000002</c:v>
                </c:pt>
                <c:pt idx="1158">
                  <c:v>-13.762</c:v>
                </c:pt>
                <c:pt idx="1159">
                  <c:v>-13.774000000000001</c:v>
                </c:pt>
                <c:pt idx="1160">
                  <c:v>-13.918000000000001</c:v>
                </c:pt>
                <c:pt idx="1161">
                  <c:v>-13.871</c:v>
                </c:pt>
                <c:pt idx="1162">
                  <c:v>-14.063000000000002</c:v>
                </c:pt>
                <c:pt idx="1163">
                  <c:v>-14.163</c:v>
                </c:pt>
                <c:pt idx="1164">
                  <c:v>-14.178000000000001</c:v>
                </c:pt>
                <c:pt idx="1165">
                  <c:v>-14.34</c:v>
                </c:pt>
                <c:pt idx="1166">
                  <c:v>-14.44</c:v>
                </c:pt>
                <c:pt idx="1167">
                  <c:v>-14.409000000000002</c:v>
                </c:pt>
                <c:pt idx="1168">
                  <c:v>-14.576000000000002</c:v>
                </c:pt>
                <c:pt idx="1169">
                  <c:v>-14.639999999999999</c:v>
                </c:pt>
                <c:pt idx="1170">
                  <c:v>-14.655000000000005</c:v>
                </c:pt>
                <c:pt idx="1171">
                  <c:v>-14.635</c:v>
                </c:pt>
                <c:pt idx="1172">
                  <c:v>-14.773</c:v>
                </c:pt>
                <c:pt idx="1173">
                  <c:v>-14.817</c:v>
                </c:pt>
                <c:pt idx="1174">
                  <c:v>-14.897</c:v>
                </c:pt>
                <c:pt idx="1175">
                  <c:v>-14.929</c:v>
                </c:pt>
                <c:pt idx="1176">
                  <c:v>-14.938000000000001</c:v>
                </c:pt>
                <c:pt idx="1177">
                  <c:v>-14.997</c:v>
                </c:pt>
                <c:pt idx="1178">
                  <c:v>-15.109</c:v>
                </c:pt>
                <c:pt idx="1179">
                  <c:v>-15.046000000000001</c:v>
                </c:pt>
                <c:pt idx="1180">
                  <c:v>-15.072000000000005</c:v>
                </c:pt>
                <c:pt idx="1181">
                  <c:v>-15.159000000000002</c:v>
                </c:pt>
                <c:pt idx="1182">
                  <c:v>-15.209</c:v>
                </c:pt>
                <c:pt idx="1183">
                  <c:v>-15.295</c:v>
                </c:pt>
                <c:pt idx="1184">
                  <c:v>-15.259</c:v>
                </c:pt>
                <c:pt idx="1185">
                  <c:v>-15.28</c:v>
                </c:pt>
                <c:pt idx="1186">
                  <c:v>-15.33</c:v>
                </c:pt>
                <c:pt idx="1187">
                  <c:v>-15.327</c:v>
                </c:pt>
                <c:pt idx="1188">
                  <c:v>-15.309000000000005</c:v>
                </c:pt>
                <c:pt idx="1189">
                  <c:v>-15.357000000000006</c:v>
                </c:pt>
                <c:pt idx="1190">
                  <c:v>-15.28</c:v>
                </c:pt>
                <c:pt idx="1191">
                  <c:v>-15.439</c:v>
                </c:pt>
                <c:pt idx="1192">
                  <c:v>-15.58</c:v>
                </c:pt>
                <c:pt idx="1193">
                  <c:v>-15.451000000000002</c:v>
                </c:pt>
                <c:pt idx="1194">
                  <c:v>-15.536</c:v>
                </c:pt>
                <c:pt idx="1195">
                  <c:v>-15.56</c:v>
                </c:pt>
                <c:pt idx="1196">
                  <c:v>-15.692</c:v>
                </c:pt>
                <c:pt idx="1197">
                  <c:v>-15.681000000000001</c:v>
                </c:pt>
                <c:pt idx="1198">
                  <c:v>-15.718999999999999</c:v>
                </c:pt>
                <c:pt idx="1199">
                  <c:v>-15.607000000000001</c:v>
                </c:pt>
                <c:pt idx="1200">
                  <c:v>-15.757</c:v>
                </c:pt>
                <c:pt idx="1201">
                  <c:v>0.15400000000000008</c:v>
                </c:pt>
                <c:pt idx="1202">
                  <c:v>7.0359999999999996</c:v>
                </c:pt>
                <c:pt idx="1203">
                  <c:v>0.90900000000000003</c:v>
                </c:pt>
                <c:pt idx="1204">
                  <c:v>-9.1279999999999983</c:v>
                </c:pt>
                <c:pt idx="1205">
                  <c:v>-12</c:v>
                </c:pt>
                <c:pt idx="1206">
                  <c:v>-12.645</c:v>
                </c:pt>
                <c:pt idx="1207">
                  <c:v>-12.856000000000005</c:v>
                </c:pt>
                <c:pt idx="1208">
                  <c:v>-13.003</c:v>
                </c:pt>
                <c:pt idx="1209">
                  <c:v>-13.015000000000002</c:v>
                </c:pt>
                <c:pt idx="1210">
                  <c:v>-13.151</c:v>
                </c:pt>
                <c:pt idx="1211">
                  <c:v>-13.217999999999998</c:v>
                </c:pt>
                <c:pt idx="1212">
                  <c:v>-13.397</c:v>
                </c:pt>
                <c:pt idx="1213">
                  <c:v>-13.437000000000001</c:v>
                </c:pt>
                <c:pt idx="1214">
                  <c:v>-13.598000000000001</c:v>
                </c:pt>
                <c:pt idx="1215">
                  <c:v>-13.589</c:v>
                </c:pt>
                <c:pt idx="1216">
                  <c:v>-13.744999999999999</c:v>
                </c:pt>
                <c:pt idx="1217">
                  <c:v>-13.872000000000005</c:v>
                </c:pt>
                <c:pt idx="1218">
                  <c:v>-13.972000000000005</c:v>
                </c:pt>
                <c:pt idx="1219">
                  <c:v>-14.116</c:v>
                </c:pt>
                <c:pt idx="1220">
                  <c:v>-14.236999999999998</c:v>
                </c:pt>
                <c:pt idx="1221">
                  <c:v>-14.298999999999999</c:v>
                </c:pt>
                <c:pt idx="1222">
                  <c:v>-14.352000000000006</c:v>
                </c:pt>
                <c:pt idx="1223">
                  <c:v>-14.417</c:v>
                </c:pt>
                <c:pt idx="1224">
                  <c:v>-14.482000000000005</c:v>
                </c:pt>
                <c:pt idx="1225">
                  <c:v>-14.602</c:v>
                </c:pt>
                <c:pt idx="1226">
                  <c:v>-14.546000000000001</c:v>
                </c:pt>
                <c:pt idx="1227">
                  <c:v>-14.632</c:v>
                </c:pt>
                <c:pt idx="1228">
                  <c:v>-14.707999999999998</c:v>
                </c:pt>
                <c:pt idx="1229">
                  <c:v>-14.756</c:v>
                </c:pt>
                <c:pt idx="1230">
                  <c:v>-14.913</c:v>
                </c:pt>
                <c:pt idx="1231">
                  <c:v>-14.959000000000005</c:v>
                </c:pt>
                <c:pt idx="1232">
                  <c:v>-14.921000000000001</c:v>
                </c:pt>
                <c:pt idx="1233">
                  <c:v>-15.018000000000001</c:v>
                </c:pt>
                <c:pt idx="1234">
                  <c:v>-15.053000000000004</c:v>
                </c:pt>
                <c:pt idx="1235">
                  <c:v>-15.1</c:v>
                </c:pt>
                <c:pt idx="1236">
                  <c:v>-15.120999999999999</c:v>
                </c:pt>
                <c:pt idx="1237">
                  <c:v>-15.274000000000001</c:v>
                </c:pt>
                <c:pt idx="1238">
                  <c:v>-15.229999999999999</c:v>
                </c:pt>
                <c:pt idx="1239">
                  <c:v>-15.217999999999998</c:v>
                </c:pt>
                <c:pt idx="1240">
                  <c:v>-15.233000000000001</c:v>
                </c:pt>
                <c:pt idx="1241">
                  <c:v>-15.295</c:v>
                </c:pt>
                <c:pt idx="1242">
                  <c:v>-15.292</c:v>
                </c:pt>
                <c:pt idx="1243">
                  <c:v>-15.386000000000006</c:v>
                </c:pt>
                <c:pt idx="1244">
                  <c:v>-15.439</c:v>
                </c:pt>
                <c:pt idx="1245">
                  <c:v>-15.38</c:v>
                </c:pt>
                <c:pt idx="1246">
                  <c:v>-15.516</c:v>
                </c:pt>
                <c:pt idx="1247">
                  <c:v>-15.472000000000005</c:v>
                </c:pt>
                <c:pt idx="1248">
                  <c:v>-15.466000000000006</c:v>
                </c:pt>
                <c:pt idx="1249">
                  <c:v>-15.598000000000001</c:v>
                </c:pt>
                <c:pt idx="1250">
                  <c:v>-15.56</c:v>
                </c:pt>
                <c:pt idx="1251">
                  <c:v>-15.61</c:v>
                </c:pt>
                <c:pt idx="1252">
                  <c:v>-15.463000000000006</c:v>
                </c:pt>
                <c:pt idx="1253">
                  <c:v>-15.638999999999999</c:v>
                </c:pt>
                <c:pt idx="1254">
                  <c:v>-15.569000000000004</c:v>
                </c:pt>
                <c:pt idx="1255">
                  <c:v>-15.697999999999999</c:v>
                </c:pt>
                <c:pt idx="1256">
                  <c:v>-15.581</c:v>
                </c:pt>
                <c:pt idx="1257">
                  <c:v>-2.2450000000000001</c:v>
                </c:pt>
                <c:pt idx="1258">
                  <c:v>5.724999999999997</c:v>
                </c:pt>
                <c:pt idx="1259">
                  <c:v>5.915</c:v>
                </c:pt>
                <c:pt idx="1260">
                  <c:v>-7.96</c:v>
                </c:pt>
                <c:pt idx="1261">
                  <c:v>-11.691000000000001</c:v>
                </c:pt>
                <c:pt idx="1262">
                  <c:v>-12.59</c:v>
                </c:pt>
                <c:pt idx="1263">
                  <c:v>-12.855000000000006</c:v>
                </c:pt>
                <c:pt idx="1264">
                  <c:v>-12.982000000000005</c:v>
                </c:pt>
                <c:pt idx="1265">
                  <c:v>-13.082000000000004</c:v>
                </c:pt>
                <c:pt idx="1266">
                  <c:v>-13.184000000000001</c:v>
                </c:pt>
                <c:pt idx="1267">
                  <c:v>-13.327</c:v>
                </c:pt>
                <c:pt idx="1268">
                  <c:v>-13.409000000000002</c:v>
                </c:pt>
                <c:pt idx="1269">
                  <c:v>-13.657</c:v>
                </c:pt>
                <c:pt idx="1270">
                  <c:v>-13.629999999999999</c:v>
                </c:pt>
                <c:pt idx="1271">
                  <c:v>-13.662000000000004</c:v>
                </c:pt>
                <c:pt idx="1272">
                  <c:v>-13.872000000000005</c:v>
                </c:pt>
                <c:pt idx="1273">
                  <c:v>-13.965000000000005</c:v>
                </c:pt>
                <c:pt idx="1274">
                  <c:v>-13.963000000000006</c:v>
                </c:pt>
                <c:pt idx="1275">
                  <c:v>-14.093</c:v>
                </c:pt>
                <c:pt idx="1276">
                  <c:v>-14.216000000000001</c:v>
                </c:pt>
                <c:pt idx="1277">
                  <c:v>-14.315000000000005</c:v>
                </c:pt>
                <c:pt idx="1278">
                  <c:v>-14.314</c:v>
                </c:pt>
                <c:pt idx="1279">
                  <c:v>-14.42</c:v>
                </c:pt>
                <c:pt idx="1280">
                  <c:v>-14.443</c:v>
                </c:pt>
                <c:pt idx="1281">
                  <c:v>-14.573</c:v>
                </c:pt>
                <c:pt idx="1282">
                  <c:v>-14.697999999999999</c:v>
                </c:pt>
                <c:pt idx="1283">
                  <c:v>-14.756</c:v>
                </c:pt>
                <c:pt idx="1284">
                  <c:v>-14.75</c:v>
                </c:pt>
                <c:pt idx="1285">
                  <c:v>-14.832000000000004</c:v>
                </c:pt>
                <c:pt idx="1286">
                  <c:v>-15</c:v>
                </c:pt>
                <c:pt idx="1287">
                  <c:v>-15.015000000000002</c:v>
                </c:pt>
                <c:pt idx="1288">
                  <c:v>-15.021000000000001</c:v>
                </c:pt>
                <c:pt idx="1289">
                  <c:v>-15.065000000000005</c:v>
                </c:pt>
                <c:pt idx="1290">
                  <c:v>-15.068</c:v>
                </c:pt>
                <c:pt idx="1291">
                  <c:v>-15.141999999999999</c:v>
                </c:pt>
                <c:pt idx="1292">
                  <c:v>-15.274000000000001</c:v>
                </c:pt>
                <c:pt idx="1293">
                  <c:v>-15.18</c:v>
                </c:pt>
                <c:pt idx="1294">
                  <c:v>-15.184000000000001</c:v>
                </c:pt>
                <c:pt idx="1295">
                  <c:v>-15.2</c:v>
                </c:pt>
                <c:pt idx="1296">
                  <c:v>-15.416</c:v>
                </c:pt>
                <c:pt idx="1297">
                  <c:v>-15.454000000000002</c:v>
                </c:pt>
                <c:pt idx="1298">
                  <c:v>-15.392000000000005</c:v>
                </c:pt>
                <c:pt idx="1299">
                  <c:v>-15.398</c:v>
                </c:pt>
                <c:pt idx="1300">
                  <c:v>-15.525</c:v>
                </c:pt>
                <c:pt idx="1301">
                  <c:v>-15.537000000000001</c:v>
                </c:pt>
                <c:pt idx="1302">
                  <c:v>-15.477</c:v>
                </c:pt>
                <c:pt idx="1303">
                  <c:v>-15.515000000000002</c:v>
                </c:pt>
                <c:pt idx="1304">
                  <c:v>-15.627999999999998</c:v>
                </c:pt>
                <c:pt idx="1305">
                  <c:v>-15.565000000000005</c:v>
                </c:pt>
                <c:pt idx="1306">
                  <c:v>-15.639999999999999</c:v>
                </c:pt>
                <c:pt idx="1307">
                  <c:v>-15.669</c:v>
                </c:pt>
                <c:pt idx="1308">
                  <c:v>-15.703000000000001</c:v>
                </c:pt>
                <c:pt idx="1309">
                  <c:v>-15.784000000000001</c:v>
                </c:pt>
                <c:pt idx="1310">
                  <c:v>-15.809000000000005</c:v>
                </c:pt>
                <c:pt idx="1311">
                  <c:v>-15.737999999999998</c:v>
                </c:pt>
                <c:pt idx="1312">
                  <c:v>-15.682</c:v>
                </c:pt>
                <c:pt idx="1313">
                  <c:v>-15.785</c:v>
                </c:pt>
                <c:pt idx="1314">
                  <c:v>-15.841000000000001</c:v>
                </c:pt>
                <c:pt idx="1315">
                  <c:v>-15.771000000000001</c:v>
                </c:pt>
                <c:pt idx="1316">
                  <c:v>-15.785</c:v>
                </c:pt>
                <c:pt idx="1317">
                  <c:v>-3.8099999999999987</c:v>
                </c:pt>
                <c:pt idx="1318">
                  <c:v>5.1049999999999978</c:v>
                </c:pt>
                <c:pt idx="1319">
                  <c:v>4.819</c:v>
                </c:pt>
                <c:pt idx="1320">
                  <c:v>-8.0580000000000016</c:v>
                </c:pt>
                <c:pt idx="1321">
                  <c:v>-11.846</c:v>
                </c:pt>
                <c:pt idx="1322">
                  <c:v>-12.75</c:v>
                </c:pt>
                <c:pt idx="1323">
                  <c:v>-12.983000000000002</c:v>
                </c:pt>
                <c:pt idx="1324">
                  <c:v>-13.116</c:v>
                </c:pt>
                <c:pt idx="1325">
                  <c:v>-13.189</c:v>
                </c:pt>
                <c:pt idx="1326">
                  <c:v>-13.254</c:v>
                </c:pt>
                <c:pt idx="1327">
                  <c:v>-13.399000000000004</c:v>
                </c:pt>
                <c:pt idx="1328">
                  <c:v>-13.499000000000002</c:v>
                </c:pt>
                <c:pt idx="1329">
                  <c:v>-13.648999999999999</c:v>
                </c:pt>
                <c:pt idx="1330">
                  <c:v>-13.658000000000001</c:v>
                </c:pt>
                <c:pt idx="1331">
                  <c:v>-13.808</c:v>
                </c:pt>
                <c:pt idx="1332">
                  <c:v>-13.917</c:v>
                </c:pt>
                <c:pt idx="1333">
                  <c:v>-14.05</c:v>
                </c:pt>
                <c:pt idx="1334">
                  <c:v>-14.165000000000004</c:v>
                </c:pt>
                <c:pt idx="1335">
                  <c:v>-14.185</c:v>
                </c:pt>
                <c:pt idx="1336">
                  <c:v>-14.265000000000002</c:v>
                </c:pt>
                <c:pt idx="1337">
                  <c:v>-14.447999999999999</c:v>
                </c:pt>
                <c:pt idx="1338">
                  <c:v>-14.374000000000002</c:v>
                </c:pt>
                <c:pt idx="1339">
                  <c:v>-14.512</c:v>
                </c:pt>
                <c:pt idx="1340">
                  <c:v>-14.641999999999999</c:v>
                </c:pt>
                <c:pt idx="1341">
                  <c:v>-14.729999999999999</c:v>
                </c:pt>
                <c:pt idx="1342">
                  <c:v>-14.747999999999999</c:v>
                </c:pt>
                <c:pt idx="1343">
                  <c:v>-14.848000000000001</c:v>
                </c:pt>
                <c:pt idx="1344">
                  <c:v>-14.869000000000005</c:v>
                </c:pt>
                <c:pt idx="1345">
                  <c:v>-14.893000000000002</c:v>
                </c:pt>
                <c:pt idx="1346">
                  <c:v>-14.957000000000004</c:v>
                </c:pt>
                <c:pt idx="1347">
                  <c:v>-15.007</c:v>
                </c:pt>
                <c:pt idx="1348">
                  <c:v>-15.129999999999999</c:v>
                </c:pt>
                <c:pt idx="1349">
                  <c:v>-15.17</c:v>
                </c:pt>
                <c:pt idx="1350">
                  <c:v>-15.172000000000002</c:v>
                </c:pt>
                <c:pt idx="1351">
                  <c:v>-15.209999999999999</c:v>
                </c:pt>
                <c:pt idx="1352">
                  <c:v>-15.174000000000001</c:v>
                </c:pt>
                <c:pt idx="1353">
                  <c:v>-15.16</c:v>
                </c:pt>
                <c:pt idx="1354">
                  <c:v>-15.321</c:v>
                </c:pt>
                <c:pt idx="1355">
                  <c:v>-15.391</c:v>
                </c:pt>
                <c:pt idx="1356">
                  <c:v>-15.324</c:v>
                </c:pt>
                <c:pt idx="1357">
                  <c:v>-15.360000000000005</c:v>
                </c:pt>
                <c:pt idx="1358">
                  <c:v>-15.529</c:v>
                </c:pt>
                <c:pt idx="1359">
                  <c:v>-15.543999999999999</c:v>
                </c:pt>
                <c:pt idx="1360">
                  <c:v>-15.379000000000005</c:v>
                </c:pt>
                <c:pt idx="1361">
                  <c:v>-15.573</c:v>
                </c:pt>
                <c:pt idx="1362">
                  <c:v>-15.561</c:v>
                </c:pt>
                <c:pt idx="1363">
                  <c:v>-15.653</c:v>
                </c:pt>
                <c:pt idx="1364">
                  <c:v>-15.508000000000001</c:v>
                </c:pt>
                <c:pt idx="1365">
                  <c:v>-15.546000000000001</c:v>
                </c:pt>
                <c:pt idx="1366">
                  <c:v>-15.661</c:v>
                </c:pt>
                <c:pt idx="1367">
                  <c:v>-15.658000000000001</c:v>
                </c:pt>
                <c:pt idx="1368">
                  <c:v>-15.602</c:v>
                </c:pt>
                <c:pt idx="1369">
                  <c:v>-15.605</c:v>
                </c:pt>
                <c:pt idx="1370">
                  <c:v>-15.731999999999999</c:v>
                </c:pt>
                <c:pt idx="1371">
                  <c:v>-15.703000000000001</c:v>
                </c:pt>
                <c:pt idx="1372">
                  <c:v>-15.728999999999999</c:v>
                </c:pt>
                <c:pt idx="1373">
                  <c:v>-15.740999999999998</c:v>
                </c:pt>
                <c:pt idx="1374">
                  <c:v>-15.746999999999998</c:v>
                </c:pt>
                <c:pt idx="1375">
                  <c:v>-15.767000000000001</c:v>
                </c:pt>
                <c:pt idx="1376">
                  <c:v>-15.838000000000001</c:v>
                </c:pt>
                <c:pt idx="1377">
                  <c:v>0.37900000000000017</c:v>
                </c:pt>
                <c:pt idx="1378">
                  <c:v>6.5469999999999997</c:v>
                </c:pt>
                <c:pt idx="1379">
                  <c:v>1.325</c:v>
                </c:pt>
                <c:pt idx="1380">
                  <c:v>-9.48</c:v>
                </c:pt>
                <c:pt idx="1381">
                  <c:v>-12.02</c:v>
                </c:pt>
                <c:pt idx="1382">
                  <c:v>-12.694000000000001</c:v>
                </c:pt>
                <c:pt idx="1383">
                  <c:v>-12.939</c:v>
                </c:pt>
                <c:pt idx="1384">
                  <c:v>-13.124000000000001</c:v>
                </c:pt>
                <c:pt idx="1385">
                  <c:v>-13.113</c:v>
                </c:pt>
                <c:pt idx="1386">
                  <c:v>-13.233999999999998</c:v>
                </c:pt>
                <c:pt idx="1387">
                  <c:v>-13.413</c:v>
                </c:pt>
                <c:pt idx="1388">
                  <c:v>-13.478</c:v>
                </c:pt>
                <c:pt idx="1389">
                  <c:v>-13.525</c:v>
                </c:pt>
                <c:pt idx="1390">
                  <c:v>-13.59</c:v>
                </c:pt>
                <c:pt idx="1391">
                  <c:v>-13.717000000000001</c:v>
                </c:pt>
                <c:pt idx="1392">
                  <c:v>-13.758000000000001</c:v>
                </c:pt>
                <c:pt idx="1393">
                  <c:v>-13.935</c:v>
                </c:pt>
                <c:pt idx="1394">
                  <c:v>-14.082000000000004</c:v>
                </c:pt>
                <c:pt idx="1395">
                  <c:v>-14.191000000000001</c:v>
                </c:pt>
                <c:pt idx="1396">
                  <c:v>-14.140999999999998</c:v>
                </c:pt>
                <c:pt idx="1397">
                  <c:v>-14.391</c:v>
                </c:pt>
                <c:pt idx="1398">
                  <c:v>-14.427</c:v>
                </c:pt>
                <c:pt idx="1399">
                  <c:v>-14.418000000000001</c:v>
                </c:pt>
                <c:pt idx="1400">
                  <c:v>-14.571</c:v>
                </c:pt>
                <c:pt idx="1401">
                  <c:v>-14.562000000000005</c:v>
                </c:pt>
                <c:pt idx="1402">
                  <c:v>-14.66</c:v>
                </c:pt>
                <c:pt idx="1403">
                  <c:v>-14.636000000000001</c:v>
                </c:pt>
                <c:pt idx="1404">
                  <c:v>-14.734999999999999</c:v>
                </c:pt>
                <c:pt idx="1405">
                  <c:v>-14.842000000000002</c:v>
                </c:pt>
                <c:pt idx="1406">
                  <c:v>-14.89</c:v>
                </c:pt>
                <c:pt idx="1407">
                  <c:v>-14.98</c:v>
                </c:pt>
                <c:pt idx="1408">
                  <c:v>-14.947000000000001</c:v>
                </c:pt>
                <c:pt idx="1409">
                  <c:v>-15.031000000000001</c:v>
                </c:pt>
                <c:pt idx="1410">
                  <c:v>-15.045</c:v>
                </c:pt>
                <c:pt idx="1411">
                  <c:v>-15.218999999999999</c:v>
                </c:pt>
                <c:pt idx="1412">
                  <c:v>-15.209999999999999</c:v>
                </c:pt>
                <c:pt idx="1413">
                  <c:v>-15.239999999999998</c:v>
                </c:pt>
                <c:pt idx="1414">
                  <c:v>-15.215</c:v>
                </c:pt>
                <c:pt idx="1415">
                  <c:v>-15.164</c:v>
                </c:pt>
                <c:pt idx="1416">
                  <c:v>-15.329000000000002</c:v>
                </c:pt>
                <c:pt idx="1417">
                  <c:v>-15.341000000000001</c:v>
                </c:pt>
                <c:pt idx="1418">
                  <c:v>-15.378</c:v>
                </c:pt>
                <c:pt idx="1419">
                  <c:v>-15.391</c:v>
                </c:pt>
                <c:pt idx="1420">
                  <c:v>-15.491</c:v>
                </c:pt>
                <c:pt idx="1421">
                  <c:v>-15.502000000000002</c:v>
                </c:pt>
                <c:pt idx="1422">
                  <c:v>-15.552000000000005</c:v>
                </c:pt>
                <c:pt idx="1423">
                  <c:v>-15.546000000000001</c:v>
                </c:pt>
                <c:pt idx="1424">
                  <c:v>-15.694000000000001</c:v>
                </c:pt>
                <c:pt idx="1425">
                  <c:v>-15.62</c:v>
                </c:pt>
                <c:pt idx="1426">
                  <c:v>-15.652000000000005</c:v>
                </c:pt>
                <c:pt idx="1427">
                  <c:v>-15.731999999999999</c:v>
                </c:pt>
                <c:pt idx="1428">
                  <c:v>-15.640999999999998</c:v>
                </c:pt>
                <c:pt idx="1429">
                  <c:v>-15.661</c:v>
                </c:pt>
                <c:pt idx="1430">
                  <c:v>-15.773</c:v>
                </c:pt>
                <c:pt idx="1431">
                  <c:v>-15.7</c:v>
                </c:pt>
                <c:pt idx="1432">
                  <c:v>-15.812000000000005</c:v>
                </c:pt>
                <c:pt idx="1433">
                  <c:v>-15.753</c:v>
                </c:pt>
                <c:pt idx="1434">
                  <c:v>-15.847</c:v>
                </c:pt>
                <c:pt idx="1435">
                  <c:v>-15.767000000000001</c:v>
                </c:pt>
                <c:pt idx="1436">
                  <c:v>-15.882000000000005</c:v>
                </c:pt>
                <c:pt idx="1437">
                  <c:v>-15.873000000000006</c:v>
                </c:pt>
                <c:pt idx="1438">
                  <c:v>-15.879000000000005</c:v>
                </c:pt>
                <c:pt idx="1439">
                  <c:v>-15.873000000000006</c:v>
                </c:pt>
                <c:pt idx="1440">
                  <c:v>-15.870000000000005</c:v>
                </c:pt>
                <c:pt idx="1441">
                  <c:v>-15.968</c:v>
                </c:pt>
                <c:pt idx="1442">
                  <c:v>-16.03</c:v>
                </c:pt>
                <c:pt idx="1443">
                  <c:v>-15.979000000000005</c:v>
                </c:pt>
                <c:pt idx="1444">
                  <c:v>-15.956000000000005</c:v>
                </c:pt>
                <c:pt idx="1445">
                  <c:v>-16.065999999999985</c:v>
                </c:pt>
                <c:pt idx="1446">
                  <c:v>-16.068999999999988</c:v>
                </c:pt>
                <c:pt idx="1447">
                  <c:v>-16.15100000000001</c:v>
                </c:pt>
                <c:pt idx="1448">
                  <c:v>-16.128</c:v>
                </c:pt>
                <c:pt idx="1449">
                  <c:v>-16.132000000000001</c:v>
                </c:pt>
                <c:pt idx="1450">
                  <c:v>-16.233000000000001</c:v>
                </c:pt>
                <c:pt idx="1451">
                  <c:v>-16.118000000000009</c:v>
                </c:pt>
                <c:pt idx="1452">
                  <c:v>-16.155999999999999</c:v>
                </c:pt>
                <c:pt idx="1453">
                  <c:v>-16.285999999999984</c:v>
                </c:pt>
                <c:pt idx="1454">
                  <c:v>-16.23</c:v>
                </c:pt>
                <c:pt idx="1455">
                  <c:v>-16.221</c:v>
                </c:pt>
                <c:pt idx="1456">
                  <c:v>-16.184000000000001</c:v>
                </c:pt>
                <c:pt idx="1457">
                  <c:v>-16.202999999999989</c:v>
                </c:pt>
                <c:pt idx="1458">
                  <c:v>-16.274000000000001</c:v>
                </c:pt>
                <c:pt idx="1459">
                  <c:v>-16.154000000000011</c:v>
                </c:pt>
                <c:pt idx="1460">
                  <c:v>-16.231000000000005</c:v>
                </c:pt>
                <c:pt idx="1461">
                  <c:v>-16.187999999999999</c:v>
                </c:pt>
                <c:pt idx="1462">
                  <c:v>-15.736000000000001</c:v>
                </c:pt>
                <c:pt idx="1463">
                  <c:v>-14.6</c:v>
                </c:pt>
                <c:pt idx="1464">
                  <c:v>-13.289</c:v>
                </c:pt>
                <c:pt idx="1465">
                  <c:v>-12.329000000000002</c:v>
                </c:pt>
                <c:pt idx="1466">
                  <c:v>-11.807</c:v>
                </c:pt>
                <c:pt idx="1467">
                  <c:v>-11.406000000000002</c:v>
                </c:pt>
                <c:pt idx="1468">
                  <c:v>-10.897</c:v>
                </c:pt>
                <c:pt idx="1469">
                  <c:v>-10.517000000000001</c:v>
                </c:pt>
                <c:pt idx="1470">
                  <c:v>-10.063000000000002</c:v>
                </c:pt>
                <c:pt idx="1471">
                  <c:v>-9.7239999999999984</c:v>
                </c:pt>
                <c:pt idx="1472">
                  <c:v>-9.6890000000000001</c:v>
                </c:pt>
                <c:pt idx="1473">
                  <c:v>-9.4790000000000028</c:v>
                </c:pt>
                <c:pt idx="1474">
                  <c:v>-9.1309999999999985</c:v>
                </c:pt>
                <c:pt idx="1475">
                  <c:v>-9.0520000000000049</c:v>
                </c:pt>
                <c:pt idx="1476">
                  <c:v>-8.8870000000000005</c:v>
                </c:pt>
                <c:pt idx="1477">
                  <c:v>-8.7249999999999996</c:v>
                </c:pt>
                <c:pt idx="1478">
                  <c:v>-8.5780000000000012</c:v>
                </c:pt>
                <c:pt idx="1479">
                  <c:v>-8.4270000000000014</c:v>
                </c:pt>
                <c:pt idx="1480">
                  <c:v>-8.2800000000000011</c:v>
                </c:pt>
                <c:pt idx="1481">
                  <c:v>-8.1319999999999997</c:v>
                </c:pt>
                <c:pt idx="1482">
                  <c:v>-7.9989999999999997</c:v>
                </c:pt>
                <c:pt idx="1483">
                  <c:v>-7.81</c:v>
                </c:pt>
                <c:pt idx="1484">
                  <c:v>-7.6589999999999971</c:v>
                </c:pt>
                <c:pt idx="1485">
                  <c:v>-7.5519999999999996</c:v>
                </c:pt>
                <c:pt idx="1486">
                  <c:v>-7.4589999999999996</c:v>
                </c:pt>
                <c:pt idx="1487">
                  <c:v>-7.2910000000000004</c:v>
                </c:pt>
                <c:pt idx="1488">
                  <c:v>-7.218</c:v>
                </c:pt>
                <c:pt idx="1489">
                  <c:v>-7.1169999999999973</c:v>
                </c:pt>
                <c:pt idx="1490">
                  <c:v>-7.0129999999999972</c:v>
                </c:pt>
                <c:pt idx="1491">
                  <c:v>-6.8939999999999975</c:v>
                </c:pt>
                <c:pt idx="1492">
                  <c:v>-6.7969999999999997</c:v>
                </c:pt>
                <c:pt idx="1493">
                  <c:v>-6.6589999999999971</c:v>
                </c:pt>
                <c:pt idx="1494">
                  <c:v>-6.5949999999999971</c:v>
                </c:pt>
                <c:pt idx="1495">
                  <c:v>-6.4639999999999995</c:v>
                </c:pt>
                <c:pt idx="1496">
                  <c:v>-6.3879999999999972</c:v>
                </c:pt>
                <c:pt idx="1497">
                  <c:v>-6.2869999999999999</c:v>
                </c:pt>
                <c:pt idx="1498">
                  <c:v>-6.2700000000000014</c:v>
                </c:pt>
                <c:pt idx="1499">
                  <c:v>-6.1099999999999985</c:v>
                </c:pt>
                <c:pt idx="1500">
                  <c:v>-5.9450000000000003</c:v>
                </c:pt>
                <c:pt idx="1501">
                  <c:v>-5.8919999999999995</c:v>
                </c:pt>
                <c:pt idx="1502">
                  <c:v>-5.7439999999999998</c:v>
                </c:pt>
                <c:pt idx="1503">
                  <c:v>-5.6599999999999975</c:v>
                </c:pt>
                <c:pt idx="1504">
                  <c:v>-5.5789999999999997</c:v>
                </c:pt>
                <c:pt idx="1505">
                  <c:v>-5.4480000000000004</c:v>
                </c:pt>
                <c:pt idx="1506">
                  <c:v>-5.3849999999999971</c:v>
                </c:pt>
                <c:pt idx="1507">
                  <c:v>-5.2370000000000001</c:v>
                </c:pt>
                <c:pt idx="1508">
                  <c:v>-5.1689999999999969</c:v>
                </c:pt>
                <c:pt idx="1509">
                  <c:v>-5.1549999999999967</c:v>
                </c:pt>
                <c:pt idx="1510">
                  <c:v>-5.115999999999997</c:v>
                </c:pt>
                <c:pt idx="1511">
                  <c:v>-5.0279999999999969</c:v>
                </c:pt>
                <c:pt idx="1512">
                  <c:v>-4.9870000000000001</c:v>
                </c:pt>
                <c:pt idx="1513">
                  <c:v>-4.9029999999999996</c:v>
                </c:pt>
                <c:pt idx="1514">
                  <c:v>-4.891</c:v>
                </c:pt>
                <c:pt idx="1515">
                  <c:v>-4.8369999999999997</c:v>
                </c:pt>
                <c:pt idx="1516">
                  <c:v>-4.7949999999999973</c:v>
                </c:pt>
                <c:pt idx="1517">
                  <c:v>-4.7519999999999998</c:v>
                </c:pt>
                <c:pt idx="1518">
                  <c:v>-4.9660000000000002</c:v>
                </c:pt>
                <c:pt idx="1519">
                  <c:v>-6.0810000000000004</c:v>
                </c:pt>
                <c:pt idx="1520">
                  <c:v>-6.51</c:v>
                </c:pt>
                <c:pt idx="1521">
                  <c:v>-6.8549999999999978</c:v>
                </c:pt>
                <c:pt idx="1522">
                  <c:v>-7.23</c:v>
                </c:pt>
                <c:pt idx="1523">
                  <c:v>-7.5979999999999972</c:v>
                </c:pt>
                <c:pt idx="1524">
                  <c:v>-7.9059999999999997</c:v>
                </c:pt>
                <c:pt idx="1525">
                  <c:v>-8.2339999999999982</c:v>
                </c:pt>
                <c:pt idx="1526">
                  <c:v>-8.5469999999999988</c:v>
                </c:pt>
                <c:pt idx="1527">
                  <c:v>-8.8660000000000068</c:v>
                </c:pt>
                <c:pt idx="1528">
                  <c:v>-9.0950000000000006</c:v>
                </c:pt>
                <c:pt idx="1529">
                  <c:v>-9.3520000000000074</c:v>
                </c:pt>
                <c:pt idx="1530">
                  <c:v>-9.6510000000000016</c:v>
                </c:pt>
                <c:pt idx="1531">
                  <c:v>-9.8320000000000007</c:v>
                </c:pt>
                <c:pt idx="1532">
                  <c:v>-10.003</c:v>
                </c:pt>
                <c:pt idx="1533">
                  <c:v>-10.201000000000001</c:v>
                </c:pt>
                <c:pt idx="1534">
                  <c:v>-10.447999999999999</c:v>
                </c:pt>
                <c:pt idx="1535">
                  <c:v>-10.625</c:v>
                </c:pt>
                <c:pt idx="1536">
                  <c:v>-10.84</c:v>
                </c:pt>
                <c:pt idx="1537">
                  <c:v>-11.046000000000001</c:v>
                </c:pt>
                <c:pt idx="1538">
                  <c:v>-11.199</c:v>
                </c:pt>
                <c:pt idx="1539">
                  <c:v>-11.370000000000005</c:v>
                </c:pt>
                <c:pt idx="1540">
                  <c:v>-11.533000000000001</c:v>
                </c:pt>
                <c:pt idx="1541">
                  <c:v>-11.596</c:v>
                </c:pt>
                <c:pt idx="1542">
                  <c:v>-11.793000000000001</c:v>
                </c:pt>
                <c:pt idx="1543">
                  <c:v>-12.032</c:v>
                </c:pt>
                <c:pt idx="1544">
                  <c:v>-12.013</c:v>
                </c:pt>
                <c:pt idx="1545">
                  <c:v>-12.143999999999998</c:v>
                </c:pt>
                <c:pt idx="1546">
                  <c:v>-12.215</c:v>
                </c:pt>
                <c:pt idx="1547">
                  <c:v>-12.437000000000001</c:v>
                </c:pt>
                <c:pt idx="1548">
                  <c:v>-12.558</c:v>
                </c:pt>
                <c:pt idx="1549">
                  <c:v>-12.687000000000001</c:v>
                </c:pt>
                <c:pt idx="1550">
                  <c:v>-12.846</c:v>
                </c:pt>
                <c:pt idx="1551">
                  <c:v>-12.952000000000005</c:v>
                </c:pt>
                <c:pt idx="1552">
                  <c:v>-13.005000000000004</c:v>
                </c:pt>
                <c:pt idx="1553">
                  <c:v>-13.023</c:v>
                </c:pt>
                <c:pt idx="1554">
                  <c:v>-13.188000000000001</c:v>
                </c:pt>
                <c:pt idx="1555">
                  <c:v>-13.153</c:v>
                </c:pt>
                <c:pt idx="1556">
                  <c:v>-13.368</c:v>
                </c:pt>
                <c:pt idx="1557">
                  <c:v>-13.462000000000005</c:v>
                </c:pt>
                <c:pt idx="1558">
                  <c:v>-13.456000000000005</c:v>
                </c:pt>
                <c:pt idx="1559">
                  <c:v>-13.577</c:v>
                </c:pt>
                <c:pt idx="1560">
                  <c:v>-13.763</c:v>
                </c:pt>
                <c:pt idx="1561">
                  <c:v>-13.822000000000005</c:v>
                </c:pt>
                <c:pt idx="1562">
                  <c:v>-13.860000000000005</c:v>
                </c:pt>
                <c:pt idx="1563">
                  <c:v>-13.881</c:v>
                </c:pt>
                <c:pt idx="1564">
                  <c:v>-13.883000000000004</c:v>
                </c:pt>
                <c:pt idx="1565">
                  <c:v>-14.116</c:v>
                </c:pt>
                <c:pt idx="1566">
                  <c:v>-14.133999999999999</c:v>
                </c:pt>
                <c:pt idx="1567">
                  <c:v>-14.146000000000001</c:v>
                </c:pt>
                <c:pt idx="1568">
                  <c:v>-14.16</c:v>
                </c:pt>
                <c:pt idx="1569">
                  <c:v>-14.277999999999999</c:v>
                </c:pt>
                <c:pt idx="1570">
                  <c:v>-14.353000000000005</c:v>
                </c:pt>
                <c:pt idx="1571">
                  <c:v>-14.461</c:v>
                </c:pt>
                <c:pt idx="1572">
                  <c:v>-14.437000000000001</c:v>
                </c:pt>
                <c:pt idx="1573">
                  <c:v>-14.565000000000005</c:v>
                </c:pt>
                <c:pt idx="1574">
                  <c:v>-14.613</c:v>
                </c:pt>
                <c:pt idx="1575">
                  <c:v>-14.639999999999999</c:v>
                </c:pt>
                <c:pt idx="1576">
                  <c:v>-14.723000000000001</c:v>
                </c:pt>
                <c:pt idx="1577">
                  <c:v>-14.822000000000005</c:v>
                </c:pt>
                <c:pt idx="1578">
                  <c:v>-14.812000000000005</c:v>
                </c:pt>
                <c:pt idx="1579">
                  <c:v>-14.846</c:v>
                </c:pt>
                <c:pt idx="1580">
                  <c:v>-14.893000000000002</c:v>
                </c:pt>
                <c:pt idx="1581">
                  <c:v>-15.033000000000001</c:v>
                </c:pt>
                <c:pt idx="1582">
                  <c:v>-14.98</c:v>
                </c:pt>
                <c:pt idx="1583">
                  <c:v>-14.93</c:v>
                </c:pt>
                <c:pt idx="1584">
                  <c:v>-15.047000000000001</c:v>
                </c:pt>
                <c:pt idx="1585">
                  <c:v>-15.115</c:v>
                </c:pt>
                <c:pt idx="1586">
                  <c:v>-15.153</c:v>
                </c:pt>
                <c:pt idx="1587">
                  <c:v>-15.192</c:v>
                </c:pt>
                <c:pt idx="1588">
                  <c:v>-15.271000000000001</c:v>
                </c:pt>
                <c:pt idx="1589">
                  <c:v>-15.357000000000006</c:v>
                </c:pt>
                <c:pt idx="1590">
                  <c:v>-15.236000000000001</c:v>
                </c:pt>
                <c:pt idx="1591">
                  <c:v>-15.369000000000005</c:v>
                </c:pt>
                <c:pt idx="1592">
                  <c:v>-15.351000000000004</c:v>
                </c:pt>
                <c:pt idx="1593">
                  <c:v>-15.413</c:v>
                </c:pt>
                <c:pt idx="1594">
                  <c:v>-15.539</c:v>
                </c:pt>
                <c:pt idx="1595">
                  <c:v>-15.56</c:v>
                </c:pt>
                <c:pt idx="1596">
                  <c:v>-15.581</c:v>
                </c:pt>
                <c:pt idx="1597">
                  <c:v>-15.630999999999998</c:v>
                </c:pt>
                <c:pt idx="1598">
                  <c:v>-15.61</c:v>
                </c:pt>
                <c:pt idx="1599">
                  <c:v>-15.563000000000002</c:v>
                </c:pt>
                <c:pt idx="1600">
                  <c:v>-15.733999999999998</c:v>
                </c:pt>
                <c:pt idx="1601">
                  <c:v>-15.630999999999998</c:v>
                </c:pt>
                <c:pt idx="1602">
                  <c:v>-15.707000000000001</c:v>
                </c:pt>
                <c:pt idx="1603">
                  <c:v>-15.686</c:v>
                </c:pt>
                <c:pt idx="1604">
                  <c:v>-15.727999999999998</c:v>
                </c:pt>
                <c:pt idx="1605">
                  <c:v>-15.707000000000001</c:v>
                </c:pt>
                <c:pt idx="1606">
                  <c:v>-15.819000000000004</c:v>
                </c:pt>
                <c:pt idx="1607">
                  <c:v>-15.881</c:v>
                </c:pt>
                <c:pt idx="1608">
                  <c:v>-15.743999999999998</c:v>
                </c:pt>
                <c:pt idx="1609">
                  <c:v>-15.864000000000004</c:v>
                </c:pt>
                <c:pt idx="1610">
                  <c:v>-15.933</c:v>
                </c:pt>
                <c:pt idx="1611">
                  <c:v>-15.891</c:v>
                </c:pt>
                <c:pt idx="1612">
                  <c:v>-15.915000000000004</c:v>
                </c:pt>
                <c:pt idx="1613">
                  <c:v>-16.064999999999991</c:v>
                </c:pt>
                <c:pt idx="1614">
                  <c:v>-16.039000000000001</c:v>
                </c:pt>
                <c:pt idx="1615">
                  <c:v>-16.128</c:v>
                </c:pt>
                <c:pt idx="1616">
                  <c:v>-15.963000000000006</c:v>
                </c:pt>
                <c:pt idx="1617">
                  <c:v>-16.071999999999999</c:v>
                </c:pt>
                <c:pt idx="1618">
                  <c:v>-16.152000000000001</c:v>
                </c:pt>
                <c:pt idx="1619">
                  <c:v>-16.158000000000001</c:v>
                </c:pt>
                <c:pt idx="1620">
                  <c:v>-16.125</c:v>
                </c:pt>
                <c:pt idx="1621">
                  <c:v>-16.131000000000011</c:v>
                </c:pt>
                <c:pt idx="1622">
                  <c:v>-16.131000000000011</c:v>
                </c:pt>
                <c:pt idx="1623">
                  <c:v>-16.09</c:v>
                </c:pt>
                <c:pt idx="1624">
                  <c:v>-16.178000000000001</c:v>
                </c:pt>
                <c:pt idx="1625">
                  <c:v>-16.172999999999988</c:v>
                </c:pt>
                <c:pt idx="1626">
                  <c:v>-16.175999999999988</c:v>
                </c:pt>
                <c:pt idx="1627">
                  <c:v>-16.204999999999988</c:v>
                </c:pt>
                <c:pt idx="1628">
                  <c:v>-16.161000000000001</c:v>
                </c:pt>
                <c:pt idx="1629">
                  <c:v>-16.207999999999988</c:v>
                </c:pt>
                <c:pt idx="1630">
                  <c:v>-16.18</c:v>
                </c:pt>
                <c:pt idx="1631">
                  <c:v>-16.202999999999989</c:v>
                </c:pt>
                <c:pt idx="1632">
                  <c:v>-16.312999999999999</c:v>
                </c:pt>
                <c:pt idx="1633">
                  <c:v>-16.32</c:v>
                </c:pt>
                <c:pt idx="1634">
                  <c:v>-16.224999999999991</c:v>
                </c:pt>
                <c:pt idx="1635">
                  <c:v>-16.24499999999999</c:v>
                </c:pt>
                <c:pt idx="1636">
                  <c:v>-16.234999999999999</c:v>
                </c:pt>
                <c:pt idx="1637">
                  <c:v>-16.308</c:v>
                </c:pt>
                <c:pt idx="1638">
                  <c:v>-16.358000000000001</c:v>
                </c:pt>
                <c:pt idx="1639">
                  <c:v>-16.420000000000002</c:v>
                </c:pt>
                <c:pt idx="1640">
                  <c:v>-16.308</c:v>
                </c:pt>
                <c:pt idx="1641">
                  <c:v>-16.332000000000001</c:v>
                </c:pt>
                <c:pt idx="1642">
                  <c:v>-16.364000000000001</c:v>
                </c:pt>
                <c:pt idx="1643">
                  <c:v>-16.407999999999991</c:v>
                </c:pt>
                <c:pt idx="1644">
                  <c:v>-16.464999999999989</c:v>
                </c:pt>
                <c:pt idx="1645">
                  <c:v>-16.385000000000002</c:v>
                </c:pt>
                <c:pt idx="1646">
                  <c:v>-16.428999999999981</c:v>
                </c:pt>
                <c:pt idx="1647">
                  <c:v>-16.440999999999985</c:v>
                </c:pt>
                <c:pt idx="1648">
                  <c:v>-16.344000000000001</c:v>
                </c:pt>
                <c:pt idx="1649">
                  <c:v>-16.358000000000001</c:v>
                </c:pt>
                <c:pt idx="1650">
                  <c:v>-16.381999999999991</c:v>
                </c:pt>
                <c:pt idx="1651">
                  <c:v>-16.347000000000001</c:v>
                </c:pt>
                <c:pt idx="1652">
                  <c:v>-16.428999999999981</c:v>
                </c:pt>
                <c:pt idx="1653">
                  <c:v>-16.461999999999989</c:v>
                </c:pt>
                <c:pt idx="1654">
                  <c:v>-16.47999999999999</c:v>
                </c:pt>
                <c:pt idx="1655">
                  <c:v>-16.407999999999991</c:v>
                </c:pt>
                <c:pt idx="1656">
                  <c:v>-16.352</c:v>
                </c:pt>
                <c:pt idx="1657">
                  <c:v>-16.431999999999999</c:v>
                </c:pt>
                <c:pt idx="1658">
                  <c:v>-16.332000000000001</c:v>
                </c:pt>
                <c:pt idx="1659">
                  <c:v>-16.446999999999989</c:v>
                </c:pt>
                <c:pt idx="1660">
                  <c:v>-16.446999999999989</c:v>
                </c:pt>
                <c:pt idx="1661">
                  <c:v>-16.521999999999988</c:v>
                </c:pt>
                <c:pt idx="1662">
                  <c:v>-16.521999999999988</c:v>
                </c:pt>
                <c:pt idx="1663">
                  <c:v>-16.440999999999985</c:v>
                </c:pt>
                <c:pt idx="1664">
                  <c:v>-16.504000000000001</c:v>
                </c:pt>
                <c:pt idx="1665">
                  <c:v>-16.464999999999989</c:v>
                </c:pt>
                <c:pt idx="1666">
                  <c:v>-16.515999999999988</c:v>
                </c:pt>
                <c:pt idx="1667">
                  <c:v>-16.545999999999989</c:v>
                </c:pt>
                <c:pt idx="1668">
                  <c:v>-16.485999999999983</c:v>
                </c:pt>
                <c:pt idx="1669">
                  <c:v>-16.49499999999999</c:v>
                </c:pt>
                <c:pt idx="1670">
                  <c:v>-16.561</c:v>
                </c:pt>
                <c:pt idx="1671">
                  <c:v>-16.545999999999989</c:v>
                </c:pt>
                <c:pt idx="1672">
                  <c:v>-16.670000000000005</c:v>
                </c:pt>
                <c:pt idx="1673">
                  <c:v>-16.606999999999999</c:v>
                </c:pt>
                <c:pt idx="1674">
                  <c:v>-16.634000000000011</c:v>
                </c:pt>
                <c:pt idx="1675">
                  <c:v>-16.655000000000001</c:v>
                </c:pt>
                <c:pt idx="1676">
                  <c:v>-16.622</c:v>
                </c:pt>
                <c:pt idx="1677">
                  <c:v>-16.536999999999999</c:v>
                </c:pt>
                <c:pt idx="1678">
                  <c:v>-16.675999999999988</c:v>
                </c:pt>
                <c:pt idx="1679">
                  <c:v>-16.61600000000001</c:v>
                </c:pt>
                <c:pt idx="1680">
                  <c:v>-16.672999999999988</c:v>
                </c:pt>
                <c:pt idx="1681">
                  <c:v>-16.727</c:v>
                </c:pt>
                <c:pt idx="1682">
                  <c:v>-16.7</c:v>
                </c:pt>
                <c:pt idx="1683">
                  <c:v>-16.649000000000001</c:v>
                </c:pt>
                <c:pt idx="1684">
                  <c:v>-16.591999999999999</c:v>
                </c:pt>
                <c:pt idx="1685">
                  <c:v>-16.649000000000001</c:v>
                </c:pt>
                <c:pt idx="1686">
                  <c:v>-16.655000000000001</c:v>
                </c:pt>
                <c:pt idx="1687">
                  <c:v>-16.715</c:v>
                </c:pt>
                <c:pt idx="1688">
                  <c:v>-16.751000000000001</c:v>
                </c:pt>
                <c:pt idx="1689">
                  <c:v>-16.721</c:v>
                </c:pt>
                <c:pt idx="1690">
                  <c:v>-16.672999999999988</c:v>
                </c:pt>
                <c:pt idx="1691">
                  <c:v>-16.712</c:v>
                </c:pt>
                <c:pt idx="1692">
                  <c:v>-16.780999999999985</c:v>
                </c:pt>
                <c:pt idx="1693">
                  <c:v>-16.74799999999999</c:v>
                </c:pt>
                <c:pt idx="1694">
                  <c:v>-16.727</c:v>
                </c:pt>
                <c:pt idx="1695">
                  <c:v>-16.724</c:v>
                </c:pt>
                <c:pt idx="1696">
                  <c:v>-16.859000000000005</c:v>
                </c:pt>
                <c:pt idx="1697">
                  <c:v>-16.74799999999999</c:v>
                </c:pt>
                <c:pt idx="1698">
                  <c:v>-16.721</c:v>
                </c:pt>
                <c:pt idx="1699">
                  <c:v>-16.798999999999989</c:v>
                </c:pt>
                <c:pt idx="1700">
                  <c:v>-16.802</c:v>
                </c:pt>
                <c:pt idx="1701">
                  <c:v>-16.774999999999999</c:v>
                </c:pt>
                <c:pt idx="1702">
                  <c:v>-16.696999999999999</c:v>
                </c:pt>
                <c:pt idx="1703">
                  <c:v>-16.823</c:v>
                </c:pt>
                <c:pt idx="1704">
                  <c:v>-16.768999999999981</c:v>
                </c:pt>
                <c:pt idx="1705">
                  <c:v>-16.861999999999988</c:v>
                </c:pt>
                <c:pt idx="1706">
                  <c:v>-16.850000000000001</c:v>
                </c:pt>
                <c:pt idx="1707">
                  <c:v>-16.798999999999989</c:v>
                </c:pt>
                <c:pt idx="1708">
                  <c:v>-16.895</c:v>
                </c:pt>
                <c:pt idx="1709">
                  <c:v>-16.847000000000001</c:v>
                </c:pt>
                <c:pt idx="1710">
                  <c:v>-16.873999999999999</c:v>
                </c:pt>
                <c:pt idx="1711">
                  <c:v>-16.873999999999999</c:v>
                </c:pt>
                <c:pt idx="1712">
                  <c:v>-16.823</c:v>
                </c:pt>
                <c:pt idx="1713">
                  <c:v>-16.798999999999989</c:v>
                </c:pt>
                <c:pt idx="1714">
                  <c:v>-16.827999999999999</c:v>
                </c:pt>
                <c:pt idx="1715">
                  <c:v>-16.92199999999999</c:v>
                </c:pt>
                <c:pt idx="1716">
                  <c:v>-16.76599999999998</c:v>
                </c:pt>
                <c:pt idx="1717">
                  <c:v>-17</c:v>
                </c:pt>
                <c:pt idx="1718">
                  <c:v>-16.904</c:v>
                </c:pt>
                <c:pt idx="1719">
                  <c:v>-16.867999999999999</c:v>
                </c:pt>
                <c:pt idx="1720">
                  <c:v>-16.864000000000001</c:v>
                </c:pt>
                <c:pt idx="1721">
                  <c:v>-16.907999999999991</c:v>
                </c:pt>
                <c:pt idx="1722">
                  <c:v>-16.902999999999984</c:v>
                </c:pt>
                <c:pt idx="1723">
                  <c:v>-16.852</c:v>
                </c:pt>
                <c:pt idx="1724">
                  <c:v>-16.890999999999988</c:v>
                </c:pt>
                <c:pt idx="1725">
                  <c:v>-16.942999999999984</c:v>
                </c:pt>
                <c:pt idx="1726">
                  <c:v>-16.850000000000001</c:v>
                </c:pt>
                <c:pt idx="1727">
                  <c:v>-16.92799999999999</c:v>
                </c:pt>
                <c:pt idx="1728">
                  <c:v>-16.882999999999988</c:v>
                </c:pt>
                <c:pt idx="1729">
                  <c:v>-16.89</c:v>
                </c:pt>
                <c:pt idx="1730">
                  <c:v>-17.033000000000001</c:v>
                </c:pt>
                <c:pt idx="1731">
                  <c:v>-16.940999999999985</c:v>
                </c:pt>
                <c:pt idx="1732">
                  <c:v>-17.003</c:v>
                </c:pt>
                <c:pt idx="1733">
                  <c:v>-16.94499999999999</c:v>
                </c:pt>
                <c:pt idx="1734">
                  <c:v>-17.015000000000001</c:v>
                </c:pt>
                <c:pt idx="1735">
                  <c:v>-17.077999999999999</c:v>
                </c:pt>
                <c:pt idx="1736">
                  <c:v>-16.981999999999989</c:v>
                </c:pt>
                <c:pt idx="1737">
                  <c:v>-17.056999999999999</c:v>
                </c:pt>
                <c:pt idx="1738">
                  <c:v>-17.018000000000001</c:v>
                </c:pt>
                <c:pt idx="1739">
                  <c:v>-17.018000000000001</c:v>
                </c:pt>
                <c:pt idx="1740">
                  <c:v>-17.111000000000011</c:v>
                </c:pt>
                <c:pt idx="1741">
                  <c:v>-17.102</c:v>
                </c:pt>
                <c:pt idx="1742">
                  <c:v>-7.4700000000000024</c:v>
                </c:pt>
                <c:pt idx="1743">
                  <c:v>5.6749999999999972</c:v>
                </c:pt>
                <c:pt idx="1744">
                  <c:v>4.58</c:v>
                </c:pt>
                <c:pt idx="1745">
                  <c:v>-9.0860000000000003</c:v>
                </c:pt>
                <c:pt idx="1746">
                  <c:v>-12.643000000000001</c:v>
                </c:pt>
                <c:pt idx="1747">
                  <c:v>-13.562000000000005</c:v>
                </c:pt>
                <c:pt idx="1748">
                  <c:v>-13.951000000000002</c:v>
                </c:pt>
                <c:pt idx="1749">
                  <c:v>-14.004</c:v>
                </c:pt>
                <c:pt idx="1750">
                  <c:v>-14.107000000000001</c:v>
                </c:pt>
                <c:pt idx="1751">
                  <c:v>-14.063000000000002</c:v>
                </c:pt>
                <c:pt idx="1752">
                  <c:v>-14.249000000000001</c:v>
                </c:pt>
                <c:pt idx="1753">
                  <c:v>-14.393000000000002</c:v>
                </c:pt>
                <c:pt idx="1754">
                  <c:v>-14.405000000000005</c:v>
                </c:pt>
                <c:pt idx="1755">
                  <c:v>-14.534000000000001</c:v>
                </c:pt>
                <c:pt idx="1756">
                  <c:v>-14.62</c:v>
                </c:pt>
                <c:pt idx="1757">
                  <c:v>-14.707999999999998</c:v>
                </c:pt>
                <c:pt idx="1758">
                  <c:v>-14.767000000000001</c:v>
                </c:pt>
                <c:pt idx="1759">
                  <c:v>-14.859000000000005</c:v>
                </c:pt>
                <c:pt idx="1760">
                  <c:v>-15.05</c:v>
                </c:pt>
                <c:pt idx="1761">
                  <c:v>-15.088000000000001</c:v>
                </c:pt>
                <c:pt idx="1762">
                  <c:v>-15.112</c:v>
                </c:pt>
                <c:pt idx="1763">
                  <c:v>-15.140999999999998</c:v>
                </c:pt>
                <c:pt idx="1764">
                  <c:v>-15.226999999999999</c:v>
                </c:pt>
                <c:pt idx="1765">
                  <c:v>-15.301</c:v>
                </c:pt>
                <c:pt idx="1766">
                  <c:v>-15.321</c:v>
                </c:pt>
                <c:pt idx="1767">
                  <c:v>-15.474</c:v>
                </c:pt>
                <c:pt idx="1768">
                  <c:v>-15.551</c:v>
                </c:pt>
                <c:pt idx="1769">
                  <c:v>-15.636000000000001</c:v>
                </c:pt>
                <c:pt idx="1770">
                  <c:v>-15.672000000000002</c:v>
                </c:pt>
                <c:pt idx="1771">
                  <c:v>-15.709999999999999</c:v>
                </c:pt>
                <c:pt idx="1772">
                  <c:v>-15.747999999999999</c:v>
                </c:pt>
                <c:pt idx="1773">
                  <c:v>-15.772</c:v>
                </c:pt>
                <c:pt idx="1774">
                  <c:v>-15.852000000000006</c:v>
                </c:pt>
                <c:pt idx="1775">
                  <c:v>-15.881</c:v>
                </c:pt>
                <c:pt idx="1776">
                  <c:v>-15.99</c:v>
                </c:pt>
                <c:pt idx="1777">
                  <c:v>-16.030999999999999</c:v>
                </c:pt>
                <c:pt idx="1778">
                  <c:v>-16.055</c:v>
                </c:pt>
                <c:pt idx="1779">
                  <c:v>-16.123000000000001</c:v>
                </c:pt>
                <c:pt idx="1780">
                  <c:v>-16.137000000000011</c:v>
                </c:pt>
                <c:pt idx="1781">
                  <c:v>-16.099</c:v>
                </c:pt>
                <c:pt idx="1782">
                  <c:v>-16.131000000000011</c:v>
                </c:pt>
                <c:pt idx="1783">
                  <c:v>-16.193000000000001</c:v>
                </c:pt>
                <c:pt idx="1784">
                  <c:v>-16.22</c:v>
                </c:pt>
                <c:pt idx="1785">
                  <c:v>-16.207999999999988</c:v>
                </c:pt>
                <c:pt idx="1786">
                  <c:v>-16.314000000000011</c:v>
                </c:pt>
                <c:pt idx="1787">
                  <c:v>-16.279</c:v>
                </c:pt>
                <c:pt idx="1788">
                  <c:v>-16.281999999999989</c:v>
                </c:pt>
                <c:pt idx="1789">
                  <c:v>-16.379000000000001</c:v>
                </c:pt>
                <c:pt idx="1790">
                  <c:v>-16.32</c:v>
                </c:pt>
                <c:pt idx="1791">
                  <c:v>-16.361000000000001</c:v>
                </c:pt>
                <c:pt idx="1792">
                  <c:v>-16.414000000000001</c:v>
                </c:pt>
                <c:pt idx="1793">
                  <c:v>-16.388000000000002</c:v>
                </c:pt>
                <c:pt idx="1794">
                  <c:v>-16.437999999999999</c:v>
                </c:pt>
                <c:pt idx="1795">
                  <c:v>-16.373000000000001</c:v>
                </c:pt>
                <c:pt idx="1796">
                  <c:v>-16.396999999999988</c:v>
                </c:pt>
                <c:pt idx="1797">
                  <c:v>-16.434999999999999</c:v>
                </c:pt>
                <c:pt idx="1798">
                  <c:v>-16.390999999999988</c:v>
                </c:pt>
                <c:pt idx="1799">
                  <c:v>-16.464999999999989</c:v>
                </c:pt>
                <c:pt idx="1800">
                  <c:v>1.84</c:v>
                </c:pt>
                <c:pt idx="1801">
                  <c:v>7.1899999999999995</c:v>
                </c:pt>
                <c:pt idx="1802">
                  <c:v>1.1859999999999993</c:v>
                </c:pt>
                <c:pt idx="1803">
                  <c:v>-9.7879999999999985</c:v>
                </c:pt>
                <c:pt idx="1804">
                  <c:v>-12.44</c:v>
                </c:pt>
                <c:pt idx="1805">
                  <c:v>-13.132</c:v>
                </c:pt>
                <c:pt idx="1806">
                  <c:v>-13.350000000000005</c:v>
                </c:pt>
                <c:pt idx="1807">
                  <c:v>-13.539</c:v>
                </c:pt>
                <c:pt idx="1808">
                  <c:v>-13.547000000000001</c:v>
                </c:pt>
                <c:pt idx="1809">
                  <c:v>-13.636000000000001</c:v>
                </c:pt>
                <c:pt idx="1810">
                  <c:v>-13.744999999999999</c:v>
                </c:pt>
                <c:pt idx="1811">
                  <c:v>-13.874000000000002</c:v>
                </c:pt>
                <c:pt idx="1812">
                  <c:v>-14.007</c:v>
                </c:pt>
                <c:pt idx="1813">
                  <c:v>-14.127999999999998</c:v>
                </c:pt>
                <c:pt idx="1814">
                  <c:v>-14.222</c:v>
                </c:pt>
                <c:pt idx="1815">
                  <c:v>-14.375000000000005</c:v>
                </c:pt>
                <c:pt idx="1816">
                  <c:v>-14.511000000000001</c:v>
                </c:pt>
                <c:pt idx="1817">
                  <c:v>-14.464</c:v>
                </c:pt>
                <c:pt idx="1818">
                  <c:v>-14.582000000000004</c:v>
                </c:pt>
                <c:pt idx="1819">
                  <c:v>-14.705</c:v>
                </c:pt>
                <c:pt idx="1820">
                  <c:v>-14.790999999999999</c:v>
                </c:pt>
                <c:pt idx="1821">
                  <c:v>-14.861000000000002</c:v>
                </c:pt>
                <c:pt idx="1822">
                  <c:v>-14.947000000000001</c:v>
                </c:pt>
                <c:pt idx="1823">
                  <c:v>-14.991</c:v>
                </c:pt>
                <c:pt idx="1824">
                  <c:v>-15.047000000000001</c:v>
                </c:pt>
                <c:pt idx="1825">
                  <c:v>-15.15</c:v>
                </c:pt>
                <c:pt idx="1826">
                  <c:v>-15.215</c:v>
                </c:pt>
                <c:pt idx="1827">
                  <c:v>-15.256</c:v>
                </c:pt>
                <c:pt idx="1828">
                  <c:v>-15.333</c:v>
                </c:pt>
                <c:pt idx="1829">
                  <c:v>-15.41</c:v>
                </c:pt>
                <c:pt idx="1830">
                  <c:v>-15.51</c:v>
                </c:pt>
                <c:pt idx="1831">
                  <c:v>-15.468</c:v>
                </c:pt>
                <c:pt idx="1832">
                  <c:v>-15.586</c:v>
                </c:pt>
                <c:pt idx="1833">
                  <c:v>-15.483000000000002</c:v>
                </c:pt>
                <c:pt idx="1834">
                  <c:v>-15.678000000000001</c:v>
                </c:pt>
                <c:pt idx="1835">
                  <c:v>-15.688000000000001</c:v>
                </c:pt>
                <c:pt idx="1836">
                  <c:v>-15.622</c:v>
                </c:pt>
                <c:pt idx="1837">
                  <c:v>-15.686</c:v>
                </c:pt>
                <c:pt idx="1838">
                  <c:v>-15.673</c:v>
                </c:pt>
                <c:pt idx="1839">
                  <c:v>-15.75</c:v>
                </c:pt>
                <c:pt idx="1840">
                  <c:v>-15.809000000000005</c:v>
                </c:pt>
                <c:pt idx="1841">
                  <c:v>-15.856000000000005</c:v>
                </c:pt>
                <c:pt idx="1842">
                  <c:v>-15.825000000000005</c:v>
                </c:pt>
                <c:pt idx="1843">
                  <c:v>-15.838000000000001</c:v>
                </c:pt>
                <c:pt idx="1844">
                  <c:v>-15.881</c:v>
                </c:pt>
                <c:pt idx="1845">
                  <c:v>-15.927</c:v>
                </c:pt>
                <c:pt idx="1846">
                  <c:v>-15.944000000000001</c:v>
                </c:pt>
                <c:pt idx="1847">
                  <c:v>-15.942</c:v>
                </c:pt>
                <c:pt idx="1848">
                  <c:v>-16.064999999999991</c:v>
                </c:pt>
                <c:pt idx="1849">
                  <c:v>-16.024999999999999</c:v>
                </c:pt>
                <c:pt idx="1850">
                  <c:v>-16.033000000000001</c:v>
                </c:pt>
                <c:pt idx="1851">
                  <c:v>-16.100999999999999</c:v>
                </c:pt>
                <c:pt idx="1852">
                  <c:v>-16.074000000000005</c:v>
                </c:pt>
                <c:pt idx="1853">
                  <c:v>-16.170999999999999</c:v>
                </c:pt>
                <c:pt idx="1854">
                  <c:v>-16.170999999999999</c:v>
                </c:pt>
                <c:pt idx="1855">
                  <c:v>-16.167999999999999</c:v>
                </c:pt>
                <c:pt idx="1856">
                  <c:v>-16.202000000000002</c:v>
                </c:pt>
                <c:pt idx="1857">
                  <c:v>3.3309999999999986</c:v>
                </c:pt>
                <c:pt idx="1858">
                  <c:v>8.3640000000000008</c:v>
                </c:pt>
                <c:pt idx="1859">
                  <c:v>-2.5309999999999997</c:v>
                </c:pt>
                <c:pt idx="1860">
                  <c:v>-10.488</c:v>
                </c:pt>
                <c:pt idx="1861">
                  <c:v>-12.383000000000004</c:v>
                </c:pt>
                <c:pt idx="1862">
                  <c:v>-13.014000000000001</c:v>
                </c:pt>
                <c:pt idx="1863">
                  <c:v>-13.207999999999998</c:v>
                </c:pt>
                <c:pt idx="1864">
                  <c:v>-13.242000000000001</c:v>
                </c:pt>
                <c:pt idx="1865">
                  <c:v>-13.421000000000001</c:v>
                </c:pt>
                <c:pt idx="1866">
                  <c:v>-13.419</c:v>
                </c:pt>
                <c:pt idx="1867">
                  <c:v>-13.587</c:v>
                </c:pt>
                <c:pt idx="1868">
                  <c:v>-13.707999999999998</c:v>
                </c:pt>
                <c:pt idx="1869">
                  <c:v>-13.813000000000002</c:v>
                </c:pt>
                <c:pt idx="1870">
                  <c:v>-13.907</c:v>
                </c:pt>
                <c:pt idx="1871">
                  <c:v>-14.004</c:v>
                </c:pt>
                <c:pt idx="1872">
                  <c:v>-14.172000000000002</c:v>
                </c:pt>
                <c:pt idx="1873">
                  <c:v>-14.387</c:v>
                </c:pt>
                <c:pt idx="1874">
                  <c:v>-14.358000000000002</c:v>
                </c:pt>
                <c:pt idx="1875">
                  <c:v>-14.376000000000007</c:v>
                </c:pt>
                <c:pt idx="1876">
                  <c:v>-14.461</c:v>
                </c:pt>
                <c:pt idx="1877">
                  <c:v>-14.614000000000001</c:v>
                </c:pt>
                <c:pt idx="1878">
                  <c:v>-14.688000000000001</c:v>
                </c:pt>
                <c:pt idx="1879">
                  <c:v>-14.785</c:v>
                </c:pt>
                <c:pt idx="1880">
                  <c:v>-14.844000000000001</c:v>
                </c:pt>
                <c:pt idx="1881">
                  <c:v>-14.974</c:v>
                </c:pt>
                <c:pt idx="1882">
                  <c:v>-14.9</c:v>
                </c:pt>
                <c:pt idx="1883">
                  <c:v>-14.962000000000005</c:v>
                </c:pt>
                <c:pt idx="1884">
                  <c:v>-15.112</c:v>
                </c:pt>
                <c:pt idx="1885">
                  <c:v>-15.217999999999998</c:v>
                </c:pt>
                <c:pt idx="1886">
                  <c:v>-15.215</c:v>
                </c:pt>
                <c:pt idx="1887">
                  <c:v>-15.265000000000002</c:v>
                </c:pt>
                <c:pt idx="1888">
                  <c:v>-15.301</c:v>
                </c:pt>
                <c:pt idx="1889">
                  <c:v>-15.401</c:v>
                </c:pt>
                <c:pt idx="1890">
                  <c:v>-15.422000000000002</c:v>
                </c:pt>
                <c:pt idx="1891">
                  <c:v>-15.478</c:v>
                </c:pt>
                <c:pt idx="1892">
                  <c:v>-15.563000000000002</c:v>
                </c:pt>
                <c:pt idx="1893">
                  <c:v>-15.569000000000004</c:v>
                </c:pt>
                <c:pt idx="1894">
                  <c:v>-15.539</c:v>
                </c:pt>
                <c:pt idx="1895">
                  <c:v>-15.604000000000001</c:v>
                </c:pt>
                <c:pt idx="1896">
                  <c:v>-15.568</c:v>
                </c:pt>
                <c:pt idx="1897">
                  <c:v>-15.656000000000002</c:v>
                </c:pt>
                <c:pt idx="1898">
                  <c:v>-15.712</c:v>
                </c:pt>
                <c:pt idx="1899">
                  <c:v>-15.774000000000001</c:v>
                </c:pt>
                <c:pt idx="1900">
                  <c:v>-15.753</c:v>
                </c:pt>
                <c:pt idx="1901">
                  <c:v>-15.640999999999998</c:v>
                </c:pt>
                <c:pt idx="1902">
                  <c:v>-15.665000000000004</c:v>
                </c:pt>
                <c:pt idx="1903">
                  <c:v>-15.765000000000002</c:v>
                </c:pt>
                <c:pt idx="1904">
                  <c:v>-15.723999999999998</c:v>
                </c:pt>
                <c:pt idx="1905">
                  <c:v>-15.792</c:v>
                </c:pt>
                <c:pt idx="1906">
                  <c:v>-15.845000000000002</c:v>
                </c:pt>
                <c:pt idx="1907">
                  <c:v>-15.883000000000004</c:v>
                </c:pt>
                <c:pt idx="1908">
                  <c:v>-15.909000000000002</c:v>
                </c:pt>
                <c:pt idx="1909">
                  <c:v>-15.942</c:v>
                </c:pt>
                <c:pt idx="1910">
                  <c:v>-15.988</c:v>
                </c:pt>
                <c:pt idx="1911">
                  <c:v>-16.023</c:v>
                </c:pt>
                <c:pt idx="1912">
                  <c:v>-15.999000000000002</c:v>
                </c:pt>
                <c:pt idx="1913">
                  <c:v>-16.027999999999999</c:v>
                </c:pt>
                <c:pt idx="1914">
                  <c:v>-16.033999999999999</c:v>
                </c:pt>
                <c:pt idx="1915">
                  <c:v>-16.015000000000001</c:v>
                </c:pt>
                <c:pt idx="1916">
                  <c:v>-16.175999999999988</c:v>
                </c:pt>
                <c:pt idx="1917">
                  <c:v>-1.718</c:v>
                </c:pt>
                <c:pt idx="1918">
                  <c:v>6.5249999999999977</c:v>
                </c:pt>
                <c:pt idx="1919">
                  <c:v>0.502</c:v>
                </c:pt>
                <c:pt idx="1920">
                  <c:v>-9.6590000000000007</c:v>
                </c:pt>
                <c:pt idx="1921">
                  <c:v>-12.225</c:v>
                </c:pt>
                <c:pt idx="1922">
                  <c:v>-12.802000000000005</c:v>
                </c:pt>
                <c:pt idx="1923">
                  <c:v>-13.059000000000005</c:v>
                </c:pt>
                <c:pt idx="1924">
                  <c:v>-13.165000000000004</c:v>
                </c:pt>
                <c:pt idx="1925">
                  <c:v>-13.362000000000005</c:v>
                </c:pt>
                <c:pt idx="1926">
                  <c:v>-13.477</c:v>
                </c:pt>
                <c:pt idx="1927">
                  <c:v>-13.489000000000004</c:v>
                </c:pt>
                <c:pt idx="1928">
                  <c:v>-13.613</c:v>
                </c:pt>
                <c:pt idx="1929">
                  <c:v>-13.76</c:v>
                </c:pt>
                <c:pt idx="1930">
                  <c:v>-13.906000000000002</c:v>
                </c:pt>
                <c:pt idx="1931">
                  <c:v>-13.987</c:v>
                </c:pt>
                <c:pt idx="1932">
                  <c:v>-13.953000000000007</c:v>
                </c:pt>
                <c:pt idx="1933">
                  <c:v>-14.242999999999999</c:v>
                </c:pt>
                <c:pt idx="1934">
                  <c:v>-14.213000000000001</c:v>
                </c:pt>
                <c:pt idx="1935">
                  <c:v>-14.407</c:v>
                </c:pt>
                <c:pt idx="1936">
                  <c:v>-14.475000000000005</c:v>
                </c:pt>
                <c:pt idx="1937">
                  <c:v>-14.479000000000005</c:v>
                </c:pt>
                <c:pt idx="1938">
                  <c:v>-14.61</c:v>
                </c:pt>
                <c:pt idx="1939">
                  <c:v>-14.627999999999998</c:v>
                </c:pt>
                <c:pt idx="1940">
                  <c:v>-14.775</c:v>
                </c:pt>
                <c:pt idx="1941">
                  <c:v>-14.749000000000001</c:v>
                </c:pt>
                <c:pt idx="1942">
                  <c:v>-14.897</c:v>
                </c:pt>
                <c:pt idx="1943">
                  <c:v>-14.961</c:v>
                </c:pt>
                <c:pt idx="1944">
                  <c:v>-15.048999999999999</c:v>
                </c:pt>
                <c:pt idx="1945">
                  <c:v>-15.099</c:v>
                </c:pt>
                <c:pt idx="1946">
                  <c:v>-15.210999999999999</c:v>
                </c:pt>
                <c:pt idx="1947">
                  <c:v>-15.114000000000001</c:v>
                </c:pt>
                <c:pt idx="1948">
                  <c:v>-15.237999999999998</c:v>
                </c:pt>
                <c:pt idx="1949">
                  <c:v>-15.219999999999999</c:v>
                </c:pt>
                <c:pt idx="1950">
                  <c:v>-15.368</c:v>
                </c:pt>
                <c:pt idx="1951">
                  <c:v>-15.306000000000004</c:v>
                </c:pt>
                <c:pt idx="1952">
                  <c:v>-15.452000000000005</c:v>
                </c:pt>
                <c:pt idx="1953">
                  <c:v>-15.402000000000005</c:v>
                </c:pt>
                <c:pt idx="1954">
                  <c:v>-15.58</c:v>
                </c:pt>
                <c:pt idx="1955">
                  <c:v>-15.629</c:v>
                </c:pt>
                <c:pt idx="1956">
                  <c:v>-15.596</c:v>
                </c:pt>
                <c:pt idx="1957">
                  <c:v>-15.668000000000001</c:v>
                </c:pt>
                <c:pt idx="1958">
                  <c:v>-15.656000000000002</c:v>
                </c:pt>
                <c:pt idx="1959">
                  <c:v>-15.7</c:v>
                </c:pt>
                <c:pt idx="1960">
                  <c:v>-15.675000000000002</c:v>
                </c:pt>
                <c:pt idx="1961">
                  <c:v>-15.736000000000001</c:v>
                </c:pt>
                <c:pt idx="1962">
                  <c:v>-15.764000000000001</c:v>
                </c:pt>
                <c:pt idx="1963">
                  <c:v>-15.767000000000001</c:v>
                </c:pt>
                <c:pt idx="1964">
                  <c:v>-15.782</c:v>
                </c:pt>
                <c:pt idx="1965">
                  <c:v>-15.734999999999999</c:v>
                </c:pt>
                <c:pt idx="1966">
                  <c:v>-15.755000000000004</c:v>
                </c:pt>
                <c:pt idx="1967">
                  <c:v>-15.796000000000001</c:v>
                </c:pt>
                <c:pt idx="1968">
                  <c:v>-15.734999999999999</c:v>
                </c:pt>
                <c:pt idx="1969">
                  <c:v>-15.835000000000004</c:v>
                </c:pt>
                <c:pt idx="1970">
                  <c:v>-15.894</c:v>
                </c:pt>
                <c:pt idx="1971">
                  <c:v>-16.029</c:v>
                </c:pt>
                <c:pt idx="1972">
                  <c:v>-15.932</c:v>
                </c:pt>
                <c:pt idx="1973">
                  <c:v>-15.952000000000005</c:v>
                </c:pt>
                <c:pt idx="1974">
                  <c:v>-15.958</c:v>
                </c:pt>
                <c:pt idx="1975">
                  <c:v>-16.042999999999989</c:v>
                </c:pt>
                <c:pt idx="1976">
                  <c:v>-16.061</c:v>
                </c:pt>
                <c:pt idx="1977">
                  <c:v>-16.129000000000001</c:v>
                </c:pt>
                <c:pt idx="1978">
                  <c:v>-16.206</c:v>
                </c:pt>
                <c:pt idx="1979">
                  <c:v>-16.149000000000001</c:v>
                </c:pt>
                <c:pt idx="1980">
                  <c:v>-16.11900000000001</c:v>
                </c:pt>
                <c:pt idx="1981">
                  <c:v>2.65</c:v>
                </c:pt>
                <c:pt idx="1982">
                  <c:v>6.7320000000000002</c:v>
                </c:pt>
                <c:pt idx="1983">
                  <c:v>-5.0579999999999972</c:v>
                </c:pt>
                <c:pt idx="1984">
                  <c:v>-10.821</c:v>
                </c:pt>
                <c:pt idx="1985">
                  <c:v>-12.627999999999998</c:v>
                </c:pt>
                <c:pt idx="1986">
                  <c:v>-13.108000000000001</c:v>
                </c:pt>
                <c:pt idx="1987">
                  <c:v>-13.267000000000001</c:v>
                </c:pt>
                <c:pt idx="1988">
                  <c:v>-13.456000000000005</c:v>
                </c:pt>
                <c:pt idx="1989">
                  <c:v>-13.52</c:v>
                </c:pt>
                <c:pt idx="1990">
                  <c:v>-13.585000000000004</c:v>
                </c:pt>
                <c:pt idx="1991">
                  <c:v>-13.709</c:v>
                </c:pt>
                <c:pt idx="1992">
                  <c:v>-13.765000000000002</c:v>
                </c:pt>
                <c:pt idx="1993">
                  <c:v>-13.759</c:v>
                </c:pt>
                <c:pt idx="1994">
                  <c:v>-13.939</c:v>
                </c:pt>
                <c:pt idx="1995">
                  <c:v>-14.014000000000001</c:v>
                </c:pt>
                <c:pt idx="1996">
                  <c:v>-14.123000000000001</c:v>
                </c:pt>
                <c:pt idx="1997">
                  <c:v>-14.207000000000001</c:v>
                </c:pt>
                <c:pt idx="1998">
                  <c:v>-14.346</c:v>
                </c:pt>
                <c:pt idx="1999">
                  <c:v>-14.505000000000004</c:v>
                </c:pt>
                <c:pt idx="2000">
                  <c:v>-14.601000000000001</c:v>
                </c:pt>
                <c:pt idx="2001">
                  <c:v>-14.7</c:v>
                </c:pt>
                <c:pt idx="2002">
                  <c:v>-14.737999999999998</c:v>
                </c:pt>
                <c:pt idx="2003">
                  <c:v>-14.836</c:v>
                </c:pt>
                <c:pt idx="2004">
                  <c:v>-14.793000000000001</c:v>
                </c:pt>
                <c:pt idx="2005">
                  <c:v>-14.922000000000002</c:v>
                </c:pt>
                <c:pt idx="2006">
                  <c:v>-14.93</c:v>
                </c:pt>
                <c:pt idx="2007">
                  <c:v>-14.945</c:v>
                </c:pt>
                <c:pt idx="2008">
                  <c:v>-15.051</c:v>
                </c:pt>
                <c:pt idx="2009">
                  <c:v>-15.095000000000002</c:v>
                </c:pt>
                <c:pt idx="2010">
                  <c:v>-15.263</c:v>
                </c:pt>
                <c:pt idx="2011">
                  <c:v>-15.31</c:v>
                </c:pt>
                <c:pt idx="2012">
                  <c:v>-15.364000000000004</c:v>
                </c:pt>
                <c:pt idx="2013">
                  <c:v>-15.29</c:v>
                </c:pt>
                <c:pt idx="2014">
                  <c:v>-15.322000000000005</c:v>
                </c:pt>
                <c:pt idx="2015">
                  <c:v>-15.281000000000001</c:v>
                </c:pt>
                <c:pt idx="2016">
                  <c:v>-15.499000000000002</c:v>
                </c:pt>
                <c:pt idx="2017">
                  <c:v>-15.593</c:v>
                </c:pt>
                <c:pt idx="2018">
                  <c:v>-15.587</c:v>
                </c:pt>
                <c:pt idx="2019">
                  <c:v>-15.673</c:v>
                </c:pt>
                <c:pt idx="2020">
                  <c:v>-15.676</c:v>
                </c:pt>
                <c:pt idx="2021">
                  <c:v>-15.737999999999998</c:v>
                </c:pt>
                <c:pt idx="2022">
                  <c:v>-15.743999999999998</c:v>
                </c:pt>
                <c:pt idx="2023">
                  <c:v>-15.731999999999999</c:v>
                </c:pt>
                <c:pt idx="2024">
                  <c:v>-15.699</c:v>
                </c:pt>
                <c:pt idx="2025">
                  <c:v>-15.808</c:v>
                </c:pt>
                <c:pt idx="2026">
                  <c:v>-15.773</c:v>
                </c:pt>
                <c:pt idx="2027">
                  <c:v>-15.717000000000001</c:v>
                </c:pt>
                <c:pt idx="2028">
                  <c:v>-15.787999999999998</c:v>
                </c:pt>
                <c:pt idx="2029">
                  <c:v>-15.885000000000005</c:v>
                </c:pt>
                <c:pt idx="2030">
                  <c:v>-15.888</c:v>
                </c:pt>
                <c:pt idx="2031">
                  <c:v>-15.854000000000006</c:v>
                </c:pt>
                <c:pt idx="2032">
                  <c:v>-15.905000000000005</c:v>
                </c:pt>
                <c:pt idx="2033">
                  <c:v>-15.918000000000001</c:v>
                </c:pt>
                <c:pt idx="2034">
                  <c:v>-15.833</c:v>
                </c:pt>
                <c:pt idx="2035">
                  <c:v>-15.862000000000005</c:v>
                </c:pt>
                <c:pt idx="2036">
                  <c:v>-15.858000000000002</c:v>
                </c:pt>
                <c:pt idx="2037">
                  <c:v>4.0010000000000003</c:v>
                </c:pt>
                <c:pt idx="2038">
                  <c:v>7.7869999999999999</c:v>
                </c:pt>
                <c:pt idx="2039">
                  <c:v>-3.1389999999999998</c:v>
                </c:pt>
                <c:pt idx="2040">
                  <c:v>-10.29</c:v>
                </c:pt>
                <c:pt idx="2041">
                  <c:v>-12.186</c:v>
                </c:pt>
                <c:pt idx="2042">
                  <c:v>-12.595000000000002</c:v>
                </c:pt>
                <c:pt idx="2043">
                  <c:v>-12.802000000000005</c:v>
                </c:pt>
                <c:pt idx="2044">
                  <c:v>-12.967000000000002</c:v>
                </c:pt>
                <c:pt idx="2045">
                  <c:v>-13.073</c:v>
                </c:pt>
                <c:pt idx="2046">
                  <c:v>-13.137999999999998</c:v>
                </c:pt>
                <c:pt idx="2047">
                  <c:v>-13.335000000000004</c:v>
                </c:pt>
                <c:pt idx="2048">
                  <c:v>-13.361000000000002</c:v>
                </c:pt>
                <c:pt idx="2049">
                  <c:v>-13.585000000000004</c:v>
                </c:pt>
                <c:pt idx="2050">
                  <c:v>-13.742000000000001</c:v>
                </c:pt>
                <c:pt idx="2051">
                  <c:v>-13.809000000000005</c:v>
                </c:pt>
                <c:pt idx="2052">
                  <c:v>-14.06</c:v>
                </c:pt>
                <c:pt idx="2053">
                  <c:v>-14.125</c:v>
                </c:pt>
                <c:pt idx="2054">
                  <c:v>-14.157</c:v>
                </c:pt>
                <c:pt idx="2055">
                  <c:v>-14.201000000000001</c:v>
                </c:pt>
                <c:pt idx="2056">
                  <c:v>-14.343</c:v>
                </c:pt>
                <c:pt idx="2057">
                  <c:v>-14.416</c:v>
                </c:pt>
                <c:pt idx="2058">
                  <c:v>-14.449</c:v>
                </c:pt>
                <c:pt idx="2059">
                  <c:v>-14.537000000000001</c:v>
                </c:pt>
                <c:pt idx="2060">
                  <c:v>-14.718999999999999</c:v>
                </c:pt>
                <c:pt idx="2061">
                  <c:v>-14.704000000000001</c:v>
                </c:pt>
                <c:pt idx="2062">
                  <c:v>-14.749000000000001</c:v>
                </c:pt>
                <c:pt idx="2063">
                  <c:v>-14.872000000000005</c:v>
                </c:pt>
                <c:pt idx="2064">
                  <c:v>-14.854000000000006</c:v>
                </c:pt>
                <c:pt idx="2065">
                  <c:v>-14.903</c:v>
                </c:pt>
                <c:pt idx="2066">
                  <c:v>-14.901</c:v>
                </c:pt>
                <c:pt idx="2067">
                  <c:v>-14.982000000000005</c:v>
                </c:pt>
                <c:pt idx="2068">
                  <c:v>-15.03</c:v>
                </c:pt>
                <c:pt idx="2069">
                  <c:v>-15.212</c:v>
                </c:pt>
                <c:pt idx="2070">
                  <c:v>-15.262</c:v>
                </c:pt>
                <c:pt idx="2071">
                  <c:v>-15.226000000000001</c:v>
                </c:pt>
                <c:pt idx="2072">
                  <c:v>-15.246999999999998</c:v>
                </c:pt>
                <c:pt idx="2073">
                  <c:v>-15.257</c:v>
                </c:pt>
                <c:pt idx="2074">
                  <c:v>-15.296000000000001</c:v>
                </c:pt>
                <c:pt idx="2075">
                  <c:v>-15.29</c:v>
                </c:pt>
                <c:pt idx="2076">
                  <c:v>-15.352000000000006</c:v>
                </c:pt>
                <c:pt idx="2077">
                  <c:v>-15.34</c:v>
                </c:pt>
                <c:pt idx="2078">
                  <c:v>-15.417</c:v>
                </c:pt>
                <c:pt idx="2079">
                  <c:v>-15.426</c:v>
                </c:pt>
                <c:pt idx="2080">
                  <c:v>-15.591000000000001</c:v>
                </c:pt>
                <c:pt idx="2081">
                  <c:v>-15.599</c:v>
                </c:pt>
                <c:pt idx="2082">
                  <c:v>-15.532</c:v>
                </c:pt>
                <c:pt idx="2083">
                  <c:v>-15.705</c:v>
                </c:pt>
                <c:pt idx="2084">
                  <c:v>-15.604000000000001</c:v>
                </c:pt>
                <c:pt idx="2085">
                  <c:v>-15.712</c:v>
                </c:pt>
                <c:pt idx="2086">
                  <c:v>-15.715</c:v>
                </c:pt>
                <c:pt idx="2087">
                  <c:v>-15.687000000000001</c:v>
                </c:pt>
                <c:pt idx="2088">
                  <c:v>-15.681000000000001</c:v>
                </c:pt>
                <c:pt idx="2089">
                  <c:v>-15.744999999999999</c:v>
                </c:pt>
                <c:pt idx="2090">
                  <c:v>-15.776</c:v>
                </c:pt>
                <c:pt idx="2091">
                  <c:v>-15.945</c:v>
                </c:pt>
                <c:pt idx="2092">
                  <c:v>-15.853000000000005</c:v>
                </c:pt>
                <c:pt idx="2093">
                  <c:v>-15.813000000000002</c:v>
                </c:pt>
                <c:pt idx="2094">
                  <c:v>-15.843</c:v>
                </c:pt>
                <c:pt idx="2095">
                  <c:v>-15.863000000000005</c:v>
                </c:pt>
                <c:pt idx="2096">
                  <c:v>-15.999000000000002</c:v>
                </c:pt>
                <c:pt idx="2097">
                  <c:v>2.44</c:v>
                </c:pt>
                <c:pt idx="2098">
                  <c:v>7.1839999999999975</c:v>
                </c:pt>
                <c:pt idx="2099">
                  <c:v>4.7000000000000014E-2</c:v>
                </c:pt>
                <c:pt idx="2100">
                  <c:v>-9.3700000000000028</c:v>
                </c:pt>
                <c:pt idx="2101">
                  <c:v>-11.924000000000001</c:v>
                </c:pt>
                <c:pt idx="2102">
                  <c:v>-12.554</c:v>
                </c:pt>
                <c:pt idx="2103">
                  <c:v>-12.736999999999998</c:v>
                </c:pt>
                <c:pt idx="2104">
                  <c:v>-13.008000000000001</c:v>
                </c:pt>
                <c:pt idx="2105">
                  <c:v>-13.058</c:v>
                </c:pt>
                <c:pt idx="2106">
                  <c:v>-13.210999999999999</c:v>
                </c:pt>
                <c:pt idx="2107">
                  <c:v>-13.293999999999999</c:v>
                </c:pt>
                <c:pt idx="2108">
                  <c:v>-13.535</c:v>
                </c:pt>
                <c:pt idx="2109">
                  <c:v>-13.565000000000005</c:v>
                </c:pt>
                <c:pt idx="2110">
                  <c:v>-13.771000000000001</c:v>
                </c:pt>
                <c:pt idx="2111">
                  <c:v>-13.609</c:v>
                </c:pt>
                <c:pt idx="2112">
                  <c:v>-13.712</c:v>
                </c:pt>
                <c:pt idx="2113">
                  <c:v>-14.025</c:v>
                </c:pt>
                <c:pt idx="2114">
                  <c:v>-14.141999999999999</c:v>
                </c:pt>
                <c:pt idx="2115">
                  <c:v>-14.233999999999998</c:v>
                </c:pt>
                <c:pt idx="2116">
                  <c:v>-14.268000000000001</c:v>
                </c:pt>
                <c:pt idx="2117">
                  <c:v>-14.364000000000004</c:v>
                </c:pt>
                <c:pt idx="2118">
                  <c:v>-14.356000000000005</c:v>
                </c:pt>
                <c:pt idx="2119">
                  <c:v>-14.507</c:v>
                </c:pt>
                <c:pt idx="2120">
                  <c:v>-14.472000000000005</c:v>
                </c:pt>
                <c:pt idx="2121">
                  <c:v>-14.630999999999998</c:v>
                </c:pt>
                <c:pt idx="2122">
                  <c:v>-14.674000000000001</c:v>
                </c:pt>
                <c:pt idx="2123">
                  <c:v>-14.742999999999999</c:v>
                </c:pt>
                <c:pt idx="2124">
                  <c:v>-14.897</c:v>
                </c:pt>
                <c:pt idx="2125">
                  <c:v>-14.881</c:v>
                </c:pt>
                <c:pt idx="2126">
                  <c:v>-14.931000000000001</c:v>
                </c:pt>
                <c:pt idx="2127">
                  <c:v>-14.919</c:v>
                </c:pt>
                <c:pt idx="2128">
                  <c:v>-15.113</c:v>
                </c:pt>
                <c:pt idx="2129">
                  <c:v>-15.004</c:v>
                </c:pt>
                <c:pt idx="2130">
                  <c:v>-15.051</c:v>
                </c:pt>
                <c:pt idx="2131">
                  <c:v>-15.222</c:v>
                </c:pt>
                <c:pt idx="2132">
                  <c:v>-15.175000000000002</c:v>
                </c:pt>
                <c:pt idx="2133">
                  <c:v>-15.331</c:v>
                </c:pt>
                <c:pt idx="2134">
                  <c:v>-15.399000000000004</c:v>
                </c:pt>
                <c:pt idx="2135">
                  <c:v>-15.477</c:v>
                </c:pt>
                <c:pt idx="2136">
                  <c:v>-15.373000000000006</c:v>
                </c:pt>
                <c:pt idx="2137">
                  <c:v>-15.387</c:v>
                </c:pt>
                <c:pt idx="2138">
                  <c:v>-15.458</c:v>
                </c:pt>
                <c:pt idx="2139">
                  <c:v>-15.418000000000001</c:v>
                </c:pt>
                <c:pt idx="2140">
                  <c:v>-15.435</c:v>
                </c:pt>
                <c:pt idx="2141">
                  <c:v>-15.444000000000001</c:v>
                </c:pt>
                <c:pt idx="2142">
                  <c:v>-15.459000000000005</c:v>
                </c:pt>
                <c:pt idx="2143">
                  <c:v>-15.452000000000005</c:v>
                </c:pt>
                <c:pt idx="2144">
                  <c:v>-15.586</c:v>
                </c:pt>
                <c:pt idx="2145">
                  <c:v>-15.684000000000001</c:v>
                </c:pt>
                <c:pt idx="2146">
                  <c:v>-15.613</c:v>
                </c:pt>
                <c:pt idx="2147">
                  <c:v>-15.681000000000001</c:v>
                </c:pt>
                <c:pt idx="2148">
                  <c:v>-15.689</c:v>
                </c:pt>
                <c:pt idx="2149">
                  <c:v>-15.733999999999998</c:v>
                </c:pt>
                <c:pt idx="2150">
                  <c:v>-15.701000000000001</c:v>
                </c:pt>
                <c:pt idx="2151">
                  <c:v>-15.697999999999999</c:v>
                </c:pt>
                <c:pt idx="2152">
                  <c:v>-15.763</c:v>
                </c:pt>
                <c:pt idx="2153">
                  <c:v>-15.89</c:v>
                </c:pt>
                <c:pt idx="2154">
                  <c:v>-15.893000000000002</c:v>
                </c:pt>
                <c:pt idx="2155">
                  <c:v>-15.902000000000005</c:v>
                </c:pt>
                <c:pt idx="2156">
                  <c:v>-15.816000000000004</c:v>
                </c:pt>
                <c:pt idx="2157">
                  <c:v>-0.74200000000000033</c:v>
                </c:pt>
                <c:pt idx="2158">
                  <c:v>6.9550000000000001</c:v>
                </c:pt>
                <c:pt idx="2159">
                  <c:v>3.9459999999999997</c:v>
                </c:pt>
                <c:pt idx="2160">
                  <c:v>-8.2299999999999986</c:v>
                </c:pt>
                <c:pt idx="2161">
                  <c:v>-11.517000000000001</c:v>
                </c:pt>
                <c:pt idx="2162">
                  <c:v>-12.389000000000005</c:v>
                </c:pt>
                <c:pt idx="2163">
                  <c:v>-12.684000000000001</c:v>
                </c:pt>
                <c:pt idx="2164">
                  <c:v>-12.908000000000001</c:v>
                </c:pt>
                <c:pt idx="2165">
                  <c:v>-12.961</c:v>
                </c:pt>
                <c:pt idx="2166">
                  <c:v>-13.002000000000002</c:v>
                </c:pt>
                <c:pt idx="2167">
                  <c:v>-13.143999999999998</c:v>
                </c:pt>
                <c:pt idx="2168">
                  <c:v>-13.27</c:v>
                </c:pt>
                <c:pt idx="2169">
                  <c:v>-13.379000000000005</c:v>
                </c:pt>
                <c:pt idx="2170">
                  <c:v>-13.438000000000001</c:v>
                </c:pt>
                <c:pt idx="2171">
                  <c:v>-13.589</c:v>
                </c:pt>
                <c:pt idx="2172">
                  <c:v>-13.704000000000001</c:v>
                </c:pt>
                <c:pt idx="2173">
                  <c:v>-13.836</c:v>
                </c:pt>
                <c:pt idx="2174">
                  <c:v>-13.927</c:v>
                </c:pt>
                <c:pt idx="2175">
                  <c:v>-14.046000000000001</c:v>
                </c:pt>
                <c:pt idx="2176">
                  <c:v>-14.056000000000004</c:v>
                </c:pt>
                <c:pt idx="2177">
                  <c:v>-14.226999999999999</c:v>
                </c:pt>
                <c:pt idx="2178">
                  <c:v>-14.289</c:v>
                </c:pt>
                <c:pt idx="2179">
                  <c:v>-14.316000000000004</c:v>
                </c:pt>
                <c:pt idx="2180">
                  <c:v>-14.446</c:v>
                </c:pt>
                <c:pt idx="2181">
                  <c:v>-14.583</c:v>
                </c:pt>
                <c:pt idx="2182">
                  <c:v>-14.561</c:v>
                </c:pt>
                <c:pt idx="2183">
                  <c:v>-14.586</c:v>
                </c:pt>
                <c:pt idx="2184">
                  <c:v>-14.558</c:v>
                </c:pt>
                <c:pt idx="2185">
                  <c:v>-14.773</c:v>
                </c:pt>
                <c:pt idx="2186">
                  <c:v>-14.754</c:v>
                </c:pt>
                <c:pt idx="2187">
                  <c:v>-14.816000000000004</c:v>
                </c:pt>
                <c:pt idx="2188">
                  <c:v>-14.94</c:v>
                </c:pt>
                <c:pt idx="2189">
                  <c:v>-14.875000000000005</c:v>
                </c:pt>
                <c:pt idx="2190">
                  <c:v>-15.027999999999999</c:v>
                </c:pt>
                <c:pt idx="2191">
                  <c:v>-15.087</c:v>
                </c:pt>
                <c:pt idx="2192">
                  <c:v>-15.178000000000001</c:v>
                </c:pt>
                <c:pt idx="2193">
                  <c:v>-15.055000000000005</c:v>
                </c:pt>
                <c:pt idx="2194">
                  <c:v>-15.133999999999999</c:v>
                </c:pt>
                <c:pt idx="2195">
                  <c:v>-15.337</c:v>
                </c:pt>
                <c:pt idx="2196">
                  <c:v>-15.242000000000001</c:v>
                </c:pt>
                <c:pt idx="2197">
                  <c:v>-15.307</c:v>
                </c:pt>
                <c:pt idx="2198">
                  <c:v>-15.216000000000001</c:v>
                </c:pt>
                <c:pt idx="2199">
                  <c:v>-15.307</c:v>
                </c:pt>
                <c:pt idx="2200">
                  <c:v>-15.333</c:v>
                </c:pt>
                <c:pt idx="2201">
                  <c:v>-15.409000000000002</c:v>
                </c:pt>
                <c:pt idx="2202">
                  <c:v>-15.339</c:v>
                </c:pt>
                <c:pt idx="2203">
                  <c:v>-15.467000000000002</c:v>
                </c:pt>
                <c:pt idx="2204">
                  <c:v>-15.564</c:v>
                </c:pt>
                <c:pt idx="2205">
                  <c:v>-15.586</c:v>
                </c:pt>
                <c:pt idx="2206">
                  <c:v>-15.557</c:v>
                </c:pt>
                <c:pt idx="2207">
                  <c:v>-15.586</c:v>
                </c:pt>
                <c:pt idx="2208">
                  <c:v>-15.61</c:v>
                </c:pt>
                <c:pt idx="2209">
                  <c:v>-15.749000000000001</c:v>
                </c:pt>
                <c:pt idx="2210">
                  <c:v>-15.751000000000001</c:v>
                </c:pt>
                <c:pt idx="2211">
                  <c:v>-15.733999999999998</c:v>
                </c:pt>
                <c:pt idx="2212">
                  <c:v>-15.757</c:v>
                </c:pt>
                <c:pt idx="2213">
                  <c:v>-15.745999999999999</c:v>
                </c:pt>
                <c:pt idx="2214">
                  <c:v>-15.725</c:v>
                </c:pt>
                <c:pt idx="2215">
                  <c:v>-15.709999999999999</c:v>
                </c:pt>
                <c:pt idx="2216">
                  <c:v>-15.852000000000006</c:v>
                </c:pt>
                <c:pt idx="2217">
                  <c:v>-15.931000000000001</c:v>
                </c:pt>
                <c:pt idx="2218">
                  <c:v>4.0350000000000001</c:v>
                </c:pt>
                <c:pt idx="2219">
                  <c:v>7.6279999999999957</c:v>
                </c:pt>
                <c:pt idx="2220">
                  <c:v>-4.7080000000000002</c:v>
                </c:pt>
                <c:pt idx="2221">
                  <c:v>-10.654</c:v>
                </c:pt>
                <c:pt idx="2222">
                  <c:v>-12.447999999999999</c:v>
                </c:pt>
                <c:pt idx="2223">
                  <c:v>-12.661</c:v>
                </c:pt>
                <c:pt idx="2224">
                  <c:v>-12.888</c:v>
                </c:pt>
                <c:pt idx="2225">
                  <c:v>-13.029</c:v>
                </c:pt>
                <c:pt idx="2226">
                  <c:v>-13.17</c:v>
                </c:pt>
                <c:pt idx="2227">
                  <c:v>-13.287999999999998</c:v>
                </c:pt>
                <c:pt idx="2228">
                  <c:v>-13.353000000000005</c:v>
                </c:pt>
                <c:pt idx="2229">
                  <c:v>-13.527000000000001</c:v>
                </c:pt>
                <c:pt idx="2230">
                  <c:v>-13.595000000000002</c:v>
                </c:pt>
                <c:pt idx="2231">
                  <c:v>-13.668000000000001</c:v>
                </c:pt>
                <c:pt idx="2232">
                  <c:v>-13.701000000000001</c:v>
                </c:pt>
                <c:pt idx="2233">
                  <c:v>-13.786</c:v>
                </c:pt>
                <c:pt idx="2234">
                  <c:v>-13.936</c:v>
                </c:pt>
                <c:pt idx="2235">
                  <c:v>-13.936</c:v>
                </c:pt>
                <c:pt idx="2236">
                  <c:v>-14.013</c:v>
                </c:pt>
                <c:pt idx="2237">
                  <c:v>-14.113</c:v>
                </c:pt>
                <c:pt idx="2238">
                  <c:v>-14.218999999999999</c:v>
                </c:pt>
                <c:pt idx="2239">
                  <c:v>-14.358000000000002</c:v>
                </c:pt>
                <c:pt idx="2240">
                  <c:v>-14.449</c:v>
                </c:pt>
                <c:pt idx="2241">
                  <c:v>-14.461</c:v>
                </c:pt>
                <c:pt idx="2242">
                  <c:v>-14.496</c:v>
                </c:pt>
                <c:pt idx="2243">
                  <c:v>-14.496</c:v>
                </c:pt>
                <c:pt idx="2244">
                  <c:v>-14.66</c:v>
                </c:pt>
                <c:pt idx="2245">
                  <c:v>-14.715</c:v>
                </c:pt>
                <c:pt idx="2246">
                  <c:v>-14.761000000000001</c:v>
                </c:pt>
                <c:pt idx="2247">
                  <c:v>-14.766</c:v>
                </c:pt>
                <c:pt idx="2248">
                  <c:v>-14.98</c:v>
                </c:pt>
                <c:pt idx="2249">
                  <c:v>-14.97</c:v>
                </c:pt>
                <c:pt idx="2250">
                  <c:v>-14.953000000000007</c:v>
                </c:pt>
                <c:pt idx="2251">
                  <c:v>-15.052000000000005</c:v>
                </c:pt>
                <c:pt idx="2252">
                  <c:v>-15.017000000000001</c:v>
                </c:pt>
                <c:pt idx="2253">
                  <c:v>-15.17</c:v>
                </c:pt>
                <c:pt idx="2254">
                  <c:v>-15.047000000000001</c:v>
                </c:pt>
                <c:pt idx="2255">
                  <c:v>-15.146000000000001</c:v>
                </c:pt>
                <c:pt idx="2256">
                  <c:v>-15.087</c:v>
                </c:pt>
                <c:pt idx="2257">
                  <c:v>-15.209999999999999</c:v>
                </c:pt>
                <c:pt idx="2258">
                  <c:v>-15.349</c:v>
                </c:pt>
                <c:pt idx="2259">
                  <c:v>-15.324</c:v>
                </c:pt>
                <c:pt idx="2260">
                  <c:v>-15.447999999999999</c:v>
                </c:pt>
                <c:pt idx="2261">
                  <c:v>-15.427</c:v>
                </c:pt>
                <c:pt idx="2262">
                  <c:v>-15.444000000000001</c:v>
                </c:pt>
                <c:pt idx="2263">
                  <c:v>-15.421000000000001</c:v>
                </c:pt>
                <c:pt idx="2264">
                  <c:v>-15.441000000000001</c:v>
                </c:pt>
                <c:pt idx="2265">
                  <c:v>-15.377000000000002</c:v>
                </c:pt>
                <c:pt idx="2266">
                  <c:v>-15.355000000000006</c:v>
                </c:pt>
                <c:pt idx="2267">
                  <c:v>-15.463000000000006</c:v>
                </c:pt>
                <c:pt idx="2268">
                  <c:v>-15.612</c:v>
                </c:pt>
                <c:pt idx="2269">
                  <c:v>-15.514000000000001</c:v>
                </c:pt>
                <c:pt idx="2270">
                  <c:v>-15.553000000000004</c:v>
                </c:pt>
                <c:pt idx="2271">
                  <c:v>-15.491</c:v>
                </c:pt>
                <c:pt idx="2272">
                  <c:v>-15.688000000000001</c:v>
                </c:pt>
                <c:pt idx="2273">
                  <c:v>-15.734999999999999</c:v>
                </c:pt>
                <c:pt idx="2274">
                  <c:v>-15.7</c:v>
                </c:pt>
                <c:pt idx="2275">
                  <c:v>-15.643999999999998</c:v>
                </c:pt>
                <c:pt idx="2276">
                  <c:v>-15.643999999999998</c:v>
                </c:pt>
                <c:pt idx="2277">
                  <c:v>-15.838000000000001</c:v>
                </c:pt>
                <c:pt idx="2278">
                  <c:v>-2.0169999999999986</c:v>
                </c:pt>
                <c:pt idx="2279">
                  <c:v>6.9930000000000003</c:v>
                </c:pt>
                <c:pt idx="2280">
                  <c:v>5.8029999999999973</c:v>
                </c:pt>
                <c:pt idx="2281">
                  <c:v>-7.163999999999997</c:v>
                </c:pt>
                <c:pt idx="2282">
                  <c:v>-11.018000000000001</c:v>
                </c:pt>
                <c:pt idx="2283">
                  <c:v>-12.132</c:v>
                </c:pt>
                <c:pt idx="2284">
                  <c:v>-12.571</c:v>
                </c:pt>
                <c:pt idx="2285">
                  <c:v>-12.83</c:v>
                </c:pt>
                <c:pt idx="2286">
                  <c:v>-12.851000000000004</c:v>
                </c:pt>
                <c:pt idx="2287">
                  <c:v>-12.969000000000005</c:v>
                </c:pt>
                <c:pt idx="2288">
                  <c:v>-13.11</c:v>
                </c:pt>
                <c:pt idx="2289">
                  <c:v>-13.213000000000001</c:v>
                </c:pt>
                <c:pt idx="2290">
                  <c:v>-13.266</c:v>
                </c:pt>
                <c:pt idx="2291">
                  <c:v>-13.478</c:v>
                </c:pt>
                <c:pt idx="2292">
                  <c:v>-13.661</c:v>
                </c:pt>
                <c:pt idx="2293">
                  <c:v>-13.691000000000001</c:v>
                </c:pt>
                <c:pt idx="2294">
                  <c:v>-13.808</c:v>
                </c:pt>
                <c:pt idx="2295">
                  <c:v>-13.727999999999998</c:v>
                </c:pt>
                <c:pt idx="2296">
                  <c:v>-13.932</c:v>
                </c:pt>
                <c:pt idx="2297">
                  <c:v>-14.115</c:v>
                </c:pt>
                <c:pt idx="2298">
                  <c:v>-14.210999999999999</c:v>
                </c:pt>
                <c:pt idx="2299">
                  <c:v>-14.113</c:v>
                </c:pt>
                <c:pt idx="2300">
                  <c:v>-14.07</c:v>
                </c:pt>
                <c:pt idx="2301">
                  <c:v>-14.3</c:v>
                </c:pt>
                <c:pt idx="2302">
                  <c:v>-14.347</c:v>
                </c:pt>
                <c:pt idx="2303">
                  <c:v>-14.543999999999999</c:v>
                </c:pt>
                <c:pt idx="2304">
                  <c:v>-14.502000000000002</c:v>
                </c:pt>
                <c:pt idx="2305">
                  <c:v>-14.487</c:v>
                </c:pt>
                <c:pt idx="2306">
                  <c:v>-14.361000000000002</c:v>
                </c:pt>
                <c:pt idx="2307">
                  <c:v>-14.579000000000002</c:v>
                </c:pt>
                <c:pt idx="2308">
                  <c:v>-14.6</c:v>
                </c:pt>
                <c:pt idx="2309">
                  <c:v>-14.697000000000001</c:v>
                </c:pt>
                <c:pt idx="2310">
                  <c:v>-14.806000000000004</c:v>
                </c:pt>
                <c:pt idx="2311">
                  <c:v>-14.823</c:v>
                </c:pt>
                <c:pt idx="2312">
                  <c:v>-14.897</c:v>
                </c:pt>
                <c:pt idx="2313">
                  <c:v>-14.874000000000002</c:v>
                </c:pt>
                <c:pt idx="2314">
                  <c:v>-15.047000000000001</c:v>
                </c:pt>
                <c:pt idx="2315">
                  <c:v>-15</c:v>
                </c:pt>
                <c:pt idx="2316">
                  <c:v>-15.059000000000005</c:v>
                </c:pt>
                <c:pt idx="2317">
                  <c:v>-15.177</c:v>
                </c:pt>
                <c:pt idx="2318">
                  <c:v>-15.295</c:v>
                </c:pt>
                <c:pt idx="2319">
                  <c:v>-15.220999999999998</c:v>
                </c:pt>
                <c:pt idx="2320">
                  <c:v>-15.209</c:v>
                </c:pt>
                <c:pt idx="2321">
                  <c:v>-15.301</c:v>
                </c:pt>
                <c:pt idx="2322">
                  <c:v>-15.392000000000005</c:v>
                </c:pt>
                <c:pt idx="2323">
                  <c:v>-15.177</c:v>
                </c:pt>
                <c:pt idx="2324">
                  <c:v>-15.398</c:v>
                </c:pt>
                <c:pt idx="2325">
                  <c:v>-15.345000000000002</c:v>
                </c:pt>
                <c:pt idx="2326">
                  <c:v>-15.242000000000001</c:v>
                </c:pt>
                <c:pt idx="2327">
                  <c:v>-15.413</c:v>
                </c:pt>
                <c:pt idx="2328">
                  <c:v>-15.395000000000005</c:v>
                </c:pt>
                <c:pt idx="2329">
                  <c:v>-15.454000000000002</c:v>
                </c:pt>
                <c:pt idx="2330">
                  <c:v>-15.466000000000006</c:v>
                </c:pt>
                <c:pt idx="2331">
                  <c:v>-15.492000000000004</c:v>
                </c:pt>
                <c:pt idx="2332">
                  <c:v>-15.554</c:v>
                </c:pt>
                <c:pt idx="2333">
                  <c:v>-15.507</c:v>
                </c:pt>
                <c:pt idx="2334">
                  <c:v>-15.482000000000005</c:v>
                </c:pt>
                <c:pt idx="2335">
                  <c:v>-15.513</c:v>
                </c:pt>
                <c:pt idx="2336">
                  <c:v>-15.566000000000004</c:v>
                </c:pt>
                <c:pt idx="2337">
                  <c:v>-7.07</c:v>
                </c:pt>
                <c:pt idx="2338">
                  <c:v>5.7910000000000004</c:v>
                </c:pt>
                <c:pt idx="2339">
                  <c:v>3.9</c:v>
                </c:pt>
                <c:pt idx="2340">
                  <c:v>-7.59</c:v>
                </c:pt>
                <c:pt idx="2341">
                  <c:v>-11.189</c:v>
                </c:pt>
                <c:pt idx="2342">
                  <c:v>-12.197999999999999</c:v>
                </c:pt>
                <c:pt idx="2343">
                  <c:v>-12.441000000000001</c:v>
                </c:pt>
                <c:pt idx="2344">
                  <c:v>-12.736999999999998</c:v>
                </c:pt>
                <c:pt idx="2345">
                  <c:v>-12.885000000000005</c:v>
                </c:pt>
                <c:pt idx="2346">
                  <c:v>-13.011000000000001</c:v>
                </c:pt>
                <c:pt idx="2347">
                  <c:v>-13.056000000000004</c:v>
                </c:pt>
                <c:pt idx="2348">
                  <c:v>-13.112</c:v>
                </c:pt>
                <c:pt idx="2349">
                  <c:v>-13.417</c:v>
                </c:pt>
                <c:pt idx="2350">
                  <c:v>-13.369000000000005</c:v>
                </c:pt>
                <c:pt idx="2351">
                  <c:v>-13.449</c:v>
                </c:pt>
                <c:pt idx="2352">
                  <c:v>-13.743999999999998</c:v>
                </c:pt>
                <c:pt idx="2353">
                  <c:v>-13.832000000000004</c:v>
                </c:pt>
                <c:pt idx="2354">
                  <c:v>-13.785</c:v>
                </c:pt>
                <c:pt idx="2355">
                  <c:v>-13.985000000000005</c:v>
                </c:pt>
                <c:pt idx="2356">
                  <c:v>-14</c:v>
                </c:pt>
                <c:pt idx="2357">
                  <c:v>-14.006</c:v>
                </c:pt>
                <c:pt idx="2358">
                  <c:v>-14.053000000000004</c:v>
                </c:pt>
                <c:pt idx="2359">
                  <c:v>-14.259</c:v>
                </c:pt>
                <c:pt idx="2360">
                  <c:v>-14.351000000000004</c:v>
                </c:pt>
                <c:pt idx="2361">
                  <c:v>-14.371</c:v>
                </c:pt>
                <c:pt idx="2362">
                  <c:v>-14.522</c:v>
                </c:pt>
                <c:pt idx="2363">
                  <c:v>-14.630999999999998</c:v>
                </c:pt>
                <c:pt idx="2364">
                  <c:v>-14.546000000000001</c:v>
                </c:pt>
                <c:pt idx="2365">
                  <c:v>-14.613</c:v>
                </c:pt>
                <c:pt idx="2366">
                  <c:v>-14.648999999999999</c:v>
                </c:pt>
                <c:pt idx="2367">
                  <c:v>-14.68</c:v>
                </c:pt>
                <c:pt idx="2368">
                  <c:v>-14.683</c:v>
                </c:pt>
                <c:pt idx="2369">
                  <c:v>-14.92</c:v>
                </c:pt>
                <c:pt idx="2370">
                  <c:v>-14.838000000000001</c:v>
                </c:pt>
                <c:pt idx="2371">
                  <c:v>-14.931000000000001</c:v>
                </c:pt>
                <c:pt idx="2372">
                  <c:v>-14.827</c:v>
                </c:pt>
                <c:pt idx="2373">
                  <c:v>-14.857000000000006</c:v>
                </c:pt>
                <c:pt idx="2374">
                  <c:v>-15.003</c:v>
                </c:pt>
                <c:pt idx="2375">
                  <c:v>-14.992000000000004</c:v>
                </c:pt>
                <c:pt idx="2376">
                  <c:v>-14.983000000000002</c:v>
                </c:pt>
                <c:pt idx="2377">
                  <c:v>-15.124000000000001</c:v>
                </c:pt>
                <c:pt idx="2378">
                  <c:v>-15.112</c:v>
                </c:pt>
                <c:pt idx="2379">
                  <c:v>-15.106</c:v>
                </c:pt>
                <c:pt idx="2380">
                  <c:v>-15.229999999999999</c:v>
                </c:pt>
                <c:pt idx="2381">
                  <c:v>-15.217999999999998</c:v>
                </c:pt>
                <c:pt idx="2382">
                  <c:v>-15.186</c:v>
                </c:pt>
                <c:pt idx="2383">
                  <c:v>-15.316000000000004</c:v>
                </c:pt>
                <c:pt idx="2384">
                  <c:v>-15.41</c:v>
                </c:pt>
                <c:pt idx="2385">
                  <c:v>-15.386000000000006</c:v>
                </c:pt>
                <c:pt idx="2386">
                  <c:v>-15.49</c:v>
                </c:pt>
                <c:pt idx="2387">
                  <c:v>-15.401</c:v>
                </c:pt>
                <c:pt idx="2388">
                  <c:v>-15.463000000000006</c:v>
                </c:pt>
                <c:pt idx="2389">
                  <c:v>-15.54</c:v>
                </c:pt>
                <c:pt idx="2390">
                  <c:v>-15.313000000000002</c:v>
                </c:pt>
                <c:pt idx="2391">
                  <c:v>-15.404</c:v>
                </c:pt>
                <c:pt idx="2392">
                  <c:v>-15.527999999999999</c:v>
                </c:pt>
                <c:pt idx="2393">
                  <c:v>-15.657</c:v>
                </c:pt>
                <c:pt idx="2394">
                  <c:v>-15.752000000000002</c:v>
                </c:pt>
                <c:pt idx="2395">
                  <c:v>-15.566000000000004</c:v>
                </c:pt>
                <c:pt idx="2396">
                  <c:v>-15.705</c:v>
                </c:pt>
                <c:pt idx="2397">
                  <c:v>3.5640000000000001</c:v>
                </c:pt>
                <c:pt idx="2398">
                  <c:v>8.5120000000000005</c:v>
                </c:pt>
                <c:pt idx="2399">
                  <c:v>-3.0089999999999999</c:v>
                </c:pt>
                <c:pt idx="2400">
                  <c:v>-9.9030000000000005</c:v>
                </c:pt>
                <c:pt idx="2401">
                  <c:v>-11.83</c:v>
                </c:pt>
                <c:pt idx="2402">
                  <c:v>-12.349</c:v>
                </c:pt>
                <c:pt idx="2403">
                  <c:v>-12.537999999999998</c:v>
                </c:pt>
                <c:pt idx="2404">
                  <c:v>-12.723999999999998</c:v>
                </c:pt>
                <c:pt idx="2405">
                  <c:v>-12.812000000000005</c:v>
                </c:pt>
                <c:pt idx="2406">
                  <c:v>-12.929</c:v>
                </c:pt>
                <c:pt idx="2407">
                  <c:v>-13.218999999999999</c:v>
                </c:pt>
                <c:pt idx="2408">
                  <c:v>-13.296000000000001</c:v>
                </c:pt>
                <c:pt idx="2409">
                  <c:v>-13.239999999999998</c:v>
                </c:pt>
                <c:pt idx="2410">
                  <c:v>-13.486000000000002</c:v>
                </c:pt>
                <c:pt idx="2411">
                  <c:v>-13.627000000000001</c:v>
                </c:pt>
                <c:pt idx="2412">
                  <c:v>-13.473000000000004</c:v>
                </c:pt>
                <c:pt idx="2413">
                  <c:v>-13.772</c:v>
                </c:pt>
                <c:pt idx="2414">
                  <c:v>-13.841000000000001</c:v>
                </c:pt>
                <c:pt idx="2415">
                  <c:v>-13.897</c:v>
                </c:pt>
                <c:pt idx="2416">
                  <c:v>-14.065000000000005</c:v>
                </c:pt>
                <c:pt idx="2417">
                  <c:v>-13.965000000000005</c:v>
                </c:pt>
                <c:pt idx="2418">
                  <c:v>-14.092000000000002</c:v>
                </c:pt>
                <c:pt idx="2419">
                  <c:v>-14.124000000000001</c:v>
                </c:pt>
                <c:pt idx="2420">
                  <c:v>-14.382000000000005</c:v>
                </c:pt>
                <c:pt idx="2421">
                  <c:v>-14.295</c:v>
                </c:pt>
                <c:pt idx="2422">
                  <c:v>-14.416</c:v>
                </c:pt>
                <c:pt idx="2423">
                  <c:v>-14.507</c:v>
                </c:pt>
                <c:pt idx="2424">
                  <c:v>-14.479000000000005</c:v>
                </c:pt>
                <c:pt idx="2425">
                  <c:v>-14.447999999999999</c:v>
                </c:pt>
                <c:pt idx="2426">
                  <c:v>-14.668000000000001</c:v>
                </c:pt>
                <c:pt idx="2427">
                  <c:v>-14.705</c:v>
                </c:pt>
                <c:pt idx="2428">
                  <c:v>-14.796000000000001</c:v>
                </c:pt>
                <c:pt idx="2429">
                  <c:v>-14.844000000000001</c:v>
                </c:pt>
                <c:pt idx="2430">
                  <c:v>-14.819000000000004</c:v>
                </c:pt>
                <c:pt idx="2431">
                  <c:v>-14.934000000000001</c:v>
                </c:pt>
                <c:pt idx="2432">
                  <c:v>-15.040999999999999</c:v>
                </c:pt>
                <c:pt idx="2433">
                  <c:v>-15.07</c:v>
                </c:pt>
                <c:pt idx="2434">
                  <c:v>-15.182</c:v>
                </c:pt>
                <c:pt idx="2435">
                  <c:v>-15.113</c:v>
                </c:pt>
                <c:pt idx="2436">
                  <c:v>-15.065000000000005</c:v>
                </c:pt>
                <c:pt idx="2437">
                  <c:v>-15.057</c:v>
                </c:pt>
                <c:pt idx="2438">
                  <c:v>-15.062000000000005</c:v>
                </c:pt>
                <c:pt idx="2439">
                  <c:v>-15.077</c:v>
                </c:pt>
                <c:pt idx="2440">
                  <c:v>-15.124000000000001</c:v>
                </c:pt>
                <c:pt idx="2441">
                  <c:v>-15.120999999999999</c:v>
                </c:pt>
                <c:pt idx="2442">
                  <c:v>-15.345000000000002</c:v>
                </c:pt>
                <c:pt idx="2443">
                  <c:v>-15.313000000000002</c:v>
                </c:pt>
                <c:pt idx="2444">
                  <c:v>-15.239000000000001</c:v>
                </c:pt>
                <c:pt idx="2445">
                  <c:v>-15.445</c:v>
                </c:pt>
                <c:pt idx="2446">
                  <c:v>-15.342000000000002</c:v>
                </c:pt>
                <c:pt idx="2447">
                  <c:v>-15.369000000000005</c:v>
                </c:pt>
                <c:pt idx="2448">
                  <c:v>-15.454000000000002</c:v>
                </c:pt>
                <c:pt idx="2449">
                  <c:v>-15.466000000000006</c:v>
                </c:pt>
                <c:pt idx="2450">
                  <c:v>-15.487</c:v>
                </c:pt>
                <c:pt idx="2451">
                  <c:v>-15.531000000000001</c:v>
                </c:pt>
                <c:pt idx="2452">
                  <c:v>-15.587</c:v>
                </c:pt>
                <c:pt idx="2453">
                  <c:v>-15.627999999999998</c:v>
                </c:pt>
                <c:pt idx="2454">
                  <c:v>-15.578000000000001</c:v>
                </c:pt>
                <c:pt idx="2455">
                  <c:v>-15.516</c:v>
                </c:pt>
                <c:pt idx="2456">
                  <c:v>-15.431000000000001</c:v>
                </c:pt>
                <c:pt idx="2457">
                  <c:v>2.2040000000000002</c:v>
                </c:pt>
                <c:pt idx="2458">
                  <c:v>6.6659999999999977</c:v>
                </c:pt>
                <c:pt idx="2459">
                  <c:v>-1.8560000000000001</c:v>
                </c:pt>
                <c:pt idx="2460">
                  <c:v>-9.222999999999999</c:v>
                </c:pt>
                <c:pt idx="2461">
                  <c:v>-11.638999999999999</c:v>
                </c:pt>
                <c:pt idx="2462">
                  <c:v>-12.254</c:v>
                </c:pt>
                <c:pt idx="2463">
                  <c:v>-12.517000000000001</c:v>
                </c:pt>
                <c:pt idx="2464">
                  <c:v>-12.726000000000001</c:v>
                </c:pt>
                <c:pt idx="2465">
                  <c:v>-13.037999999999998</c:v>
                </c:pt>
                <c:pt idx="2466">
                  <c:v>-13.006</c:v>
                </c:pt>
                <c:pt idx="2467">
                  <c:v>-13.256</c:v>
                </c:pt>
                <c:pt idx="2468">
                  <c:v>-13.209</c:v>
                </c:pt>
                <c:pt idx="2469">
                  <c:v>-13.252000000000002</c:v>
                </c:pt>
                <c:pt idx="2470">
                  <c:v>-13.370000000000005</c:v>
                </c:pt>
                <c:pt idx="2471">
                  <c:v>-13.607000000000001</c:v>
                </c:pt>
                <c:pt idx="2472">
                  <c:v>-13.67</c:v>
                </c:pt>
                <c:pt idx="2473">
                  <c:v>-13.805000000000005</c:v>
                </c:pt>
                <c:pt idx="2474">
                  <c:v>-13.818</c:v>
                </c:pt>
                <c:pt idx="2475">
                  <c:v>-13.941000000000001</c:v>
                </c:pt>
                <c:pt idx="2476">
                  <c:v>-14.213999999999999</c:v>
                </c:pt>
                <c:pt idx="2477">
                  <c:v>-14.109</c:v>
                </c:pt>
                <c:pt idx="2478">
                  <c:v>-14.338000000000001</c:v>
                </c:pt>
                <c:pt idx="2479">
                  <c:v>-14.298999999999999</c:v>
                </c:pt>
                <c:pt idx="2480">
                  <c:v>-14.279</c:v>
                </c:pt>
                <c:pt idx="2481">
                  <c:v>-14.556000000000004</c:v>
                </c:pt>
                <c:pt idx="2482">
                  <c:v>-14.556000000000004</c:v>
                </c:pt>
                <c:pt idx="2483">
                  <c:v>-14.444000000000001</c:v>
                </c:pt>
                <c:pt idx="2484">
                  <c:v>-14.616</c:v>
                </c:pt>
                <c:pt idx="2485">
                  <c:v>-14.682</c:v>
                </c:pt>
                <c:pt idx="2486">
                  <c:v>-14.504</c:v>
                </c:pt>
                <c:pt idx="2487">
                  <c:v>-14.7</c:v>
                </c:pt>
                <c:pt idx="2488">
                  <c:v>-14.597</c:v>
                </c:pt>
                <c:pt idx="2489">
                  <c:v>-14.752000000000002</c:v>
                </c:pt>
                <c:pt idx="2490">
                  <c:v>-14.928000000000001</c:v>
                </c:pt>
                <c:pt idx="2491">
                  <c:v>-14.947000000000001</c:v>
                </c:pt>
                <c:pt idx="2492">
                  <c:v>-15.061</c:v>
                </c:pt>
                <c:pt idx="2493">
                  <c:v>-15.102</c:v>
                </c:pt>
                <c:pt idx="2494">
                  <c:v>-15.076000000000002</c:v>
                </c:pt>
                <c:pt idx="2495">
                  <c:v>-14.928000000000001</c:v>
                </c:pt>
                <c:pt idx="2496">
                  <c:v>-15.140999999999998</c:v>
                </c:pt>
                <c:pt idx="2497">
                  <c:v>-15.161</c:v>
                </c:pt>
                <c:pt idx="2498">
                  <c:v>-15.191000000000001</c:v>
                </c:pt>
                <c:pt idx="2499">
                  <c:v>-15.376000000000007</c:v>
                </c:pt>
                <c:pt idx="2500">
                  <c:v>-15.353000000000005</c:v>
                </c:pt>
                <c:pt idx="2501">
                  <c:v>-15.293999999999999</c:v>
                </c:pt>
                <c:pt idx="2502">
                  <c:v>-15.285</c:v>
                </c:pt>
                <c:pt idx="2503">
                  <c:v>-15.409000000000002</c:v>
                </c:pt>
                <c:pt idx="2504">
                  <c:v>-15.332000000000004</c:v>
                </c:pt>
                <c:pt idx="2505">
                  <c:v>-15.323</c:v>
                </c:pt>
                <c:pt idx="2506">
                  <c:v>-15.418000000000001</c:v>
                </c:pt>
                <c:pt idx="2507">
                  <c:v>-15.426</c:v>
                </c:pt>
                <c:pt idx="2508">
                  <c:v>-15.409000000000002</c:v>
                </c:pt>
                <c:pt idx="2509">
                  <c:v>-15.441000000000001</c:v>
                </c:pt>
                <c:pt idx="2510">
                  <c:v>-15.459000000000005</c:v>
                </c:pt>
                <c:pt idx="2511">
                  <c:v>-15.423</c:v>
                </c:pt>
                <c:pt idx="2512">
                  <c:v>-15.565000000000005</c:v>
                </c:pt>
                <c:pt idx="2513">
                  <c:v>-15.543999999999999</c:v>
                </c:pt>
                <c:pt idx="2514">
                  <c:v>-15.344000000000001</c:v>
                </c:pt>
                <c:pt idx="2515">
                  <c:v>-15.468</c:v>
                </c:pt>
                <c:pt idx="2516">
                  <c:v>-15.465000000000005</c:v>
                </c:pt>
                <c:pt idx="2517">
                  <c:v>-3.5949999999999998</c:v>
                </c:pt>
                <c:pt idx="2518">
                  <c:v>6.4329999999999998</c:v>
                </c:pt>
                <c:pt idx="2519">
                  <c:v>4.641</c:v>
                </c:pt>
                <c:pt idx="2520">
                  <c:v>-7.2690000000000001</c:v>
                </c:pt>
                <c:pt idx="2521">
                  <c:v>-10.983000000000002</c:v>
                </c:pt>
                <c:pt idx="2522">
                  <c:v>-12.268000000000001</c:v>
                </c:pt>
                <c:pt idx="2523">
                  <c:v>-12.453000000000007</c:v>
                </c:pt>
                <c:pt idx="2524">
                  <c:v>-12.495000000000005</c:v>
                </c:pt>
                <c:pt idx="2525">
                  <c:v>-12.739000000000001</c:v>
                </c:pt>
                <c:pt idx="2526">
                  <c:v>-12.904</c:v>
                </c:pt>
                <c:pt idx="2527">
                  <c:v>-13.113</c:v>
                </c:pt>
                <c:pt idx="2528">
                  <c:v>-13.273</c:v>
                </c:pt>
                <c:pt idx="2529">
                  <c:v>-13.169</c:v>
                </c:pt>
                <c:pt idx="2530">
                  <c:v>-13.414</c:v>
                </c:pt>
                <c:pt idx="2531">
                  <c:v>-13.452000000000005</c:v>
                </c:pt>
                <c:pt idx="2532">
                  <c:v>-13.617000000000001</c:v>
                </c:pt>
                <c:pt idx="2533">
                  <c:v>-13.673</c:v>
                </c:pt>
                <c:pt idx="2534">
                  <c:v>-13.832000000000004</c:v>
                </c:pt>
                <c:pt idx="2535">
                  <c:v>-13.850000000000005</c:v>
                </c:pt>
                <c:pt idx="2536">
                  <c:v>-14.036</c:v>
                </c:pt>
                <c:pt idx="2537">
                  <c:v>-14.195</c:v>
                </c:pt>
                <c:pt idx="2538">
                  <c:v>-14.229999999999999</c:v>
                </c:pt>
                <c:pt idx="2539">
                  <c:v>-14.319000000000004</c:v>
                </c:pt>
                <c:pt idx="2540">
                  <c:v>-14.207000000000001</c:v>
                </c:pt>
                <c:pt idx="2541">
                  <c:v>-14.433</c:v>
                </c:pt>
                <c:pt idx="2542">
                  <c:v>-14.46</c:v>
                </c:pt>
                <c:pt idx="2543">
                  <c:v>-14.613</c:v>
                </c:pt>
                <c:pt idx="2544">
                  <c:v>-14.584</c:v>
                </c:pt>
                <c:pt idx="2545">
                  <c:v>-14.557</c:v>
                </c:pt>
                <c:pt idx="2546">
                  <c:v>-14.622</c:v>
                </c:pt>
                <c:pt idx="2547">
                  <c:v>-14.622</c:v>
                </c:pt>
                <c:pt idx="2548">
                  <c:v>-14.718999999999999</c:v>
                </c:pt>
                <c:pt idx="2549">
                  <c:v>-14.777999999999999</c:v>
                </c:pt>
                <c:pt idx="2550">
                  <c:v>-14.796000000000001</c:v>
                </c:pt>
                <c:pt idx="2551">
                  <c:v>-14.984</c:v>
                </c:pt>
                <c:pt idx="2552">
                  <c:v>-15.052000000000005</c:v>
                </c:pt>
                <c:pt idx="2553">
                  <c:v>-15.155000000000005</c:v>
                </c:pt>
                <c:pt idx="2554">
                  <c:v>-15.303000000000004</c:v>
                </c:pt>
                <c:pt idx="2555">
                  <c:v>-15.344000000000001</c:v>
                </c:pt>
                <c:pt idx="2556">
                  <c:v>-15.258000000000001</c:v>
                </c:pt>
                <c:pt idx="2557">
                  <c:v>-15.276</c:v>
                </c:pt>
                <c:pt idx="2558">
                  <c:v>-15.173</c:v>
                </c:pt>
                <c:pt idx="2559">
                  <c:v>-15.194000000000001</c:v>
                </c:pt>
                <c:pt idx="2560">
                  <c:v>-15.108000000000001</c:v>
                </c:pt>
                <c:pt idx="2561">
                  <c:v>-15.344000000000001</c:v>
                </c:pt>
                <c:pt idx="2562">
                  <c:v>-15.370000000000005</c:v>
                </c:pt>
                <c:pt idx="2563">
                  <c:v>-15.338000000000001</c:v>
                </c:pt>
                <c:pt idx="2564">
                  <c:v>-15.370000000000005</c:v>
                </c:pt>
                <c:pt idx="2565">
                  <c:v>-15.415000000000004</c:v>
                </c:pt>
                <c:pt idx="2566">
                  <c:v>-15.435</c:v>
                </c:pt>
                <c:pt idx="2567">
                  <c:v>-15.468</c:v>
                </c:pt>
                <c:pt idx="2568">
                  <c:v>-15.479000000000005</c:v>
                </c:pt>
                <c:pt idx="2569">
                  <c:v>-15.394</c:v>
                </c:pt>
                <c:pt idx="2570">
                  <c:v>-15.568</c:v>
                </c:pt>
                <c:pt idx="2571">
                  <c:v>-15.656000000000002</c:v>
                </c:pt>
                <c:pt idx="2572">
                  <c:v>-15.783000000000001</c:v>
                </c:pt>
                <c:pt idx="2573">
                  <c:v>-15.521000000000001</c:v>
                </c:pt>
                <c:pt idx="2574">
                  <c:v>-15.636000000000001</c:v>
                </c:pt>
                <c:pt idx="2575">
                  <c:v>-15.733000000000001</c:v>
                </c:pt>
                <c:pt idx="2576">
                  <c:v>-15.747999999999999</c:v>
                </c:pt>
                <c:pt idx="2577">
                  <c:v>-15.756</c:v>
                </c:pt>
                <c:pt idx="2578">
                  <c:v>-15.697000000000001</c:v>
                </c:pt>
                <c:pt idx="2579">
                  <c:v>-0.24800000000000008</c:v>
                </c:pt>
                <c:pt idx="2580">
                  <c:v>7.9649999999999972</c:v>
                </c:pt>
                <c:pt idx="2581">
                  <c:v>3.1059999999999999</c:v>
                </c:pt>
                <c:pt idx="2582">
                  <c:v>-7.5939999999999985</c:v>
                </c:pt>
                <c:pt idx="2583">
                  <c:v>-11.181000000000001</c:v>
                </c:pt>
                <c:pt idx="2584">
                  <c:v>-12.253</c:v>
                </c:pt>
                <c:pt idx="2585">
                  <c:v>-12.447999999999999</c:v>
                </c:pt>
                <c:pt idx="2586">
                  <c:v>-12.624000000000001</c:v>
                </c:pt>
                <c:pt idx="2587">
                  <c:v>-12.786</c:v>
                </c:pt>
                <c:pt idx="2588">
                  <c:v>-12.822000000000005</c:v>
                </c:pt>
                <c:pt idx="2589">
                  <c:v>-12.928000000000001</c:v>
                </c:pt>
                <c:pt idx="2590">
                  <c:v>-13.027999999999999</c:v>
                </c:pt>
                <c:pt idx="2591">
                  <c:v>-13.155000000000005</c:v>
                </c:pt>
                <c:pt idx="2592">
                  <c:v>-13.225</c:v>
                </c:pt>
                <c:pt idx="2593">
                  <c:v>-13.364000000000004</c:v>
                </c:pt>
                <c:pt idx="2594">
                  <c:v>-13.426</c:v>
                </c:pt>
                <c:pt idx="2595">
                  <c:v>-13.476000000000004</c:v>
                </c:pt>
                <c:pt idx="2596">
                  <c:v>-13.694000000000001</c:v>
                </c:pt>
                <c:pt idx="2597">
                  <c:v>-13.782</c:v>
                </c:pt>
                <c:pt idx="2598">
                  <c:v>-13.88</c:v>
                </c:pt>
                <c:pt idx="2599">
                  <c:v>-14.021000000000001</c:v>
                </c:pt>
                <c:pt idx="2600">
                  <c:v>-13.874000000000002</c:v>
                </c:pt>
                <c:pt idx="2601">
                  <c:v>-14.045</c:v>
                </c:pt>
                <c:pt idx="2602">
                  <c:v>-14.204000000000001</c:v>
                </c:pt>
                <c:pt idx="2603">
                  <c:v>-14.138999999999999</c:v>
                </c:pt>
                <c:pt idx="2604">
                  <c:v>-14.244999999999999</c:v>
                </c:pt>
                <c:pt idx="2605">
                  <c:v>-14.369000000000005</c:v>
                </c:pt>
                <c:pt idx="2606">
                  <c:v>-14.416</c:v>
                </c:pt>
                <c:pt idx="2607">
                  <c:v>-14.584</c:v>
                </c:pt>
                <c:pt idx="2608">
                  <c:v>-14.569000000000004</c:v>
                </c:pt>
                <c:pt idx="2609">
                  <c:v>-14.516</c:v>
                </c:pt>
                <c:pt idx="2610">
                  <c:v>-14.643000000000001</c:v>
                </c:pt>
                <c:pt idx="2611">
                  <c:v>-14.781000000000001</c:v>
                </c:pt>
                <c:pt idx="2612">
                  <c:v>-14.802000000000005</c:v>
                </c:pt>
                <c:pt idx="2613">
                  <c:v>-14.795</c:v>
                </c:pt>
                <c:pt idx="2614">
                  <c:v>-14.865000000000006</c:v>
                </c:pt>
                <c:pt idx="2615">
                  <c:v>-14.986000000000002</c:v>
                </c:pt>
                <c:pt idx="2616">
                  <c:v>-14.767000000000001</c:v>
                </c:pt>
                <c:pt idx="2617">
                  <c:v>-14.968</c:v>
                </c:pt>
                <c:pt idx="2618">
                  <c:v>-14.96</c:v>
                </c:pt>
                <c:pt idx="2619">
                  <c:v>-15.004</c:v>
                </c:pt>
                <c:pt idx="2620">
                  <c:v>-14.995000000000005</c:v>
                </c:pt>
                <c:pt idx="2621">
                  <c:v>-15.104000000000001</c:v>
                </c:pt>
                <c:pt idx="2622">
                  <c:v>-15.092000000000002</c:v>
                </c:pt>
                <c:pt idx="2623">
                  <c:v>-15.143000000000001</c:v>
                </c:pt>
                <c:pt idx="2624">
                  <c:v>-15.076000000000002</c:v>
                </c:pt>
                <c:pt idx="2625">
                  <c:v>-15.182</c:v>
                </c:pt>
                <c:pt idx="2626">
                  <c:v>-15.331</c:v>
                </c:pt>
                <c:pt idx="2627">
                  <c:v>-15.244999999999999</c:v>
                </c:pt>
                <c:pt idx="2628">
                  <c:v>-15.213000000000001</c:v>
                </c:pt>
                <c:pt idx="2629">
                  <c:v>-15.135</c:v>
                </c:pt>
                <c:pt idx="2630">
                  <c:v>-15.135</c:v>
                </c:pt>
                <c:pt idx="2631">
                  <c:v>-15.324</c:v>
                </c:pt>
                <c:pt idx="2632">
                  <c:v>-15.355000000000006</c:v>
                </c:pt>
                <c:pt idx="2633">
                  <c:v>-15.526</c:v>
                </c:pt>
                <c:pt idx="2634">
                  <c:v>-15.54</c:v>
                </c:pt>
                <c:pt idx="2635">
                  <c:v>-15.513</c:v>
                </c:pt>
                <c:pt idx="2636">
                  <c:v>-15.382000000000005</c:v>
                </c:pt>
                <c:pt idx="2637">
                  <c:v>-15.527999999999999</c:v>
                </c:pt>
                <c:pt idx="2638">
                  <c:v>-15.403</c:v>
                </c:pt>
                <c:pt idx="2639">
                  <c:v>-15.531000000000001</c:v>
                </c:pt>
                <c:pt idx="2640">
                  <c:v>2.4059999999999997</c:v>
                </c:pt>
                <c:pt idx="2641">
                  <c:v>8.5450000000000017</c:v>
                </c:pt>
                <c:pt idx="2642">
                  <c:v>-0.39400000000000024</c:v>
                </c:pt>
                <c:pt idx="2643">
                  <c:v>-8.7079999999999984</c:v>
                </c:pt>
                <c:pt idx="2644">
                  <c:v>-11.247999999999999</c:v>
                </c:pt>
                <c:pt idx="2645">
                  <c:v>-12.007</c:v>
                </c:pt>
                <c:pt idx="2646">
                  <c:v>-12.392000000000005</c:v>
                </c:pt>
                <c:pt idx="2647">
                  <c:v>-12.439</c:v>
                </c:pt>
                <c:pt idx="2648">
                  <c:v>-12.554</c:v>
                </c:pt>
                <c:pt idx="2649">
                  <c:v>-12.777999999999999</c:v>
                </c:pt>
                <c:pt idx="2650">
                  <c:v>-12.896000000000004</c:v>
                </c:pt>
                <c:pt idx="2651">
                  <c:v>-12.789</c:v>
                </c:pt>
                <c:pt idx="2652">
                  <c:v>-13.125</c:v>
                </c:pt>
                <c:pt idx="2653">
                  <c:v>-13.152000000000005</c:v>
                </c:pt>
                <c:pt idx="2654">
                  <c:v>-13.314</c:v>
                </c:pt>
                <c:pt idx="2655">
                  <c:v>-13.205</c:v>
                </c:pt>
                <c:pt idx="2656">
                  <c:v>-13.402000000000005</c:v>
                </c:pt>
                <c:pt idx="2657">
                  <c:v>-13.532</c:v>
                </c:pt>
                <c:pt idx="2658">
                  <c:v>-13.568</c:v>
                </c:pt>
                <c:pt idx="2659">
                  <c:v>-13.661</c:v>
                </c:pt>
                <c:pt idx="2660">
                  <c:v>-13.869000000000005</c:v>
                </c:pt>
                <c:pt idx="2661">
                  <c:v>-13.906000000000002</c:v>
                </c:pt>
                <c:pt idx="2662">
                  <c:v>-13.956000000000005</c:v>
                </c:pt>
                <c:pt idx="2663">
                  <c:v>-13.959000000000005</c:v>
                </c:pt>
                <c:pt idx="2664">
                  <c:v>-14.255000000000004</c:v>
                </c:pt>
                <c:pt idx="2665">
                  <c:v>-14.27</c:v>
                </c:pt>
                <c:pt idx="2666">
                  <c:v>-14.341000000000001</c:v>
                </c:pt>
                <c:pt idx="2667">
                  <c:v>-14.279</c:v>
                </c:pt>
                <c:pt idx="2668">
                  <c:v>-14.4</c:v>
                </c:pt>
                <c:pt idx="2669">
                  <c:v>-14.373000000000006</c:v>
                </c:pt>
                <c:pt idx="2670">
                  <c:v>-14.353000000000005</c:v>
                </c:pt>
                <c:pt idx="2671">
                  <c:v>-14.359000000000005</c:v>
                </c:pt>
                <c:pt idx="2672">
                  <c:v>-14.606</c:v>
                </c:pt>
                <c:pt idx="2673">
                  <c:v>-14.715</c:v>
                </c:pt>
                <c:pt idx="2674">
                  <c:v>-14.640999999999998</c:v>
                </c:pt>
                <c:pt idx="2675">
                  <c:v>-14.759</c:v>
                </c:pt>
                <c:pt idx="2676">
                  <c:v>-14.824</c:v>
                </c:pt>
                <c:pt idx="2677">
                  <c:v>-14.710999999999999</c:v>
                </c:pt>
                <c:pt idx="2678">
                  <c:v>-14.776</c:v>
                </c:pt>
                <c:pt idx="2679">
                  <c:v>-14.859000000000005</c:v>
                </c:pt>
                <c:pt idx="2680">
                  <c:v>-14.944000000000001</c:v>
                </c:pt>
                <c:pt idx="2681">
                  <c:v>-15.036</c:v>
                </c:pt>
                <c:pt idx="2682">
                  <c:v>-15.12</c:v>
                </c:pt>
                <c:pt idx="2683">
                  <c:v>-15.107000000000001</c:v>
                </c:pt>
                <c:pt idx="2684">
                  <c:v>-14.914</c:v>
                </c:pt>
                <c:pt idx="2685">
                  <c:v>-15.032</c:v>
                </c:pt>
                <c:pt idx="2686">
                  <c:v>-15.146999999999998</c:v>
                </c:pt>
                <c:pt idx="2687">
                  <c:v>-15.143999999999998</c:v>
                </c:pt>
                <c:pt idx="2688">
                  <c:v>-15.188000000000001</c:v>
                </c:pt>
                <c:pt idx="2689">
                  <c:v>-15.159000000000002</c:v>
                </c:pt>
                <c:pt idx="2690">
                  <c:v>-15.127999999999998</c:v>
                </c:pt>
                <c:pt idx="2691">
                  <c:v>-15.226000000000001</c:v>
                </c:pt>
                <c:pt idx="2692">
                  <c:v>-15.329000000000002</c:v>
                </c:pt>
                <c:pt idx="2693">
                  <c:v>-15.370000000000005</c:v>
                </c:pt>
                <c:pt idx="2694">
                  <c:v>-15.2</c:v>
                </c:pt>
                <c:pt idx="2695">
                  <c:v>-15.360000000000005</c:v>
                </c:pt>
                <c:pt idx="2696">
                  <c:v>-15.405000000000005</c:v>
                </c:pt>
                <c:pt idx="2697">
                  <c:v>2.2469999999999999</c:v>
                </c:pt>
                <c:pt idx="2698">
                  <c:v>7.7489999999999997</c:v>
                </c:pt>
                <c:pt idx="2699">
                  <c:v>2.2319999999999998</c:v>
                </c:pt>
                <c:pt idx="2700">
                  <c:v>-7.57</c:v>
                </c:pt>
                <c:pt idx="2701">
                  <c:v>-10.705</c:v>
                </c:pt>
                <c:pt idx="2702">
                  <c:v>-11.718999999999999</c:v>
                </c:pt>
                <c:pt idx="2703">
                  <c:v>-12.169</c:v>
                </c:pt>
                <c:pt idx="2704">
                  <c:v>-12.314</c:v>
                </c:pt>
                <c:pt idx="2705">
                  <c:v>-12.476000000000004</c:v>
                </c:pt>
                <c:pt idx="2706">
                  <c:v>-12.594000000000001</c:v>
                </c:pt>
                <c:pt idx="2707">
                  <c:v>-12.585000000000004</c:v>
                </c:pt>
                <c:pt idx="2708">
                  <c:v>-12.734999999999999</c:v>
                </c:pt>
                <c:pt idx="2709">
                  <c:v>-12.9</c:v>
                </c:pt>
                <c:pt idx="2710">
                  <c:v>-12.803000000000004</c:v>
                </c:pt>
                <c:pt idx="2711">
                  <c:v>-13.08</c:v>
                </c:pt>
                <c:pt idx="2712">
                  <c:v>-13.141999999999999</c:v>
                </c:pt>
                <c:pt idx="2713">
                  <c:v>-13.366000000000005</c:v>
                </c:pt>
                <c:pt idx="2714">
                  <c:v>-13.39</c:v>
                </c:pt>
                <c:pt idx="2715">
                  <c:v>-13.548999999999999</c:v>
                </c:pt>
                <c:pt idx="2716">
                  <c:v>-13.594000000000001</c:v>
                </c:pt>
                <c:pt idx="2717">
                  <c:v>-13.668000000000001</c:v>
                </c:pt>
                <c:pt idx="2718">
                  <c:v>-13.671000000000001</c:v>
                </c:pt>
                <c:pt idx="2719">
                  <c:v>-13.995000000000005</c:v>
                </c:pt>
                <c:pt idx="2720">
                  <c:v>-13.995000000000005</c:v>
                </c:pt>
                <c:pt idx="2721">
                  <c:v>-13.998000000000001</c:v>
                </c:pt>
                <c:pt idx="2722">
                  <c:v>-14.012</c:v>
                </c:pt>
                <c:pt idx="2723">
                  <c:v>-14.001000000000001</c:v>
                </c:pt>
                <c:pt idx="2724">
                  <c:v>-14.120999999999999</c:v>
                </c:pt>
                <c:pt idx="2725">
                  <c:v>-14.226000000000001</c:v>
                </c:pt>
                <c:pt idx="2726">
                  <c:v>-14.2</c:v>
                </c:pt>
                <c:pt idx="2727">
                  <c:v>-14.275</c:v>
                </c:pt>
                <c:pt idx="2728">
                  <c:v>-14.287999999999998</c:v>
                </c:pt>
                <c:pt idx="2729">
                  <c:v>-14.468</c:v>
                </c:pt>
                <c:pt idx="2730">
                  <c:v>-14.477</c:v>
                </c:pt>
                <c:pt idx="2731">
                  <c:v>-14.497</c:v>
                </c:pt>
                <c:pt idx="2732">
                  <c:v>-14.391</c:v>
                </c:pt>
                <c:pt idx="2733">
                  <c:v>-14.424000000000001</c:v>
                </c:pt>
                <c:pt idx="2734">
                  <c:v>-14.533000000000001</c:v>
                </c:pt>
                <c:pt idx="2735">
                  <c:v>-14.671000000000001</c:v>
                </c:pt>
                <c:pt idx="2736">
                  <c:v>-14.68</c:v>
                </c:pt>
                <c:pt idx="2737">
                  <c:v>-14.739000000000001</c:v>
                </c:pt>
                <c:pt idx="2738">
                  <c:v>-14.848000000000001</c:v>
                </c:pt>
                <c:pt idx="2739">
                  <c:v>-14.913</c:v>
                </c:pt>
                <c:pt idx="2740">
                  <c:v>-14.907</c:v>
                </c:pt>
                <c:pt idx="2741">
                  <c:v>-14.869000000000005</c:v>
                </c:pt>
                <c:pt idx="2742">
                  <c:v>-14.907</c:v>
                </c:pt>
                <c:pt idx="2743">
                  <c:v>-15.018000000000001</c:v>
                </c:pt>
                <c:pt idx="2744">
                  <c:v>-14.839</c:v>
                </c:pt>
                <c:pt idx="2745">
                  <c:v>-14.901</c:v>
                </c:pt>
                <c:pt idx="2746">
                  <c:v>-14.958</c:v>
                </c:pt>
                <c:pt idx="2747">
                  <c:v>-15.086</c:v>
                </c:pt>
                <c:pt idx="2748">
                  <c:v>-15.035</c:v>
                </c:pt>
                <c:pt idx="2749">
                  <c:v>-14.908000000000001</c:v>
                </c:pt>
                <c:pt idx="2750">
                  <c:v>-15.019</c:v>
                </c:pt>
                <c:pt idx="2751">
                  <c:v>-15.136000000000001</c:v>
                </c:pt>
                <c:pt idx="2752">
                  <c:v>-14.983000000000002</c:v>
                </c:pt>
                <c:pt idx="2753">
                  <c:v>-15.059000000000005</c:v>
                </c:pt>
                <c:pt idx="2754">
                  <c:v>-15.222</c:v>
                </c:pt>
                <c:pt idx="2755">
                  <c:v>-14.592000000000002</c:v>
                </c:pt>
                <c:pt idx="2756">
                  <c:v>5.5880000000000001</c:v>
                </c:pt>
                <c:pt idx="2757">
                  <c:v>8.3390000000000004</c:v>
                </c:pt>
                <c:pt idx="2758">
                  <c:v>-4.2969999999999997</c:v>
                </c:pt>
                <c:pt idx="2759">
                  <c:v>-9.7299999999999986</c:v>
                </c:pt>
                <c:pt idx="2760">
                  <c:v>-11.318</c:v>
                </c:pt>
                <c:pt idx="2761">
                  <c:v>-11.913</c:v>
                </c:pt>
                <c:pt idx="2762">
                  <c:v>-12.081</c:v>
                </c:pt>
                <c:pt idx="2763">
                  <c:v>-12.323</c:v>
                </c:pt>
                <c:pt idx="2764">
                  <c:v>-12.355000000000006</c:v>
                </c:pt>
                <c:pt idx="2765">
                  <c:v>-12.640999999999998</c:v>
                </c:pt>
                <c:pt idx="2766">
                  <c:v>-12.895000000000005</c:v>
                </c:pt>
                <c:pt idx="2767">
                  <c:v>-12.874000000000002</c:v>
                </c:pt>
                <c:pt idx="2768">
                  <c:v>-12.992000000000004</c:v>
                </c:pt>
                <c:pt idx="2769">
                  <c:v>-12.951000000000002</c:v>
                </c:pt>
                <c:pt idx="2770">
                  <c:v>-13.177</c:v>
                </c:pt>
                <c:pt idx="2771">
                  <c:v>-13.283000000000001</c:v>
                </c:pt>
                <c:pt idx="2772">
                  <c:v>-13.507</c:v>
                </c:pt>
                <c:pt idx="2773">
                  <c:v>-13.457000000000004</c:v>
                </c:pt>
                <c:pt idx="2774">
                  <c:v>-13.502000000000002</c:v>
                </c:pt>
                <c:pt idx="2775">
                  <c:v>-13.739000000000001</c:v>
                </c:pt>
                <c:pt idx="2776">
                  <c:v>-13.620999999999999</c:v>
                </c:pt>
                <c:pt idx="2777">
                  <c:v>-13.837</c:v>
                </c:pt>
                <c:pt idx="2778">
                  <c:v>-13.861000000000002</c:v>
                </c:pt>
                <c:pt idx="2779">
                  <c:v>-13.884</c:v>
                </c:pt>
                <c:pt idx="2780">
                  <c:v>-13.915000000000004</c:v>
                </c:pt>
                <c:pt idx="2781">
                  <c:v>-14.159000000000002</c:v>
                </c:pt>
                <c:pt idx="2782">
                  <c:v>-14.089</c:v>
                </c:pt>
                <c:pt idx="2783">
                  <c:v>-14.220999999999998</c:v>
                </c:pt>
                <c:pt idx="2784">
                  <c:v>-14.406000000000002</c:v>
                </c:pt>
                <c:pt idx="2785">
                  <c:v>-14.321</c:v>
                </c:pt>
                <c:pt idx="2786">
                  <c:v>-14.293999999999999</c:v>
                </c:pt>
                <c:pt idx="2787">
                  <c:v>-14.312000000000005</c:v>
                </c:pt>
                <c:pt idx="2788">
                  <c:v>-14.506</c:v>
                </c:pt>
                <c:pt idx="2789">
                  <c:v>-14.412000000000004</c:v>
                </c:pt>
                <c:pt idx="2790">
                  <c:v>-14.565000000000005</c:v>
                </c:pt>
                <c:pt idx="2791">
                  <c:v>-14.539</c:v>
                </c:pt>
                <c:pt idx="2792">
                  <c:v>-14.61</c:v>
                </c:pt>
                <c:pt idx="2793">
                  <c:v>-14.66</c:v>
                </c:pt>
                <c:pt idx="2794">
                  <c:v>-14.592000000000002</c:v>
                </c:pt>
                <c:pt idx="2795">
                  <c:v>-14.641999999999999</c:v>
                </c:pt>
                <c:pt idx="2796">
                  <c:v>-14.716000000000001</c:v>
                </c:pt>
                <c:pt idx="2797">
                  <c:v>-14.869000000000005</c:v>
                </c:pt>
                <c:pt idx="2798">
                  <c:v>-14.898</c:v>
                </c:pt>
                <c:pt idx="2799">
                  <c:v>-14.866000000000005</c:v>
                </c:pt>
                <c:pt idx="2800">
                  <c:v>-14.792</c:v>
                </c:pt>
                <c:pt idx="2801">
                  <c:v>-14.963000000000006</c:v>
                </c:pt>
                <c:pt idx="2802">
                  <c:v>-14.981</c:v>
                </c:pt>
                <c:pt idx="2803">
                  <c:v>-15.066000000000004</c:v>
                </c:pt>
                <c:pt idx="2804">
                  <c:v>-15.06</c:v>
                </c:pt>
                <c:pt idx="2805">
                  <c:v>-15.054</c:v>
                </c:pt>
                <c:pt idx="2806">
                  <c:v>-15.11</c:v>
                </c:pt>
                <c:pt idx="2807">
                  <c:v>-15.117000000000001</c:v>
                </c:pt>
                <c:pt idx="2808">
                  <c:v>-15.127000000000001</c:v>
                </c:pt>
                <c:pt idx="2809">
                  <c:v>-15.072000000000005</c:v>
                </c:pt>
                <c:pt idx="2810">
                  <c:v>-15.146999999999998</c:v>
                </c:pt>
                <c:pt idx="2811">
                  <c:v>-15.140999999999998</c:v>
                </c:pt>
                <c:pt idx="2812">
                  <c:v>-15.159000000000002</c:v>
                </c:pt>
                <c:pt idx="2813">
                  <c:v>-15.146000000000001</c:v>
                </c:pt>
                <c:pt idx="2814">
                  <c:v>-15.146000000000001</c:v>
                </c:pt>
                <c:pt idx="2815">
                  <c:v>-15.314</c:v>
                </c:pt>
                <c:pt idx="2816">
                  <c:v>-15.227999999999998</c:v>
                </c:pt>
                <c:pt idx="2817">
                  <c:v>-15.308</c:v>
                </c:pt>
                <c:pt idx="2818">
                  <c:v>-15.130999999999998</c:v>
                </c:pt>
                <c:pt idx="2819">
                  <c:v>-15.277999999999999</c:v>
                </c:pt>
                <c:pt idx="2820">
                  <c:v>-15.423</c:v>
                </c:pt>
                <c:pt idx="2821">
                  <c:v>-15.32</c:v>
                </c:pt>
                <c:pt idx="2822">
                  <c:v>-15.370000000000005</c:v>
                </c:pt>
                <c:pt idx="2823">
                  <c:v>-15.379000000000005</c:v>
                </c:pt>
                <c:pt idx="2824">
                  <c:v>-15.199</c:v>
                </c:pt>
                <c:pt idx="2825">
                  <c:v>-15.508000000000001</c:v>
                </c:pt>
                <c:pt idx="2826">
                  <c:v>-15.402000000000005</c:v>
                </c:pt>
                <c:pt idx="2827">
                  <c:v>-15.355000000000006</c:v>
                </c:pt>
                <c:pt idx="2828">
                  <c:v>-15.523</c:v>
                </c:pt>
                <c:pt idx="2829">
                  <c:v>-15.656000000000002</c:v>
                </c:pt>
                <c:pt idx="2830">
                  <c:v>-15.626000000000001</c:v>
                </c:pt>
                <c:pt idx="2831">
                  <c:v>-15.617000000000001</c:v>
                </c:pt>
                <c:pt idx="2832">
                  <c:v>-15.543999999999999</c:v>
                </c:pt>
                <c:pt idx="2833">
                  <c:v>-15.482000000000005</c:v>
                </c:pt>
                <c:pt idx="2834">
                  <c:v>-15.553000000000004</c:v>
                </c:pt>
                <c:pt idx="2835">
                  <c:v>-15.452000000000005</c:v>
                </c:pt>
                <c:pt idx="2836">
                  <c:v>-15.58</c:v>
                </c:pt>
                <c:pt idx="2837">
                  <c:v>-15.453000000000007</c:v>
                </c:pt>
                <c:pt idx="2838">
                  <c:v>-15.457000000000004</c:v>
                </c:pt>
                <c:pt idx="2839">
                  <c:v>-15.542</c:v>
                </c:pt>
                <c:pt idx="2840">
                  <c:v>-15.589</c:v>
                </c:pt>
                <c:pt idx="2841">
                  <c:v>-15.672000000000002</c:v>
                </c:pt>
                <c:pt idx="2842">
                  <c:v>-15.688000000000001</c:v>
                </c:pt>
                <c:pt idx="2843">
                  <c:v>-15.726999999999999</c:v>
                </c:pt>
                <c:pt idx="2844">
                  <c:v>-15.606</c:v>
                </c:pt>
                <c:pt idx="2845">
                  <c:v>-15.591000000000001</c:v>
                </c:pt>
                <c:pt idx="2846">
                  <c:v>-15.847</c:v>
                </c:pt>
                <c:pt idx="2847">
                  <c:v>-15.682</c:v>
                </c:pt>
                <c:pt idx="2848">
                  <c:v>-15.659000000000002</c:v>
                </c:pt>
                <c:pt idx="2849">
                  <c:v>-15.532</c:v>
                </c:pt>
                <c:pt idx="2850">
                  <c:v>-15.646999999999998</c:v>
                </c:pt>
                <c:pt idx="2851">
                  <c:v>-15.723999999999998</c:v>
                </c:pt>
                <c:pt idx="2852">
                  <c:v>-15.765000000000002</c:v>
                </c:pt>
                <c:pt idx="2853">
                  <c:v>-15.573</c:v>
                </c:pt>
                <c:pt idx="2854">
                  <c:v>-15.685</c:v>
                </c:pt>
                <c:pt idx="2855">
                  <c:v>-15.676</c:v>
                </c:pt>
                <c:pt idx="2856">
                  <c:v>-15.697000000000001</c:v>
                </c:pt>
                <c:pt idx="2857">
                  <c:v>-15.812000000000005</c:v>
                </c:pt>
                <c:pt idx="2858">
                  <c:v>-15.753</c:v>
                </c:pt>
                <c:pt idx="2859">
                  <c:v>-15.753</c:v>
                </c:pt>
                <c:pt idx="2860">
                  <c:v>-16.018000000000001</c:v>
                </c:pt>
                <c:pt idx="2861">
                  <c:v>-15.824</c:v>
                </c:pt>
                <c:pt idx="2862">
                  <c:v>-16.024000000000001</c:v>
                </c:pt>
                <c:pt idx="2863">
                  <c:v>-15.821</c:v>
                </c:pt>
                <c:pt idx="2864">
                  <c:v>-15.765000000000002</c:v>
                </c:pt>
                <c:pt idx="2865">
                  <c:v>-15.883000000000004</c:v>
                </c:pt>
                <c:pt idx="2866">
                  <c:v>-15.915000000000004</c:v>
                </c:pt>
                <c:pt idx="2867">
                  <c:v>-15.923</c:v>
                </c:pt>
                <c:pt idx="2868">
                  <c:v>-15.986000000000002</c:v>
                </c:pt>
                <c:pt idx="2869">
                  <c:v>-15.966000000000006</c:v>
                </c:pt>
                <c:pt idx="2870">
                  <c:v>-15.912000000000004</c:v>
                </c:pt>
                <c:pt idx="2871">
                  <c:v>-15.922000000000002</c:v>
                </c:pt>
                <c:pt idx="2872">
                  <c:v>-15.83</c:v>
                </c:pt>
                <c:pt idx="2873">
                  <c:v>-15.83</c:v>
                </c:pt>
                <c:pt idx="2874">
                  <c:v>-15.927</c:v>
                </c:pt>
                <c:pt idx="2875">
                  <c:v>-15.947999999999999</c:v>
                </c:pt>
                <c:pt idx="2876">
                  <c:v>-16.082999999999981</c:v>
                </c:pt>
                <c:pt idx="2877">
                  <c:v>-15.939</c:v>
                </c:pt>
                <c:pt idx="2878">
                  <c:v>-15.806000000000004</c:v>
                </c:pt>
                <c:pt idx="2879">
                  <c:v>-15.803000000000004</c:v>
                </c:pt>
                <c:pt idx="2880">
                  <c:v>-15.862000000000005</c:v>
                </c:pt>
                <c:pt idx="2881">
                  <c:v>-16.039000000000001</c:v>
                </c:pt>
                <c:pt idx="2882">
                  <c:v>-15.821</c:v>
                </c:pt>
                <c:pt idx="2883">
                  <c:v>-15.933</c:v>
                </c:pt>
                <c:pt idx="2884">
                  <c:v>-15.815000000000005</c:v>
                </c:pt>
                <c:pt idx="2885">
                  <c:v>-15.903</c:v>
                </c:pt>
                <c:pt idx="2886">
                  <c:v>-15.995000000000005</c:v>
                </c:pt>
                <c:pt idx="2887">
                  <c:v>-16.085999999999984</c:v>
                </c:pt>
                <c:pt idx="2888">
                  <c:v>-15.921000000000001</c:v>
                </c:pt>
                <c:pt idx="2889">
                  <c:v>-15.968</c:v>
                </c:pt>
                <c:pt idx="2890">
                  <c:v>-15.909000000000002</c:v>
                </c:pt>
                <c:pt idx="2891">
                  <c:v>-16.135999999999999</c:v>
                </c:pt>
                <c:pt idx="2892">
                  <c:v>-16.064999999999991</c:v>
                </c:pt>
                <c:pt idx="2893">
                  <c:v>-15.777000000000001</c:v>
                </c:pt>
                <c:pt idx="2894">
                  <c:v>-14.370000000000005</c:v>
                </c:pt>
                <c:pt idx="2895">
                  <c:v>-13.671000000000001</c:v>
                </c:pt>
                <c:pt idx="2896">
                  <c:v>-12.793000000000001</c:v>
                </c:pt>
                <c:pt idx="2897">
                  <c:v>-12.325000000000005</c:v>
                </c:pt>
                <c:pt idx="2898">
                  <c:v>-11.733999999999998</c:v>
                </c:pt>
                <c:pt idx="2899">
                  <c:v>-11.304</c:v>
                </c:pt>
                <c:pt idx="2900">
                  <c:v>-11.039</c:v>
                </c:pt>
                <c:pt idx="2901">
                  <c:v>-10.620999999999999</c:v>
                </c:pt>
                <c:pt idx="2902">
                  <c:v>-10.429</c:v>
                </c:pt>
                <c:pt idx="2903">
                  <c:v>-10.17</c:v>
                </c:pt>
                <c:pt idx="2904">
                  <c:v>-9.9050000000000047</c:v>
                </c:pt>
                <c:pt idx="2905">
                  <c:v>-9.6920000000000002</c:v>
                </c:pt>
                <c:pt idx="2906">
                  <c:v>-9.56</c:v>
                </c:pt>
                <c:pt idx="2907">
                  <c:v>-9.34</c:v>
                </c:pt>
                <c:pt idx="2908">
                  <c:v>-9.1489999999999991</c:v>
                </c:pt>
                <c:pt idx="2909">
                  <c:v>-9.0150000000000006</c:v>
                </c:pt>
                <c:pt idx="2910">
                  <c:v>-8.8040000000000003</c:v>
                </c:pt>
                <c:pt idx="2911">
                  <c:v>-8.6960000000000015</c:v>
                </c:pt>
                <c:pt idx="2912">
                  <c:v>-8.5540000000000003</c:v>
                </c:pt>
                <c:pt idx="2913">
                  <c:v>-8.3830000000000027</c:v>
                </c:pt>
                <c:pt idx="2914">
                  <c:v>-8.2580000000000009</c:v>
                </c:pt>
                <c:pt idx="2915">
                  <c:v>-8.1620000000000008</c:v>
                </c:pt>
                <c:pt idx="2916">
                  <c:v>-8.043000000000001</c:v>
                </c:pt>
                <c:pt idx="2917">
                  <c:v>-7.9239999999999995</c:v>
                </c:pt>
                <c:pt idx="2918">
                  <c:v>-7.8289999999999971</c:v>
                </c:pt>
                <c:pt idx="2919">
                  <c:v>-7.6689999999999969</c:v>
                </c:pt>
                <c:pt idx="2920">
                  <c:v>-7.5609999999999973</c:v>
                </c:pt>
                <c:pt idx="2921">
                  <c:v>-7.4729999999999999</c:v>
                </c:pt>
                <c:pt idx="2922">
                  <c:v>-7.325999999999997</c:v>
                </c:pt>
                <c:pt idx="2923">
                  <c:v>-7.1739999999999995</c:v>
                </c:pt>
                <c:pt idx="2924">
                  <c:v>-7.0449999999999973</c:v>
                </c:pt>
                <c:pt idx="2925">
                  <c:v>-6.952</c:v>
                </c:pt>
                <c:pt idx="2926">
                  <c:v>-6.8710000000000004</c:v>
                </c:pt>
                <c:pt idx="2927">
                  <c:v>-6.633</c:v>
                </c:pt>
                <c:pt idx="2928">
                  <c:v>-6.4820000000000002</c:v>
                </c:pt>
                <c:pt idx="2929">
                  <c:v>-6.4239999999999995</c:v>
                </c:pt>
                <c:pt idx="2930">
                  <c:v>-6.3079999999999972</c:v>
                </c:pt>
                <c:pt idx="2931">
                  <c:v>-6.1689999999999969</c:v>
                </c:pt>
                <c:pt idx="2932">
                  <c:v>-6.1599999999999975</c:v>
                </c:pt>
                <c:pt idx="2933">
                  <c:v>-6.0529999999999973</c:v>
                </c:pt>
                <c:pt idx="2934">
                  <c:v>-5.9980000000000002</c:v>
                </c:pt>
                <c:pt idx="2935">
                  <c:v>-5.9080000000000004</c:v>
                </c:pt>
                <c:pt idx="2936">
                  <c:v>-5.7919999999999998</c:v>
                </c:pt>
                <c:pt idx="2937">
                  <c:v>-5.67</c:v>
                </c:pt>
                <c:pt idx="2938">
                  <c:v>-5.67</c:v>
                </c:pt>
                <c:pt idx="2939">
                  <c:v>-5.5860000000000003</c:v>
                </c:pt>
                <c:pt idx="2940">
                  <c:v>-5.4580000000000002</c:v>
                </c:pt>
                <c:pt idx="2941">
                  <c:v>-5.3419999999999996</c:v>
                </c:pt>
                <c:pt idx="2942">
                  <c:v>-5.4470000000000001</c:v>
                </c:pt>
                <c:pt idx="2943">
                  <c:v>-5.3649999999999967</c:v>
                </c:pt>
                <c:pt idx="2944">
                  <c:v>-5.2380000000000004</c:v>
                </c:pt>
                <c:pt idx="2945">
                  <c:v>-5.2409999999999997</c:v>
                </c:pt>
                <c:pt idx="2946">
                  <c:v>-5.1819999999999995</c:v>
                </c:pt>
                <c:pt idx="2947">
                  <c:v>-5.7770000000000001</c:v>
                </c:pt>
                <c:pt idx="2948">
                  <c:v>-6.5060000000000002</c:v>
                </c:pt>
                <c:pt idx="2949">
                  <c:v>-6.8310000000000004</c:v>
                </c:pt>
                <c:pt idx="2950">
                  <c:v>-7.1229999999999967</c:v>
                </c:pt>
                <c:pt idx="2951">
                  <c:v>-7.49</c:v>
                </c:pt>
                <c:pt idx="2952">
                  <c:v>-7.8</c:v>
                </c:pt>
                <c:pt idx="2953">
                  <c:v>-8.0690000000000008</c:v>
                </c:pt>
                <c:pt idx="2954">
                  <c:v>-8.3470000000000013</c:v>
                </c:pt>
                <c:pt idx="2955">
                  <c:v>-8.6189999999999998</c:v>
                </c:pt>
                <c:pt idx="2956">
                  <c:v>-8.9150000000000027</c:v>
                </c:pt>
                <c:pt idx="2957">
                  <c:v>-9.0720000000000027</c:v>
                </c:pt>
                <c:pt idx="2958">
                  <c:v>-9.3060000000000027</c:v>
                </c:pt>
                <c:pt idx="2959">
                  <c:v>-9.4160000000000004</c:v>
                </c:pt>
                <c:pt idx="2960">
                  <c:v>-9.761000000000001</c:v>
                </c:pt>
                <c:pt idx="2961">
                  <c:v>-9.9040000000000035</c:v>
                </c:pt>
                <c:pt idx="2962">
                  <c:v>-10.205</c:v>
                </c:pt>
                <c:pt idx="2963">
                  <c:v>-10.32</c:v>
                </c:pt>
                <c:pt idx="2964">
                  <c:v>-10.526</c:v>
                </c:pt>
                <c:pt idx="2965">
                  <c:v>-10.834</c:v>
                </c:pt>
                <c:pt idx="2966">
                  <c:v>-10.883000000000004</c:v>
                </c:pt>
                <c:pt idx="2967">
                  <c:v>-11.113</c:v>
                </c:pt>
                <c:pt idx="2968">
                  <c:v>-11.272</c:v>
                </c:pt>
                <c:pt idx="2969">
                  <c:v>-11.404</c:v>
                </c:pt>
                <c:pt idx="2970">
                  <c:v>-11.608000000000001</c:v>
                </c:pt>
                <c:pt idx="2971">
                  <c:v>-11.613</c:v>
                </c:pt>
                <c:pt idx="2972">
                  <c:v>-11.773</c:v>
                </c:pt>
                <c:pt idx="2973">
                  <c:v>-11.92</c:v>
                </c:pt>
                <c:pt idx="2974">
                  <c:v>-12.005000000000004</c:v>
                </c:pt>
                <c:pt idx="2975">
                  <c:v>-12.176</c:v>
                </c:pt>
                <c:pt idx="2976">
                  <c:v>-12.347</c:v>
                </c:pt>
                <c:pt idx="2977">
                  <c:v>-12.329000000000002</c:v>
                </c:pt>
                <c:pt idx="2978">
                  <c:v>-12.509</c:v>
                </c:pt>
                <c:pt idx="2979">
                  <c:v>-12.645</c:v>
                </c:pt>
                <c:pt idx="2980">
                  <c:v>-12.736000000000001</c:v>
                </c:pt>
                <c:pt idx="2981">
                  <c:v>-12.892000000000005</c:v>
                </c:pt>
                <c:pt idx="2982">
                  <c:v>-12.998000000000001</c:v>
                </c:pt>
                <c:pt idx="2983">
                  <c:v>-13.01</c:v>
                </c:pt>
                <c:pt idx="2984">
                  <c:v>-13.099</c:v>
                </c:pt>
                <c:pt idx="2985">
                  <c:v>-13.130999999999998</c:v>
                </c:pt>
                <c:pt idx="2986">
                  <c:v>-13.261000000000001</c:v>
                </c:pt>
                <c:pt idx="2987">
                  <c:v>-13.370000000000005</c:v>
                </c:pt>
                <c:pt idx="2988">
                  <c:v>-13.398</c:v>
                </c:pt>
                <c:pt idx="2989">
                  <c:v>-13.505000000000004</c:v>
                </c:pt>
                <c:pt idx="2990">
                  <c:v>-13.593</c:v>
                </c:pt>
                <c:pt idx="2991">
                  <c:v>-13.729999999999999</c:v>
                </c:pt>
                <c:pt idx="2992">
                  <c:v>-13.811</c:v>
                </c:pt>
                <c:pt idx="2993">
                  <c:v>-13.82</c:v>
                </c:pt>
                <c:pt idx="2994">
                  <c:v>-13.844000000000001</c:v>
                </c:pt>
                <c:pt idx="2995">
                  <c:v>-13.875000000000005</c:v>
                </c:pt>
                <c:pt idx="2996">
                  <c:v>-13.94</c:v>
                </c:pt>
                <c:pt idx="2997">
                  <c:v>-14.055000000000005</c:v>
                </c:pt>
                <c:pt idx="2998">
                  <c:v>-14.078000000000001</c:v>
                </c:pt>
                <c:pt idx="2999">
                  <c:v>-14.130999999999998</c:v>
                </c:pt>
                <c:pt idx="3000">
                  <c:v>-14.175000000000002</c:v>
                </c:pt>
                <c:pt idx="3001">
                  <c:v>-14.284000000000001</c:v>
                </c:pt>
                <c:pt idx="3002">
                  <c:v>-14.33</c:v>
                </c:pt>
                <c:pt idx="3003">
                  <c:v>-14.467000000000002</c:v>
                </c:pt>
                <c:pt idx="3004">
                  <c:v>-14.559000000000005</c:v>
                </c:pt>
                <c:pt idx="3005">
                  <c:v>-14.49</c:v>
                </c:pt>
                <c:pt idx="3006">
                  <c:v>-14.491</c:v>
                </c:pt>
                <c:pt idx="3007">
                  <c:v>-14.681000000000001</c:v>
                </c:pt>
                <c:pt idx="3008">
                  <c:v>-14.682</c:v>
                </c:pt>
                <c:pt idx="3009">
                  <c:v>-14.657</c:v>
                </c:pt>
                <c:pt idx="3010">
                  <c:v>-14.725</c:v>
                </c:pt>
                <c:pt idx="3011">
                  <c:v>-14.763</c:v>
                </c:pt>
                <c:pt idx="3012">
                  <c:v>-14.856000000000005</c:v>
                </c:pt>
                <c:pt idx="3013">
                  <c:v>-14.912000000000004</c:v>
                </c:pt>
                <c:pt idx="3014">
                  <c:v>-14.993</c:v>
                </c:pt>
                <c:pt idx="3015">
                  <c:v>-15.046000000000001</c:v>
                </c:pt>
                <c:pt idx="3016">
                  <c:v>-15.025</c:v>
                </c:pt>
                <c:pt idx="3017">
                  <c:v>-15.076000000000002</c:v>
                </c:pt>
                <c:pt idx="3018">
                  <c:v>-15.111000000000001</c:v>
                </c:pt>
                <c:pt idx="3019">
                  <c:v>-15.129</c:v>
                </c:pt>
                <c:pt idx="3020">
                  <c:v>-15.164</c:v>
                </c:pt>
                <c:pt idx="3021">
                  <c:v>-15.210999999999999</c:v>
                </c:pt>
                <c:pt idx="3022">
                  <c:v>-15.228999999999999</c:v>
                </c:pt>
                <c:pt idx="3023">
                  <c:v>-15.231999999999999</c:v>
                </c:pt>
                <c:pt idx="3024">
                  <c:v>-15.255000000000004</c:v>
                </c:pt>
                <c:pt idx="3025">
                  <c:v>-15.326000000000002</c:v>
                </c:pt>
                <c:pt idx="3026">
                  <c:v>-15.370000000000005</c:v>
                </c:pt>
                <c:pt idx="3027">
                  <c:v>-15.305000000000005</c:v>
                </c:pt>
                <c:pt idx="3028">
                  <c:v>-15.406000000000002</c:v>
                </c:pt>
                <c:pt idx="3029">
                  <c:v>-15.485000000000005</c:v>
                </c:pt>
                <c:pt idx="3030">
                  <c:v>-15.532</c:v>
                </c:pt>
                <c:pt idx="3031">
                  <c:v>-15.52</c:v>
                </c:pt>
                <c:pt idx="3032">
                  <c:v>-15.417</c:v>
                </c:pt>
                <c:pt idx="3033">
                  <c:v>-15.543999999999999</c:v>
                </c:pt>
                <c:pt idx="3034">
                  <c:v>-15.591000000000001</c:v>
                </c:pt>
                <c:pt idx="3035">
                  <c:v>-15.603</c:v>
                </c:pt>
                <c:pt idx="3036">
                  <c:v>-15.683</c:v>
                </c:pt>
                <c:pt idx="3037">
                  <c:v>-15.717999999999998</c:v>
                </c:pt>
                <c:pt idx="3038">
                  <c:v>-15.723999999999998</c:v>
                </c:pt>
                <c:pt idx="3039">
                  <c:v>-15.688000000000001</c:v>
                </c:pt>
                <c:pt idx="3040">
                  <c:v>-15.78</c:v>
                </c:pt>
                <c:pt idx="3041">
                  <c:v>-15.759</c:v>
                </c:pt>
                <c:pt idx="3042">
                  <c:v>-15.818</c:v>
                </c:pt>
                <c:pt idx="3043">
                  <c:v>-15.798999999999999</c:v>
                </c:pt>
                <c:pt idx="3044">
                  <c:v>-15.814</c:v>
                </c:pt>
                <c:pt idx="3045">
                  <c:v>-15.846</c:v>
                </c:pt>
                <c:pt idx="3046">
                  <c:v>-15.89</c:v>
                </c:pt>
                <c:pt idx="3047">
                  <c:v>-15.906000000000002</c:v>
                </c:pt>
                <c:pt idx="3048">
                  <c:v>-15.893000000000002</c:v>
                </c:pt>
                <c:pt idx="3049">
                  <c:v>-15.912000000000004</c:v>
                </c:pt>
                <c:pt idx="3050">
                  <c:v>-15.946</c:v>
                </c:pt>
                <c:pt idx="3051">
                  <c:v>-16.016999999999999</c:v>
                </c:pt>
                <c:pt idx="3052">
                  <c:v>-16.067999999999991</c:v>
                </c:pt>
                <c:pt idx="3053">
                  <c:v>-15.968</c:v>
                </c:pt>
                <c:pt idx="3054">
                  <c:v>-16.061</c:v>
                </c:pt>
                <c:pt idx="3055">
                  <c:v>-16.07</c:v>
                </c:pt>
                <c:pt idx="3056">
                  <c:v>-16.08199999999999</c:v>
                </c:pt>
                <c:pt idx="3057">
                  <c:v>-16.111000000000011</c:v>
                </c:pt>
                <c:pt idx="3058">
                  <c:v>-16.097000000000001</c:v>
                </c:pt>
                <c:pt idx="3059">
                  <c:v>-16.158000000000001</c:v>
                </c:pt>
                <c:pt idx="3060">
                  <c:v>-16.187999999999999</c:v>
                </c:pt>
                <c:pt idx="3061">
                  <c:v>-16.213999999999999</c:v>
                </c:pt>
                <c:pt idx="3062">
                  <c:v>-16.213999999999999</c:v>
                </c:pt>
                <c:pt idx="3063">
                  <c:v>-16.216999999999999</c:v>
                </c:pt>
                <c:pt idx="3064">
                  <c:v>-16.210999999999999</c:v>
                </c:pt>
                <c:pt idx="3065">
                  <c:v>-16.276</c:v>
                </c:pt>
                <c:pt idx="3066">
                  <c:v>-16.3</c:v>
                </c:pt>
                <c:pt idx="3067">
                  <c:v>-16.312000000000001</c:v>
                </c:pt>
                <c:pt idx="3068">
                  <c:v>-16.388000000000002</c:v>
                </c:pt>
                <c:pt idx="3069">
                  <c:v>-16.370999999999999</c:v>
                </c:pt>
                <c:pt idx="3070">
                  <c:v>-16.367999999999999</c:v>
                </c:pt>
                <c:pt idx="3071">
                  <c:v>-16.350000000000001</c:v>
                </c:pt>
                <c:pt idx="3072">
                  <c:v>-16.414999999999999</c:v>
                </c:pt>
                <c:pt idx="3073">
                  <c:v>-16.390999999999988</c:v>
                </c:pt>
                <c:pt idx="3074">
                  <c:v>-16.402999999999984</c:v>
                </c:pt>
                <c:pt idx="3075">
                  <c:v>-16.350000000000001</c:v>
                </c:pt>
                <c:pt idx="3076">
                  <c:v>-16.411999999999999</c:v>
                </c:pt>
                <c:pt idx="3077">
                  <c:v>-16.45999999999999</c:v>
                </c:pt>
                <c:pt idx="3078">
                  <c:v>-16.478000000000002</c:v>
                </c:pt>
                <c:pt idx="3079">
                  <c:v>-16.40199999999999</c:v>
                </c:pt>
                <c:pt idx="3080">
                  <c:v>-16.498999999999985</c:v>
                </c:pt>
                <c:pt idx="3081">
                  <c:v>-16.44799999999999</c:v>
                </c:pt>
                <c:pt idx="3082">
                  <c:v>-16.606999999999999</c:v>
                </c:pt>
                <c:pt idx="3083">
                  <c:v>-16.573</c:v>
                </c:pt>
                <c:pt idx="3084">
                  <c:v>-16.542000000000002</c:v>
                </c:pt>
                <c:pt idx="3085">
                  <c:v>-16.571999999999999</c:v>
                </c:pt>
                <c:pt idx="3086">
                  <c:v>-16.564</c:v>
                </c:pt>
                <c:pt idx="3087">
                  <c:v>-16.559999999999999</c:v>
                </c:pt>
                <c:pt idx="3088">
                  <c:v>-16.59</c:v>
                </c:pt>
                <c:pt idx="3089">
                  <c:v>-16.706</c:v>
                </c:pt>
                <c:pt idx="3090">
                  <c:v>-16.61600000000001</c:v>
                </c:pt>
                <c:pt idx="3091">
                  <c:v>-16.638999999999999</c:v>
                </c:pt>
                <c:pt idx="3092">
                  <c:v>-16.670999999999999</c:v>
                </c:pt>
                <c:pt idx="3093">
                  <c:v>-16.641999999999999</c:v>
                </c:pt>
                <c:pt idx="3094">
                  <c:v>-16.61600000000001</c:v>
                </c:pt>
                <c:pt idx="3095">
                  <c:v>-16.696999999999999</c:v>
                </c:pt>
                <c:pt idx="3096">
                  <c:v>-16.661999999999999</c:v>
                </c:pt>
                <c:pt idx="3097">
                  <c:v>-16.675999999999988</c:v>
                </c:pt>
                <c:pt idx="3098">
                  <c:v>-16.736000000000001</c:v>
                </c:pt>
                <c:pt idx="3099">
                  <c:v>-16.738</c:v>
                </c:pt>
                <c:pt idx="3100">
                  <c:v>-16.792000000000002</c:v>
                </c:pt>
                <c:pt idx="3101">
                  <c:v>-16.774000000000001</c:v>
                </c:pt>
                <c:pt idx="3102">
                  <c:v>-16.753</c:v>
                </c:pt>
                <c:pt idx="3103">
                  <c:v>-16.811000000000011</c:v>
                </c:pt>
                <c:pt idx="3104">
                  <c:v>-16.802</c:v>
                </c:pt>
                <c:pt idx="3105">
                  <c:v>-16.841000000000001</c:v>
                </c:pt>
                <c:pt idx="3106">
                  <c:v>-16.858000000000001</c:v>
                </c:pt>
                <c:pt idx="3107">
                  <c:v>-16.792000000000002</c:v>
                </c:pt>
                <c:pt idx="3108">
                  <c:v>-16.905999999999985</c:v>
                </c:pt>
                <c:pt idx="3109">
                  <c:v>-16.908999999999985</c:v>
                </c:pt>
                <c:pt idx="3110">
                  <c:v>-16.824999999999999</c:v>
                </c:pt>
                <c:pt idx="3111">
                  <c:v>-16.917999999999999</c:v>
                </c:pt>
                <c:pt idx="3112">
                  <c:v>-16.93</c:v>
                </c:pt>
                <c:pt idx="3113">
                  <c:v>-16.861999999999988</c:v>
                </c:pt>
                <c:pt idx="3114">
                  <c:v>-16.923999999999989</c:v>
                </c:pt>
                <c:pt idx="3115">
                  <c:v>-16.992999999999984</c:v>
                </c:pt>
                <c:pt idx="3116">
                  <c:v>-16.957000000000001</c:v>
                </c:pt>
                <c:pt idx="3117">
                  <c:v>-16.984000000000002</c:v>
                </c:pt>
                <c:pt idx="3118">
                  <c:v>-16.914999999999999</c:v>
                </c:pt>
                <c:pt idx="3119">
                  <c:v>-16.995999999999984</c:v>
                </c:pt>
                <c:pt idx="3120">
                  <c:v>-17.023</c:v>
                </c:pt>
                <c:pt idx="3121">
                  <c:v>-17.035</c:v>
                </c:pt>
                <c:pt idx="3122">
                  <c:v>-16.936</c:v>
                </c:pt>
                <c:pt idx="3123">
                  <c:v>-16.998999999999985</c:v>
                </c:pt>
                <c:pt idx="3124">
                  <c:v>-17.11000000000001</c:v>
                </c:pt>
                <c:pt idx="3125">
                  <c:v>-17.023</c:v>
                </c:pt>
                <c:pt idx="3126">
                  <c:v>-17.079999999999988</c:v>
                </c:pt>
                <c:pt idx="3127">
                  <c:v>-17.164000000000001</c:v>
                </c:pt>
                <c:pt idx="3128">
                  <c:v>-17.038</c:v>
                </c:pt>
                <c:pt idx="3129">
                  <c:v>-17.11600000000001</c:v>
                </c:pt>
                <c:pt idx="3130">
                  <c:v>-16.989999999999981</c:v>
                </c:pt>
                <c:pt idx="3131">
                  <c:v>-17.041</c:v>
                </c:pt>
                <c:pt idx="3132">
                  <c:v>-17.068999999999988</c:v>
                </c:pt>
                <c:pt idx="3133">
                  <c:v>-17.067999999999991</c:v>
                </c:pt>
                <c:pt idx="3134">
                  <c:v>-17.077000000000005</c:v>
                </c:pt>
                <c:pt idx="3135">
                  <c:v>-17.091999999999999</c:v>
                </c:pt>
                <c:pt idx="3136">
                  <c:v>-17.071000000000005</c:v>
                </c:pt>
                <c:pt idx="3137">
                  <c:v>-17.218</c:v>
                </c:pt>
                <c:pt idx="3138">
                  <c:v>-17.091999999999999</c:v>
                </c:pt>
                <c:pt idx="3139">
                  <c:v>-17.158000000000001</c:v>
                </c:pt>
                <c:pt idx="3140">
                  <c:v>-17.11600000000001</c:v>
                </c:pt>
                <c:pt idx="3141">
                  <c:v>-17.131000000000011</c:v>
                </c:pt>
                <c:pt idx="3142">
                  <c:v>-17.125</c:v>
                </c:pt>
                <c:pt idx="3143">
                  <c:v>-17.12</c:v>
                </c:pt>
                <c:pt idx="3144">
                  <c:v>-17.155999999999999</c:v>
                </c:pt>
                <c:pt idx="3145">
                  <c:v>-17.280999999999985</c:v>
                </c:pt>
                <c:pt idx="3146">
                  <c:v>-17.257000000000001</c:v>
                </c:pt>
                <c:pt idx="3147">
                  <c:v>-17.254000000000001</c:v>
                </c:pt>
                <c:pt idx="3148">
                  <c:v>-17.221999999999991</c:v>
                </c:pt>
                <c:pt idx="3149">
                  <c:v>-17.224</c:v>
                </c:pt>
                <c:pt idx="3150">
                  <c:v>-17.187999999999999</c:v>
                </c:pt>
                <c:pt idx="3151">
                  <c:v>-17.228000000000002</c:v>
                </c:pt>
                <c:pt idx="3152">
                  <c:v>-17.27</c:v>
                </c:pt>
                <c:pt idx="3153">
                  <c:v>-17.224999999999991</c:v>
                </c:pt>
                <c:pt idx="3154">
                  <c:v>-17.295999999999989</c:v>
                </c:pt>
                <c:pt idx="3155">
                  <c:v>-17.302</c:v>
                </c:pt>
                <c:pt idx="3156">
                  <c:v>-17.274999999999999</c:v>
                </c:pt>
                <c:pt idx="3157">
                  <c:v>-17.344000000000001</c:v>
                </c:pt>
                <c:pt idx="3158">
                  <c:v>-17.317000000000011</c:v>
                </c:pt>
                <c:pt idx="3159">
                  <c:v>-17.303999999999988</c:v>
                </c:pt>
                <c:pt idx="3160">
                  <c:v>-17.382999999999988</c:v>
                </c:pt>
                <c:pt idx="3161">
                  <c:v>-17.286999999999985</c:v>
                </c:pt>
                <c:pt idx="3162">
                  <c:v>-17.385000000000002</c:v>
                </c:pt>
                <c:pt idx="3163">
                  <c:v>-17.215</c:v>
                </c:pt>
                <c:pt idx="3164">
                  <c:v>-17.29</c:v>
                </c:pt>
                <c:pt idx="3165">
                  <c:v>-17.356000000000005</c:v>
                </c:pt>
                <c:pt idx="3166">
                  <c:v>-17.33100000000001</c:v>
                </c:pt>
                <c:pt idx="3167">
                  <c:v>-17.361999999999988</c:v>
                </c:pt>
                <c:pt idx="3168">
                  <c:v>-17.407999999999991</c:v>
                </c:pt>
                <c:pt idx="3169">
                  <c:v>-17.353999999999999</c:v>
                </c:pt>
                <c:pt idx="3170">
                  <c:v>-17.427</c:v>
                </c:pt>
                <c:pt idx="3171">
                  <c:v>-17.488999999999983</c:v>
                </c:pt>
                <c:pt idx="3172">
                  <c:v>-17.437999999999999</c:v>
                </c:pt>
                <c:pt idx="3173">
                  <c:v>-17.347000000000001</c:v>
                </c:pt>
                <c:pt idx="3174">
                  <c:v>-17.474</c:v>
                </c:pt>
                <c:pt idx="3175">
                  <c:v>-17.474</c:v>
                </c:pt>
                <c:pt idx="3176">
                  <c:v>-17.471</c:v>
                </c:pt>
                <c:pt idx="3177">
                  <c:v>-17.44199999999999</c:v>
                </c:pt>
                <c:pt idx="3178">
                  <c:v>-17.52</c:v>
                </c:pt>
                <c:pt idx="3179">
                  <c:v>-17.481000000000002</c:v>
                </c:pt>
                <c:pt idx="3180">
                  <c:v>-17.405999999999985</c:v>
                </c:pt>
                <c:pt idx="3181">
                  <c:v>-17.385000000000002</c:v>
                </c:pt>
                <c:pt idx="3182">
                  <c:v>-17.495999999999984</c:v>
                </c:pt>
                <c:pt idx="3183">
                  <c:v>-17.399999999999999</c:v>
                </c:pt>
                <c:pt idx="3184">
                  <c:v>-17.478000000000002</c:v>
                </c:pt>
                <c:pt idx="3185">
                  <c:v>-17.457000000000001</c:v>
                </c:pt>
                <c:pt idx="3186">
                  <c:v>-17.471999999999991</c:v>
                </c:pt>
                <c:pt idx="3187">
                  <c:v>-17.376000000000001</c:v>
                </c:pt>
                <c:pt idx="3188">
                  <c:v>-17.504999999999999</c:v>
                </c:pt>
                <c:pt idx="3189">
                  <c:v>-17.504999999999999</c:v>
                </c:pt>
                <c:pt idx="3190">
                  <c:v>-17.541</c:v>
                </c:pt>
                <c:pt idx="3191">
                  <c:v>-17.436</c:v>
                </c:pt>
                <c:pt idx="3192">
                  <c:v>-17.481000000000002</c:v>
                </c:pt>
                <c:pt idx="3193">
                  <c:v>-17.498999999999985</c:v>
                </c:pt>
                <c:pt idx="3194">
                  <c:v>-17.498999999999985</c:v>
                </c:pt>
                <c:pt idx="3195">
                  <c:v>-17.559000000000001</c:v>
                </c:pt>
                <c:pt idx="3196">
                  <c:v>-17.510999999999999</c:v>
                </c:pt>
                <c:pt idx="3197">
                  <c:v>-17.510999999999999</c:v>
                </c:pt>
                <c:pt idx="3198">
                  <c:v>-17.577000000000005</c:v>
                </c:pt>
                <c:pt idx="3199">
                  <c:v>-17.55</c:v>
                </c:pt>
                <c:pt idx="3200">
                  <c:v>-17.513999999999999</c:v>
                </c:pt>
                <c:pt idx="3201">
                  <c:v>-17.564999999999991</c:v>
                </c:pt>
                <c:pt idx="3202">
                  <c:v>-17.541</c:v>
                </c:pt>
                <c:pt idx="3203">
                  <c:v>-17.577000000000005</c:v>
                </c:pt>
                <c:pt idx="3204">
                  <c:v>-17.597999999999999</c:v>
                </c:pt>
                <c:pt idx="3205">
                  <c:v>-17.544</c:v>
                </c:pt>
                <c:pt idx="3206">
                  <c:v>-17.600999999999999</c:v>
                </c:pt>
                <c:pt idx="3207">
                  <c:v>-17.532</c:v>
                </c:pt>
                <c:pt idx="3208">
                  <c:v>-17.513999999999999</c:v>
                </c:pt>
                <c:pt idx="3209">
                  <c:v>-17.632000000000001</c:v>
                </c:pt>
                <c:pt idx="3210">
                  <c:v>-17.597999999999999</c:v>
                </c:pt>
                <c:pt idx="3211">
                  <c:v>-17.617000000000012</c:v>
                </c:pt>
                <c:pt idx="3212">
                  <c:v>-17.629000000000001</c:v>
                </c:pt>
                <c:pt idx="3213">
                  <c:v>-17.596</c:v>
                </c:pt>
                <c:pt idx="3214">
                  <c:v>-17.77</c:v>
                </c:pt>
                <c:pt idx="3215">
                  <c:v>-17.725999999999988</c:v>
                </c:pt>
                <c:pt idx="3216">
                  <c:v>-17.675000000000001</c:v>
                </c:pt>
                <c:pt idx="3217">
                  <c:v>-17.696000000000005</c:v>
                </c:pt>
                <c:pt idx="3218">
                  <c:v>-17.635999999999999</c:v>
                </c:pt>
                <c:pt idx="3219">
                  <c:v>-17.756</c:v>
                </c:pt>
                <c:pt idx="3220">
                  <c:v>-17.856000000000005</c:v>
                </c:pt>
                <c:pt idx="3221">
                  <c:v>-17.734999999999999</c:v>
                </c:pt>
                <c:pt idx="3222">
                  <c:v>-17.792000000000002</c:v>
                </c:pt>
                <c:pt idx="3223">
                  <c:v>-17.759</c:v>
                </c:pt>
                <c:pt idx="3224">
                  <c:v>-17.760000000000002</c:v>
                </c:pt>
                <c:pt idx="3225">
                  <c:v>-17.782999999999983</c:v>
                </c:pt>
                <c:pt idx="3226">
                  <c:v>-17.716999999999999</c:v>
                </c:pt>
                <c:pt idx="3227">
                  <c:v>-17.667000000000005</c:v>
                </c:pt>
                <c:pt idx="3228">
                  <c:v>-17.713000000000001</c:v>
                </c:pt>
                <c:pt idx="3229">
                  <c:v>-17.791</c:v>
                </c:pt>
                <c:pt idx="3230">
                  <c:v>-17.734000000000005</c:v>
                </c:pt>
                <c:pt idx="3231">
                  <c:v>-17.754999999999999</c:v>
                </c:pt>
                <c:pt idx="3232">
                  <c:v>-17.795000000000002</c:v>
                </c:pt>
                <c:pt idx="3233">
                  <c:v>-17.827999999999999</c:v>
                </c:pt>
                <c:pt idx="3234">
                  <c:v>-17.873999999999999</c:v>
                </c:pt>
                <c:pt idx="3235">
                  <c:v>-17.888999999999989</c:v>
                </c:pt>
                <c:pt idx="3236">
                  <c:v>-17.76599999999998</c:v>
                </c:pt>
                <c:pt idx="3237">
                  <c:v>-17.783999999999985</c:v>
                </c:pt>
                <c:pt idx="3238">
                  <c:v>-17.802</c:v>
                </c:pt>
                <c:pt idx="3239">
                  <c:v>-17.76599999999998</c:v>
                </c:pt>
                <c:pt idx="3240">
                  <c:v>-17.786999999999985</c:v>
                </c:pt>
                <c:pt idx="3241">
                  <c:v>-17.802</c:v>
                </c:pt>
                <c:pt idx="3242">
                  <c:v>-17.795999999999989</c:v>
                </c:pt>
                <c:pt idx="3243">
                  <c:v>-17.763000000000002</c:v>
                </c:pt>
                <c:pt idx="3244">
                  <c:v>-17.76599999999998</c:v>
                </c:pt>
                <c:pt idx="3245">
                  <c:v>-17.814000000000011</c:v>
                </c:pt>
                <c:pt idx="3246">
                  <c:v>-17.814000000000011</c:v>
                </c:pt>
                <c:pt idx="3247">
                  <c:v>-17.82</c:v>
                </c:pt>
                <c:pt idx="3248">
                  <c:v>-17.763000000000002</c:v>
                </c:pt>
                <c:pt idx="3249">
                  <c:v>-17.802</c:v>
                </c:pt>
                <c:pt idx="3250">
                  <c:v>-17.774999999999999</c:v>
                </c:pt>
                <c:pt idx="3251">
                  <c:v>-17.864999999999988</c:v>
                </c:pt>
                <c:pt idx="3252">
                  <c:v>-17.736000000000001</c:v>
                </c:pt>
                <c:pt idx="3253">
                  <c:v>-17.774999999999999</c:v>
                </c:pt>
                <c:pt idx="3254">
                  <c:v>-17.814000000000011</c:v>
                </c:pt>
                <c:pt idx="3255">
                  <c:v>-17.826000000000001</c:v>
                </c:pt>
                <c:pt idx="3256">
                  <c:v>-17.867999999999999</c:v>
                </c:pt>
                <c:pt idx="3257">
                  <c:v>-17.826000000000001</c:v>
                </c:pt>
                <c:pt idx="3258">
                  <c:v>-17.92199999999999</c:v>
                </c:pt>
                <c:pt idx="3259">
                  <c:v>-17.847000000000001</c:v>
                </c:pt>
                <c:pt idx="3260">
                  <c:v>-17.814000000000011</c:v>
                </c:pt>
                <c:pt idx="3261">
                  <c:v>-17.814000000000011</c:v>
                </c:pt>
                <c:pt idx="3262">
                  <c:v>-17.875</c:v>
                </c:pt>
                <c:pt idx="3263">
                  <c:v>-17.835999999999999</c:v>
                </c:pt>
                <c:pt idx="3264">
                  <c:v>-17.887</c:v>
                </c:pt>
                <c:pt idx="3265">
                  <c:v>-17.815999999999999</c:v>
                </c:pt>
                <c:pt idx="3266">
                  <c:v>-17.876999999999999</c:v>
                </c:pt>
                <c:pt idx="3267">
                  <c:v>-17.873999999999999</c:v>
                </c:pt>
                <c:pt idx="3268">
                  <c:v>-17.873000000000001</c:v>
                </c:pt>
                <c:pt idx="3269">
                  <c:v>-17.931999999999999</c:v>
                </c:pt>
                <c:pt idx="3270">
                  <c:v>-17.997</c:v>
                </c:pt>
                <c:pt idx="3271">
                  <c:v>-17.957000000000001</c:v>
                </c:pt>
                <c:pt idx="3272">
                  <c:v>-17.902999999999984</c:v>
                </c:pt>
                <c:pt idx="3273">
                  <c:v>-17.917999999999999</c:v>
                </c:pt>
                <c:pt idx="3274">
                  <c:v>-17.934000000000001</c:v>
                </c:pt>
                <c:pt idx="3275">
                  <c:v>-17.934000000000001</c:v>
                </c:pt>
                <c:pt idx="3276">
                  <c:v>-17.97</c:v>
                </c:pt>
                <c:pt idx="3277">
                  <c:v>-17.916</c:v>
                </c:pt>
                <c:pt idx="3278">
                  <c:v>-17.991</c:v>
                </c:pt>
                <c:pt idx="3279">
                  <c:v>-17.931000000000001</c:v>
                </c:pt>
                <c:pt idx="3280">
                  <c:v>-17.966999999999985</c:v>
                </c:pt>
                <c:pt idx="3281">
                  <c:v>-17.978999999999989</c:v>
                </c:pt>
                <c:pt idx="3282">
                  <c:v>-17.919</c:v>
                </c:pt>
                <c:pt idx="3283">
                  <c:v>-17.898</c:v>
                </c:pt>
                <c:pt idx="3284">
                  <c:v>-18.03</c:v>
                </c:pt>
                <c:pt idx="3285">
                  <c:v>-17.895</c:v>
                </c:pt>
                <c:pt idx="3286">
                  <c:v>-17.934000000000001</c:v>
                </c:pt>
                <c:pt idx="3287">
                  <c:v>-17.978999999999989</c:v>
                </c:pt>
                <c:pt idx="3288">
                  <c:v>-17.975999999999988</c:v>
                </c:pt>
                <c:pt idx="3289">
                  <c:v>-17.913</c:v>
                </c:pt>
                <c:pt idx="3290">
                  <c:v>-17.957999999999988</c:v>
                </c:pt>
                <c:pt idx="3291">
                  <c:v>-17.864999999999988</c:v>
                </c:pt>
                <c:pt idx="3292">
                  <c:v>-17.975999999999988</c:v>
                </c:pt>
                <c:pt idx="3293">
                  <c:v>-18.067</c:v>
                </c:pt>
                <c:pt idx="3294">
                  <c:v>-17.92799999999999</c:v>
                </c:pt>
                <c:pt idx="3295">
                  <c:v>-17.984999999999989</c:v>
                </c:pt>
                <c:pt idx="3296">
                  <c:v>-17.966999999999985</c:v>
                </c:pt>
                <c:pt idx="3297">
                  <c:v>-17.919</c:v>
                </c:pt>
                <c:pt idx="3298">
                  <c:v>-18.012</c:v>
                </c:pt>
                <c:pt idx="3299">
                  <c:v>-18</c:v>
                </c:pt>
                <c:pt idx="3300">
                  <c:v>-18.039000000000001</c:v>
                </c:pt>
                <c:pt idx="3301">
                  <c:v>-17.934000000000001</c:v>
                </c:pt>
                <c:pt idx="3302">
                  <c:v>-17.997</c:v>
                </c:pt>
                <c:pt idx="3303">
                  <c:v>-17.949000000000002</c:v>
                </c:pt>
                <c:pt idx="3304">
                  <c:v>-17.92199999999999</c:v>
                </c:pt>
                <c:pt idx="3305">
                  <c:v>-18.009</c:v>
                </c:pt>
                <c:pt idx="3306">
                  <c:v>-18.047000000000001</c:v>
                </c:pt>
                <c:pt idx="3307">
                  <c:v>-17.905999999999985</c:v>
                </c:pt>
                <c:pt idx="3308">
                  <c:v>-17.92799999999999</c:v>
                </c:pt>
                <c:pt idx="3309">
                  <c:v>-18.018000000000001</c:v>
                </c:pt>
                <c:pt idx="3310">
                  <c:v>-17.95</c:v>
                </c:pt>
                <c:pt idx="3311">
                  <c:v>-18.097000000000001</c:v>
                </c:pt>
                <c:pt idx="3312">
                  <c:v>-18.026</c:v>
                </c:pt>
                <c:pt idx="3313">
                  <c:v>-18.047000000000001</c:v>
                </c:pt>
                <c:pt idx="3314">
                  <c:v>-18.067999999999991</c:v>
                </c:pt>
                <c:pt idx="3315">
                  <c:v>-18.082999999999981</c:v>
                </c:pt>
                <c:pt idx="3316">
                  <c:v>-18.05</c:v>
                </c:pt>
                <c:pt idx="3317">
                  <c:v>-17.981000000000002</c:v>
                </c:pt>
                <c:pt idx="3318">
                  <c:v>-18.091000000000001</c:v>
                </c:pt>
                <c:pt idx="3319">
                  <c:v>-18.039000000000001</c:v>
                </c:pt>
                <c:pt idx="3320">
                  <c:v>-18.08199999999999</c:v>
                </c:pt>
                <c:pt idx="3321">
                  <c:v>-18.077000000000005</c:v>
                </c:pt>
                <c:pt idx="3322">
                  <c:v>-18.021000000000001</c:v>
                </c:pt>
                <c:pt idx="3323">
                  <c:v>-18.009</c:v>
                </c:pt>
                <c:pt idx="3324">
                  <c:v>-17.984999999999989</c:v>
                </c:pt>
                <c:pt idx="3325">
                  <c:v>-18.094000000000001</c:v>
                </c:pt>
                <c:pt idx="3326">
                  <c:v>-18.114999999999998</c:v>
                </c:pt>
                <c:pt idx="3327">
                  <c:v>-18.07</c:v>
                </c:pt>
                <c:pt idx="3328">
                  <c:v>-18.076000000000001</c:v>
                </c:pt>
                <c:pt idx="3329">
                  <c:v>-18.07</c:v>
                </c:pt>
                <c:pt idx="3330">
                  <c:v>-18.073</c:v>
                </c:pt>
                <c:pt idx="3331">
                  <c:v>-18.094000000000001</c:v>
                </c:pt>
                <c:pt idx="3332">
                  <c:v>-18.106000000000005</c:v>
                </c:pt>
                <c:pt idx="3333">
                  <c:v>-18.106000000000005</c:v>
                </c:pt>
                <c:pt idx="3334">
                  <c:v>-18.061</c:v>
                </c:pt>
                <c:pt idx="3335">
                  <c:v>-18.166</c:v>
                </c:pt>
                <c:pt idx="3336">
                  <c:v>-18.120999999999999</c:v>
                </c:pt>
                <c:pt idx="3337">
                  <c:v>-18.148</c:v>
                </c:pt>
                <c:pt idx="3338">
                  <c:v>-18.079000000000001</c:v>
                </c:pt>
                <c:pt idx="3339">
                  <c:v>-18.190000000000001</c:v>
                </c:pt>
                <c:pt idx="3340">
                  <c:v>-18.132999999999999</c:v>
                </c:pt>
                <c:pt idx="3341">
                  <c:v>-18.094000000000001</c:v>
                </c:pt>
                <c:pt idx="3342">
                  <c:v>-18.076000000000001</c:v>
                </c:pt>
                <c:pt idx="3343">
                  <c:v>-18.094000000000001</c:v>
                </c:pt>
                <c:pt idx="3344">
                  <c:v>-18.126999999999999</c:v>
                </c:pt>
                <c:pt idx="3345">
                  <c:v>-18.118000000000009</c:v>
                </c:pt>
                <c:pt idx="3346">
                  <c:v>-18.109000000000005</c:v>
                </c:pt>
                <c:pt idx="3347">
                  <c:v>-18.138999999999999</c:v>
                </c:pt>
                <c:pt idx="3348">
                  <c:v>-18.15100000000001</c:v>
                </c:pt>
                <c:pt idx="3349">
                  <c:v>-18.123999999999999</c:v>
                </c:pt>
                <c:pt idx="3350">
                  <c:v>-18.094000000000001</c:v>
                </c:pt>
                <c:pt idx="3351">
                  <c:v>-18.111999999999998</c:v>
                </c:pt>
                <c:pt idx="3352">
                  <c:v>-18.045000000000002</c:v>
                </c:pt>
                <c:pt idx="3353">
                  <c:v>-18.021000000000001</c:v>
                </c:pt>
                <c:pt idx="3354">
                  <c:v>-18.094000000000001</c:v>
                </c:pt>
                <c:pt idx="3355">
                  <c:v>-18.118000000000009</c:v>
                </c:pt>
                <c:pt idx="3356">
                  <c:v>-18.08799999999999</c:v>
                </c:pt>
                <c:pt idx="3357">
                  <c:v>-18.015000000000001</c:v>
                </c:pt>
                <c:pt idx="3358">
                  <c:v>-18.181999999999999</c:v>
                </c:pt>
                <c:pt idx="3359">
                  <c:v>-18.225999999999988</c:v>
                </c:pt>
                <c:pt idx="3360">
                  <c:v>-18.024000000000001</c:v>
                </c:pt>
                <c:pt idx="3361">
                  <c:v>-18.097000000000001</c:v>
                </c:pt>
                <c:pt idx="3362">
                  <c:v>-18.100000000000001</c:v>
                </c:pt>
                <c:pt idx="3363">
                  <c:v>-18.11000000000001</c:v>
                </c:pt>
                <c:pt idx="3364">
                  <c:v>-18.122</c:v>
                </c:pt>
                <c:pt idx="3365">
                  <c:v>-18.053999999999988</c:v>
                </c:pt>
                <c:pt idx="3366">
                  <c:v>-18.132999999999999</c:v>
                </c:pt>
                <c:pt idx="3367">
                  <c:v>-18.141999999999999</c:v>
                </c:pt>
                <c:pt idx="3368">
                  <c:v>-18.085999999999984</c:v>
                </c:pt>
                <c:pt idx="3369">
                  <c:v>-18.036999999999999</c:v>
                </c:pt>
                <c:pt idx="3370">
                  <c:v>-18.11300000000001</c:v>
                </c:pt>
                <c:pt idx="3371">
                  <c:v>-18.114999999999998</c:v>
                </c:pt>
                <c:pt idx="3372">
                  <c:v>-18.094000000000001</c:v>
                </c:pt>
                <c:pt idx="3373">
                  <c:v>-18.091999999999999</c:v>
                </c:pt>
                <c:pt idx="3374">
                  <c:v>-18.079999999999988</c:v>
                </c:pt>
                <c:pt idx="3375">
                  <c:v>-18.094999999999999</c:v>
                </c:pt>
                <c:pt idx="3376">
                  <c:v>-18.027999999999999</c:v>
                </c:pt>
                <c:pt idx="3377">
                  <c:v>-18.122</c:v>
                </c:pt>
                <c:pt idx="3378">
                  <c:v>-18.158000000000001</c:v>
                </c:pt>
                <c:pt idx="3379">
                  <c:v>-18.137000000000011</c:v>
                </c:pt>
                <c:pt idx="3380">
                  <c:v>-18.047000000000001</c:v>
                </c:pt>
                <c:pt idx="3381">
                  <c:v>-18.132000000000001</c:v>
                </c:pt>
                <c:pt idx="3382">
                  <c:v>-18.195</c:v>
                </c:pt>
                <c:pt idx="3383">
                  <c:v>-18.149999999999999</c:v>
                </c:pt>
                <c:pt idx="3384">
                  <c:v>-18.146999999999988</c:v>
                </c:pt>
                <c:pt idx="3385">
                  <c:v>-18.190000000000001</c:v>
                </c:pt>
                <c:pt idx="3386">
                  <c:v>-18.169</c:v>
                </c:pt>
                <c:pt idx="3387">
                  <c:v>-18.219000000000001</c:v>
                </c:pt>
                <c:pt idx="3388">
                  <c:v>-18.210999999999999</c:v>
                </c:pt>
                <c:pt idx="3389">
                  <c:v>-18.181000000000001</c:v>
                </c:pt>
                <c:pt idx="3390">
                  <c:v>-18.11600000000001</c:v>
                </c:pt>
                <c:pt idx="3391">
                  <c:v>-18.152000000000001</c:v>
                </c:pt>
                <c:pt idx="3392">
                  <c:v>-18.199000000000005</c:v>
                </c:pt>
                <c:pt idx="3393">
                  <c:v>-18.210999999999999</c:v>
                </c:pt>
                <c:pt idx="3394">
                  <c:v>-18.138999999999999</c:v>
                </c:pt>
                <c:pt idx="3395">
                  <c:v>-18.216999999999999</c:v>
                </c:pt>
                <c:pt idx="3396">
                  <c:v>-18.181000000000001</c:v>
                </c:pt>
                <c:pt idx="3397">
                  <c:v>-18.22</c:v>
                </c:pt>
                <c:pt idx="3398">
                  <c:v>-18.22</c:v>
                </c:pt>
                <c:pt idx="3399">
                  <c:v>-18.213999999999999</c:v>
                </c:pt>
                <c:pt idx="3400">
                  <c:v>-18.306999999999999</c:v>
                </c:pt>
                <c:pt idx="3401">
                  <c:v>-18.25</c:v>
                </c:pt>
                <c:pt idx="3402">
                  <c:v>-18.26199999999999</c:v>
                </c:pt>
                <c:pt idx="3403">
                  <c:v>-18.234999999999999</c:v>
                </c:pt>
                <c:pt idx="3404">
                  <c:v>-18.216999999999999</c:v>
                </c:pt>
                <c:pt idx="3405">
                  <c:v>-18.16</c:v>
                </c:pt>
                <c:pt idx="3406">
                  <c:v>-18.196000000000005</c:v>
                </c:pt>
                <c:pt idx="3407">
                  <c:v>-18.210999999999999</c:v>
                </c:pt>
                <c:pt idx="3408">
                  <c:v>-18.247</c:v>
                </c:pt>
                <c:pt idx="3409">
                  <c:v>-18.288999999999984</c:v>
                </c:pt>
                <c:pt idx="3410">
                  <c:v>-18.285999999999984</c:v>
                </c:pt>
                <c:pt idx="3411">
                  <c:v>-18.216999999999999</c:v>
                </c:pt>
                <c:pt idx="3412">
                  <c:v>-18.184000000000001</c:v>
                </c:pt>
                <c:pt idx="3413">
                  <c:v>-18.225999999999988</c:v>
                </c:pt>
                <c:pt idx="3414">
                  <c:v>-18.207999999999988</c:v>
                </c:pt>
                <c:pt idx="3415">
                  <c:v>-18.234999999999999</c:v>
                </c:pt>
                <c:pt idx="3416">
                  <c:v>-18.292000000000002</c:v>
                </c:pt>
                <c:pt idx="3417">
                  <c:v>-18.199000000000005</c:v>
                </c:pt>
                <c:pt idx="3418">
                  <c:v>-18.253</c:v>
                </c:pt>
                <c:pt idx="3419">
                  <c:v>-18.207999999999988</c:v>
                </c:pt>
                <c:pt idx="3420">
                  <c:v>-18.271000000000001</c:v>
                </c:pt>
                <c:pt idx="3421">
                  <c:v>-18.259</c:v>
                </c:pt>
                <c:pt idx="3422">
                  <c:v>-18.292000000000002</c:v>
                </c:pt>
                <c:pt idx="3423">
                  <c:v>-18.315999999999999</c:v>
                </c:pt>
                <c:pt idx="3424">
                  <c:v>-18.288999999999984</c:v>
                </c:pt>
                <c:pt idx="3425">
                  <c:v>-18.241</c:v>
                </c:pt>
                <c:pt idx="3426">
                  <c:v>-18.196000000000005</c:v>
                </c:pt>
                <c:pt idx="3427">
                  <c:v>-18.282999999999983</c:v>
                </c:pt>
                <c:pt idx="3428">
                  <c:v>-18.25</c:v>
                </c:pt>
                <c:pt idx="3429">
                  <c:v>-18.199000000000005</c:v>
                </c:pt>
                <c:pt idx="3430">
                  <c:v>-18.204999999999988</c:v>
                </c:pt>
                <c:pt idx="3431">
                  <c:v>-18.244</c:v>
                </c:pt>
                <c:pt idx="3432">
                  <c:v>-18.184000000000001</c:v>
                </c:pt>
                <c:pt idx="3433">
                  <c:v>-18.274000000000001</c:v>
                </c:pt>
                <c:pt idx="3434">
                  <c:v>-18.33700000000001</c:v>
                </c:pt>
                <c:pt idx="3435">
                  <c:v>-18.21</c:v>
                </c:pt>
                <c:pt idx="3436">
                  <c:v>-18.247</c:v>
                </c:pt>
                <c:pt idx="3437">
                  <c:v>-18.317000000000011</c:v>
                </c:pt>
                <c:pt idx="3438">
                  <c:v>-18.247</c:v>
                </c:pt>
                <c:pt idx="3439">
                  <c:v>-18.206</c:v>
                </c:pt>
                <c:pt idx="3440">
                  <c:v>-18.292999999999989</c:v>
                </c:pt>
                <c:pt idx="3441">
                  <c:v>-18.305</c:v>
                </c:pt>
                <c:pt idx="3442">
                  <c:v>-18.352</c:v>
                </c:pt>
                <c:pt idx="3443">
                  <c:v>-18.38</c:v>
                </c:pt>
                <c:pt idx="3444">
                  <c:v>-18.280999999999985</c:v>
                </c:pt>
                <c:pt idx="3445">
                  <c:v>-18.323</c:v>
                </c:pt>
                <c:pt idx="3446">
                  <c:v>-18.308</c:v>
                </c:pt>
                <c:pt idx="3447">
                  <c:v>-18.312000000000001</c:v>
                </c:pt>
                <c:pt idx="3448">
                  <c:v>-18.285999999999984</c:v>
                </c:pt>
                <c:pt idx="3449">
                  <c:v>-18.411000000000001</c:v>
                </c:pt>
                <c:pt idx="3450">
                  <c:v>-18.358000000000001</c:v>
                </c:pt>
                <c:pt idx="3451">
                  <c:v>-18.41</c:v>
                </c:pt>
                <c:pt idx="3452">
                  <c:v>-18.34</c:v>
                </c:pt>
                <c:pt idx="3453">
                  <c:v>-18.364000000000001</c:v>
                </c:pt>
                <c:pt idx="3454">
                  <c:v>-18.324999999999999</c:v>
                </c:pt>
                <c:pt idx="3455">
                  <c:v>-18.33400000000001</c:v>
                </c:pt>
                <c:pt idx="3456">
                  <c:v>-18.34</c:v>
                </c:pt>
                <c:pt idx="3457">
                  <c:v>-18.312999999999999</c:v>
                </c:pt>
                <c:pt idx="3458">
                  <c:v>-18.343</c:v>
                </c:pt>
                <c:pt idx="3459">
                  <c:v>-18.37</c:v>
                </c:pt>
                <c:pt idx="3460">
                  <c:v>-18.358000000000001</c:v>
                </c:pt>
                <c:pt idx="3461">
                  <c:v>-18.34</c:v>
                </c:pt>
                <c:pt idx="3462">
                  <c:v>-18.285999999999984</c:v>
                </c:pt>
                <c:pt idx="3463">
                  <c:v>-18.324999999999999</c:v>
                </c:pt>
                <c:pt idx="3464">
                  <c:v>-18.388000000000002</c:v>
                </c:pt>
                <c:pt idx="3465">
                  <c:v>-18.343</c:v>
                </c:pt>
                <c:pt idx="3466">
                  <c:v>-18.33100000000001</c:v>
                </c:pt>
                <c:pt idx="3467">
                  <c:v>-18.399999999999999</c:v>
                </c:pt>
                <c:pt idx="3468">
                  <c:v>-18.352</c:v>
                </c:pt>
                <c:pt idx="3469">
                  <c:v>-18.390999999999988</c:v>
                </c:pt>
                <c:pt idx="3470">
                  <c:v>-18.423999999999989</c:v>
                </c:pt>
                <c:pt idx="3471">
                  <c:v>-18.379000000000001</c:v>
                </c:pt>
                <c:pt idx="3472">
                  <c:v>-18.433</c:v>
                </c:pt>
                <c:pt idx="3473">
                  <c:v>-18.321999999999999</c:v>
                </c:pt>
                <c:pt idx="3474">
                  <c:v>-18.37</c:v>
                </c:pt>
                <c:pt idx="3475">
                  <c:v>-18.427</c:v>
                </c:pt>
                <c:pt idx="3476">
                  <c:v>-18.285999999999984</c:v>
                </c:pt>
                <c:pt idx="3477">
                  <c:v>-18.427</c:v>
                </c:pt>
                <c:pt idx="3478">
                  <c:v>-18.33700000000001</c:v>
                </c:pt>
                <c:pt idx="3479">
                  <c:v>-18.318999999999999</c:v>
                </c:pt>
                <c:pt idx="3480">
                  <c:v>-18.388000000000002</c:v>
                </c:pt>
                <c:pt idx="3481">
                  <c:v>-18.436</c:v>
                </c:pt>
                <c:pt idx="3482">
                  <c:v>-18.405999999999985</c:v>
                </c:pt>
                <c:pt idx="3483">
                  <c:v>-18.376000000000001</c:v>
                </c:pt>
                <c:pt idx="3484">
                  <c:v>-18.411999999999999</c:v>
                </c:pt>
                <c:pt idx="3485">
                  <c:v>-18.44499999999999</c:v>
                </c:pt>
                <c:pt idx="3486">
                  <c:v>-18.478999999999989</c:v>
                </c:pt>
                <c:pt idx="3487">
                  <c:v>-18.427</c:v>
                </c:pt>
                <c:pt idx="3488">
                  <c:v>-18.369</c:v>
                </c:pt>
                <c:pt idx="3489">
                  <c:v>-18.454000000000001</c:v>
                </c:pt>
                <c:pt idx="3490">
                  <c:v>-18.37</c:v>
                </c:pt>
                <c:pt idx="3491">
                  <c:v>-18.431000000000001</c:v>
                </c:pt>
                <c:pt idx="3492">
                  <c:v>-18.452999999999989</c:v>
                </c:pt>
                <c:pt idx="3493">
                  <c:v>-18.423999999999989</c:v>
                </c:pt>
                <c:pt idx="3494">
                  <c:v>-18.390999999999988</c:v>
                </c:pt>
                <c:pt idx="3495">
                  <c:v>-18.474999999999991</c:v>
                </c:pt>
                <c:pt idx="3496">
                  <c:v>-18.439</c:v>
                </c:pt>
                <c:pt idx="3497">
                  <c:v>-18.489999999999981</c:v>
                </c:pt>
                <c:pt idx="3498">
                  <c:v>-18.465999999999983</c:v>
                </c:pt>
                <c:pt idx="3499">
                  <c:v>-18.513999999999999</c:v>
                </c:pt>
                <c:pt idx="3500">
                  <c:v>-18.55</c:v>
                </c:pt>
                <c:pt idx="3501">
                  <c:v>-18.468999999999983</c:v>
                </c:pt>
                <c:pt idx="3502">
                  <c:v>-18.492999999999984</c:v>
                </c:pt>
                <c:pt idx="3503">
                  <c:v>-18.489999999999981</c:v>
                </c:pt>
                <c:pt idx="3504">
                  <c:v>-18.492999999999984</c:v>
                </c:pt>
                <c:pt idx="3505">
                  <c:v>-18.564999999999991</c:v>
                </c:pt>
                <c:pt idx="3506">
                  <c:v>-18.498999999999985</c:v>
                </c:pt>
                <c:pt idx="3507">
                  <c:v>-18.43</c:v>
                </c:pt>
                <c:pt idx="3508">
                  <c:v>-18.564999999999991</c:v>
                </c:pt>
                <c:pt idx="3509">
                  <c:v>-18.567999999999991</c:v>
                </c:pt>
                <c:pt idx="3510">
                  <c:v>-18.489999999999981</c:v>
                </c:pt>
                <c:pt idx="3511">
                  <c:v>-18.436</c:v>
                </c:pt>
                <c:pt idx="3512">
                  <c:v>-18.52</c:v>
                </c:pt>
                <c:pt idx="3513">
                  <c:v>-18.478000000000002</c:v>
                </c:pt>
                <c:pt idx="3514">
                  <c:v>-18.501999999999999</c:v>
                </c:pt>
                <c:pt idx="3515">
                  <c:v>-18.484000000000002</c:v>
                </c:pt>
                <c:pt idx="3516">
                  <c:v>-18.439</c:v>
                </c:pt>
                <c:pt idx="3517">
                  <c:v>-18.577000000000005</c:v>
                </c:pt>
                <c:pt idx="3518">
                  <c:v>-18.541</c:v>
                </c:pt>
                <c:pt idx="3519">
                  <c:v>-18.454000000000001</c:v>
                </c:pt>
                <c:pt idx="3520">
                  <c:v>-18.474999999999991</c:v>
                </c:pt>
                <c:pt idx="3521">
                  <c:v>-18.513999999999999</c:v>
                </c:pt>
                <c:pt idx="3522">
                  <c:v>-18.420999999999989</c:v>
                </c:pt>
                <c:pt idx="3523">
                  <c:v>-18.498999999999985</c:v>
                </c:pt>
                <c:pt idx="3524">
                  <c:v>-18.486999999999981</c:v>
                </c:pt>
                <c:pt idx="3525">
                  <c:v>-18.399999999999999</c:v>
                </c:pt>
                <c:pt idx="3526">
                  <c:v>-18.462999999999983</c:v>
                </c:pt>
                <c:pt idx="3527">
                  <c:v>-18.454000000000001</c:v>
                </c:pt>
                <c:pt idx="3528">
                  <c:v>-18.411999999999999</c:v>
                </c:pt>
                <c:pt idx="3529">
                  <c:v>-18.44199999999999</c:v>
                </c:pt>
                <c:pt idx="3530">
                  <c:v>-18.420999999999989</c:v>
                </c:pt>
                <c:pt idx="3531">
                  <c:v>-18.486999999999981</c:v>
                </c:pt>
                <c:pt idx="3532">
                  <c:v>-18.501000000000001</c:v>
                </c:pt>
                <c:pt idx="3533">
                  <c:v>-18.468999999999983</c:v>
                </c:pt>
                <c:pt idx="3534">
                  <c:v>-18.526</c:v>
                </c:pt>
                <c:pt idx="3535">
                  <c:v>-18.535</c:v>
                </c:pt>
                <c:pt idx="3536">
                  <c:v>-18.556000000000001</c:v>
                </c:pt>
                <c:pt idx="3537">
                  <c:v>-18.515000000000001</c:v>
                </c:pt>
                <c:pt idx="3538">
                  <c:v>-18.548999999999989</c:v>
                </c:pt>
                <c:pt idx="3539">
                  <c:v>-18.556999999999999</c:v>
                </c:pt>
                <c:pt idx="3540">
                  <c:v>-18.509</c:v>
                </c:pt>
                <c:pt idx="3541">
                  <c:v>-18.516999999999999</c:v>
                </c:pt>
                <c:pt idx="3542">
                  <c:v>-18.544</c:v>
                </c:pt>
                <c:pt idx="3543">
                  <c:v>-18.628</c:v>
                </c:pt>
                <c:pt idx="3544">
                  <c:v>-18.559000000000001</c:v>
                </c:pt>
                <c:pt idx="3545">
                  <c:v>-18.579999999999988</c:v>
                </c:pt>
                <c:pt idx="3546">
                  <c:v>-18.571000000000005</c:v>
                </c:pt>
                <c:pt idx="3547">
                  <c:v>-18.571000000000005</c:v>
                </c:pt>
                <c:pt idx="3548">
                  <c:v>-18.561999999999991</c:v>
                </c:pt>
                <c:pt idx="3549">
                  <c:v>-18.529</c:v>
                </c:pt>
                <c:pt idx="3550">
                  <c:v>-18.603999999999999</c:v>
                </c:pt>
                <c:pt idx="3551">
                  <c:v>-18.516999999999999</c:v>
                </c:pt>
                <c:pt idx="3552">
                  <c:v>-18.637000000000011</c:v>
                </c:pt>
                <c:pt idx="3553">
                  <c:v>-18.535</c:v>
                </c:pt>
                <c:pt idx="3554">
                  <c:v>-18.564999999999991</c:v>
                </c:pt>
                <c:pt idx="3555">
                  <c:v>-18.561999999999991</c:v>
                </c:pt>
                <c:pt idx="3556">
                  <c:v>-18.606999999999999</c:v>
                </c:pt>
                <c:pt idx="3557">
                  <c:v>-18.547000000000001</c:v>
                </c:pt>
                <c:pt idx="3558">
                  <c:v>-18.625</c:v>
                </c:pt>
                <c:pt idx="3559">
                  <c:v>-18.631000000000011</c:v>
                </c:pt>
                <c:pt idx="3560">
                  <c:v>-18.603999999999999</c:v>
                </c:pt>
                <c:pt idx="3561">
                  <c:v>-18.61000000000001</c:v>
                </c:pt>
                <c:pt idx="3562">
                  <c:v>-18.600999999999999</c:v>
                </c:pt>
                <c:pt idx="3563">
                  <c:v>-18.513999999999999</c:v>
                </c:pt>
                <c:pt idx="3564">
                  <c:v>-18.649000000000001</c:v>
                </c:pt>
                <c:pt idx="3565">
                  <c:v>-18.561999999999991</c:v>
                </c:pt>
                <c:pt idx="3566">
                  <c:v>-18.658000000000001</c:v>
                </c:pt>
                <c:pt idx="3567">
                  <c:v>-18.672999999999988</c:v>
                </c:pt>
                <c:pt idx="3568">
                  <c:v>-18.628</c:v>
                </c:pt>
                <c:pt idx="3569">
                  <c:v>-18.622</c:v>
                </c:pt>
                <c:pt idx="3570">
                  <c:v>-18.591999999999999</c:v>
                </c:pt>
                <c:pt idx="3571">
                  <c:v>-18.61000000000001</c:v>
                </c:pt>
                <c:pt idx="3572">
                  <c:v>-18.61900000000001</c:v>
                </c:pt>
                <c:pt idx="3573">
                  <c:v>-18.57</c:v>
                </c:pt>
                <c:pt idx="3574">
                  <c:v>-18.635999999999999</c:v>
                </c:pt>
                <c:pt idx="3575">
                  <c:v>-18.654000000000011</c:v>
                </c:pt>
                <c:pt idx="3576">
                  <c:v>-18.661000000000001</c:v>
                </c:pt>
                <c:pt idx="3577">
                  <c:v>-18.602</c:v>
                </c:pt>
                <c:pt idx="3578">
                  <c:v>-18.655999999999999</c:v>
                </c:pt>
                <c:pt idx="3579">
                  <c:v>-18.699000000000005</c:v>
                </c:pt>
                <c:pt idx="3580">
                  <c:v>-18.622</c:v>
                </c:pt>
                <c:pt idx="3581">
                  <c:v>-18.655000000000001</c:v>
                </c:pt>
                <c:pt idx="3582">
                  <c:v>-18.727</c:v>
                </c:pt>
                <c:pt idx="3583">
                  <c:v>-18.715</c:v>
                </c:pt>
                <c:pt idx="3584">
                  <c:v>-18.74799999999999</c:v>
                </c:pt>
                <c:pt idx="3585">
                  <c:v>-18.658000000000001</c:v>
                </c:pt>
                <c:pt idx="3586">
                  <c:v>-18.706</c:v>
                </c:pt>
                <c:pt idx="3587">
                  <c:v>-18.702999999999989</c:v>
                </c:pt>
                <c:pt idx="3588">
                  <c:v>-18.739000000000001</c:v>
                </c:pt>
                <c:pt idx="3589">
                  <c:v>-18.712</c:v>
                </c:pt>
                <c:pt idx="3590">
                  <c:v>-18.739000000000001</c:v>
                </c:pt>
                <c:pt idx="3591">
                  <c:v>-18.757000000000001</c:v>
                </c:pt>
                <c:pt idx="3592">
                  <c:v>-18.7</c:v>
                </c:pt>
                <c:pt idx="3593">
                  <c:v>-18.733000000000001</c:v>
                </c:pt>
                <c:pt idx="3594">
                  <c:v>-18.652000000000001</c:v>
                </c:pt>
                <c:pt idx="3595">
                  <c:v>-18.667000000000005</c:v>
                </c:pt>
                <c:pt idx="3596">
                  <c:v>-18.597000000000001</c:v>
                </c:pt>
                <c:pt idx="3597">
                  <c:v>-18.664000000000001</c:v>
                </c:pt>
                <c:pt idx="3598">
                  <c:v>-18.661000000000001</c:v>
                </c:pt>
                <c:pt idx="3599">
                  <c:v>-18.606000000000005</c:v>
                </c:pt>
                <c:pt idx="3600">
                  <c:v>-18.706</c:v>
                </c:pt>
                <c:pt idx="3601">
                  <c:v>-18.715</c:v>
                </c:pt>
                <c:pt idx="3602">
                  <c:v>-18.637000000000011</c:v>
                </c:pt>
                <c:pt idx="3603">
                  <c:v>-18.661000000000001</c:v>
                </c:pt>
                <c:pt idx="3604">
                  <c:v>-18.670000000000005</c:v>
                </c:pt>
                <c:pt idx="3605">
                  <c:v>-18.614999999999998</c:v>
                </c:pt>
                <c:pt idx="3606">
                  <c:v>-18.64</c:v>
                </c:pt>
                <c:pt idx="3607">
                  <c:v>-18.706</c:v>
                </c:pt>
                <c:pt idx="3608">
                  <c:v>-18.649000000000001</c:v>
                </c:pt>
                <c:pt idx="3609">
                  <c:v>-18.702999999999989</c:v>
                </c:pt>
                <c:pt idx="3610">
                  <c:v>-18.670000000000005</c:v>
                </c:pt>
                <c:pt idx="3611">
                  <c:v>-18.658000000000001</c:v>
                </c:pt>
                <c:pt idx="3612">
                  <c:v>-18.687999999999999</c:v>
                </c:pt>
                <c:pt idx="3613">
                  <c:v>-18.696999999999999</c:v>
                </c:pt>
                <c:pt idx="3614">
                  <c:v>-18.751999999999999</c:v>
                </c:pt>
                <c:pt idx="3615">
                  <c:v>-18.776</c:v>
                </c:pt>
                <c:pt idx="3616">
                  <c:v>-18.797999999999988</c:v>
                </c:pt>
                <c:pt idx="3617">
                  <c:v>-18.784999999999989</c:v>
                </c:pt>
                <c:pt idx="3618">
                  <c:v>-18.76799999999999</c:v>
                </c:pt>
                <c:pt idx="3619">
                  <c:v>-18.911999999999999</c:v>
                </c:pt>
                <c:pt idx="3620">
                  <c:v>-18.797999999999988</c:v>
                </c:pt>
                <c:pt idx="3621">
                  <c:v>-18.83400000000001</c:v>
                </c:pt>
                <c:pt idx="3622">
                  <c:v>-18.812000000000001</c:v>
                </c:pt>
                <c:pt idx="3623">
                  <c:v>-18.71</c:v>
                </c:pt>
                <c:pt idx="3624">
                  <c:v>-18.774999999999999</c:v>
                </c:pt>
                <c:pt idx="3625">
                  <c:v>-18.792999999999989</c:v>
                </c:pt>
                <c:pt idx="3626">
                  <c:v>-18.829000000000001</c:v>
                </c:pt>
                <c:pt idx="3627">
                  <c:v>-18.823</c:v>
                </c:pt>
                <c:pt idx="3628">
                  <c:v>-18.817000000000011</c:v>
                </c:pt>
                <c:pt idx="3629">
                  <c:v>-18.844000000000001</c:v>
                </c:pt>
                <c:pt idx="3630">
                  <c:v>-18.859000000000005</c:v>
                </c:pt>
                <c:pt idx="3631">
                  <c:v>-18.786999999999985</c:v>
                </c:pt>
                <c:pt idx="3632">
                  <c:v>-18.754000000000001</c:v>
                </c:pt>
                <c:pt idx="3633">
                  <c:v>-18.805</c:v>
                </c:pt>
                <c:pt idx="3634">
                  <c:v>-18.826000000000001</c:v>
                </c:pt>
                <c:pt idx="3635">
                  <c:v>-18.864999999999988</c:v>
                </c:pt>
                <c:pt idx="3636">
                  <c:v>-18.763000000000002</c:v>
                </c:pt>
                <c:pt idx="3637">
                  <c:v>-18.783999999999985</c:v>
                </c:pt>
                <c:pt idx="3638">
                  <c:v>-18.768999999999981</c:v>
                </c:pt>
                <c:pt idx="3639">
                  <c:v>-18.898</c:v>
                </c:pt>
                <c:pt idx="3640">
                  <c:v>-18.798999999999989</c:v>
                </c:pt>
                <c:pt idx="3641">
                  <c:v>-18.792999999999989</c:v>
                </c:pt>
                <c:pt idx="3642">
                  <c:v>-18.934000000000001</c:v>
                </c:pt>
                <c:pt idx="3643">
                  <c:v>-18.88</c:v>
                </c:pt>
                <c:pt idx="3644">
                  <c:v>-18.856000000000005</c:v>
                </c:pt>
                <c:pt idx="3645">
                  <c:v>-18.850000000000001</c:v>
                </c:pt>
                <c:pt idx="3646">
                  <c:v>-18.850000000000001</c:v>
                </c:pt>
                <c:pt idx="3647">
                  <c:v>-18.856000000000005</c:v>
                </c:pt>
                <c:pt idx="3648">
                  <c:v>-18.92199999999999</c:v>
                </c:pt>
                <c:pt idx="3649">
                  <c:v>-18.885000000000002</c:v>
                </c:pt>
                <c:pt idx="3650">
                  <c:v>-18.94499999999999</c:v>
                </c:pt>
                <c:pt idx="3651">
                  <c:v>-18.875</c:v>
                </c:pt>
                <c:pt idx="3652">
                  <c:v>-18.818999999999999</c:v>
                </c:pt>
                <c:pt idx="3653">
                  <c:v>-18.885000000000002</c:v>
                </c:pt>
                <c:pt idx="3654">
                  <c:v>-18.914000000000001</c:v>
                </c:pt>
                <c:pt idx="3655">
                  <c:v>-18.957000000000001</c:v>
                </c:pt>
                <c:pt idx="3656">
                  <c:v>-18.899999999999999</c:v>
                </c:pt>
                <c:pt idx="3657">
                  <c:v>-18.952000000000002</c:v>
                </c:pt>
                <c:pt idx="3658">
                  <c:v>-18.891999999999999</c:v>
                </c:pt>
                <c:pt idx="3659">
                  <c:v>-18.913</c:v>
                </c:pt>
                <c:pt idx="3660">
                  <c:v>-18.904</c:v>
                </c:pt>
                <c:pt idx="3661">
                  <c:v>-18.994</c:v>
                </c:pt>
                <c:pt idx="3662">
                  <c:v>-18.946000000000002</c:v>
                </c:pt>
                <c:pt idx="3663">
                  <c:v>-18.972999999999985</c:v>
                </c:pt>
                <c:pt idx="3664">
                  <c:v>-19.015000000000001</c:v>
                </c:pt>
                <c:pt idx="3665">
                  <c:v>-19.024000000000001</c:v>
                </c:pt>
                <c:pt idx="3666">
                  <c:v>-19.03</c:v>
                </c:pt>
                <c:pt idx="3667">
                  <c:v>-19.059999999999999</c:v>
                </c:pt>
                <c:pt idx="3668">
                  <c:v>-19.042000000000002</c:v>
                </c:pt>
                <c:pt idx="3669">
                  <c:v>-19.015000000000001</c:v>
                </c:pt>
                <c:pt idx="3670">
                  <c:v>-18.972999999999985</c:v>
                </c:pt>
                <c:pt idx="3671">
                  <c:v>-19.012</c:v>
                </c:pt>
                <c:pt idx="3672">
                  <c:v>-19.071999999999999</c:v>
                </c:pt>
                <c:pt idx="3673">
                  <c:v>-19.045000000000002</c:v>
                </c:pt>
                <c:pt idx="3674">
                  <c:v>-18.978999999999989</c:v>
                </c:pt>
                <c:pt idx="3675">
                  <c:v>-19.100999999999999</c:v>
                </c:pt>
                <c:pt idx="3676">
                  <c:v>-19.015000000000001</c:v>
                </c:pt>
                <c:pt idx="3677">
                  <c:v>-19.007999999999999</c:v>
                </c:pt>
                <c:pt idx="3678">
                  <c:v>-19.042999999999989</c:v>
                </c:pt>
                <c:pt idx="3679">
                  <c:v>-19.097000000000001</c:v>
                </c:pt>
                <c:pt idx="3680">
                  <c:v>-19.103999999999999</c:v>
                </c:pt>
                <c:pt idx="3681">
                  <c:v>-19.11900000000001</c:v>
                </c:pt>
                <c:pt idx="3682">
                  <c:v>-19.14</c:v>
                </c:pt>
                <c:pt idx="3683">
                  <c:v>-19.103999999999999</c:v>
                </c:pt>
                <c:pt idx="3684">
                  <c:v>-19.077000000000005</c:v>
                </c:pt>
                <c:pt idx="3685">
                  <c:v>-19.122</c:v>
                </c:pt>
                <c:pt idx="3686">
                  <c:v>-19.178999999999988</c:v>
                </c:pt>
                <c:pt idx="3687">
                  <c:v>-19.105</c:v>
                </c:pt>
                <c:pt idx="3688">
                  <c:v>-19.123000000000001</c:v>
                </c:pt>
                <c:pt idx="3689">
                  <c:v>-19.155999999999999</c:v>
                </c:pt>
                <c:pt idx="3690">
                  <c:v>-19.138000000000005</c:v>
                </c:pt>
                <c:pt idx="3691">
                  <c:v>-19.167999999999999</c:v>
                </c:pt>
                <c:pt idx="3692">
                  <c:v>-19.192</c:v>
                </c:pt>
                <c:pt idx="3693">
                  <c:v>-19.12</c:v>
                </c:pt>
                <c:pt idx="3694">
                  <c:v>-19.152999999999999</c:v>
                </c:pt>
                <c:pt idx="3695">
                  <c:v>-19.117000000000012</c:v>
                </c:pt>
                <c:pt idx="3696">
                  <c:v>-19.161999999999999</c:v>
                </c:pt>
                <c:pt idx="3697">
                  <c:v>-19.189</c:v>
                </c:pt>
                <c:pt idx="3698">
                  <c:v>-19.192</c:v>
                </c:pt>
                <c:pt idx="3699">
                  <c:v>-19.201000000000001</c:v>
                </c:pt>
                <c:pt idx="3700">
                  <c:v>-19.195</c:v>
                </c:pt>
                <c:pt idx="3701">
                  <c:v>-19.236000000000001</c:v>
                </c:pt>
                <c:pt idx="3702">
                  <c:v>-19.263000000000002</c:v>
                </c:pt>
                <c:pt idx="3703">
                  <c:v>-19.233000000000001</c:v>
                </c:pt>
                <c:pt idx="3704">
                  <c:v>-19.215</c:v>
                </c:pt>
                <c:pt idx="3705">
                  <c:v>-19.23</c:v>
                </c:pt>
                <c:pt idx="3706">
                  <c:v>-19.184999999999999</c:v>
                </c:pt>
                <c:pt idx="3707">
                  <c:v>-19.181999999999999</c:v>
                </c:pt>
                <c:pt idx="3708">
                  <c:v>-19.224</c:v>
                </c:pt>
                <c:pt idx="3709">
                  <c:v>-19.23</c:v>
                </c:pt>
                <c:pt idx="3710">
                  <c:v>-19.24799999999999</c:v>
                </c:pt>
                <c:pt idx="3711">
                  <c:v>-19.221</c:v>
                </c:pt>
                <c:pt idx="3712">
                  <c:v>-19.327999999999999</c:v>
                </c:pt>
                <c:pt idx="3713">
                  <c:v>-19.257999999999999</c:v>
                </c:pt>
                <c:pt idx="3714">
                  <c:v>-19.315000000000001</c:v>
                </c:pt>
                <c:pt idx="3715">
                  <c:v>-19.266999999999989</c:v>
                </c:pt>
                <c:pt idx="3716">
                  <c:v>-19.248999999999985</c:v>
                </c:pt>
                <c:pt idx="3717">
                  <c:v>-19.209</c:v>
                </c:pt>
                <c:pt idx="3718">
                  <c:v>-19.274999999999999</c:v>
                </c:pt>
                <c:pt idx="3719">
                  <c:v>-19.332999999999988</c:v>
                </c:pt>
                <c:pt idx="3720">
                  <c:v>-19.314000000000011</c:v>
                </c:pt>
                <c:pt idx="3721">
                  <c:v>-19.251000000000001</c:v>
                </c:pt>
                <c:pt idx="3722">
                  <c:v>-19.280999999999985</c:v>
                </c:pt>
                <c:pt idx="3723">
                  <c:v>-19.323</c:v>
                </c:pt>
                <c:pt idx="3724">
                  <c:v>-19.298999999999989</c:v>
                </c:pt>
                <c:pt idx="3725">
                  <c:v>-19.280999999999985</c:v>
                </c:pt>
                <c:pt idx="3726">
                  <c:v>-19.323</c:v>
                </c:pt>
                <c:pt idx="3727">
                  <c:v>-19.277999999999999</c:v>
                </c:pt>
                <c:pt idx="3728">
                  <c:v>-19.329000000000001</c:v>
                </c:pt>
                <c:pt idx="3729">
                  <c:v>-19.233000000000001</c:v>
                </c:pt>
                <c:pt idx="3730">
                  <c:v>-19.283999999999985</c:v>
                </c:pt>
                <c:pt idx="3731">
                  <c:v>-19.329000000000001</c:v>
                </c:pt>
                <c:pt idx="3732">
                  <c:v>-19.277999999999999</c:v>
                </c:pt>
                <c:pt idx="3733">
                  <c:v>-19.284999999999989</c:v>
                </c:pt>
                <c:pt idx="3734">
                  <c:v>-19.364999999999988</c:v>
                </c:pt>
                <c:pt idx="3735">
                  <c:v>-19.356999999999999</c:v>
                </c:pt>
                <c:pt idx="3736">
                  <c:v>-19.353999999999999</c:v>
                </c:pt>
                <c:pt idx="3737">
                  <c:v>-19.312000000000001</c:v>
                </c:pt>
                <c:pt idx="3738">
                  <c:v>-19.306000000000001</c:v>
                </c:pt>
                <c:pt idx="3739">
                  <c:v>-19.318000000000001</c:v>
                </c:pt>
                <c:pt idx="3740">
                  <c:v>-19.309000000000001</c:v>
                </c:pt>
                <c:pt idx="3741">
                  <c:v>-19.292999999999989</c:v>
                </c:pt>
                <c:pt idx="3742">
                  <c:v>-19.280999999999985</c:v>
                </c:pt>
                <c:pt idx="3743">
                  <c:v>-19.308</c:v>
                </c:pt>
                <c:pt idx="3744">
                  <c:v>-19.38</c:v>
                </c:pt>
                <c:pt idx="3745">
                  <c:v>-19.41</c:v>
                </c:pt>
                <c:pt idx="3746">
                  <c:v>-19.338000000000001</c:v>
                </c:pt>
                <c:pt idx="3747">
                  <c:v>-19.338000000000001</c:v>
                </c:pt>
                <c:pt idx="3748">
                  <c:v>-19.260000000000002</c:v>
                </c:pt>
                <c:pt idx="3749">
                  <c:v>-19.308</c:v>
                </c:pt>
                <c:pt idx="3750">
                  <c:v>-19.385999999999989</c:v>
                </c:pt>
                <c:pt idx="3751">
                  <c:v>-19.277000000000001</c:v>
                </c:pt>
                <c:pt idx="3752">
                  <c:v>-19.363</c:v>
                </c:pt>
                <c:pt idx="3753">
                  <c:v>-19.372</c:v>
                </c:pt>
                <c:pt idx="3754">
                  <c:v>-19.419</c:v>
                </c:pt>
                <c:pt idx="3755">
                  <c:v>-19.413</c:v>
                </c:pt>
                <c:pt idx="3756">
                  <c:v>-19.356000000000005</c:v>
                </c:pt>
                <c:pt idx="3757">
                  <c:v>-19.338000000000001</c:v>
                </c:pt>
                <c:pt idx="3758">
                  <c:v>-19.295999999999989</c:v>
                </c:pt>
                <c:pt idx="3759">
                  <c:v>-19.395</c:v>
                </c:pt>
                <c:pt idx="3760">
                  <c:v>-19.378</c:v>
                </c:pt>
                <c:pt idx="3761">
                  <c:v>-19.311000000000011</c:v>
                </c:pt>
                <c:pt idx="3762">
                  <c:v>-19.431000000000001</c:v>
                </c:pt>
                <c:pt idx="3763">
                  <c:v>-19.42499999999999</c:v>
                </c:pt>
                <c:pt idx="3764">
                  <c:v>-19.385999999999989</c:v>
                </c:pt>
                <c:pt idx="3765">
                  <c:v>-19.385999999999989</c:v>
                </c:pt>
                <c:pt idx="3766">
                  <c:v>-19.373999999999999</c:v>
                </c:pt>
                <c:pt idx="3767">
                  <c:v>-19.361999999999988</c:v>
                </c:pt>
                <c:pt idx="3768">
                  <c:v>-19.32</c:v>
                </c:pt>
                <c:pt idx="3769">
                  <c:v>-19.367999999999999</c:v>
                </c:pt>
                <c:pt idx="3770">
                  <c:v>-19.353000000000005</c:v>
                </c:pt>
                <c:pt idx="3771">
                  <c:v>-19.391999999999999</c:v>
                </c:pt>
                <c:pt idx="3772">
                  <c:v>-19.329000000000001</c:v>
                </c:pt>
                <c:pt idx="3773">
                  <c:v>-19.398</c:v>
                </c:pt>
                <c:pt idx="3774">
                  <c:v>-19.366</c:v>
                </c:pt>
                <c:pt idx="3775">
                  <c:v>-19.416</c:v>
                </c:pt>
                <c:pt idx="3776">
                  <c:v>-19.512</c:v>
                </c:pt>
                <c:pt idx="3777">
                  <c:v>-19.356000000000005</c:v>
                </c:pt>
                <c:pt idx="3778">
                  <c:v>-19.347000000000001</c:v>
                </c:pt>
                <c:pt idx="3779">
                  <c:v>-19.364999999999988</c:v>
                </c:pt>
                <c:pt idx="3780">
                  <c:v>-19.481999999999989</c:v>
                </c:pt>
                <c:pt idx="3781">
                  <c:v>-19.47</c:v>
                </c:pt>
                <c:pt idx="3782">
                  <c:v>-19.460999999999984</c:v>
                </c:pt>
                <c:pt idx="3783">
                  <c:v>-19.478999999999989</c:v>
                </c:pt>
                <c:pt idx="3784">
                  <c:v>-19.38</c:v>
                </c:pt>
                <c:pt idx="3785">
                  <c:v>-19.481999999999989</c:v>
                </c:pt>
                <c:pt idx="3786">
                  <c:v>-19.388999999999989</c:v>
                </c:pt>
                <c:pt idx="3787">
                  <c:v>-19.47</c:v>
                </c:pt>
                <c:pt idx="3788">
                  <c:v>-19.404</c:v>
                </c:pt>
                <c:pt idx="3789">
                  <c:v>-19.494</c:v>
                </c:pt>
                <c:pt idx="3790">
                  <c:v>-19.446000000000002</c:v>
                </c:pt>
                <c:pt idx="3791">
                  <c:v>-19.460999999999984</c:v>
                </c:pt>
                <c:pt idx="3792">
                  <c:v>-19.452000000000002</c:v>
                </c:pt>
                <c:pt idx="3793">
                  <c:v>-19.475999999999988</c:v>
                </c:pt>
                <c:pt idx="3794">
                  <c:v>-19.475999999999988</c:v>
                </c:pt>
                <c:pt idx="3795">
                  <c:v>-19.42499999999999</c:v>
                </c:pt>
                <c:pt idx="3796">
                  <c:v>-19.431999999999999</c:v>
                </c:pt>
                <c:pt idx="3797">
                  <c:v>-19.398</c:v>
                </c:pt>
                <c:pt idx="3798">
                  <c:v>-19.47999999999999</c:v>
                </c:pt>
                <c:pt idx="3799">
                  <c:v>-19.498999999999985</c:v>
                </c:pt>
                <c:pt idx="3800">
                  <c:v>-19.475999999999988</c:v>
                </c:pt>
                <c:pt idx="3801">
                  <c:v>-19.478999999999989</c:v>
                </c:pt>
                <c:pt idx="3802">
                  <c:v>-19.463999999999984</c:v>
                </c:pt>
                <c:pt idx="3803">
                  <c:v>-19.481999999999989</c:v>
                </c:pt>
                <c:pt idx="3804">
                  <c:v>-19.562999999999985</c:v>
                </c:pt>
                <c:pt idx="3805">
                  <c:v>-19.556999999999999</c:v>
                </c:pt>
                <c:pt idx="3806">
                  <c:v>-19.466999999999985</c:v>
                </c:pt>
                <c:pt idx="3807">
                  <c:v>-19.485999999999983</c:v>
                </c:pt>
                <c:pt idx="3808">
                  <c:v>-19.55</c:v>
                </c:pt>
                <c:pt idx="3809">
                  <c:v>-19.544</c:v>
                </c:pt>
                <c:pt idx="3810">
                  <c:v>-19.47</c:v>
                </c:pt>
                <c:pt idx="3811">
                  <c:v>-19.535</c:v>
                </c:pt>
                <c:pt idx="3812">
                  <c:v>-19.550999999999988</c:v>
                </c:pt>
                <c:pt idx="3813">
                  <c:v>-19.521000000000001</c:v>
                </c:pt>
                <c:pt idx="3814">
                  <c:v>-19.481999999999989</c:v>
                </c:pt>
                <c:pt idx="3815">
                  <c:v>-19.524000000000001</c:v>
                </c:pt>
                <c:pt idx="3816">
                  <c:v>-19.536000000000001</c:v>
                </c:pt>
                <c:pt idx="3817">
                  <c:v>-19.449000000000002</c:v>
                </c:pt>
                <c:pt idx="3818">
                  <c:v>-19.553999999999988</c:v>
                </c:pt>
                <c:pt idx="3819">
                  <c:v>-19.626000000000001</c:v>
                </c:pt>
                <c:pt idx="3820">
                  <c:v>-19.568999999999988</c:v>
                </c:pt>
                <c:pt idx="3821">
                  <c:v>-19.59</c:v>
                </c:pt>
                <c:pt idx="3822">
                  <c:v>-19.645</c:v>
                </c:pt>
                <c:pt idx="3823">
                  <c:v>-19.596</c:v>
                </c:pt>
                <c:pt idx="3824">
                  <c:v>-19.515000000000001</c:v>
                </c:pt>
                <c:pt idx="3825">
                  <c:v>-19.596</c:v>
                </c:pt>
                <c:pt idx="3826">
                  <c:v>-19.62</c:v>
                </c:pt>
                <c:pt idx="3827">
                  <c:v>-19.632000000000001</c:v>
                </c:pt>
                <c:pt idx="3828">
                  <c:v>-19.626000000000001</c:v>
                </c:pt>
                <c:pt idx="3829">
                  <c:v>-19.579000000000001</c:v>
                </c:pt>
                <c:pt idx="3830">
                  <c:v>-19.704000000000001</c:v>
                </c:pt>
                <c:pt idx="3831">
                  <c:v>-19.652999999999999</c:v>
                </c:pt>
                <c:pt idx="3832">
                  <c:v>-19.701000000000001</c:v>
                </c:pt>
                <c:pt idx="3833">
                  <c:v>-19.68</c:v>
                </c:pt>
                <c:pt idx="3834">
                  <c:v>-19.584</c:v>
                </c:pt>
                <c:pt idx="3835">
                  <c:v>-19.713000000000001</c:v>
                </c:pt>
                <c:pt idx="3836">
                  <c:v>-19.68</c:v>
                </c:pt>
                <c:pt idx="3837">
                  <c:v>-19.556999999999999</c:v>
                </c:pt>
                <c:pt idx="3838">
                  <c:v>-19.593</c:v>
                </c:pt>
                <c:pt idx="3839">
                  <c:v>-19.632000000000001</c:v>
                </c:pt>
                <c:pt idx="3840">
                  <c:v>-19.623000000000001</c:v>
                </c:pt>
                <c:pt idx="3841">
                  <c:v>-19.649999999999999</c:v>
                </c:pt>
                <c:pt idx="3842">
                  <c:v>-19.774000000000001</c:v>
                </c:pt>
                <c:pt idx="3843">
                  <c:v>-19.690000000000001</c:v>
                </c:pt>
                <c:pt idx="3844">
                  <c:v>-19.713999999999999</c:v>
                </c:pt>
                <c:pt idx="3845">
                  <c:v>-19.768999999999981</c:v>
                </c:pt>
                <c:pt idx="3846">
                  <c:v>-19.667999999999999</c:v>
                </c:pt>
                <c:pt idx="3847">
                  <c:v>-19.667999999999999</c:v>
                </c:pt>
                <c:pt idx="3848">
                  <c:v>-19.686</c:v>
                </c:pt>
                <c:pt idx="3849">
                  <c:v>-19.661999999999999</c:v>
                </c:pt>
                <c:pt idx="3850">
                  <c:v>-19.649999999999999</c:v>
                </c:pt>
                <c:pt idx="3851">
                  <c:v>-19.73</c:v>
                </c:pt>
                <c:pt idx="3852">
                  <c:v>-19.792000000000002</c:v>
                </c:pt>
                <c:pt idx="3853">
                  <c:v>-19.745999999999984</c:v>
                </c:pt>
                <c:pt idx="3854">
                  <c:v>-19.77</c:v>
                </c:pt>
                <c:pt idx="3855">
                  <c:v>-19.701000000000001</c:v>
                </c:pt>
                <c:pt idx="3856">
                  <c:v>-19.739999999999988</c:v>
                </c:pt>
                <c:pt idx="3857">
                  <c:v>-19.766999999999989</c:v>
                </c:pt>
                <c:pt idx="3858">
                  <c:v>-19.68</c:v>
                </c:pt>
                <c:pt idx="3859">
                  <c:v>-19.721999999999991</c:v>
                </c:pt>
                <c:pt idx="3860">
                  <c:v>-19.736999999999988</c:v>
                </c:pt>
                <c:pt idx="3861">
                  <c:v>-19.692</c:v>
                </c:pt>
                <c:pt idx="3862">
                  <c:v>-19.695</c:v>
                </c:pt>
                <c:pt idx="3863">
                  <c:v>-19.670999999999999</c:v>
                </c:pt>
                <c:pt idx="3864">
                  <c:v>-19.734999999999999</c:v>
                </c:pt>
                <c:pt idx="3865">
                  <c:v>-19.692</c:v>
                </c:pt>
                <c:pt idx="3866">
                  <c:v>-19.763999999999989</c:v>
                </c:pt>
                <c:pt idx="3867">
                  <c:v>-19.826000000000001</c:v>
                </c:pt>
                <c:pt idx="3868">
                  <c:v>-19.757999999999999</c:v>
                </c:pt>
                <c:pt idx="3869">
                  <c:v>-19.803000000000001</c:v>
                </c:pt>
                <c:pt idx="3870">
                  <c:v>-19.784999999999989</c:v>
                </c:pt>
                <c:pt idx="3871">
                  <c:v>-19.809000000000001</c:v>
                </c:pt>
                <c:pt idx="3872">
                  <c:v>-19.734000000000005</c:v>
                </c:pt>
                <c:pt idx="3873">
                  <c:v>-19.719000000000001</c:v>
                </c:pt>
                <c:pt idx="3874">
                  <c:v>-19.8</c:v>
                </c:pt>
                <c:pt idx="3875">
                  <c:v>-19.736000000000001</c:v>
                </c:pt>
                <c:pt idx="3876">
                  <c:v>-19.76599999999998</c:v>
                </c:pt>
                <c:pt idx="3877">
                  <c:v>-19.768999999999981</c:v>
                </c:pt>
                <c:pt idx="3878">
                  <c:v>-19.748999999999985</c:v>
                </c:pt>
                <c:pt idx="3879">
                  <c:v>-19.754999999999999</c:v>
                </c:pt>
                <c:pt idx="3880">
                  <c:v>-19.751999999999999</c:v>
                </c:pt>
                <c:pt idx="3881">
                  <c:v>-19.731000000000005</c:v>
                </c:pt>
                <c:pt idx="3882">
                  <c:v>-19.809000000000001</c:v>
                </c:pt>
                <c:pt idx="3883">
                  <c:v>-19.809000000000001</c:v>
                </c:pt>
                <c:pt idx="3884">
                  <c:v>-19.763999999999989</c:v>
                </c:pt>
                <c:pt idx="3885">
                  <c:v>-19.784999999999989</c:v>
                </c:pt>
                <c:pt idx="3886">
                  <c:v>-19.815000000000001</c:v>
                </c:pt>
                <c:pt idx="3887">
                  <c:v>-19.84</c:v>
                </c:pt>
                <c:pt idx="3888">
                  <c:v>-19.78799999999999</c:v>
                </c:pt>
                <c:pt idx="3889">
                  <c:v>-19.861999999999988</c:v>
                </c:pt>
                <c:pt idx="3890">
                  <c:v>-19.869</c:v>
                </c:pt>
                <c:pt idx="3891">
                  <c:v>-19.841999999999999</c:v>
                </c:pt>
                <c:pt idx="3892">
                  <c:v>-19.707000000000001</c:v>
                </c:pt>
                <c:pt idx="3893">
                  <c:v>-19.815000000000001</c:v>
                </c:pt>
                <c:pt idx="3894">
                  <c:v>-19.812000000000001</c:v>
                </c:pt>
                <c:pt idx="3895">
                  <c:v>-19.806000000000001</c:v>
                </c:pt>
                <c:pt idx="3896">
                  <c:v>-19.736999999999988</c:v>
                </c:pt>
                <c:pt idx="3897">
                  <c:v>-19.841999999999999</c:v>
                </c:pt>
                <c:pt idx="3898">
                  <c:v>-19.86</c:v>
                </c:pt>
                <c:pt idx="3899">
                  <c:v>-19.809000000000001</c:v>
                </c:pt>
                <c:pt idx="3900">
                  <c:v>-19.861999999999988</c:v>
                </c:pt>
                <c:pt idx="3901">
                  <c:v>-19.858000000000001</c:v>
                </c:pt>
                <c:pt idx="3902">
                  <c:v>-19.869</c:v>
                </c:pt>
                <c:pt idx="3903">
                  <c:v>-19.86</c:v>
                </c:pt>
                <c:pt idx="3904">
                  <c:v>-19.902999999999984</c:v>
                </c:pt>
                <c:pt idx="3905">
                  <c:v>-19.884</c:v>
                </c:pt>
                <c:pt idx="3906">
                  <c:v>-19.86</c:v>
                </c:pt>
                <c:pt idx="3907">
                  <c:v>-19.884</c:v>
                </c:pt>
                <c:pt idx="3908">
                  <c:v>-19.824000000000005</c:v>
                </c:pt>
                <c:pt idx="3909">
                  <c:v>-19.866</c:v>
                </c:pt>
                <c:pt idx="3910">
                  <c:v>-19.90199999999999</c:v>
                </c:pt>
                <c:pt idx="3911">
                  <c:v>-19.89</c:v>
                </c:pt>
                <c:pt idx="3912">
                  <c:v>-19.866</c:v>
                </c:pt>
                <c:pt idx="3913">
                  <c:v>-19.905999999999985</c:v>
                </c:pt>
                <c:pt idx="3914">
                  <c:v>-19.83700000000001</c:v>
                </c:pt>
                <c:pt idx="3915">
                  <c:v>-19.885000000000002</c:v>
                </c:pt>
                <c:pt idx="3916">
                  <c:v>-19.841000000000001</c:v>
                </c:pt>
                <c:pt idx="3917">
                  <c:v>-19.821999999999999</c:v>
                </c:pt>
                <c:pt idx="3918">
                  <c:v>-19.916</c:v>
                </c:pt>
                <c:pt idx="3919">
                  <c:v>-19.863</c:v>
                </c:pt>
                <c:pt idx="3920">
                  <c:v>-19.887</c:v>
                </c:pt>
                <c:pt idx="3921">
                  <c:v>-19.866</c:v>
                </c:pt>
                <c:pt idx="3922">
                  <c:v>-19.887</c:v>
                </c:pt>
                <c:pt idx="3923">
                  <c:v>-19.896000000000001</c:v>
                </c:pt>
                <c:pt idx="3924">
                  <c:v>-19.844999999999999</c:v>
                </c:pt>
                <c:pt idx="3925">
                  <c:v>-19.899000000000001</c:v>
                </c:pt>
                <c:pt idx="3926">
                  <c:v>-19.829999999999988</c:v>
                </c:pt>
                <c:pt idx="3927">
                  <c:v>-19.896000000000001</c:v>
                </c:pt>
                <c:pt idx="3928">
                  <c:v>-19.841999999999999</c:v>
                </c:pt>
                <c:pt idx="3929">
                  <c:v>-19.824000000000005</c:v>
                </c:pt>
                <c:pt idx="3930">
                  <c:v>-19.853999999999999</c:v>
                </c:pt>
                <c:pt idx="3931">
                  <c:v>-19.800999999999988</c:v>
                </c:pt>
                <c:pt idx="3932">
                  <c:v>-19.867999999999999</c:v>
                </c:pt>
                <c:pt idx="3933">
                  <c:v>-19.850000000000001</c:v>
                </c:pt>
                <c:pt idx="3934">
                  <c:v>-19.933</c:v>
                </c:pt>
                <c:pt idx="3935">
                  <c:v>-19.919</c:v>
                </c:pt>
                <c:pt idx="3936">
                  <c:v>-19.885999999999989</c:v>
                </c:pt>
                <c:pt idx="3937">
                  <c:v>-19.916</c:v>
                </c:pt>
                <c:pt idx="3938">
                  <c:v>-19.91</c:v>
                </c:pt>
                <c:pt idx="3939">
                  <c:v>-19.88</c:v>
                </c:pt>
                <c:pt idx="3940">
                  <c:v>-19.838000000000001</c:v>
                </c:pt>
                <c:pt idx="3941">
                  <c:v>-19.895</c:v>
                </c:pt>
                <c:pt idx="3942">
                  <c:v>-19.92499999999999</c:v>
                </c:pt>
                <c:pt idx="3943">
                  <c:v>-19.895</c:v>
                </c:pt>
                <c:pt idx="3944">
                  <c:v>-19.895</c:v>
                </c:pt>
                <c:pt idx="3945">
                  <c:v>-19.888000000000002</c:v>
                </c:pt>
                <c:pt idx="3946">
                  <c:v>-19.832999999999988</c:v>
                </c:pt>
                <c:pt idx="3947">
                  <c:v>-19.952999999999989</c:v>
                </c:pt>
                <c:pt idx="3948">
                  <c:v>-19.940999999999985</c:v>
                </c:pt>
                <c:pt idx="3949">
                  <c:v>-20.001000000000001</c:v>
                </c:pt>
                <c:pt idx="3950">
                  <c:v>-19.911000000000001</c:v>
                </c:pt>
                <c:pt idx="3951">
                  <c:v>-19.934999999999999</c:v>
                </c:pt>
                <c:pt idx="3952">
                  <c:v>-19.856000000000005</c:v>
                </c:pt>
                <c:pt idx="3953">
                  <c:v>-19.899000000000001</c:v>
                </c:pt>
                <c:pt idx="3954">
                  <c:v>-19.934999999999999</c:v>
                </c:pt>
                <c:pt idx="3955">
                  <c:v>-19.899000000000001</c:v>
                </c:pt>
                <c:pt idx="3956">
                  <c:v>-19.985999999999983</c:v>
                </c:pt>
                <c:pt idx="3957">
                  <c:v>-19.934999999999999</c:v>
                </c:pt>
                <c:pt idx="3958">
                  <c:v>-20.007000000000001</c:v>
                </c:pt>
                <c:pt idx="3959">
                  <c:v>-19.964999999999989</c:v>
                </c:pt>
                <c:pt idx="3960">
                  <c:v>-20.021999999999988</c:v>
                </c:pt>
                <c:pt idx="3961">
                  <c:v>-20.036999999999999</c:v>
                </c:pt>
                <c:pt idx="3962">
                  <c:v>-19.95</c:v>
                </c:pt>
                <c:pt idx="3963">
                  <c:v>-20.08199999999999</c:v>
                </c:pt>
                <c:pt idx="3964">
                  <c:v>-19.97999999999999</c:v>
                </c:pt>
                <c:pt idx="3965">
                  <c:v>-19.982999999999983</c:v>
                </c:pt>
                <c:pt idx="3966">
                  <c:v>-19.997</c:v>
                </c:pt>
                <c:pt idx="3967">
                  <c:v>-20.056000000000001</c:v>
                </c:pt>
                <c:pt idx="3968">
                  <c:v>-20.053000000000001</c:v>
                </c:pt>
                <c:pt idx="3969">
                  <c:v>-19.946999999999989</c:v>
                </c:pt>
                <c:pt idx="3970">
                  <c:v>-20.007999999999999</c:v>
                </c:pt>
                <c:pt idx="3971">
                  <c:v>-20.02</c:v>
                </c:pt>
                <c:pt idx="3972">
                  <c:v>-19.954999999999988</c:v>
                </c:pt>
                <c:pt idx="3973">
                  <c:v>-20.084</c:v>
                </c:pt>
                <c:pt idx="3974">
                  <c:v>-20.021000000000001</c:v>
                </c:pt>
                <c:pt idx="3975">
                  <c:v>-19.997</c:v>
                </c:pt>
                <c:pt idx="3976">
                  <c:v>-19.74499999999999</c:v>
                </c:pt>
                <c:pt idx="3977">
                  <c:v>-18.808</c:v>
                </c:pt>
                <c:pt idx="3978">
                  <c:v>-17.631000000000011</c:v>
                </c:pt>
                <c:pt idx="3979">
                  <c:v>-16.978999999999989</c:v>
                </c:pt>
                <c:pt idx="3980">
                  <c:v>-16.405999999999985</c:v>
                </c:pt>
                <c:pt idx="3981">
                  <c:v>-15.908000000000001</c:v>
                </c:pt>
                <c:pt idx="3982">
                  <c:v>-15.566000000000004</c:v>
                </c:pt>
                <c:pt idx="3983">
                  <c:v>-15.334</c:v>
                </c:pt>
                <c:pt idx="3984">
                  <c:v>-15.119</c:v>
                </c:pt>
                <c:pt idx="3985">
                  <c:v>-14.792</c:v>
                </c:pt>
                <c:pt idx="3986">
                  <c:v>-14.702</c:v>
                </c:pt>
                <c:pt idx="3987">
                  <c:v>-14.535</c:v>
                </c:pt>
                <c:pt idx="3988">
                  <c:v>-14.337</c:v>
                </c:pt>
                <c:pt idx="3989">
                  <c:v>-14.218999999999999</c:v>
                </c:pt>
                <c:pt idx="3990">
                  <c:v>-14.051</c:v>
                </c:pt>
                <c:pt idx="3991">
                  <c:v>-13.978</c:v>
                </c:pt>
                <c:pt idx="3992">
                  <c:v>-13.792</c:v>
                </c:pt>
                <c:pt idx="3993">
                  <c:v>-13.757</c:v>
                </c:pt>
                <c:pt idx="3994">
                  <c:v>-13.617999999999999</c:v>
                </c:pt>
                <c:pt idx="3995">
                  <c:v>-13.43</c:v>
                </c:pt>
                <c:pt idx="3996">
                  <c:v>-13.344000000000001</c:v>
                </c:pt>
                <c:pt idx="3997">
                  <c:v>-13.209</c:v>
                </c:pt>
                <c:pt idx="3998">
                  <c:v>-13.153</c:v>
                </c:pt>
                <c:pt idx="3999">
                  <c:v>-13.097</c:v>
                </c:pt>
                <c:pt idx="4000">
                  <c:v>-12.97</c:v>
                </c:pt>
                <c:pt idx="4001">
                  <c:v>-12.852000000000006</c:v>
                </c:pt>
                <c:pt idx="4002">
                  <c:v>-12.749000000000001</c:v>
                </c:pt>
                <c:pt idx="4003">
                  <c:v>-12.633999999999999</c:v>
                </c:pt>
                <c:pt idx="4004">
                  <c:v>-12.578000000000001</c:v>
                </c:pt>
                <c:pt idx="4005">
                  <c:v>-12.496</c:v>
                </c:pt>
                <c:pt idx="4006">
                  <c:v>-12.239000000000001</c:v>
                </c:pt>
                <c:pt idx="4007">
                  <c:v>-12.195</c:v>
                </c:pt>
                <c:pt idx="4008">
                  <c:v>-14.614000000000001</c:v>
                </c:pt>
                <c:pt idx="4009">
                  <c:v>-15.884</c:v>
                </c:pt>
                <c:pt idx="4010">
                  <c:v>-16.481000000000002</c:v>
                </c:pt>
                <c:pt idx="4011">
                  <c:v>-16.757000000000001</c:v>
                </c:pt>
                <c:pt idx="4012">
                  <c:v>-16.916</c:v>
                </c:pt>
                <c:pt idx="4013">
                  <c:v>-17.093</c:v>
                </c:pt>
                <c:pt idx="4014">
                  <c:v>-17.204000000000001</c:v>
                </c:pt>
                <c:pt idx="4015">
                  <c:v>-17.338000000000001</c:v>
                </c:pt>
                <c:pt idx="4016">
                  <c:v>-17.395</c:v>
                </c:pt>
                <c:pt idx="4017">
                  <c:v>-17.574999999999999</c:v>
                </c:pt>
                <c:pt idx="4018">
                  <c:v>-17.652000000000001</c:v>
                </c:pt>
                <c:pt idx="4019">
                  <c:v>-17.718</c:v>
                </c:pt>
                <c:pt idx="4020">
                  <c:v>-17.817000000000011</c:v>
                </c:pt>
                <c:pt idx="4021">
                  <c:v>-17.92499999999999</c:v>
                </c:pt>
                <c:pt idx="4022">
                  <c:v>-18.045000000000002</c:v>
                </c:pt>
                <c:pt idx="4023">
                  <c:v>-17.966999999999985</c:v>
                </c:pt>
                <c:pt idx="4024">
                  <c:v>-18.087</c:v>
                </c:pt>
                <c:pt idx="4025">
                  <c:v>-18.149999999999999</c:v>
                </c:pt>
                <c:pt idx="4026">
                  <c:v>-18.245999999999984</c:v>
                </c:pt>
                <c:pt idx="4027">
                  <c:v>-18.306000000000001</c:v>
                </c:pt>
                <c:pt idx="4028">
                  <c:v>-18.347999999999999</c:v>
                </c:pt>
                <c:pt idx="4029">
                  <c:v>-18.318000000000001</c:v>
                </c:pt>
                <c:pt idx="4030">
                  <c:v>-18.452999999999989</c:v>
                </c:pt>
                <c:pt idx="4031">
                  <c:v>-18.49499999999999</c:v>
                </c:pt>
                <c:pt idx="4032">
                  <c:v>-18.556000000000001</c:v>
                </c:pt>
                <c:pt idx="4033">
                  <c:v>-18.625</c:v>
                </c:pt>
                <c:pt idx="4034">
                  <c:v>-18.672999999999988</c:v>
                </c:pt>
                <c:pt idx="4035">
                  <c:v>-18.690999999999999</c:v>
                </c:pt>
                <c:pt idx="4036">
                  <c:v>-18.649000000000001</c:v>
                </c:pt>
                <c:pt idx="4037">
                  <c:v>-18.690999999999999</c:v>
                </c:pt>
                <c:pt idx="4038">
                  <c:v>-18.706</c:v>
                </c:pt>
                <c:pt idx="4039">
                  <c:v>-18.811000000000011</c:v>
                </c:pt>
                <c:pt idx="4040">
                  <c:v>-18.838000000000001</c:v>
                </c:pt>
                <c:pt idx="4041">
                  <c:v>-18.832000000000001</c:v>
                </c:pt>
                <c:pt idx="4042">
                  <c:v>-18.97</c:v>
                </c:pt>
                <c:pt idx="4043">
                  <c:v>-18.898</c:v>
                </c:pt>
                <c:pt idx="4044">
                  <c:v>-18.92799999999999</c:v>
                </c:pt>
                <c:pt idx="4045">
                  <c:v>-18.942999999999984</c:v>
                </c:pt>
                <c:pt idx="4046">
                  <c:v>-18.975999999999988</c:v>
                </c:pt>
                <c:pt idx="4047">
                  <c:v>-18.922999999999981</c:v>
                </c:pt>
                <c:pt idx="4048">
                  <c:v>-18.998999999999985</c:v>
                </c:pt>
                <c:pt idx="4049">
                  <c:v>-19.024000000000001</c:v>
                </c:pt>
                <c:pt idx="4050">
                  <c:v>-19.04</c:v>
                </c:pt>
                <c:pt idx="4051">
                  <c:v>-19.068999999999988</c:v>
                </c:pt>
                <c:pt idx="4052">
                  <c:v>-19.257999999999999</c:v>
                </c:pt>
                <c:pt idx="4053">
                  <c:v>-19.204000000000001</c:v>
                </c:pt>
                <c:pt idx="4054">
                  <c:v>-19.221999999999991</c:v>
                </c:pt>
                <c:pt idx="4055">
                  <c:v>-19.207000000000001</c:v>
                </c:pt>
                <c:pt idx="4056">
                  <c:v>-19.195</c:v>
                </c:pt>
                <c:pt idx="4057">
                  <c:v>-19.245999999999984</c:v>
                </c:pt>
                <c:pt idx="4058">
                  <c:v>-19.242999999999984</c:v>
                </c:pt>
                <c:pt idx="4059">
                  <c:v>-19.260999999999989</c:v>
                </c:pt>
                <c:pt idx="4060">
                  <c:v>-19.284999999999989</c:v>
                </c:pt>
                <c:pt idx="4061">
                  <c:v>-19.338999999999999</c:v>
                </c:pt>
                <c:pt idx="4062">
                  <c:v>-19.350999999999999</c:v>
                </c:pt>
                <c:pt idx="4063">
                  <c:v>-19.350999999999999</c:v>
                </c:pt>
                <c:pt idx="4064">
                  <c:v>-19.363</c:v>
                </c:pt>
                <c:pt idx="4065">
                  <c:v>-19.28799999999999</c:v>
                </c:pt>
                <c:pt idx="4066">
                  <c:v>-19.335999999999999</c:v>
                </c:pt>
                <c:pt idx="4067">
                  <c:v>-19.411000000000001</c:v>
                </c:pt>
                <c:pt idx="4068">
                  <c:v>-19.433</c:v>
                </c:pt>
                <c:pt idx="4069">
                  <c:v>-19.428999999999981</c:v>
                </c:pt>
                <c:pt idx="4070">
                  <c:v>-19.474</c:v>
                </c:pt>
                <c:pt idx="4071">
                  <c:v>-19.515999999999988</c:v>
                </c:pt>
                <c:pt idx="4072">
                  <c:v>-19.507999999999999</c:v>
                </c:pt>
                <c:pt idx="4073">
                  <c:v>-19.463999999999984</c:v>
                </c:pt>
                <c:pt idx="4074">
                  <c:v>-19.53</c:v>
                </c:pt>
                <c:pt idx="4075">
                  <c:v>-19.561</c:v>
                </c:pt>
                <c:pt idx="4076">
                  <c:v>-19.626999999999999</c:v>
                </c:pt>
                <c:pt idx="4077">
                  <c:v>-19.545999999999989</c:v>
                </c:pt>
                <c:pt idx="4078">
                  <c:v>-19.564</c:v>
                </c:pt>
                <c:pt idx="4079">
                  <c:v>-19.58799999999999</c:v>
                </c:pt>
                <c:pt idx="4080">
                  <c:v>-19.654000000000011</c:v>
                </c:pt>
                <c:pt idx="4081">
                  <c:v>-19.567</c:v>
                </c:pt>
                <c:pt idx="4082">
                  <c:v>-19.635999999999999</c:v>
                </c:pt>
                <c:pt idx="4083">
                  <c:v>-19.63000000000001</c:v>
                </c:pt>
                <c:pt idx="4084">
                  <c:v>-19.641999999999999</c:v>
                </c:pt>
                <c:pt idx="4085">
                  <c:v>-19.672000000000001</c:v>
                </c:pt>
                <c:pt idx="4086">
                  <c:v>-19.716999999999999</c:v>
                </c:pt>
                <c:pt idx="4087">
                  <c:v>-19.678000000000001</c:v>
                </c:pt>
                <c:pt idx="4088">
                  <c:v>-19.725999999999988</c:v>
                </c:pt>
                <c:pt idx="4089">
                  <c:v>-19.63000000000001</c:v>
                </c:pt>
                <c:pt idx="4090">
                  <c:v>-19.693000000000001</c:v>
                </c:pt>
                <c:pt idx="4091">
                  <c:v>-19.795999999999989</c:v>
                </c:pt>
                <c:pt idx="4092">
                  <c:v>-19.802</c:v>
                </c:pt>
                <c:pt idx="4093">
                  <c:v>-19.79</c:v>
                </c:pt>
                <c:pt idx="4094">
                  <c:v>-19.741</c:v>
                </c:pt>
                <c:pt idx="4095">
                  <c:v>-19.690000000000001</c:v>
                </c:pt>
                <c:pt idx="4096">
                  <c:v>-19.710999999999999</c:v>
                </c:pt>
                <c:pt idx="4097">
                  <c:v>-19.805</c:v>
                </c:pt>
                <c:pt idx="4098">
                  <c:v>-19.76199999999999</c:v>
                </c:pt>
                <c:pt idx="4099">
                  <c:v>-19.82</c:v>
                </c:pt>
                <c:pt idx="4100">
                  <c:v>-19.826000000000001</c:v>
                </c:pt>
                <c:pt idx="4101">
                  <c:v>-19.803999999999988</c:v>
                </c:pt>
                <c:pt idx="4102">
                  <c:v>-19.76799999999999</c:v>
                </c:pt>
                <c:pt idx="4103">
                  <c:v>-19.759</c:v>
                </c:pt>
                <c:pt idx="4104">
                  <c:v>-19.785999999999984</c:v>
                </c:pt>
                <c:pt idx="4105">
                  <c:v>-19.846</c:v>
                </c:pt>
                <c:pt idx="4106">
                  <c:v>-19.858000000000001</c:v>
                </c:pt>
                <c:pt idx="4107">
                  <c:v>-19.849</c:v>
                </c:pt>
                <c:pt idx="4108">
                  <c:v>-19.852</c:v>
                </c:pt>
                <c:pt idx="4109">
                  <c:v>-19.853000000000005</c:v>
                </c:pt>
                <c:pt idx="4110">
                  <c:v>-19.895</c:v>
                </c:pt>
                <c:pt idx="4111">
                  <c:v>-19.866</c:v>
                </c:pt>
                <c:pt idx="4112">
                  <c:v>-19.984999999999989</c:v>
                </c:pt>
                <c:pt idx="4113">
                  <c:v>-19.962999999999983</c:v>
                </c:pt>
                <c:pt idx="4114">
                  <c:v>-19.99499999999999</c:v>
                </c:pt>
                <c:pt idx="4115">
                  <c:v>-20.015999999999988</c:v>
                </c:pt>
                <c:pt idx="4116">
                  <c:v>-19.934999999999999</c:v>
                </c:pt>
                <c:pt idx="4117">
                  <c:v>-19.928999999999981</c:v>
                </c:pt>
                <c:pt idx="4118">
                  <c:v>-20.02</c:v>
                </c:pt>
                <c:pt idx="4119">
                  <c:v>-19.936</c:v>
                </c:pt>
                <c:pt idx="4120">
                  <c:v>-20.013000000000005</c:v>
                </c:pt>
                <c:pt idx="4121">
                  <c:v>-20.109000000000005</c:v>
                </c:pt>
                <c:pt idx="4122">
                  <c:v>-19.977</c:v>
                </c:pt>
                <c:pt idx="4123">
                  <c:v>-20.064999999999991</c:v>
                </c:pt>
                <c:pt idx="4124">
                  <c:v>-20.041</c:v>
                </c:pt>
                <c:pt idx="4125">
                  <c:v>-20.013999999999999</c:v>
                </c:pt>
                <c:pt idx="4126">
                  <c:v>-20.059000000000001</c:v>
                </c:pt>
                <c:pt idx="4127">
                  <c:v>-20.026</c:v>
                </c:pt>
                <c:pt idx="4128">
                  <c:v>-19.99199999999999</c:v>
                </c:pt>
                <c:pt idx="4129">
                  <c:v>-20.027999999999999</c:v>
                </c:pt>
                <c:pt idx="4130">
                  <c:v>-20.123999999999999</c:v>
                </c:pt>
                <c:pt idx="4131">
                  <c:v>-20.016999999999999</c:v>
                </c:pt>
                <c:pt idx="4132">
                  <c:v>-19.968999999999983</c:v>
                </c:pt>
                <c:pt idx="4133">
                  <c:v>-20.053000000000001</c:v>
                </c:pt>
                <c:pt idx="4134">
                  <c:v>-20.111000000000011</c:v>
                </c:pt>
                <c:pt idx="4135">
                  <c:v>-20.050999999999988</c:v>
                </c:pt>
                <c:pt idx="4136">
                  <c:v>-20.187000000000001</c:v>
                </c:pt>
                <c:pt idx="4137">
                  <c:v>-20.170999999999999</c:v>
                </c:pt>
                <c:pt idx="4138">
                  <c:v>-19.132000000000001</c:v>
                </c:pt>
                <c:pt idx="4139">
                  <c:v>-18.195</c:v>
                </c:pt>
                <c:pt idx="4140">
                  <c:v>-17.207000000000001</c:v>
                </c:pt>
                <c:pt idx="4141">
                  <c:v>-16.623000000000001</c:v>
                </c:pt>
                <c:pt idx="4142">
                  <c:v>-16.11900000000001</c:v>
                </c:pt>
                <c:pt idx="4143">
                  <c:v>-15.726999999999999</c:v>
                </c:pt>
                <c:pt idx="4144">
                  <c:v>-15.474</c:v>
                </c:pt>
                <c:pt idx="4145">
                  <c:v>-15.303000000000004</c:v>
                </c:pt>
                <c:pt idx="4146">
                  <c:v>-15.079000000000002</c:v>
                </c:pt>
                <c:pt idx="4147">
                  <c:v>-14.955000000000005</c:v>
                </c:pt>
                <c:pt idx="4148">
                  <c:v>-14.764000000000001</c:v>
                </c:pt>
                <c:pt idx="4149">
                  <c:v>-14.548999999999999</c:v>
                </c:pt>
                <c:pt idx="4150">
                  <c:v>-14.381</c:v>
                </c:pt>
                <c:pt idx="4151">
                  <c:v>-14.242000000000001</c:v>
                </c:pt>
                <c:pt idx="4152">
                  <c:v>-14.189</c:v>
                </c:pt>
                <c:pt idx="4153">
                  <c:v>-14.095000000000002</c:v>
                </c:pt>
                <c:pt idx="4154">
                  <c:v>-13.859000000000005</c:v>
                </c:pt>
                <c:pt idx="4155">
                  <c:v>-13.783000000000001</c:v>
                </c:pt>
                <c:pt idx="4156">
                  <c:v>-13.697000000000001</c:v>
                </c:pt>
                <c:pt idx="4157">
                  <c:v>-13.517000000000001</c:v>
                </c:pt>
                <c:pt idx="4158">
                  <c:v>-13.376000000000007</c:v>
                </c:pt>
                <c:pt idx="4159">
                  <c:v>-13.242999999999999</c:v>
                </c:pt>
                <c:pt idx="4160">
                  <c:v>-13.226000000000001</c:v>
                </c:pt>
                <c:pt idx="4161">
                  <c:v>-13.205</c:v>
                </c:pt>
                <c:pt idx="4162">
                  <c:v>-13.139999999999999</c:v>
                </c:pt>
                <c:pt idx="4163">
                  <c:v>-13.016</c:v>
                </c:pt>
                <c:pt idx="4164">
                  <c:v>-12.987</c:v>
                </c:pt>
                <c:pt idx="4165">
                  <c:v>-12.949</c:v>
                </c:pt>
                <c:pt idx="4166">
                  <c:v>-12.709999999999999</c:v>
                </c:pt>
                <c:pt idx="4167">
                  <c:v>-12.566000000000004</c:v>
                </c:pt>
                <c:pt idx="4168">
                  <c:v>-12.486000000000002</c:v>
                </c:pt>
                <c:pt idx="4169">
                  <c:v>-12.527000000000001</c:v>
                </c:pt>
                <c:pt idx="4170">
                  <c:v>-13.146000000000001</c:v>
                </c:pt>
                <c:pt idx="4171">
                  <c:v>-15.374000000000002</c:v>
                </c:pt>
                <c:pt idx="4172">
                  <c:v>-16.346</c:v>
                </c:pt>
                <c:pt idx="4173">
                  <c:v>-16.821999999999999</c:v>
                </c:pt>
                <c:pt idx="4174">
                  <c:v>-17.074000000000005</c:v>
                </c:pt>
                <c:pt idx="4175">
                  <c:v>-17.273</c:v>
                </c:pt>
                <c:pt idx="4176">
                  <c:v>-17.297000000000001</c:v>
                </c:pt>
                <c:pt idx="4177">
                  <c:v>-17.393000000000001</c:v>
                </c:pt>
                <c:pt idx="4178">
                  <c:v>-17.54</c:v>
                </c:pt>
                <c:pt idx="4179">
                  <c:v>-17.672000000000001</c:v>
                </c:pt>
                <c:pt idx="4180">
                  <c:v>-17.713999999999999</c:v>
                </c:pt>
                <c:pt idx="4181">
                  <c:v>-17.800999999999988</c:v>
                </c:pt>
                <c:pt idx="4182">
                  <c:v>-17.933</c:v>
                </c:pt>
                <c:pt idx="4183">
                  <c:v>-18.053000000000001</c:v>
                </c:pt>
                <c:pt idx="4184">
                  <c:v>-18.164999999999999</c:v>
                </c:pt>
                <c:pt idx="4185">
                  <c:v>-18.224999999999991</c:v>
                </c:pt>
                <c:pt idx="4186">
                  <c:v>-18.281999999999989</c:v>
                </c:pt>
                <c:pt idx="4187">
                  <c:v>-18.312000000000001</c:v>
                </c:pt>
                <c:pt idx="4188">
                  <c:v>-18.353999999999999</c:v>
                </c:pt>
                <c:pt idx="4189">
                  <c:v>-18.467999999999989</c:v>
                </c:pt>
                <c:pt idx="4190">
                  <c:v>-18.561</c:v>
                </c:pt>
                <c:pt idx="4191">
                  <c:v>-18.501000000000001</c:v>
                </c:pt>
                <c:pt idx="4192">
                  <c:v>-18.648</c:v>
                </c:pt>
                <c:pt idx="4193">
                  <c:v>-18.648</c:v>
                </c:pt>
                <c:pt idx="4194">
                  <c:v>-18.792000000000002</c:v>
                </c:pt>
                <c:pt idx="4195">
                  <c:v>-18.797999999999988</c:v>
                </c:pt>
                <c:pt idx="4196">
                  <c:v>-18.824999999999999</c:v>
                </c:pt>
                <c:pt idx="4197">
                  <c:v>-18.899999999999999</c:v>
                </c:pt>
                <c:pt idx="4198">
                  <c:v>-18.981000000000002</c:v>
                </c:pt>
                <c:pt idx="4199">
                  <c:v>-19.001999999999999</c:v>
                </c:pt>
                <c:pt idx="4200">
                  <c:v>-18.997</c:v>
                </c:pt>
                <c:pt idx="4201">
                  <c:v>-19.065999999999985</c:v>
                </c:pt>
                <c:pt idx="4202">
                  <c:v>-19.059999999999999</c:v>
                </c:pt>
                <c:pt idx="4203">
                  <c:v>-19.102</c:v>
                </c:pt>
                <c:pt idx="4204">
                  <c:v>-19.283999999999985</c:v>
                </c:pt>
                <c:pt idx="4205">
                  <c:v>-19.251000000000001</c:v>
                </c:pt>
                <c:pt idx="4206">
                  <c:v>-19.11600000000001</c:v>
                </c:pt>
                <c:pt idx="4207">
                  <c:v>-19.24199999999999</c:v>
                </c:pt>
                <c:pt idx="4208">
                  <c:v>-19.317000000000011</c:v>
                </c:pt>
                <c:pt idx="4209">
                  <c:v>-19.353000000000005</c:v>
                </c:pt>
                <c:pt idx="4210">
                  <c:v>-19.443999999999988</c:v>
                </c:pt>
                <c:pt idx="4211">
                  <c:v>-19.459</c:v>
                </c:pt>
                <c:pt idx="4212">
                  <c:v>-19.467999999999989</c:v>
                </c:pt>
                <c:pt idx="4213">
                  <c:v>-19.434999999999999</c:v>
                </c:pt>
                <c:pt idx="4214">
                  <c:v>-19.407999999999991</c:v>
                </c:pt>
                <c:pt idx="4215">
                  <c:v>-19.485999999999983</c:v>
                </c:pt>
                <c:pt idx="4216">
                  <c:v>-19.488999999999983</c:v>
                </c:pt>
                <c:pt idx="4217">
                  <c:v>-19.530999999999999</c:v>
                </c:pt>
                <c:pt idx="4218">
                  <c:v>-19.527999999999999</c:v>
                </c:pt>
                <c:pt idx="4219">
                  <c:v>-19.556000000000001</c:v>
                </c:pt>
                <c:pt idx="4220">
                  <c:v>-19.541</c:v>
                </c:pt>
                <c:pt idx="4221">
                  <c:v>-19.664000000000001</c:v>
                </c:pt>
                <c:pt idx="4222">
                  <c:v>-19.7</c:v>
                </c:pt>
                <c:pt idx="4223">
                  <c:v>-19.731000000000005</c:v>
                </c:pt>
                <c:pt idx="4224">
                  <c:v>-19.666</c:v>
                </c:pt>
                <c:pt idx="4225">
                  <c:v>-19.719000000000001</c:v>
                </c:pt>
                <c:pt idx="4226">
                  <c:v>-19.72</c:v>
                </c:pt>
                <c:pt idx="4227">
                  <c:v>-19.741</c:v>
                </c:pt>
                <c:pt idx="4228">
                  <c:v>-19.693000000000001</c:v>
                </c:pt>
                <c:pt idx="4229">
                  <c:v>-19.66</c:v>
                </c:pt>
                <c:pt idx="4230">
                  <c:v>-19.821999999999999</c:v>
                </c:pt>
                <c:pt idx="4231">
                  <c:v>-19.77999999999999</c:v>
                </c:pt>
                <c:pt idx="4232">
                  <c:v>-19.77999999999999</c:v>
                </c:pt>
                <c:pt idx="4233">
                  <c:v>-19.914999999999999</c:v>
                </c:pt>
                <c:pt idx="4234">
                  <c:v>-19.896999999999988</c:v>
                </c:pt>
                <c:pt idx="4235">
                  <c:v>-19.965999999999983</c:v>
                </c:pt>
                <c:pt idx="4236">
                  <c:v>-19.933</c:v>
                </c:pt>
                <c:pt idx="4237">
                  <c:v>-20.004999999999999</c:v>
                </c:pt>
                <c:pt idx="4238">
                  <c:v>-19.905999999999985</c:v>
                </c:pt>
                <c:pt idx="4239">
                  <c:v>-19.861000000000001</c:v>
                </c:pt>
                <c:pt idx="4240">
                  <c:v>-19.885000000000002</c:v>
                </c:pt>
                <c:pt idx="4241">
                  <c:v>-19.989999999999981</c:v>
                </c:pt>
                <c:pt idx="4242">
                  <c:v>-19.905999999999985</c:v>
                </c:pt>
                <c:pt idx="4243">
                  <c:v>-19.957000000000001</c:v>
                </c:pt>
                <c:pt idx="4244">
                  <c:v>-19.94799999999999</c:v>
                </c:pt>
                <c:pt idx="4245">
                  <c:v>-20.05</c:v>
                </c:pt>
                <c:pt idx="4246">
                  <c:v>-20.074000000000005</c:v>
                </c:pt>
                <c:pt idx="4247">
                  <c:v>-20.11000000000001</c:v>
                </c:pt>
                <c:pt idx="4248">
                  <c:v>-20.038</c:v>
                </c:pt>
                <c:pt idx="4249">
                  <c:v>-20.056000000000001</c:v>
                </c:pt>
                <c:pt idx="4250">
                  <c:v>-20.11000000000001</c:v>
                </c:pt>
                <c:pt idx="4251">
                  <c:v>-20.061999999999991</c:v>
                </c:pt>
                <c:pt idx="4252">
                  <c:v>-20.094999999999999</c:v>
                </c:pt>
                <c:pt idx="4253">
                  <c:v>-20.131000000000011</c:v>
                </c:pt>
                <c:pt idx="4254">
                  <c:v>-20.097999999999999</c:v>
                </c:pt>
                <c:pt idx="4255">
                  <c:v>-20.137000000000011</c:v>
                </c:pt>
                <c:pt idx="4256">
                  <c:v>-20.085999999999984</c:v>
                </c:pt>
                <c:pt idx="4257">
                  <c:v>-20.190999999999999</c:v>
                </c:pt>
                <c:pt idx="4258">
                  <c:v>-20.221</c:v>
                </c:pt>
                <c:pt idx="4259">
                  <c:v>-20.167000000000005</c:v>
                </c:pt>
                <c:pt idx="4260">
                  <c:v>-20.187999999999999</c:v>
                </c:pt>
                <c:pt idx="4261">
                  <c:v>-20.190999999999999</c:v>
                </c:pt>
                <c:pt idx="4262">
                  <c:v>-20.209</c:v>
                </c:pt>
                <c:pt idx="4263">
                  <c:v>-20.170000000000005</c:v>
                </c:pt>
                <c:pt idx="4264">
                  <c:v>-18.76199999999999</c:v>
                </c:pt>
                <c:pt idx="4265">
                  <c:v>-17.893999999999988</c:v>
                </c:pt>
                <c:pt idx="4266">
                  <c:v>-17.106999999999999</c:v>
                </c:pt>
                <c:pt idx="4267">
                  <c:v>-16.591000000000001</c:v>
                </c:pt>
                <c:pt idx="4268">
                  <c:v>-16.181000000000001</c:v>
                </c:pt>
                <c:pt idx="4269">
                  <c:v>-15.889000000000005</c:v>
                </c:pt>
                <c:pt idx="4270">
                  <c:v>-15.532</c:v>
                </c:pt>
                <c:pt idx="4271">
                  <c:v>-15.344000000000001</c:v>
                </c:pt>
                <c:pt idx="4272">
                  <c:v>-15.099</c:v>
                </c:pt>
                <c:pt idx="4273">
                  <c:v>-14.952000000000005</c:v>
                </c:pt>
                <c:pt idx="4274">
                  <c:v>-14.807</c:v>
                </c:pt>
                <c:pt idx="4275">
                  <c:v>-14.627999999999998</c:v>
                </c:pt>
                <c:pt idx="4276">
                  <c:v>-14.551</c:v>
                </c:pt>
                <c:pt idx="4277">
                  <c:v>-14.433</c:v>
                </c:pt>
                <c:pt idx="4278">
                  <c:v>-14.215</c:v>
                </c:pt>
                <c:pt idx="4279">
                  <c:v>-14.056000000000004</c:v>
                </c:pt>
                <c:pt idx="4280">
                  <c:v>-13.968</c:v>
                </c:pt>
                <c:pt idx="4281">
                  <c:v>-13.838000000000001</c:v>
                </c:pt>
                <c:pt idx="4282">
                  <c:v>-13.691000000000001</c:v>
                </c:pt>
                <c:pt idx="4283">
                  <c:v>-13.636999999999999</c:v>
                </c:pt>
                <c:pt idx="4284">
                  <c:v>-13.595000000000002</c:v>
                </c:pt>
                <c:pt idx="4285">
                  <c:v>-13.382000000000005</c:v>
                </c:pt>
                <c:pt idx="4286">
                  <c:v>-13.34</c:v>
                </c:pt>
                <c:pt idx="4287">
                  <c:v>-13.242999999999999</c:v>
                </c:pt>
                <c:pt idx="4288">
                  <c:v>-13.223000000000001</c:v>
                </c:pt>
                <c:pt idx="4289">
                  <c:v>-13.095000000000002</c:v>
                </c:pt>
                <c:pt idx="4290">
                  <c:v>-13.025</c:v>
                </c:pt>
                <c:pt idx="4291">
                  <c:v>-12.862000000000005</c:v>
                </c:pt>
                <c:pt idx="4292">
                  <c:v>-12.864000000000004</c:v>
                </c:pt>
                <c:pt idx="4293">
                  <c:v>-12.671000000000001</c:v>
                </c:pt>
                <c:pt idx="4294">
                  <c:v>-12.705</c:v>
                </c:pt>
                <c:pt idx="4295">
                  <c:v>-12.508000000000001</c:v>
                </c:pt>
                <c:pt idx="4296">
                  <c:v>-12.477</c:v>
                </c:pt>
                <c:pt idx="4297">
                  <c:v>-12.405000000000005</c:v>
                </c:pt>
                <c:pt idx="4298">
                  <c:v>-13.926</c:v>
                </c:pt>
                <c:pt idx="4299">
                  <c:v>-15.78</c:v>
                </c:pt>
                <c:pt idx="4300">
                  <c:v>-16.565999999999985</c:v>
                </c:pt>
                <c:pt idx="4301">
                  <c:v>-16.812999999999999</c:v>
                </c:pt>
                <c:pt idx="4302">
                  <c:v>-17.143000000000001</c:v>
                </c:pt>
                <c:pt idx="4303">
                  <c:v>-17.338000000000001</c:v>
                </c:pt>
                <c:pt idx="4304">
                  <c:v>-17.311000000000011</c:v>
                </c:pt>
                <c:pt idx="4305">
                  <c:v>-17.487999999999989</c:v>
                </c:pt>
                <c:pt idx="4306">
                  <c:v>-17.584</c:v>
                </c:pt>
                <c:pt idx="4307">
                  <c:v>-17.76199999999999</c:v>
                </c:pt>
                <c:pt idx="4308">
                  <c:v>-17.785999999999984</c:v>
                </c:pt>
                <c:pt idx="4309">
                  <c:v>-17.989999999999981</c:v>
                </c:pt>
                <c:pt idx="4310">
                  <c:v>-18.143000000000001</c:v>
                </c:pt>
                <c:pt idx="4311">
                  <c:v>-18.271999999999988</c:v>
                </c:pt>
                <c:pt idx="4312">
                  <c:v>-18.302</c:v>
                </c:pt>
                <c:pt idx="4313">
                  <c:v>-18.3</c:v>
                </c:pt>
                <c:pt idx="4314">
                  <c:v>-18.370999999999999</c:v>
                </c:pt>
                <c:pt idx="4315">
                  <c:v>-18.506</c:v>
                </c:pt>
                <c:pt idx="4316">
                  <c:v>-18.646999999999988</c:v>
                </c:pt>
                <c:pt idx="4317">
                  <c:v>-18.670000000000005</c:v>
                </c:pt>
                <c:pt idx="4318">
                  <c:v>-18.786999999999985</c:v>
                </c:pt>
                <c:pt idx="4319">
                  <c:v>-18.841999999999999</c:v>
                </c:pt>
                <c:pt idx="4320">
                  <c:v>-18.866</c:v>
                </c:pt>
                <c:pt idx="4321">
                  <c:v>-18.97999999999999</c:v>
                </c:pt>
                <c:pt idx="4322">
                  <c:v>-19.012</c:v>
                </c:pt>
                <c:pt idx="4323">
                  <c:v>-19.015000000000001</c:v>
                </c:pt>
                <c:pt idx="4324">
                  <c:v>-19.117000000000012</c:v>
                </c:pt>
                <c:pt idx="4325">
                  <c:v>-18.692</c:v>
                </c:pt>
                <c:pt idx="4326">
                  <c:v>-17.591000000000001</c:v>
                </c:pt>
                <c:pt idx="4327">
                  <c:v>-16.571000000000005</c:v>
                </c:pt>
                <c:pt idx="4328">
                  <c:v>-15.464</c:v>
                </c:pt>
                <c:pt idx="4329">
                  <c:v>-14.928000000000001</c:v>
                </c:pt>
                <c:pt idx="4330">
                  <c:v>-14.542</c:v>
                </c:pt>
                <c:pt idx="4331">
                  <c:v>-14.212</c:v>
                </c:pt>
                <c:pt idx="4332">
                  <c:v>-13.885000000000005</c:v>
                </c:pt>
                <c:pt idx="4333">
                  <c:v>-13.52</c:v>
                </c:pt>
                <c:pt idx="4334">
                  <c:v>-13.378</c:v>
                </c:pt>
                <c:pt idx="4335">
                  <c:v>-13.175000000000002</c:v>
                </c:pt>
                <c:pt idx="4336">
                  <c:v>-12.995000000000005</c:v>
                </c:pt>
                <c:pt idx="4337">
                  <c:v>-12.88</c:v>
                </c:pt>
                <c:pt idx="4338">
                  <c:v>-12.692</c:v>
                </c:pt>
                <c:pt idx="4339">
                  <c:v>-12.53</c:v>
                </c:pt>
                <c:pt idx="4340">
                  <c:v>-12.382000000000005</c:v>
                </c:pt>
                <c:pt idx="4341">
                  <c:v>-12.25</c:v>
                </c:pt>
                <c:pt idx="4342">
                  <c:v>-12.091000000000001</c:v>
                </c:pt>
                <c:pt idx="4343">
                  <c:v>-11.923</c:v>
                </c:pt>
                <c:pt idx="4344">
                  <c:v>-11.775</c:v>
                </c:pt>
                <c:pt idx="4345">
                  <c:v>-11.654</c:v>
                </c:pt>
                <c:pt idx="4346">
                  <c:v>-11.627999999999998</c:v>
                </c:pt>
                <c:pt idx="4347">
                  <c:v>-11.493</c:v>
                </c:pt>
                <c:pt idx="4348">
                  <c:v>-11.421000000000001</c:v>
                </c:pt>
                <c:pt idx="4349">
                  <c:v>-11.326000000000002</c:v>
                </c:pt>
                <c:pt idx="4350">
                  <c:v>-11.203000000000001</c:v>
                </c:pt>
                <c:pt idx="4351">
                  <c:v>-11.147999999999998</c:v>
                </c:pt>
                <c:pt idx="4352">
                  <c:v>-11.05</c:v>
                </c:pt>
                <c:pt idx="4353">
                  <c:v>-10.949</c:v>
                </c:pt>
                <c:pt idx="4354">
                  <c:v>-10.815000000000005</c:v>
                </c:pt>
                <c:pt idx="4355">
                  <c:v>-10.695</c:v>
                </c:pt>
                <c:pt idx="4356">
                  <c:v>-10.679</c:v>
                </c:pt>
                <c:pt idx="4357">
                  <c:v>-10.563000000000002</c:v>
                </c:pt>
                <c:pt idx="4358">
                  <c:v>-10.437000000000001</c:v>
                </c:pt>
                <c:pt idx="4359">
                  <c:v>-10.355000000000006</c:v>
                </c:pt>
                <c:pt idx="4360">
                  <c:v>-10.249000000000001</c:v>
                </c:pt>
                <c:pt idx="4361">
                  <c:v>-10.175000000000002</c:v>
                </c:pt>
                <c:pt idx="4362">
                  <c:v>-10.11</c:v>
                </c:pt>
                <c:pt idx="4363">
                  <c:v>-10.075000000000005</c:v>
                </c:pt>
                <c:pt idx="4364">
                  <c:v>-9.9720000000000049</c:v>
                </c:pt>
                <c:pt idx="4365">
                  <c:v>-9.907</c:v>
                </c:pt>
                <c:pt idx="4366">
                  <c:v>-9.8390000000000004</c:v>
                </c:pt>
                <c:pt idx="4367">
                  <c:v>-9.7329999999999988</c:v>
                </c:pt>
                <c:pt idx="4368">
                  <c:v>-9.6920000000000002</c:v>
                </c:pt>
                <c:pt idx="4369">
                  <c:v>-9.609</c:v>
                </c:pt>
                <c:pt idx="4370">
                  <c:v>-9.5740000000000016</c:v>
                </c:pt>
                <c:pt idx="4371">
                  <c:v>-9.5030000000000001</c:v>
                </c:pt>
                <c:pt idx="4372">
                  <c:v>-9.4500000000000028</c:v>
                </c:pt>
                <c:pt idx="4373">
                  <c:v>-9.34</c:v>
                </c:pt>
                <c:pt idx="4374">
                  <c:v>-9.2399999999999984</c:v>
                </c:pt>
                <c:pt idx="4375">
                  <c:v>-9.1670000000000016</c:v>
                </c:pt>
                <c:pt idx="4376">
                  <c:v>-9.1319999999999997</c:v>
                </c:pt>
                <c:pt idx="4377">
                  <c:v>-9.1170000000000009</c:v>
                </c:pt>
                <c:pt idx="4378">
                  <c:v>-9.1070000000000011</c:v>
                </c:pt>
                <c:pt idx="4379">
                  <c:v>-9.206999999999999</c:v>
                </c:pt>
                <c:pt idx="4380">
                  <c:v>-9.4980000000000011</c:v>
                </c:pt>
                <c:pt idx="4381">
                  <c:v>-9.8920000000000048</c:v>
                </c:pt>
                <c:pt idx="4382">
                  <c:v>-10.193</c:v>
                </c:pt>
                <c:pt idx="4383">
                  <c:v>-10.609</c:v>
                </c:pt>
                <c:pt idx="4384">
                  <c:v>-10.961</c:v>
                </c:pt>
                <c:pt idx="4385">
                  <c:v>-11.234999999999999</c:v>
                </c:pt>
                <c:pt idx="4386">
                  <c:v>-11.532</c:v>
                </c:pt>
                <c:pt idx="4387">
                  <c:v>-11.801</c:v>
                </c:pt>
                <c:pt idx="4388">
                  <c:v>-12.058</c:v>
                </c:pt>
                <c:pt idx="4389">
                  <c:v>-12.346</c:v>
                </c:pt>
                <c:pt idx="4390">
                  <c:v>-12.553000000000004</c:v>
                </c:pt>
                <c:pt idx="4391">
                  <c:v>-12.812000000000005</c:v>
                </c:pt>
                <c:pt idx="4392">
                  <c:v>-13.009</c:v>
                </c:pt>
                <c:pt idx="4393">
                  <c:v>-13.16</c:v>
                </c:pt>
                <c:pt idx="4394">
                  <c:v>-13.425000000000002</c:v>
                </c:pt>
                <c:pt idx="4395">
                  <c:v>-13.663</c:v>
                </c:pt>
                <c:pt idx="4396">
                  <c:v>-13.823</c:v>
                </c:pt>
                <c:pt idx="4397">
                  <c:v>-14.023</c:v>
                </c:pt>
                <c:pt idx="4398">
                  <c:v>-14.25</c:v>
                </c:pt>
                <c:pt idx="4399">
                  <c:v>-14.415000000000004</c:v>
                </c:pt>
                <c:pt idx="4400">
                  <c:v>-14.58</c:v>
                </c:pt>
                <c:pt idx="4401">
                  <c:v>-14.807</c:v>
                </c:pt>
                <c:pt idx="4402">
                  <c:v>-14.96</c:v>
                </c:pt>
                <c:pt idx="4403">
                  <c:v>-15.047999999999998</c:v>
                </c:pt>
                <c:pt idx="4404">
                  <c:v>-15.284000000000001</c:v>
                </c:pt>
                <c:pt idx="4405">
                  <c:v>-15.361000000000002</c:v>
                </c:pt>
                <c:pt idx="4406">
                  <c:v>-15.508000000000001</c:v>
                </c:pt>
                <c:pt idx="4407">
                  <c:v>-15.593</c:v>
                </c:pt>
                <c:pt idx="4408">
                  <c:v>-15.702</c:v>
                </c:pt>
                <c:pt idx="4409">
                  <c:v>-15.841000000000001</c:v>
                </c:pt>
                <c:pt idx="4410">
                  <c:v>-15.914</c:v>
                </c:pt>
                <c:pt idx="4411">
                  <c:v>-16.146000000000001</c:v>
                </c:pt>
                <c:pt idx="4412">
                  <c:v>-16.207000000000001</c:v>
                </c:pt>
                <c:pt idx="4413">
                  <c:v>-16.308</c:v>
                </c:pt>
                <c:pt idx="4414">
                  <c:v>-16.408999999999985</c:v>
                </c:pt>
                <c:pt idx="4415">
                  <c:v>-16.504000000000001</c:v>
                </c:pt>
                <c:pt idx="4416">
                  <c:v>-16.594000000000001</c:v>
                </c:pt>
                <c:pt idx="4417">
                  <c:v>-16.698</c:v>
                </c:pt>
                <c:pt idx="4418">
                  <c:v>-16.803000000000001</c:v>
                </c:pt>
                <c:pt idx="4419">
                  <c:v>-16.952000000000002</c:v>
                </c:pt>
                <c:pt idx="4420">
                  <c:v>-17.055</c:v>
                </c:pt>
                <c:pt idx="4421">
                  <c:v>-17.08499999999999</c:v>
                </c:pt>
                <c:pt idx="4422">
                  <c:v>-17.225999999999988</c:v>
                </c:pt>
                <c:pt idx="4423">
                  <c:v>-17.318999999999999</c:v>
                </c:pt>
                <c:pt idx="4424">
                  <c:v>-17.420999999999989</c:v>
                </c:pt>
                <c:pt idx="4425">
                  <c:v>-17.495999999999984</c:v>
                </c:pt>
                <c:pt idx="4426">
                  <c:v>-17.61300000000001</c:v>
                </c:pt>
                <c:pt idx="4427">
                  <c:v>-17.622</c:v>
                </c:pt>
                <c:pt idx="4428">
                  <c:v>-17.638000000000005</c:v>
                </c:pt>
                <c:pt idx="4429">
                  <c:v>-17.698</c:v>
                </c:pt>
                <c:pt idx="4430">
                  <c:v>-17.77</c:v>
                </c:pt>
                <c:pt idx="4431">
                  <c:v>-17.872</c:v>
                </c:pt>
                <c:pt idx="4432">
                  <c:v>-17.943999999999988</c:v>
                </c:pt>
                <c:pt idx="4433">
                  <c:v>-18.001000000000001</c:v>
                </c:pt>
                <c:pt idx="4434">
                  <c:v>-17.985999999999983</c:v>
                </c:pt>
                <c:pt idx="4435">
                  <c:v>-18.067</c:v>
                </c:pt>
                <c:pt idx="4436">
                  <c:v>-18.135999999999999</c:v>
                </c:pt>
                <c:pt idx="4437">
                  <c:v>-18.097000000000001</c:v>
                </c:pt>
                <c:pt idx="4438">
                  <c:v>-18.181000000000001</c:v>
                </c:pt>
                <c:pt idx="4439">
                  <c:v>-18.259</c:v>
                </c:pt>
                <c:pt idx="4440">
                  <c:v>-18.271000000000001</c:v>
                </c:pt>
                <c:pt idx="4441">
                  <c:v>-18.346</c:v>
                </c:pt>
                <c:pt idx="4442">
                  <c:v>-18.464999999999989</c:v>
                </c:pt>
                <c:pt idx="4443">
                  <c:v>-18.510999999999999</c:v>
                </c:pt>
                <c:pt idx="4444">
                  <c:v>-18.600000000000001</c:v>
                </c:pt>
                <c:pt idx="4445">
                  <c:v>-18.597000000000001</c:v>
                </c:pt>
                <c:pt idx="4446">
                  <c:v>-18.715</c:v>
                </c:pt>
                <c:pt idx="4447">
                  <c:v>-18.655000000000001</c:v>
                </c:pt>
                <c:pt idx="4448">
                  <c:v>-18.8</c:v>
                </c:pt>
                <c:pt idx="4449">
                  <c:v>-18.794</c:v>
                </c:pt>
                <c:pt idx="4450">
                  <c:v>-18.818000000000001</c:v>
                </c:pt>
                <c:pt idx="4451">
                  <c:v>-18.884</c:v>
                </c:pt>
                <c:pt idx="4452">
                  <c:v>-18.881</c:v>
                </c:pt>
                <c:pt idx="4453">
                  <c:v>-18.946999999999989</c:v>
                </c:pt>
                <c:pt idx="4454">
                  <c:v>-19.045999999999989</c:v>
                </c:pt>
                <c:pt idx="4455">
                  <c:v>-18.97999999999999</c:v>
                </c:pt>
                <c:pt idx="4456">
                  <c:v>-19.042999999999989</c:v>
                </c:pt>
                <c:pt idx="4457">
                  <c:v>-19.07</c:v>
                </c:pt>
                <c:pt idx="4458">
                  <c:v>-19.061999999999991</c:v>
                </c:pt>
                <c:pt idx="4459">
                  <c:v>-19.18</c:v>
                </c:pt>
                <c:pt idx="4460">
                  <c:v>-19.155000000000001</c:v>
                </c:pt>
                <c:pt idx="4461">
                  <c:v>-19.219000000000001</c:v>
                </c:pt>
                <c:pt idx="4462">
                  <c:v>-19.169</c:v>
                </c:pt>
                <c:pt idx="4463">
                  <c:v>-19.317000000000011</c:v>
                </c:pt>
                <c:pt idx="4464">
                  <c:v>-19.277000000000001</c:v>
                </c:pt>
                <c:pt idx="4465">
                  <c:v>-19.437999999999999</c:v>
                </c:pt>
                <c:pt idx="4466">
                  <c:v>-19.381</c:v>
                </c:pt>
                <c:pt idx="4467">
                  <c:v>-19.417999999999999</c:v>
                </c:pt>
                <c:pt idx="4468">
                  <c:v>-19.399999999999999</c:v>
                </c:pt>
                <c:pt idx="4469">
                  <c:v>-19.498999999999985</c:v>
                </c:pt>
                <c:pt idx="4470">
                  <c:v>-19.55</c:v>
                </c:pt>
                <c:pt idx="4471">
                  <c:v>-19.52</c:v>
                </c:pt>
                <c:pt idx="4472">
                  <c:v>-19.541</c:v>
                </c:pt>
                <c:pt idx="4473">
                  <c:v>-19.588999999999984</c:v>
                </c:pt>
                <c:pt idx="4474">
                  <c:v>-19.628</c:v>
                </c:pt>
                <c:pt idx="4475">
                  <c:v>-19.637000000000011</c:v>
                </c:pt>
                <c:pt idx="4476">
                  <c:v>-19.646000000000001</c:v>
                </c:pt>
                <c:pt idx="4477">
                  <c:v>-19.667000000000005</c:v>
                </c:pt>
                <c:pt idx="4478">
                  <c:v>-19.751000000000001</c:v>
                </c:pt>
                <c:pt idx="4479">
                  <c:v>-19.798999999999989</c:v>
                </c:pt>
                <c:pt idx="4480">
                  <c:v>-19.777999999999999</c:v>
                </c:pt>
                <c:pt idx="4481">
                  <c:v>-19.82</c:v>
                </c:pt>
                <c:pt idx="4482">
                  <c:v>-19.79</c:v>
                </c:pt>
                <c:pt idx="4483">
                  <c:v>-19.768999999999981</c:v>
                </c:pt>
                <c:pt idx="4484">
                  <c:v>-19.757000000000001</c:v>
                </c:pt>
                <c:pt idx="4485">
                  <c:v>-19.838999999999999</c:v>
                </c:pt>
                <c:pt idx="4486">
                  <c:v>-19.95999999999999</c:v>
                </c:pt>
                <c:pt idx="4487">
                  <c:v>-19.893000000000001</c:v>
                </c:pt>
                <c:pt idx="4488">
                  <c:v>-19.869</c:v>
                </c:pt>
                <c:pt idx="4489">
                  <c:v>-19.866</c:v>
                </c:pt>
                <c:pt idx="4490">
                  <c:v>-19.982999999999983</c:v>
                </c:pt>
                <c:pt idx="4491">
                  <c:v>-19.960999999999984</c:v>
                </c:pt>
                <c:pt idx="4492">
                  <c:v>-20.03</c:v>
                </c:pt>
                <c:pt idx="4493">
                  <c:v>-20.068999999999988</c:v>
                </c:pt>
                <c:pt idx="4494">
                  <c:v>-20.07</c:v>
                </c:pt>
                <c:pt idx="4495">
                  <c:v>-20.048999999999989</c:v>
                </c:pt>
                <c:pt idx="4496">
                  <c:v>-20.103000000000005</c:v>
                </c:pt>
                <c:pt idx="4497">
                  <c:v>-20.132999999999999</c:v>
                </c:pt>
                <c:pt idx="4498">
                  <c:v>-20.055</c:v>
                </c:pt>
                <c:pt idx="4499">
                  <c:v>-20.141999999999999</c:v>
                </c:pt>
                <c:pt idx="4500">
                  <c:v>-20.184000000000001</c:v>
                </c:pt>
                <c:pt idx="4501">
                  <c:v>-20.126999999999999</c:v>
                </c:pt>
                <c:pt idx="4502">
                  <c:v>-20.169</c:v>
                </c:pt>
                <c:pt idx="4503">
                  <c:v>-20.25</c:v>
                </c:pt>
                <c:pt idx="4504">
                  <c:v>-20.306999999999999</c:v>
                </c:pt>
                <c:pt idx="4505">
                  <c:v>-20.324999999999999</c:v>
                </c:pt>
                <c:pt idx="4506">
                  <c:v>-20.355</c:v>
                </c:pt>
                <c:pt idx="4507">
                  <c:v>-20.355</c:v>
                </c:pt>
                <c:pt idx="4508">
                  <c:v>-20.33400000000001</c:v>
                </c:pt>
                <c:pt idx="4509">
                  <c:v>-20.297999999999988</c:v>
                </c:pt>
                <c:pt idx="4510">
                  <c:v>-20.504999999999999</c:v>
                </c:pt>
                <c:pt idx="4511">
                  <c:v>-20.471999999999991</c:v>
                </c:pt>
                <c:pt idx="4512">
                  <c:v>-20.327999999999999</c:v>
                </c:pt>
                <c:pt idx="4513">
                  <c:v>-20.399999999999999</c:v>
                </c:pt>
                <c:pt idx="4514">
                  <c:v>-20.37</c:v>
                </c:pt>
                <c:pt idx="4515">
                  <c:v>-20.381999999999991</c:v>
                </c:pt>
                <c:pt idx="4516">
                  <c:v>-20.433</c:v>
                </c:pt>
                <c:pt idx="4517">
                  <c:v>-20.423999999999989</c:v>
                </c:pt>
                <c:pt idx="4518">
                  <c:v>-20.454000000000001</c:v>
                </c:pt>
                <c:pt idx="4519">
                  <c:v>-20.52</c:v>
                </c:pt>
                <c:pt idx="4520">
                  <c:v>-20.462999999999983</c:v>
                </c:pt>
                <c:pt idx="4521">
                  <c:v>-20.507999999999999</c:v>
                </c:pt>
                <c:pt idx="4522">
                  <c:v>-20.64</c:v>
                </c:pt>
                <c:pt idx="4523">
                  <c:v>-20.577000000000005</c:v>
                </c:pt>
                <c:pt idx="4524">
                  <c:v>-20.529</c:v>
                </c:pt>
                <c:pt idx="4525">
                  <c:v>-20.55</c:v>
                </c:pt>
                <c:pt idx="4526">
                  <c:v>-20.61000000000001</c:v>
                </c:pt>
                <c:pt idx="4527">
                  <c:v>-20.532</c:v>
                </c:pt>
                <c:pt idx="4528">
                  <c:v>-19.77</c:v>
                </c:pt>
                <c:pt idx="4529">
                  <c:v>-18.582999999999981</c:v>
                </c:pt>
                <c:pt idx="4530">
                  <c:v>-17.919</c:v>
                </c:pt>
                <c:pt idx="4531">
                  <c:v>-17.274000000000001</c:v>
                </c:pt>
                <c:pt idx="4532">
                  <c:v>-16.757000000000001</c:v>
                </c:pt>
                <c:pt idx="4533">
                  <c:v>-16.420999999999989</c:v>
                </c:pt>
                <c:pt idx="4534">
                  <c:v>-16.221999999999991</c:v>
                </c:pt>
                <c:pt idx="4535">
                  <c:v>-15.861000000000002</c:v>
                </c:pt>
                <c:pt idx="4536">
                  <c:v>-15.720999999999998</c:v>
                </c:pt>
                <c:pt idx="4537">
                  <c:v>-15.587</c:v>
                </c:pt>
                <c:pt idx="4538">
                  <c:v>-15.336</c:v>
                </c:pt>
                <c:pt idx="4539">
                  <c:v>-15.204000000000001</c:v>
                </c:pt>
                <c:pt idx="4540">
                  <c:v>-15.093</c:v>
                </c:pt>
                <c:pt idx="4541">
                  <c:v>-14.97</c:v>
                </c:pt>
                <c:pt idx="4542">
                  <c:v>-14.906000000000002</c:v>
                </c:pt>
                <c:pt idx="4543">
                  <c:v>-14.803000000000004</c:v>
                </c:pt>
                <c:pt idx="4544">
                  <c:v>-14.543999999999999</c:v>
                </c:pt>
                <c:pt idx="4545">
                  <c:v>-14.370000000000005</c:v>
                </c:pt>
                <c:pt idx="4546">
                  <c:v>-14.277000000000001</c:v>
                </c:pt>
                <c:pt idx="4547">
                  <c:v>-14.213999999999999</c:v>
                </c:pt>
                <c:pt idx="4548">
                  <c:v>-13.996</c:v>
                </c:pt>
                <c:pt idx="4549">
                  <c:v>-14.043000000000001</c:v>
                </c:pt>
                <c:pt idx="4550">
                  <c:v>-14.027999999999999</c:v>
                </c:pt>
                <c:pt idx="4551">
                  <c:v>-13.860000000000005</c:v>
                </c:pt>
                <c:pt idx="4552">
                  <c:v>-13.757</c:v>
                </c:pt>
                <c:pt idx="4553">
                  <c:v>-13.725</c:v>
                </c:pt>
                <c:pt idx="4554">
                  <c:v>-13.592000000000002</c:v>
                </c:pt>
                <c:pt idx="4555">
                  <c:v>-13.433</c:v>
                </c:pt>
                <c:pt idx="4556">
                  <c:v>-13.33</c:v>
                </c:pt>
                <c:pt idx="4557">
                  <c:v>-13.350000000000005</c:v>
                </c:pt>
                <c:pt idx="4558">
                  <c:v>-13.28</c:v>
                </c:pt>
                <c:pt idx="4559">
                  <c:v>-13.265000000000002</c:v>
                </c:pt>
                <c:pt idx="4560">
                  <c:v>-13.115</c:v>
                </c:pt>
                <c:pt idx="4561">
                  <c:v>-13.421000000000001</c:v>
                </c:pt>
                <c:pt idx="4562">
                  <c:v>-15.617000000000001</c:v>
                </c:pt>
                <c:pt idx="4563">
                  <c:v>-16.739999999999988</c:v>
                </c:pt>
                <c:pt idx="4564">
                  <c:v>-17.32</c:v>
                </c:pt>
                <c:pt idx="4565">
                  <c:v>-17.593</c:v>
                </c:pt>
                <c:pt idx="4566">
                  <c:v>-17.964999999999989</c:v>
                </c:pt>
                <c:pt idx="4567">
                  <c:v>-17.91</c:v>
                </c:pt>
                <c:pt idx="4568">
                  <c:v>-17.971999999999991</c:v>
                </c:pt>
                <c:pt idx="4569">
                  <c:v>-18.13000000000001</c:v>
                </c:pt>
                <c:pt idx="4570">
                  <c:v>-18.294</c:v>
                </c:pt>
                <c:pt idx="4571">
                  <c:v>-18.466999999999985</c:v>
                </c:pt>
                <c:pt idx="4572">
                  <c:v>-18.507999999999999</c:v>
                </c:pt>
                <c:pt idx="4573">
                  <c:v>-18.622</c:v>
                </c:pt>
                <c:pt idx="4574">
                  <c:v>-18.760000000000002</c:v>
                </c:pt>
                <c:pt idx="4575">
                  <c:v>-18.855</c:v>
                </c:pt>
                <c:pt idx="4576">
                  <c:v>-18.963999999999984</c:v>
                </c:pt>
                <c:pt idx="4577">
                  <c:v>-19.033000000000001</c:v>
                </c:pt>
                <c:pt idx="4578">
                  <c:v>-19.190999999999999</c:v>
                </c:pt>
                <c:pt idx="4579">
                  <c:v>-19.26799999999999</c:v>
                </c:pt>
                <c:pt idx="4580">
                  <c:v>-19.297999999999988</c:v>
                </c:pt>
                <c:pt idx="4581">
                  <c:v>-19.420999999999989</c:v>
                </c:pt>
                <c:pt idx="4582">
                  <c:v>-19.44199999999999</c:v>
                </c:pt>
                <c:pt idx="4583">
                  <c:v>-19.513999999999999</c:v>
                </c:pt>
                <c:pt idx="4584">
                  <c:v>-19.507999999999999</c:v>
                </c:pt>
                <c:pt idx="4585">
                  <c:v>-19.643000000000001</c:v>
                </c:pt>
                <c:pt idx="4586">
                  <c:v>-19.681999999999999</c:v>
                </c:pt>
                <c:pt idx="4587">
                  <c:v>-19.681999999999999</c:v>
                </c:pt>
                <c:pt idx="4588">
                  <c:v>-19.739000000000001</c:v>
                </c:pt>
                <c:pt idx="4589">
                  <c:v>-19.718</c:v>
                </c:pt>
                <c:pt idx="4590">
                  <c:v>-19.895</c:v>
                </c:pt>
                <c:pt idx="4591">
                  <c:v>-19.867999999999999</c:v>
                </c:pt>
                <c:pt idx="4592">
                  <c:v>-19.817000000000011</c:v>
                </c:pt>
                <c:pt idx="4593">
                  <c:v>-19.885999999999989</c:v>
                </c:pt>
                <c:pt idx="4594">
                  <c:v>-19.966999999999985</c:v>
                </c:pt>
                <c:pt idx="4595">
                  <c:v>-19.987999999999989</c:v>
                </c:pt>
                <c:pt idx="4596">
                  <c:v>-20.027999999999999</c:v>
                </c:pt>
                <c:pt idx="4597">
                  <c:v>-20.097000000000001</c:v>
                </c:pt>
                <c:pt idx="4598">
                  <c:v>-20.145</c:v>
                </c:pt>
                <c:pt idx="4599">
                  <c:v>-20.202000000000002</c:v>
                </c:pt>
                <c:pt idx="4600">
                  <c:v>-20.202000000000002</c:v>
                </c:pt>
                <c:pt idx="4601">
                  <c:v>-20.247</c:v>
                </c:pt>
                <c:pt idx="4602">
                  <c:v>-20.34</c:v>
                </c:pt>
                <c:pt idx="4603">
                  <c:v>-20.274000000000001</c:v>
                </c:pt>
                <c:pt idx="4604">
                  <c:v>-20.315999999999999</c:v>
                </c:pt>
                <c:pt idx="4605">
                  <c:v>-20.324999999999999</c:v>
                </c:pt>
                <c:pt idx="4606">
                  <c:v>-20.361000000000001</c:v>
                </c:pt>
                <c:pt idx="4607">
                  <c:v>-20.373000000000001</c:v>
                </c:pt>
                <c:pt idx="4608">
                  <c:v>-20.433</c:v>
                </c:pt>
                <c:pt idx="4609">
                  <c:v>-20.420999999999989</c:v>
                </c:pt>
                <c:pt idx="4610">
                  <c:v>-20.529</c:v>
                </c:pt>
                <c:pt idx="4611">
                  <c:v>-20.541</c:v>
                </c:pt>
                <c:pt idx="4612">
                  <c:v>-20.571000000000005</c:v>
                </c:pt>
                <c:pt idx="4613">
                  <c:v>-20.513999999999999</c:v>
                </c:pt>
                <c:pt idx="4614">
                  <c:v>-20.606999999999999</c:v>
                </c:pt>
                <c:pt idx="4615">
                  <c:v>-20.631000000000011</c:v>
                </c:pt>
                <c:pt idx="4616">
                  <c:v>-20.577000000000005</c:v>
                </c:pt>
                <c:pt idx="4617">
                  <c:v>-20.646000000000001</c:v>
                </c:pt>
                <c:pt idx="4618">
                  <c:v>-20.67</c:v>
                </c:pt>
                <c:pt idx="4619">
                  <c:v>-20.777999999999999</c:v>
                </c:pt>
                <c:pt idx="4620">
                  <c:v>-20.687999999999999</c:v>
                </c:pt>
                <c:pt idx="4621">
                  <c:v>-20.751000000000001</c:v>
                </c:pt>
                <c:pt idx="4622">
                  <c:v>-20.74799999999999</c:v>
                </c:pt>
                <c:pt idx="4623">
                  <c:v>-20.733000000000001</c:v>
                </c:pt>
                <c:pt idx="4624">
                  <c:v>-20.433</c:v>
                </c:pt>
                <c:pt idx="4625">
                  <c:v>-19.553000000000001</c:v>
                </c:pt>
                <c:pt idx="4626">
                  <c:v>-18.582999999999981</c:v>
                </c:pt>
                <c:pt idx="4627">
                  <c:v>-17.946000000000002</c:v>
                </c:pt>
                <c:pt idx="4628">
                  <c:v>-17.280999999999985</c:v>
                </c:pt>
                <c:pt idx="4629">
                  <c:v>-16.728000000000002</c:v>
                </c:pt>
                <c:pt idx="4630">
                  <c:v>-16.393999999999988</c:v>
                </c:pt>
                <c:pt idx="4631">
                  <c:v>-16.097000000000001</c:v>
                </c:pt>
                <c:pt idx="4632">
                  <c:v>-15.907</c:v>
                </c:pt>
                <c:pt idx="4633">
                  <c:v>-15.734999999999999</c:v>
                </c:pt>
                <c:pt idx="4634">
                  <c:v>-15.495000000000005</c:v>
                </c:pt>
                <c:pt idx="4635">
                  <c:v>-15.378</c:v>
                </c:pt>
                <c:pt idx="4636">
                  <c:v>-15.229999999999999</c:v>
                </c:pt>
                <c:pt idx="4637">
                  <c:v>-15.162000000000004</c:v>
                </c:pt>
                <c:pt idx="4638">
                  <c:v>-15.024000000000001</c:v>
                </c:pt>
                <c:pt idx="4639">
                  <c:v>-14.957000000000004</c:v>
                </c:pt>
                <c:pt idx="4640">
                  <c:v>-14.829000000000002</c:v>
                </c:pt>
                <c:pt idx="4641">
                  <c:v>-14.643999999999998</c:v>
                </c:pt>
                <c:pt idx="4642">
                  <c:v>-14.594000000000001</c:v>
                </c:pt>
                <c:pt idx="4643">
                  <c:v>-14.535</c:v>
                </c:pt>
                <c:pt idx="4644">
                  <c:v>-14.376000000000007</c:v>
                </c:pt>
                <c:pt idx="4645">
                  <c:v>-14.364000000000004</c:v>
                </c:pt>
                <c:pt idx="4646">
                  <c:v>-14.116</c:v>
                </c:pt>
                <c:pt idx="4647">
                  <c:v>-14.081</c:v>
                </c:pt>
                <c:pt idx="4648">
                  <c:v>-13.995000000000005</c:v>
                </c:pt>
                <c:pt idx="4649">
                  <c:v>-13.913</c:v>
                </c:pt>
                <c:pt idx="4650">
                  <c:v>-13.926</c:v>
                </c:pt>
                <c:pt idx="4651">
                  <c:v>-13.793000000000001</c:v>
                </c:pt>
                <c:pt idx="4652">
                  <c:v>-13.604000000000001</c:v>
                </c:pt>
                <c:pt idx="4653">
                  <c:v>-13.603</c:v>
                </c:pt>
                <c:pt idx="4654">
                  <c:v>-13.507</c:v>
                </c:pt>
                <c:pt idx="4655">
                  <c:v>-13.407</c:v>
                </c:pt>
                <c:pt idx="4656">
                  <c:v>-13.533000000000001</c:v>
                </c:pt>
                <c:pt idx="4657">
                  <c:v>-13.357000000000006</c:v>
                </c:pt>
                <c:pt idx="4658">
                  <c:v>-13.289</c:v>
                </c:pt>
                <c:pt idx="4659">
                  <c:v>-12.973000000000004</c:v>
                </c:pt>
                <c:pt idx="4660">
                  <c:v>-12.861000000000002</c:v>
                </c:pt>
                <c:pt idx="4661">
                  <c:v>-14.583</c:v>
                </c:pt>
                <c:pt idx="4662">
                  <c:v>-16.303000000000001</c:v>
                </c:pt>
                <c:pt idx="4663">
                  <c:v>-17.17700000000001</c:v>
                </c:pt>
                <c:pt idx="4664">
                  <c:v>-17.553000000000001</c:v>
                </c:pt>
                <c:pt idx="4665">
                  <c:v>-17.759</c:v>
                </c:pt>
                <c:pt idx="4666">
                  <c:v>-17.934999999999999</c:v>
                </c:pt>
                <c:pt idx="4667">
                  <c:v>-18.15100000000001</c:v>
                </c:pt>
                <c:pt idx="4668">
                  <c:v>-18.186</c:v>
                </c:pt>
                <c:pt idx="4669">
                  <c:v>-18.318999999999999</c:v>
                </c:pt>
                <c:pt idx="4670">
                  <c:v>-18.417999999999999</c:v>
                </c:pt>
                <c:pt idx="4671">
                  <c:v>-18.593</c:v>
                </c:pt>
                <c:pt idx="4672">
                  <c:v>-18.786999999999985</c:v>
                </c:pt>
                <c:pt idx="4673">
                  <c:v>-18.895</c:v>
                </c:pt>
                <c:pt idx="4674">
                  <c:v>-19.033000000000001</c:v>
                </c:pt>
                <c:pt idx="4675">
                  <c:v>-19.138000000000005</c:v>
                </c:pt>
                <c:pt idx="4676">
                  <c:v>-19.17700000000001</c:v>
                </c:pt>
                <c:pt idx="4677">
                  <c:v>-19.273</c:v>
                </c:pt>
                <c:pt idx="4678">
                  <c:v>-19.347999999999999</c:v>
                </c:pt>
                <c:pt idx="4679">
                  <c:v>-19.39</c:v>
                </c:pt>
                <c:pt idx="4680">
                  <c:v>-19.523</c:v>
                </c:pt>
                <c:pt idx="4681">
                  <c:v>-19.606999999999999</c:v>
                </c:pt>
                <c:pt idx="4682">
                  <c:v>-19.579999999999988</c:v>
                </c:pt>
                <c:pt idx="4683">
                  <c:v>-19.684999999999999</c:v>
                </c:pt>
                <c:pt idx="4684">
                  <c:v>-19.888999999999989</c:v>
                </c:pt>
                <c:pt idx="4685">
                  <c:v>-19.963999999999984</c:v>
                </c:pt>
                <c:pt idx="4686">
                  <c:v>-19.966999999999985</c:v>
                </c:pt>
                <c:pt idx="4687">
                  <c:v>-20.012</c:v>
                </c:pt>
                <c:pt idx="4688">
                  <c:v>-20.067</c:v>
                </c:pt>
                <c:pt idx="4689">
                  <c:v>-20.161999999999999</c:v>
                </c:pt>
                <c:pt idx="4690">
                  <c:v>-20.161000000000001</c:v>
                </c:pt>
                <c:pt idx="4691">
                  <c:v>-20.17700000000001</c:v>
                </c:pt>
                <c:pt idx="4692">
                  <c:v>-20.181999999999999</c:v>
                </c:pt>
                <c:pt idx="4693">
                  <c:v>-20.257000000000001</c:v>
                </c:pt>
                <c:pt idx="4694">
                  <c:v>-20.291</c:v>
                </c:pt>
                <c:pt idx="4695">
                  <c:v>-20.388000000000002</c:v>
                </c:pt>
                <c:pt idx="4696">
                  <c:v>-20.327000000000005</c:v>
                </c:pt>
                <c:pt idx="4697">
                  <c:v>-20.419</c:v>
                </c:pt>
                <c:pt idx="4698">
                  <c:v>-20.53</c:v>
                </c:pt>
                <c:pt idx="4699">
                  <c:v>-20.596</c:v>
                </c:pt>
                <c:pt idx="4700">
                  <c:v>-20.567999999999991</c:v>
                </c:pt>
                <c:pt idx="4701">
                  <c:v>-20.591000000000001</c:v>
                </c:pt>
                <c:pt idx="4702">
                  <c:v>-20.548999999999989</c:v>
                </c:pt>
                <c:pt idx="4703">
                  <c:v>-20.702999999999989</c:v>
                </c:pt>
                <c:pt idx="4704">
                  <c:v>-20.641999999999999</c:v>
                </c:pt>
                <c:pt idx="4705">
                  <c:v>-20.683</c:v>
                </c:pt>
                <c:pt idx="4706">
                  <c:v>-20.780999999999985</c:v>
                </c:pt>
                <c:pt idx="4707">
                  <c:v>-20.774999999999999</c:v>
                </c:pt>
                <c:pt idx="4708">
                  <c:v>-20.780999999999985</c:v>
                </c:pt>
                <c:pt idx="4709">
                  <c:v>-20.798999999999989</c:v>
                </c:pt>
                <c:pt idx="4710">
                  <c:v>-20.88</c:v>
                </c:pt>
                <c:pt idx="4711">
                  <c:v>-20.966999999999985</c:v>
                </c:pt>
                <c:pt idx="4712">
                  <c:v>-20.788999999999984</c:v>
                </c:pt>
                <c:pt idx="4713">
                  <c:v>-19.327000000000005</c:v>
                </c:pt>
                <c:pt idx="4714">
                  <c:v>-18.850000000000001</c:v>
                </c:pt>
                <c:pt idx="4715">
                  <c:v>-18.202000000000002</c:v>
                </c:pt>
                <c:pt idx="4716">
                  <c:v>-17.579999999999988</c:v>
                </c:pt>
                <c:pt idx="4717">
                  <c:v>-17.021000000000001</c:v>
                </c:pt>
                <c:pt idx="4718">
                  <c:v>-16.634000000000011</c:v>
                </c:pt>
                <c:pt idx="4719">
                  <c:v>-16.390999999999988</c:v>
                </c:pt>
                <c:pt idx="4720">
                  <c:v>-16.067</c:v>
                </c:pt>
                <c:pt idx="4721">
                  <c:v>-15.869000000000005</c:v>
                </c:pt>
                <c:pt idx="4722">
                  <c:v>-15.654</c:v>
                </c:pt>
                <c:pt idx="4723">
                  <c:v>-15.451000000000002</c:v>
                </c:pt>
                <c:pt idx="4724">
                  <c:v>-15.339</c:v>
                </c:pt>
                <c:pt idx="4725">
                  <c:v>-15.389000000000005</c:v>
                </c:pt>
                <c:pt idx="4726">
                  <c:v>-15.251000000000001</c:v>
                </c:pt>
                <c:pt idx="4727">
                  <c:v>-15.043999999999999</c:v>
                </c:pt>
                <c:pt idx="4728">
                  <c:v>-15.037999999999998</c:v>
                </c:pt>
                <c:pt idx="4729">
                  <c:v>-14.912000000000004</c:v>
                </c:pt>
                <c:pt idx="4730">
                  <c:v>-14.767000000000001</c:v>
                </c:pt>
                <c:pt idx="4731">
                  <c:v>-14.713999999999999</c:v>
                </c:pt>
                <c:pt idx="4732">
                  <c:v>-14.652000000000005</c:v>
                </c:pt>
                <c:pt idx="4733">
                  <c:v>-14.529</c:v>
                </c:pt>
                <c:pt idx="4734">
                  <c:v>-14.384</c:v>
                </c:pt>
                <c:pt idx="4735">
                  <c:v>-14.387</c:v>
                </c:pt>
                <c:pt idx="4736">
                  <c:v>-14.239999999999998</c:v>
                </c:pt>
                <c:pt idx="4737">
                  <c:v>-14.130999999999998</c:v>
                </c:pt>
                <c:pt idx="4738">
                  <c:v>-14.037000000000001</c:v>
                </c:pt>
                <c:pt idx="4739">
                  <c:v>-13.978</c:v>
                </c:pt>
                <c:pt idx="4740">
                  <c:v>-13.720999999999998</c:v>
                </c:pt>
                <c:pt idx="4741">
                  <c:v>-13.78</c:v>
                </c:pt>
                <c:pt idx="4742">
                  <c:v>-13.729999999999999</c:v>
                </c:pt>
                <c:pt idx="4743">
                  <c:v>-13.524000000000001</c:v>
                </c:pt>
                <c:pt idx="4744">
                  <c:v>-13.654</c:v>
                </c:pt>
                <c:pt idx="4745">
                  <c:v>-13.665000000000004</c:v>
                </c:pt>
                <c:pt idx="4746">
                  <c:v>-13.524000000000001</c:v>
                </c:pt>
                <c:pt idx="4747">
                  <c:v>-13.524000000000001</c:v>
                </c:pt>
                <c:pt idx="4748">
                  <c:v>-13.403</c:v>
                </c:pt>
                <c:pt idx="4749">
                  <c:v>-13.285</c:v>
                </c:pt>
                <c:pt idx="4750">
                  <c:v>-13.176</c:v>
                </c:pt>
                <c:pt idx="4751">
                  <c:v>-13.126000000000001</c:v>
                </c:pt>
                <c:pt idx="4752">
                  <c:v>-13.088000000000001</c:v>
                </c:pt>
                <c:pt idx="4753">
                  <c:v>-15.226999999999999</c:v>
                </c:pt>
                <c:pt idx="4754">
                  <c:v>-16.571000000000005</c:v>
                </c:pt>
                <c:pt idx="4755">
                  <c:v>-17.242999999999984</c:v>
                </c:pt>
                <c:pt idx="4756">
                  <c:v>-17.678999999999988</c:v>
                </c:pt>
                <c:pt idx="4757">
                  <c:v>-17.891999999999999</c:v>
                </c:pt>
                <c:pt idx="4758">
                  <c:v>-18.117000000000012</c:v>
                </c:pt>
                <c:pt idx="4759">
                  <c:v>-18.173999999999999</c:v>
                </c:pt>
                <c:pt idx="4760">
                  <c:v>-18.372</c:v>
                </c:pt>
                <c:pt idx="4761">
                  <c:v>-18.492999999999984</c:v>
                </c:pt>
                <c:pt idx="4762">
                  <c:v>-18.622</c:v>
                </c:pt>
                <c:pt idx="4763">
                  <c:v>-18.802</c:v>
                </c:pt>
                <c:pt idx="4764">
                  <c:v>-18.891999999999999</c:v>
                </c:pt>
                <c:pt idx="4765">
                  <c:v>-19.062999999999985</c:v>
                </c:pt>
                <c:pt idx="4766">
                  <c:v>-19.216000000000001</c:v>
                </c:pt>
                <c:pt idx="4767">
                  <c:v>-19.281999999999989</c:v>
                </c:pt>
                <c:pt idx="4768">
                  <c:v>-19.402999999999984</c:v>
                </c:pt>
                <c:pt idx="4769">
                  <c:v>-19.381999999999991</c:v>
                </c:pt>
                <c:pt idx="4770">
                  <c:v>-19.553000000000001</c:v>
                </c:pt>
                <c:pt idx="4771">
                  <c:v>-19.61900000000001</c:v>
                </c:pt>
                <c:pt idx="4772">
                  <c:v>-19.792999999999989</c:v>
                </c:pt>
                <c:pt idx="4773">
                  <c:v>-19.838000000000001</c:v>
                </c:pt>
                <c:pt idx="4774">
                  <c:v>-19.942999999999984</c:v>
                </c:pt>
                <c:pt idx="4775">
                  <c:v>-19.981999999999989</c:v>
                </c:pt>
                <c:pt idx="4776">
                  <c:v>-19.939999999999991</c:v>
                </c:pt>
                <c:pt idx="4777">
                  <c:v>-20.143999999999988</c:v>
                </c:pt>
                <c:pt idx="4778">
                  <c:v>-20.12</c:v>
                </c:pt>
                <c:pt idx="4779">
                  <c:v>-20.189</c:v>
                </c:pt>
                <c:pt idx="4780">
                  <c:v>-20.263999999999989</c:v>
                </c:pt>
                <c:pt idx="4781">
                  <c:v>-20.282999999999983</c:v>
                </c:pt>
                <c:pt idx="4782">
                  <c:v>-20.295000000000002</c:v>
                </c:pt>
                <c:pt idx="4783">
                  <c:v>-20.431000000000001</c:v>
                </c:pt>
                <c:pt idx="4784">
                  <c:v>-20.491</c:v>
                </c:pt>
                <c:pt idx="4785">
                  <c:v>-20.467999999999989</c:v>
                </c:pt>
                <c:pt idx="4786">
                  <c:v>-20.536000000000001</c:v>
                </c:pt>
                <c:pt idx="4787">
                  <c:v>-20.54</c:v>
                </c:pt>
                <c:pt idx="4788">
                  <c:v>-20.771999999999988</c:v>
                </c:pt>
                <c:pt idx="4789">
                  <c:v>-20.672999999999988</c:v>
                </c:pt>
                <c:pt idx="4790">
                  <c:v>-20.690999999999999</c:v>
                </c:pt>
                <c:pt idx="4791">
                  <c:v>-20.594000000000001</c:v>
                </c:pt>
                <c:pt idx="4792">
                  <c:v>-20.687999999999999</c:v>
                </c:pt>
                <c:pt idx="4793">
                  <c:v>-20.823</c:v>
                </c:pt>
                <c:pt idx="4794">
                  <c:v>-20.859000000000005</c:v>
                </c:pt>
                <c:pt idx="4795">
                  <c:v>-20.873999999999999</c:v>
                </c:pt>
                <c:pt idx="4796">
                  <c:v>-21.006</c:v>
                </c:pt>
                <c:pt idx="4797">
                  <c:v>-21.065999999999985</c:v>
                </c:pt>
                <c:pt idx="4798">
                  <c:v>-20.736000000000001</c:v>
                </c:pt>
                <c:pt idx="4799">
                  <c:v>-19.327000000000005</c:v>
                </c:pt>
                <c:pt idx="4800">
                  <c:v>-18.456</c:v>
                </c:pt>
                <c:pt idx="4801">
                  <c:v>-18</c:v>
                </c:pt>
                <c:pt idx="4802">
                  <c:v>-17.579000000000001</c:v>
                </c:pt>
                <c:pt idx="4803">
                  <c:v>-17.081</c:v>
                </c:pt>
                <c:pt idx="4804">
                  <c:v>-16.443999999999988</c:v>
                </c:pt>
                <c:pt idx="4805">
                  <c:v>-16.292999999999989</c:v>
                </c:pt>
                <c:pt idx="4806">
                  <c:v>-16.071999999999999</c:v>
                </c:pt>
                <c:pt idx="4807">
                  <c:v>-15.866000000000005</c:v>
                </c:pt>
                <c:pt idx="4808">
                  <c:v>-15.716000000000001</c:v>
                </c:pt>
                <c:pt idx="4809">
                  <c:v>-15.577</c:v>
                </c:pt>
                <c:pt idx="4810">
                  <c:v>-15.468</c:v>
                </c:pt>
                <c:pt idx="4811">
                  <c:v>-15.389000000000005</c:v>
                </c:pt>
                <c:pt idx="4812">
                  <c:v>-15.412000000000004</c:v>
                </c:pt>
                <c:pt idx="4813">
                  <c:v>-15.3</c:v>
                </c:pt>
                <c:pt idx="4814">
                  <c:v>-15.012</c:v>
                </c:pt>
                <c:pt idx="4815">
                  <c:v>-15.123000000000001</c:v>
                </c:pt>
                <c:pt idx="4816">
                  <c:v>-14.903</c:v>
                </c:pt>
                <c:pt idx="4817">
                  <c:v>-14.749000000000001</c:v>
                </c:pt>
                <c:pt idx="4818">
                  <c:v>-14.776</c:v>
                </c:pt>
                <c:pt idx="4819">
                  <c:v>-14.575000000000005</c:v>
                </c:pt>
                <c:pt idx="4820">
                  <c:v>-14.363000000000005</c:v>
                </c:pt>
                <c:pt idx="4821">
                  <c:v>-14.363000000000005</c:v>
                </c:pt>
                <c:pt idx="4822">
                  <c:v>-14.537000000000001</c:v>
                </c:pt>
                <c:pt idx="4823">
                  <c:v>-14.584</c:v>
                </c:pt>
                <c:pt idx="4824">
                  <c:v>-14.472000000000005</c:v>
                </c:pt>
                <c:pt idx="4825">
                  <c:v>-14.145</c:v>
                </c:pt>
                <c:pt idx="4826">
                  <c:v>-14.119</c:v>
                </c:pt>
                <c:pt idx="4827">
                  <c:v>-13.947999999999999</c:v>
                </c:pt>
                <c:pt idx="4828">
                  <c:v>-13.98</c:v>
                </c:pt>
                <c:pt idx="4829">
                  <c:v>-13.945</c:v>
                </c:pt>
                <c:pt idx="4830">
                  <c:v>-13.824</c:v>
                </c:pt>
                <c:pt idx="4831">
                  <c:v>-13.55</c:v>
                </c:pt>
                <c:pt idx="4832">
                  <c:v>-13.617999999999999</c:v>
                </c:pt>
                <c:pt idx="4833">
                  <c:v>-13.717999999999998</c:v>
                </c:pt>
                <c:pt idx="4834">
                  <c:v>-13.471</c:v>
                </c:pt>
                <c:pt idx="4835">
                  <c:v>-13.426</c:v>
                </c:pt>
                <c:pt idx="4836">
                  <c:v>-13.308</c:v>
                </c:pt>
                <c:pt idx="4837">
                  <c:v>-13.287999999999998</c:v>
                </c:pt>
                <c:pt idx="4838">
                  <c:v>-13.207999999999998</c:v>
                </c:pt>
                <c:pt idx="4839">
                  <c:v>-13.111000000000001</c:v>
                </c:pt>
                <c:pt idx="4840">
                  <c:v>-14.092000000000002</c:v>
                </c:pt>
                <c:pt idx="4841">
                  <c:v>-16.024999999999999</c:v>
                </c:pt>
                <c:pt idx="4842">
                  <c:v>-17.004000000000001</c:v>
                </c:pt>
                <c:pt idx="4843">
                  <c:v>-17.485999999999983</c:v>
                </c:pt>
                <c:pt idx="4844">
                  <c:v>-17.920000000000002</c:v>
                </c:pt>
                <c:pt idx="4845">
                  <c:v>-18.17700000000001</c:v>
                </c:pt>
                <c:pt idx="4846">
                  <c:v>-18.24199999999999</c:v>
                </c:pt>
                <c:pt idx="4847">
                  <c:v>-18.378</c:v>
                </c:pt>
                <c:pt idx="4848">
                  <c:v>-18.538</c:v>
                </c:pt>
                <c:pt idx="4849">
                  <c:v>-18.734999999999999</c:v>
                </c:pt>
                <c:pt idx="4850">
                  <c:v>-18.902999999999984</c:v>
                </c:pt>
                <c:pt idx="4851">
                  <c:v>-19.087</c:v>
                </c:pt>
                <c:pt idx="4852">
                  <c:v>-19.158999999999999</c:v>
                </c:pt>
                <c:pt idx="4853">
                  <c:v>-19.27</c:v>
                </c:pt>
                <c:pt idx="4854">
                  <c:v>-19.452999999999989</c:v>
                </c:pt>
                <c:pt idx="4855">
                  <c:v>-19.530999999999999</c:v>
                </c:pt>
                <c:pt idx="4856">
                  <c:v>-19.512</c:v>
                </c:pt>
                <c:pt idx="4857">
                  <c:v>-19.693999999999999</c:v>
                </c:pt>
                <c:pt idx="4858">
                  <c:v>-19.774999999999999</c:v>
                </c:pt>
                <c:pt idx="4859">
                  <c:v>-19.888999999999989</c:v>
                </c:pt>
                <c:pt idx="4860">
                  <c:v>-20.068999999999988</c:v>
                </c:pt>
                <c:pt idx="4861">
                  <c:v>-20.081</c:v>
                </c:pt>
                <c:pt idx="4862">
                  <c:v>-20.123999999999999</c:v>
                </c:pt>
                <c:pt idx="4863">
                  <c:v>-20.216000000000001</c:v>
                </c:pt>
                <c:pt idx="4864">
                  <c:v>-20.273</c:v>
                </c:pt>
                <c:pt idx="4865">
                  <c:v>-20.390999999999988</c:v>
                </c:pt>
                <c:pt idx="4866">
                  <c:v>-20.434000000000001</c:v>
                </c:pt>
                <c:pt idx="4867">
                  <c:v>-20.513999999999999</c:v>
                </c:pt>
                <c:pt idx="4868">
                  <c:v>-20.512</c:v>
                </c:pt>
                <c:pt idx="4869">
                  <c:v>-20.565999999999985</c:v>
                </c:pt>
                <c:pt idx="4870">
                  <c:v>-20.648</c:v>
                </c:pt>
                <c:pt idx="4871">
                  <c:v>-20.648</c:v>
                </c:pt>
                <c:pt idx="4872">
                  <c:v>-20.681000000000001</c:v>
                </c:pt>
                <c:pt idx="4873">
                  <c:v>-20.800999999999988</c:v>
                </c:pt>
                <c:pt idx="4874">
                  <c:v>-20.818999999999999</c:v>
                </c:pt>
                <c:pt idx="4875">
                  <c:v>-20.771000000000001</c:v>
                </c:pt>
                <c:pt idx="4876">
                  <c:v>-20.867000000000001</c:v>
                </c:pt>
                <c:pt idx="4877">
                  <c:v>-20.917999999999999</c:v>
                </c:pt>
                <c:pt idx="4878">
                  <c:v>-21.009</c:v>
                </c:pt>
                <c:pt idx="4879">
                  <c:v>-21.042000000000002</c:v>
                </c:pt>
                <c:pt idx="4880">
                  <c:v>-21.123000000000001</c:v>
                </c:pt>
                <c:pt idx="4881">
                  <c:v>-21.074999999999999</c:v>
                </c:pt>
                <c:pt idx="4882">
                  <c:v>-20.92199999999999</c:v>
                </c:pt>
                <c:pt idx="4883">
                  <c:v>-19.972999999999985</c:v>
                </c:pt>
                <c:pt idx="4884">
                  <c:v>-19.006</c:v>
                </c:pt>
                <c:pt idx="4885">
                  <c:v>-18.347999999999999</c:v>
                </c:pt>
                <c:pt idx="4886">
                  <c:v>-17.936</c:v>
                </c:pt>
                <c:pt idx="4887">
                  <c:v>-17.524999999999999</c:v>
                </c:pt>
                <c:pt idx="4888">
                  <c:v>-17.085999999999984</c:v>
                </c:pt>
                <c:pt idx="4889">
                  <c:v>-16.635999999999999</c:v>
                </c:pt>
                <c:pt idx="4890">
                  <c:v>-16.375</c:v>
                </c:pt>
                <c:pt idx="4891">
                  <c:v>-16.074999999999999</c:v>
                </c:pt>
                <c:pt idx="4892">
                  <c:v>-15.875000000000005</c:v>
                </c:pt>
                <c:pt idx="4893">
                  <c:v>-15.695</c:v>
                </c:pt>
                <c:pt idx="4894">
                  <c:v>-15.539</c:v>
                </c:pt>
                <c:pt idx="4895">
                  <c:v>-15.421000000000001</c:v>
                </c:pt>
                <c:pt idx="4896">
                  <c:v>-15.146999999999998</c:v>
                </c:pt>
                <c:pt idx="4897">
                  <c:v>-15.512</c:v>
                </c:pt>
                <c:pt idx="4898">
                  <c:v>-15.228999999999999</c:v>
                </c:pt>
                <c:pt idx="4899">
                  <c:v>-15.040999999999999</c:v>
                </c:pt>
                <c:pt idx="4900">
                  <c:v>-14.826000000000002</c:v>
                </c:pt>
                <c:pt idx="4901">
                  <c:v>-14.82</c:v>
                </c:pt>
                <c:pt idx="4902">
                  <c:v>-14.852000000000006</c:v>
                </c:pt>
                <c:pt idx="4903">
                  <c:v>-14.84</c:v>
                </c:pt>
                <c:pt idx="4904">
                  <c:v>-14.571</c:v>
                </c:pt>
                <c:pt idx="4905">
                  <c:v>-14.667</c:v>
                </c:pt>
                <c:pt idx="4906">
                  <c:v>-14.488</c:v>
                </c:pt>
                <c:pt idx="4907">
                  <c:v>-14.322000000000005</c:v>
                </c:pt>
                <c:pt idx="4908">
                  <c:v>-14.263</c:v>
                </c:pt>
                <c:pt idx="4909">
                  <c:v>-14.608000000000001</c:v>
                </c:pt>
                <c:pt idx="4910">
                  <c:v>-14.44</c:v>
                </c:pt>
                <c:pt idx="4911">
                  <c:v>-14.176</c:v>
                </c:pt>
                <c:pt idx="4912">
                  <c:v>-14.183</c:v>
                </c:pt>
                <c:pt idx="4913">
                  <c:v>-14.297999999999998</c:v>
                </c:pt>
                <c:pt idx="4914">
                  <c:v>-14.136000000000001</c:v>
                </c:pt>
                <c:pt idx="4915">
                  <c:v>-13.759</c:v>
                </c:pt>
                <c:pt idx="4916">
                  <c:v>-13.962000000000005</c:v>
                </c:pt>
                <c:pt idx="4917">
                  <c:v>-13.694000000000001</c:v>
                </c:pt>
                <c:pt idx="4918">
                  <c:v>-13.850000000000005</c:v>
                </c:pt>
                <c:pt idx="4919">
                  <c:v>-13.833</c:v>
                </c:pt>
                <c:pt idx="4920">
                  <c:v>-13.747999999999999</c:v>
                </c:pt>
                <c:pt idx="4921">
                  <c:v>-13.734999999999999</c:v>
                </c:pt>
                <c:pt idx="4922">
                  <c:v>-13.509</c:v>
                </c:pt>
                <c:pt idx="4923">
                  <c:v>-13.43</c:v>
                </c:pt>
                <c:pt idx="4924">
                  <c:v>-13.421000000000001</c:v>
                </c:pt>
                <c:pt idx="4925">
                  <c:v>-13.266</c:v>
                </c:pt>
                <c:pt idx="4926">
                  <c:v>-13.432</c:v>
                </c:pt>
                <c:pt idx="4927">
                  <c:v>-15.786</c:v>
                </c:pt>
                <c:pt idx="4928">
                  <c:v>-16.99199999999999</c:v>
                </c:pt>
                <c:pt idx="4929">
                  <c:v>-17.654000000000011</c:v>
                </c:pt>
                <c:pt idx="4930">
                  <c:v>-18.004999999999999</c:v>
                </c:pt>
                <c:pt idx="4931">
                  <c:v>-18.292999999999989</c:v>
                </c:pt>
                <c:pt idx="4932">
                  <c:v>-18.344000000000001</c:v>
                </c:pt>
                <c:pt idx="4933">
                  <c:v>-18.474</c:v>
                </c:pt>
                <c:pt idx="4934">
                  <c:v>-18.609000000000005</c:v>
                </c:pt>
                <c:pt idx="4935">
                  <c:v>-18.83400000000001</c:v>
                </c:pt>
                <c:pt idx="4936">
                  <c:v>-18.951000000000001</c:v>
                </c:pt>
                <c:pt idx="4937">
                  <c:v>-19.178999999999988</c:v>
                </c:pt>
                <c:pt idx="4938">
                  <c:v>-19.359000000000005</c:v>
                </c:pt>
                <c:pt idx="4939">
                  <c:v>-19.407999999999991</c:v>
                </c:pt>
                <c:pt idx="4940">
                  <c:v>-19.573</c:v>
                </c:pt>
                <c:pt idx="4941">
                  <c:v>-19.645</c:v>
                </c:pt>
                <c:pt idx="4942">
                  <c:v>-19.72</c:v>
                </c:pt>
                <c:pt idx="4943">
                  <c:v>-19.876000000000001</c:v>
                </c:pt>
                <c:pt idx="4944">
                  <c:v>-19.920999999999989</c:v>
                </c:pt>
                <c:pt idx="4945">
                  <c:v>-20.038</c:v>
                </c:pt>
                <c:pt idx="4946">
                  <c:v>-20.071000000000005</c:v>
                </c:pt>
                <c:pt idx="4947">
                  <c:v>-20.122</c:v>
                </c:pt>
                <c:pt idx="4948">
                  <c:v>-20.175999999999988</c:v>
                </c:pt>
                <c:pt idx="4949">
                  <c:v>-20.375</c:v>
                </c:pt>
                <c:pt idx="4950">
                  <c:v>-20.437999999999999</c:v>
                </c:pt>
                <c:pt idx="4951">
                  <c:v>-20.464999999999989</c:v>
                </c:pt>
                <c:pt idx="4952">
                  <c:v>-20.58799999999999</c:v>
                </c:pt>
                <c:pt idx="4953">
                  <c:v>-20.542999999999989</c:v>
                </c:pt>
                <c:pt idx="4954">
                  <c:v>-20.69</c:v>
                </c:pt>
                <c:pt idx="4955">
                  <c:v>-20.76199999999999</c:v>
                </c:pt>
                <c:pt idx="4956">
                  <c:v>-20.846</c:v>
                </c:pt>
                <c:pt idx="4957">
                  <c:v>-20.864999999999988</c:v>
                </c:pt>
                <c:pt idx="4958">
                  <c:v>-20.859000000000005</c:v>
                </c:pt>
                <c:pt idx="4959">
                  <c:v>-20.97</c:v>
                </c:pt>
                <c:pt idx="4960">
                  <c:v>-21.06</c:v>
                </c:pt>
                <c:pt idx="4961">
                  <c:v>-21.132999999999999</c:v>
                </c:pt>
                <c:pt idx="4962">
                  <c:v>-21.135000000000005</c:v>
                </c:pt>
                <c:pt idx="4963">
                  <c:v>-21.158000000000001</c:v>
                </c:pt>
                <c:pt idx="4964">
                  <c:v>-21.33400000000001</c:v>
                </c:pt>
                <c:pt idx="4965">
                  <c:v>-20.550999999999988</c:v>
                </c:pt>
                <c:pt idx="4966">
                  <c:v>-18.893999999999988</c:v>
                </c:pt>
                <c:pt idx="4967">
                  <c:v>-18.475999999999988</c:v>
                </c:pt>
                <c:pt idx="4968">
                  <c:v>-17.987999999999989</c:v>
                </c:pt>
                <c:pt idx="4969">
                  <c:v>-17.736999999999988</c:v>
                </c:pt>
                <c:pt idx="4970">
                  <c:v>-17.314000000000011</c:v>
                </c:pt>
                <c:pt idx="4971">
                  <c:v>-17.11900000000001</c:v>
                </c:pt>
                <c:pt idx="4972">
                  <c:v>-16.791</c:v>
                </c:pt>
                <c:pt idx="4973">
                  <c:v>-16.42799999999999</c:v>
                </c:pt>
                <c:pt idx="4974">
                  <c:v>-16.195</c:v>
                </c:pt>
                <c:pt idx="4975">
                  <c:v>-16</c:v>
                </c:pt>
                <c:pt idx="4976">
                  <c:v>-15.824</c:v>
                </c:pt>
                <c:pt idx="4977">
                  <c:v>-15.841000000000001</c:v>
                </c:pt>
                <c:pt idx="4978">
                  <c:v>-15.567</c:v>
                </c:pt>
                <c:pt idx="4979">
                  <c:v>-15.52</c:v>
                </c:pt>
                <c:pt idx="4980">
                  <c:v>-15.382000000000005</c:v>
                </c:pt>
                <c:pt idx="4981">
                  <c:v>-15.497</c:v>
                </c:pt>
                <c:pt idx="4982">
                  <c:v>-15.444000000000001</c:v>
                </c:pt>
                <c:pt idx="4983">
                  <c:v>-15.117000000000001</c:v>
                </c:pt>
                <c:pt idx="4984">
                  <c:v>-15.152000000000005</c:v>
                </c:pt>
                <c:pt idx="4985">
                  <c:v>-14.934000000000001</c:v>
                </c:pt>
                <c:pt idx="4986">
                  <c:v>-14.784000000000001</c:v>
                </c:pt>
                <c:pt idx="4987">
                  <c:v>-14.845000000000002</c:v>
                </c:pt>
                <c:pt idx="4988">
                  <c:v>-14.81</c:v>
                </c:pt>
                <c:pt idx="4989">
                  <c:v>-14.701000000000001</c:v>
                </c:pt>
                <c:pt idx="4990">
                  <c:v>-14.574</c:v>
                </c:pt>
                <c:pt idx="4991">
                  <c:v>-14.622</c:v>
                </c:pt>
                <c:pt idx="4992">
                  <c:v>-14.353000000000005</c:v>
                </c:pt>
                <c:pt idx="4993">
                  <c:v>-14.527000000000001</c:v>
                </c:pt>
                <c:pt idx="4994">
                  <c:v>-14.695</c:v>
                </c:pt>
                <c:pt idx="4995">
                  <c:v>-14.445</c:v>
                </c:pt>
                <c:pt idx="4996">
                  <c:v>-14.401</c:v>
                </c:pt>
                <c:pt idx="4997">
                  <c:v>-14.439</c:v>
                </c:pt>
                <c:pt idx="4998">
                  <c:v>-14.257</c:v>
                </c:pt>
                <c:pt idx="4999">
                  <c:v>-14.225</c:v>
                </c:pt>
                <c:pt idx="5000">
                  <c:v>-14.302000000000005</c:v>
                </c:pt>
                <c:pt idx="5001">
                  <c:v>-14.021000000000001</c:v>
                </c:pt>
                <c:pt idx="5002">
                  <c:v>-13.966000000000006</c:v>
                </c:pt>
                <c:pt idx="5003">
                  <c:v>-14.06</c:v>
                </c:pt>
                <c:pt idx="5004">
                  <c:v>-13.901</c:v>
                </c:pt>
                <c:pt idx="5005">
                  <c:v>-14.103</c:v>
                </c:pt>
                <c:pt idx="5006">
                  <c:v>-13.751000000000001</c:v>
                </c:pt>
                <c:pt idx="5007">
                  <c:v>-13.534000000000001</c:v>
                </c:pt>
                <c:pt idx="5008">
                  <c:v>-13.478</c:v>
                </c:pt>
                <c:pt idx="5009">
                  <c:v>-13.398</c:v>
                </c:pt>
                <c:pt idx="5010">
                  <c:v>-13.501000000000001</c:v>
                </c:pt>
                <c:pt idx="5011">
                  <c:v>-15.001000000000001</c:v>
                </c:pt>
                <c:pt idx="5012">
                  <c:v>-16.545000000000002</c:v>
                </c:pt>
                <c:pt idx="5013">
                  <c:v>-17.454999999999988</c:v>
                </c:pt>
                <c:pt idx="5014">
                  <c:v>-17.931999999999999</c:v>
                </c:pt>
                <c:pt idx="5015">
                  <c:v>-18.210999999999999</c:v>
                </c:pt>
                <c:pt idx="5016">
                  <c:v>-18.42799999999999</c:v>
                </c:pt>
                <c:pt idx="5017">
                  <c:v>-18.545000000000002</c:v>
                </c:pt>
                <c:pt idx="5018">
                  <c:v>-18.754999999999999</c:v>
                </c:pt>
                <c:pt idx="5019">
                  <c:v>-18.878</c:v>
                </c:pt>
                <c:pt idx="5020">
                  <c:v>-19.073</c:v>
                </c:pt>
                <c:pt idx="5021">
                  <c:v>-19.212</c:v>
                </c:pt>
                <c:pt idx="5022">
                  <c:v>-19.323</c:v>
                </c:pt>
                <c:pt idx="5023">
                  <c:v>-19.611000000000011</c:v>
                </c:pt>
                <c:pt idx="5024">
                  <c:v>-19.673999999999999</c:v>
                </c:pt>
                <c:pt idx="5025">
                  <c:v>-19.742999999999984</c:v>
                </c:pt>
                <c:pt idx="5026">
                  <c:v>-19.907999999999991</c:v>
                </c:pt>
                <c:pt idx="5027">
                  <c:v>-19.99499999999999</c:v>
                </c:pt>
                <c:pt idx="5028">
                  <c:v>-20.030999999999999</c:v>
                </c:pt>
                <c:pt idx="5029">
                  <c:v>-20.157000000000011</c:v>
                </c:pt>
                <c:pt idx="5030">
                  <c:v>-20.321999999999999</c:v>
                </c:pt>
                <c:pt idx="5031">
                  <c:v>-20.468999999999983</c:v>
                </c:pt>
                <c:pt idx="5032">
                  <c:v>-20.521999999999988</c:v>
                </c:pt>
                <c:pt idx="5033">
                  <c:v>-20.559000000000001</c:v>
                </c:pt>
                <c:pt idx="5034">
                  <c:v>-20.608000000000001</c:v>
                </c:pt>
                <c:pt idx="5035">
                  <c:v>-20.689</c:v>
                </c:pt>
                <c:pt idx="5036">
                  <c:v>-20.719000000000001</c:v>
                </c:pt>
                <c:pt idx="5037">
                  <c:v>-20.791</c:v>
                </c:pt>
                <c:pt idx="5038">
                  <c:v>-20.925999999999981</c:v>
                </c:pt>
                <c:pt idx="5039">
                  <c:v>-20.974</c:v>
                </c:pt>
                <c:pt idx="5040">
                  <c:v>-21.061</c:v>
                </c:pt>
                <c:pt idx="5041">
                  <c:v>-21.067</c:v>
                </c:pt>
                <c:pt idx="5042">
                  <c:v>-21.076000000000001</c:v>
                </c:pt>
                <c:pt idx="5043">
                  <c:v>-21.13000000000001</c:v>
                </c:pt>
                <c:pt idx="5044">
                  <c:v>-21.213999999999999</c:v>
                </c:pt>
                <c:pt idx="5045">
                  <c:v>-21.253</c:v>
                </c:pt>
                <c:pt idx="5046">
                  <c:v>-21.285999999999984</c:v>
                </c:pt>
                <c:pt idx="5047">
                  <c:v>-21.141999999999999</c:v>
                </c:pt>
                <c:pt idx="5048">
                  <c:v>-20.055</c:v>
                </c:pt>
                <c:pt idx="5049">
                  <c:v>-19.148</c:v>
                </c:pt>
                <c:pt idx="5050">
                  <c:v>-18.420999999999989</c:v>
                </c:pt>
                <c:pt idx="5051">
                  <c:v>-17.99499999999999</c:v>
                </c:pt>
                <c:pt idx="5052">
                  <c:v>-17.814000000000011</c:v>
                </c:pt>
                <c:pt idx="5053">
                  <c:v>-17.555</c:v>
                </c:pt>
                <c:pt idx="5054">
                  <c:v>-17.111000000000011</c:v>
                </c:pt>
                <c:pt idx="5055">
                  <c:v>-16.90199999999999</c:v>
                </c:pt>
                <c:pt idx="5056">
                  <c:v>-16.664000000000001</c:v>
                </c:pt>
                <c:pt idx="5057">
                  <c:v>-16.196999999999999</c:v>
                </c:pt>
                <c:pt idx="5058">
                  <c:v>-16.178999999999988</c:v>
                </c:pt>
                <c:pt idx="5059">
                  <c:v>-16.088999999999984</c:v>
                </c:pt>
                <c:pt idx="5060">
                  <c:v>-16.093</c:v>
                </c:pt>
                <c:pt idx="5061">
                  <c:v>-15.887</c:v>
                </c:pt>
                <c:pt idx="5062">
                  <c:v>-15.720999999999998</c:v>
                </c:pt>
                <c:pt idx="5063">
                  <c:v>-15.584</c:v>
                </c:pt>
                <c:pt idx="5064">
                  <c:v>-15.66</c:v>
                </c:pt>
                <c:pt idx="5065">
                  <c:v>-15.489000000000004</c:v>
                </c:pt>
                <c:pt idx="5066">
                  <c:v>-15.212</c:v>
                </c:pt>
                <c:pt idx="5067">
                  <c:v>-15.201000000000001</c:v>
                </c:pt>
                <c:pt idx="5068">
                  <c:v>-15.28</c:v>
                </c:pt>
                <c:pt idx="5069">
                  <c:v>-15.333</c:v>
                </c:pt>
                <c:pt idx="5070">
                  <c:v>-15.106</c:v>
                </c:pt>
                <c:pt idx="5071">
                  <c:v>-15.277000000000001</c:v>
                </c:pt>
                <c:pt idx="5072">
                  <c:v>-15.226999999999999</c:v>
                </c:pt>
                <c:pt idx="5073">
                  <c:v>-14.994</c:v>
                </c:pt>
                <c:pt idx="5074">
                  <c:v>-14.894</c:v>
                </c:pt>
                <c:pt idx="5075">
                  <c:v>-14.502000000000002</c:v>
                </c:pt>
                <c:pt idx="5076">
                  <c:v>-14.494</c:v>
                </c:pt>
                <c:pt idx="5077">
                  <c:v>-14.526</c:v>
                </c:pt>
                <c:pt idx="5078">
                  <c:v>-14.505000000000004</c:v>
                </c:pt>
                <c:pt idx="5079">
                  <c:v>-14.664</c:v>
                </c:pt>
                <c:pt idx="5080">
                  <c:v>-14.558</c:v>
                </c:pt>
                <c:pt idx="5081">
                  <c:v>-14.561</c:v>
                </c:pt>
                <c:pt idx="5082">
                  <c:v>-14.281000000000001</c:v>
                </c:pt>
                <c:pt idx="5083">
                  <c:v>-14.296000000000001</c:v>
                </c:pt>
                <c:pt idx="5084">
                  <c:v>-14.148999999999999</c:v>
                </c:pt>
                <c:pt idx="5085">
                  <c:v>-13.91</c:v>
                </c:pt>
                <c:pt idx="5086">
                  <c:v>-14.133000000000001</c:v>
                </c:pt>
                <c:pt idx="5087">
                  <c:v>-13.952000000000005</c:v>
                </c:pt>
                <c:pt idx="5088">
                  <c:v>-13.999000000000002</c:v>
                </c:pt>
                <c:pt idx="5089">
                  <c:v>-13.914</c:v>
                </c:pt>
                <c:pt idx="5090">
                  <c:v>-13.789</c:v>
                </c:pt>
                <c:pt idx="5091">
                  <c:v>-13.559000000000005</c:v>
                </c:pt>
                <c:pt idx="5092">
                  <c:v>-13.497</c:v>
                </c:pt>
                <c:pt idx="5093">
                  <c:v>-13.665000000000004</c:v>
                </c:pt>
                <c:pt idx="5094">
                  <c:v>-13.589</c:v>
                </c:pt>
                <c:pt idx="5095">
                  <c:v>-14.534000000000001</c:v>
                </c:pt>
                <c:pt idx="5096">
                  <c:v>-16.434999999999999</c:v>
                </c:pt>
                <c:pt idx="5097">
                  <c:v>-17.338999999999999</c:v>
                </c:pt>
                <c:pt idx="5098">
                  <c:v>-17.91</c:v>
                </c:pt>
                <c:pt idx="5099">
                  <c:v>-18.294</c:v>
                </c:pt>
                <c:pt idx="5100">
                  <c:v>-18.49499999999999</c:v>
                </c:pt>
                <c:pt idx="5101">
                  <c:v>-18.579999999999988</c:v>
                </c:pt>
                <c:pt idx="5102">
                  <c:v>-18.829000000000001</c:v>
                </c:pt>
                <c:pt idx="5103">
                  <c:v>-18.954999999999988</c:v>
                </c:pt>
                <c:pt idx="5104">
                  <c:v>-19.126000000000001</c:v>
                </c:pt>
                <c:pt idx="5105">
                  <c:v>-19.273</c:v>
                </c:pt>
                <c:pt idx="5106">
                  <c:v>-19.384</c:v>
                </c:pt>
                <c:pt idx="5107">
                  <c:v>-19.628</c:v>
                </c:pt>
                <c:pt idx="5108">
                  <c:v>-19.763000000000002</c:v>
                </c:pt>
                <c:pt idx="5109">
                  <c:v>-19.952999999999989</c:v>
                </c:pt>
                <c:pt idx="5110">
                  <c:v>-19.960999999999984</c:v>
                </c:pt>
                <c:pt idx="5111">
                  <c:v>-20.094000000000001</c:v>
                </c:pt>
                <c:pt idx="5112">
                  <c:v>-20.18</c:v>
                </c:pt>
                <c:pt idx="5113">
                  <c:v>-20.329999999999988</c:v>
                </c:pt>
                <c:pt idx="5114">
                  <c:v>-20.47999999999999</c:v>
                </c:pt>
                <c:pt idx="5115">
                  <c:v>-20.541</c:v>
                </c:pt>
                <c:pt idx="5116">
                  <c:v>-20.648</c:v>
                </c:pt>
                <c:pt idx="5117">
                  <c:v>-20.74799999999999</c:v>
                </c:pt>
                <c:pt idx="5118">
                  <c:v>-20.721</c:v>
                </c:pt>
                <c:pt idx="5119">
                  <c:v>-20.821999999999999</c:v>
                </c:pt>
                <c:pt idx="5120">
                  <c:v>-20.885999999999989</c:v>
                </c:pt>
                <c:pt idx="5121">
                  <c:v>-20.913</c:v>
                </c:pt>
                <c:pt idx="5122">
                  <c:v>-21.056999999999999</c:v>
                </c:pt>
                <c:pt idx="5123">
                  <c:v>-21.081</c:v>
                </c:pt>
                <c:pt idx="5124">
                  <c:v>-21.135000000000005</c:v>
                </c:pt>
                <c:pt idx="5125">
                  <c:v>-21.198</c:v>
                </c:pt>
                <c:pt idx="5126">
                  <c:v>-21.303000000000001</c:v>
                </c:pt>
                <c:pt idx="5127">
                  <c:v>-21.248999999999985</c:v>
                </c:pt>
                <c:pt idx="5128">
                  <c:v>-21.45</c:v>
                </c:pt>
                <c:pt idx="5129">
                  <c:v>-21.050999999999988</c:v>
                </c:pt>
                <c:pt idx="5130">
                  <c:v>-19.609000000000005</c:v>
                </c:pt>
                <c:pt idx="5131">
                  <c:v>-19.071999999999999</c:v>
                </c:pt>
                <c:pt idx="5132">
                  <c:v>-18.474</c:v>
                </c:pt>
                <c:pt idx="5133">
                  <c:v>-17.876000000000001</c:v>
                </c:pt>
                <c:pt idx="5134">
                  <c:v>-17.504000000000001</c:v>
                </c:pt>
                <c:pt idx="5135">
                  <c:v>-17.14</c:v>
                </c:pt>
                <c:pt idx="5136">
                  <c:v>-16.771000000000001</c:v>
                </c:pt>
                <c:pt idx="5137">
                  <c:v>-16.548999999999989</c:v>
                </c:pt>
                <c:pt idx="5138">
                  <c:v>-16.332999999999988</c:v>
                </c:pt>
                <c:pt idx="5139">
                  <c:v>-16.271999999999988</c:v>
                </c:pt>
                <c:pt idx="5140">
                  <c:v>-16.184000000000001</c:v>
                </c:pt>
                <c:pt idx="5141">
                  <c:v>-16.193999999999999</c:v>
                </c:pt>
                <c:pt idx="5142">
                  <c:v>-16.021000000000001</c:v>
                </c:pt>
                <c:pt idx="5143">
                  <c:v>-15.858000000000002</c:v>
                </c:pt>
                <c:pt idx="5144">
                  <c:v>-15.652000000000005</c:v>
                </c:pt>
                <c:pt idx="5145">
                  <c:v>-15.602</c:v>
                </c:pt>
                <c:pt idx="5146">
                  <c:v>-15.739999999999998</c:v>
                </c:pt>
                <c:pt idx="5147">
                  <c:v>-15.815000000000005</c:v>
                </c:pt>
                <c:pt idx="5148">
                  <c:v>-15.403</c:v>
                </c:pt>
                <c:pt idx="5149">
                  <c:v>-15.329000000000002</c:v>
                </c:pt>
                <c:pt idx="5150">
                  <c:v>-15.135</c:v>
                </c:pt>
                <c:pt idx="5151">
                  <c:v>-15.255000000000004</c:v>
                </c:pt>
                <c:pt idx="5152">
                  <c:v>-15.105</c:v>
                </c:pt>
                <c:pt idx="5153">
                  <c:v>-14.928000000000001</c:v>
                </c:pt>
                <c:pt idx="5154">
                  <c:v>-14.94</c:v>
                </c:pt>
                <c:pt idx="5155">
                  <c:v>-14.99</c:v>
                </c:pt>
                <c:pt idx="5156">
                  <c:v>-14.828000000000001</c:v>
                </c:pt>
                <c:pt idx="5157">
                  <c:v>-14.934000000000001</c:v>
                </c:pt>
                <c:pt idx="5158">
                  <c:v>-14.669</c:v>
                </c:pt>
                <c:pt idx="5159">
                  <c:v>-14.727999999999998</c:v>
                </c:pt>
                <c:pt idx="5160">
                  <c:v>-14.798999999999999</c:v>
                </c:pt>
                <c:pt idx="5161">
                  <c:v>-14.554</c:v>
                </c:pt>
                <c:pt idx="5162">
                  <c:v>-14.366000000000005</c:v>
                </c:pt>
                <c:pt idx="5163">
                  <c:v>-14.371</c:v>
                </c:pt>
                <c:pt idx="5164">
                  <c:v>-14.277000000000001</c:v>
                </c:pt>
                <c:pt idx="5165">
                  <c:v>-14.295</c:v>
                </c:pt>
                <c:pt idx="5166">
                  <c:v>-14.262</c:v>
                </c:pt>
                <c:pt idx="5167">
                  <c:v>-14.209</c:v>
                </c:pt>
                <c:pt idx="5168">
                  <c:v>-14.077</c:v>
                </c:pt>
                <c:pt idx="5169">
                  <c:v>-14.027000000000001</c:v>
                </c:pt>
                <c:pt idx="5170">
                  <c:v>-14.04</c:v>
                </c:pt>
                <c:pt idx="5171">
                  <c:v>-14.071</c:v>
                </c:pt>
                <c:pt idx="5172">
                  <c:v>-13.802000000000005</c:v>
                </c:pt>
                <c:pt idx="5173">
                  <c:v>-13.945</c:v>
                </c:pt>
                <c:pt idx="5174">
                  <c:v>-13.667</c:v>
                </c:pt>
                <c:pt idx="5175">
                  <c:v>-13.856000000000005</c:v>
                </c:pt>
                <c:pt idx="5176">
                  <c:v>-13.635</c:v>
                </c:pt>
                <c:pt idx="5177">
                  <c:v>-13.495000000000005</c:v>
                </c:pt>
                <c:pt idx="5178">
                  <c:v>-13.611000000000001</c:v>
                </c:pt>
                <c:pt idx="5179">
                  <c:v>-15.146000000000001</c:v>
                </c:pt>
                <c:pt idx="5180">
                  <c:v>-16.797000000000001</c:v>
                </c:pt>
                <c:pt idx="5181">
                  <c:v>-17.617000000000012</c:v>
                </c:pt>
                <c:pt idx="5182">
                  <c:v>-18.131000000000011</c:v>
                </c:pt>
                <c:pt idx="5183">
                  <c:v>-18.407</c:v>
                </c:pt>
                <c:pt idx="5184">
                  <c:v>-18.599</c:v>
                </c:pt>
                <c:pt idx="5185">
                  <c:v>-18.78799999999999</c:v>
                </c:pt>
                <c:pt idx="5186">
                  <c:v>-18.936</c:v>
                </c:pt>
                <c:pt idx="5187">
                  <c:v>-19.103999999999999</c:v>
                </c:pt>
                <c:pt idx="5188">
                  <c:v>-19.254000000000001</c:v>
                </c:pt>
                <c:pt idx="5189">
                  <c:v>-19.565999999999985</c:v>
                </c:pt>
                <c:pt idx="5190">
                  <c:v>-19.713000000000001</c:v>
                </c:pt>
                <c:pt idx="5191">
                  <c:v>-19.827999999999999</c:v>
                </c:pt>
                <c:pt idx="5192">
                  <c:v>-19.939</c:v>
                </c:pt>
                <c:pt idx="5193">
                  <c:v>-20.041</c:v>
                </c:pt>
                <c:pt idx="5194">
                  <c:v>-20.149000000000001</c:v>
                </c:pt>
                <c:pt idx="5195">
                  <c:v>-20.236000000000001</c:v>
                </c:pt>
                <c:pt idx="5196">
                  <c:v>-20.367999999999999</c:v>
                </c:pt>
                <c:pt idx="5197">
                  <c:v>-20.516999999999999</c:v>
                </c:pt>
                <c:pt idx="5198">
                  <c:v>-20.606999999999999</c:v>
                </c:pt>
                <c:pt idx="5199">
                  <c:v>-20.649000000000001</c:v>
                </c:pt>
                <c:pt idx="5200">
                  <c:v>-20.692</c:v>
                </c:pt>
                <c:pt idx="5201">
                  <c:v>-20.818000000000001</c:v>
                </c:pt>
                <c:pt idx="5202">
                  <c:v>-20.92199999999999</c:v>
                </c:pt>
                <c:pt idx="5203">
                  <c:v>-20.90499999999999</c:v>
                </c:pt>
                <c:pt idx="5204">
                  <c:v>-21.048999999999989</c:v>
                </c:pt>
                <c:pt idx="5205">
                  <c:v>-21.143999999999988</c:v>
                </c:pt>
                <c:pt idx="5206">
                  <c:v>-21.152000000000001</c:v>
                </c:pt>
                <c:pt idx="5207">
                  <c:v>-21.23</c:v>
                </c:pt>
                <c:pt idx="5208">
                  <c:v>-21.332000000000001</c:v>
                </c:pt>
                <c:pt idx="5209">
                  <c:v>-21.42799999999999</c:v>
                </c:pt>
                <c:pt idx="5210">
                  <c:v>-21.452000000000002</c:v>
                </c:pt>
                <c:pt idx="5211">
                  <c:v>-21.463999999999984</c:v>
                </c:pt>
                <c:pt idx="5212">
                  <c:v>-20.314000000000011</c:v>
                </c:pt>
                <c:pt idx="5213">
                  <c:v>-19.251000000000001</c:v>
                </c:pt>
                <c:pt idx="5214">
                  <c:v>-18.661999999999999</c:v>
                </c:pt>
                <c:pt idx="5215">
                  <c:v>-18.335000000000001</c:v>
                </c:pt>
                <c:pt idx="5216">
                  <c:v>-17.97999999999999</c:v>
                </c:pt>
                <c:pt idx="5217">
                  <c:v>-17.742999999999984</c:v>
                </c:pt>
                <c:pt idx="5218">
                  <c:v>-17.550999999999988</c:v>
                </c:pt>
                <c:pt idx="5219">
                  <c:v>-17.25</c:v>
                </c:pt>
                <c:pt idx="5220">
                  <c:v>-17.222999999999985</c:v>
                </c:pt>
                <c:pt idx="5221">
                  <c:v>-17.073</c:v>
                </c:pt>
                <c:pt idx="5222">
                  <c:v>-17.001999999999999</c:v>
                </c:pt>
                <c:pt idx="5223">
                  <c:v>-16.835999999999999</c:v>
                </c:pt>
                <c:pt idx="5224">
                  <c:v>-16.646999999999988</c:v>
                </c:pt>
                <c:pt idx="5225">
                  <c:v>-16.622</c:v>
                </c:pt>
                <c:pt idx="5226">
                  <c:v>-16.33700000000001</c:v>
                </c:pt>
                <c:pt idx="5227">
                  <c:v>-16.295999999999989</c:v>
                </c:pt>
                <c:pt idx="5228">
                  <c:v>-16.064</c:v>
                </c:pt>
                <c:pt idx="5229">
                  <c:v>-15.923</c:v>
                </c:pt>
                <c:pt idx="5230">
                  <c:v>-15.517000000000001</c:v>
                </c:pt>
                <c:pt idx="5231">
                  <c:v>-15.516</c:v>
                </c:pt>
                <c:pt idx="5232">
                  <c:v>-15.539</c:v>
                </c:pt>
                <c:pt idx="5233">
                  <c:v>-15.673</c:v>
                </c:pt>
                <c:pt idx="5234">
                  <c:v>-15.218999999999999</c:v>
                </c:pt>
                <c:pt idx="5235">
                  <c:v>-15.319000000000004</c:v>
                </c:pt>
                <c:pt idx="5236">
                  <c:v>-15.104000000000001</c:v>
                </c:pt>
                <c:pt idx="5237">
                  <c:v>-14.998000000000001</c:v>
                </c:pt>
                <c:pt idx="5238">
                  <c:v>-14.998000000000001</c:v>
                </c:pt>
                <c:pt idx="5239">
                  <c:v>-14.886000000000006</c:v>
                </c:pt>
                <c:pt idx="5240">
                  <c:v>-14.895000000000005</c:v>
                </c:pt>
                <c:pt idx="5241">
                  <c:v>-14.836</c:v>
                </c:pt>
                <c:pt idx="5242">
                  <c:v>-15.083</c:v>
                </c:pt>
                <c:pt idx="5243">
                  <c:v>-14.853000000000005</c:v>
                </c:pt>
                <c:pt idx="5244">
                  <c:v>-14.726999999999999</c:v>
                </c:pt>
                <c:pt idx="5245">
                  <c:v>-14.668000000000001</c:v>
                </c:pt>
                <c:pt idx="5246">
                  <c:v>-14.515000000000002</c:v>
                </c:pt>
                <c:pt idx="5247">
                  <c:v>-14.68</c:v>
                </c:pt>
                <c:pt idx="5248">
                  <c:v>-14.643999999999998</c:v>
                </c:pt>
                <c:pt idx="5249">
                  <c:v>-14.6</c:v>
                </c:pt>
                <c:pt idx="5250">
                  <c:v>-14.323</c:v>
                </c:pt>
                <c:pt idx="5251">
                  <c:v>-14.249000000000001</c:v>
                </c:pt>
                <c:pt idx="5252">
                  <c:v>-14.341000000000001</c:v>
                </c:pt>
                <c:pt idx="5253">
                  <c:v>-14.243999999999998</c:v>
                </c:pt>
                <c:pt idx="5254">
                  <c:v>-13.934000000000001</c:v>
                </c:pt>
                <c:pt idx="5255">
                  <c:v>-13.918000000000001</c:v>
                </c:pt>
                <c:pt idx="5256">
                  <c:v>-13.942</c:v>
                </c:pt>
                <c:pt idx="5257">
                  <c:v>-13.829000000000002</c:v>
                </c:pt>
                <c:pt idx="5258">
                  <c:v>-13.793999999999999</c:v>
                </c:pt>
                <c:pt idx="5259">
                  <c:v>-13.772</c:v>
                </c:pt>
                <c:pt idx="5260">
                  <c:v>-13.643999999999998</c:v>
                </c:pt>
                <c:pt idx="5261">
                  <c:v>-13.627000000000001</c:v>
                </c:pt>
                <c:pt idx="5262">
                  <c:v>-13.512</c:v>
                </c:pt>
                <c:pt idx="5263">
                  <c:v>-15.809000000000005</c:v>
                </c:pt>
                <c:pt idx="5264">
                  <c:v>-17.114000000000011</c:v>
                </c:pt>
                <c:pt idx="5265">
                  <c:v>-17.744</c:v>
                </c:pt>
                <c:pt idx="5266">
                  <c:v>-18.311000000000011</c:v>
                </c:pt>
                <c:pt idx="5267">
                  <c:v>-18.603999999999999</c:v>
                </c:pt>
                <c:pt idx="5268">
                  <c:v>-18.678999999999988</c:v>
                </c:pt>
                <c:pt idx="5269">
                  <c:v>-18.82</c:v>
                </c:pt>
                <c:pt idx="5270">
                  <c:v>-19.074999999999999</c:v>
                </c:pt>
                <c:pt idx="5271">
                  <c:v>-19.288999999999984</c:v>
                </c:pt>
                <c:pt idx="5272">
                  <c:v>-19.423999999999989</c:v>
                </c:pt>
                <c:pt idx="5273">
                  <c:v>-19.52</c:v>
                </c:pt>
                <c:pt idx="5274">
                  <c:v>-19.727</c:v>
                </c:pt>
                <c:pt idx="5275">
                  <c:v>-20.03</c:v>
                </c:pt>
                <c:pt idx="5276">
                  <c:v>-20.08799999999999</c:v>
                </c:pt>
                <c:pt idx="5277">
                  <c:v>-20.202000000000002</c:v>
                </c:pt>
                <c:pt idx="5278">
                  <c:v>-20.309999999999999</c:v>
                </c:pt>
                <c:pt idx="5279">
                  <c:v>-20.343</c:v>
                </c:pt>
                <c:pt idx="5280">
                  <c:v>-20.513999999999999</c:v>
                </c:pt>
                <c:pt idx="5281">
                  <c:v>-20.603999999999999</c:v>
                </c:pt>
                <c:pt idx="5282">
                  <c:v>-20.658000000000001</c:v>
                </c:pt>
                <c:pt idx="5283">
                  <c:v>-20.777000000000001</c:v>
                </c:pt>
                <c:pt idx="5284">
                  <c:v>-20.916</c:v>
                </c:pt>
                <c:pt idx="5285">
                  <c:v>-21.009</c:v>
                </c:pt>
                <c:pt idx="5286">
                  <c:v>-21.015000000000001</c:v>
                </c:pt>
                <c:pt idx="5287">
                  <c:v>-21.114999999999998</c:v>
                </c:pt>
                <c:pt idx="5288">
                  <c:v>-21.210999999999999</c:v>
                </c:pt>
                <c:pt idx="5289">
                  <c:v>-21.224999999999991</c:v>
                </c:pt>
                <c:pt idx="5290">
                  <c:v>-21.344999999999999</c:v>
                </c:pt>
                <c:pt idx="5291">
                  <c:v>-21.42199999999999</c:v>
                </c:pt>
                <c:pt idx="5292">
                  <c:v>-21.457999999999988</c:v>
                </c:pt>
                <c:pt idx="5293">
                  <c:v>-21.576000000000001</c:v>
                </c:pt>
                <c:pt idx="5294">
                  <c:v>-20.670999999999999</c:v>
                </c:pt>
                <c:pt idx="5295">
                  <c:v>-18.997</c:v>
                </c:pt>
                <c:pt idx="5296">
                  <c:v>-18.78799999999999</c:v>
                </c:pt>
                <c:pt idx="5297">
                  <c:v>-18.443999999999988</c:v>
                </c:pt>
                <c:pt idx="5298">
                  <c:v>-18.242999999999984</c:v>
                </c:pt>
                <c:pt idx="5299">
                  <c:v>-17.97</c:v>
                </c:pt>
                <c:pt idx="5300">
                  <c:v>-17.76599999999998</c:v>
                </c:pt>
                <c:pt idx="5301">
                  <c:v>-17.542999999999989</c:v>
                </c:pt>
                <c:pt idx="5302">
                  <c:v>-17.387</c:v>
                </c:pt>
                <c:pt idx="5303">
                  <c:v>-17.216000000000001</c:v>
                </c:pt>
                <c:pt idx="5304">
                  <c:v>-17.117000000000012</c:v>
                </c:pt>
                <c:pt idx="5305">
                  <c:v>-16.916</c:v>
                </c:pt>
                <c:pt idx="5306">
                  <c:v>-16.811000000000011</c:v>
                </c:pt>
                <c:pt idx="5307">
                  <c:v>-16.628</c:v>
                </c:pt>
                <c:pt idx="5308">
                  <c:v>-16.693999999999999</c:v>
                </c:pt>
                <c:pt idx="5309">
                  <c:v>-16.137000000000011</c:v>
                </c:pt>
                <c:pt idx="5310">
                  <c:v>-16.172999999999988</c:v>
                </c:pt>
                <c:pt idx="5311">
                  <c:v>-16.245999999999984</c:v>
                </c:pt>
                <c:pt idx="5312">
                  <c:v>-15.96</c:v>
                </c:pt>
                <c:pt idx="5313">
                  <c:v>-15.81</c:v>
                </c:pt>
                <c:pt idx="5314">
                  <c:v>-15.751000000000001</c:v>
                </c:pt>
                <c:pt idx="5315">
                  <c:v>-15.685</c:v>
                </c:pt>
                <c:pt idx="5316">
                  <c:v>-15.779</c:v>
                </c:pt>
                <c:pt idx="5317">
                  <c:v>-15.730999999999998</c:v>
                </c:pt>
                <c:pt idx="5318">
                  <c:v>-15.498000000000001</c:v>
                </c:pt>
                <c:pt idx="5319">
                  <c:v>-15.489000000000004</c:v>
                </c:pt>
                <c:pt idx="5320">
                  <c:v>-15.489000000000004</c:v>
                </c:pt>
                <c:pt idx="5321">
                  <c:v>-15.355000000000006</c:v>
                </c:pt>
                <c:pt idx="5322">
                  <c:v>-15.152000000000005</c:v>
                </c:pt>
                <c:pt idx="5323">
                  <c:v>-15.183</c:v>
                </c:pt>
                <c:pt idx="5324">
                  <c:v>-15.109</c:v>
                </c:pt>
                <c:pt idx="5325">
                  <c:v>-15.086</c:v>
                </c:pt>
                <c:pt idx="5326">
                  <c:v>-14.848000000000001</c:v>
                </c:pt>
                <c:pt idx="5327">
                  <c:v>-14.896000000000004</c:v>
                </c:pt>
                <c:pt idx="5328">
                  <c:v>-14.873000000000006</c:v>
                </c:pt>
                <c:pt idx="5329">
                  <c:v>-14.749000000000001</c:v>
                </c:pt>
                <c:pt idx="5330">
                  <c:v>-14.957000000000004</c:v>
                </c:pt>
                <c:pt idx="5331">
                  <c:v>-14.696</c:v>
                </c:pt>
                <c:pt idx="5332">
                  <c:v>-14.646000000000001</c:v>
                </c:pt>
                <c:pt idx="5333">
                  <c:v>-14.475000000000005</c:v>
                </c:pt>
                <c:pt idx="5334">
                  <c:v>-14.39</c:v>
                </c:pt>
                <c:pt idx="5335">
                  <c:v>-14.363000000000005</c:v>
                </c:pt>
                <c:pt idx="5336">
                  <c:v>-14.304</c:v>
                </c:pt>
                <c:pt idx="5337">
                  <c:v>-14.493</c:v>
                </c:pt>
                <c:pt idx="5338">
                  <c:v>-14.451000000000002</c:v>
                </c:pt>
                <c:pt idx="5339">
                  <c:v>-14.244999999999999</c:v>
                </c:pt>
                <c:pt idx="5340">
                  <c:v>-14.119</c:v>
                </c:pt>
                <c:pt idx="5341">
                  <c:v>-14.313000000000002</c:v>
                </c:pt>
                <c:pt idx="5342">
                  <c:v>-14.34</c:v>
                </c:pt>
                <c:pt idx="5343">
                  <c:v>-14.16</c:v>
                </c:pt>
                <c:pt idx="5344">
                  <c:v>-14.251000000000001</c:v>
                </c:pt>
                <c:pt idx="5345">
                  <c:v>-13.951000000000002</c:v>
                </c:pt>
                <c:pt idx="5346">
                  <c:v>-13.965000000000005</c:v>
                </c:pt>
                <c:pt idx="5347">
                  <c:v>-15.274000000000001</c:v>
                </c:pt>
                <c:pt idx="5348">
                  <c:v>-16.759</c:v>
                </c:pt>
                <c:pt idx="5349">
                  <c:v>-17.641999999999999</c:v>
                </c:pt>
                <c:pt idx="5350">
                  <c:v>-18.105</c:v>
                </c:pt>
                <c:pt idx="5351">
                  <c:v>-18.501000000000001</c:v>
                </c:pt>
                <c:pt idx="5352">
                  <c:v>-18.65100000000001</c:v>
                </c:pt>
                <c:pt idx="5353">
                  <c:v>-18.821999999999999</c:v>
                </c:pt>
                <c:pt idx="5354">
                  <c:v>-19.026</c:v>
                </c:pt>
                <c:pt idx="5355">
                  <c:v>-19.308</c:v>
                </c:pt>
                <c:pt idx="5356">
                  <c:v>-19.422999999999981</c:v>
                </c:pt>
                <c:pt idx="5357">
                  <c:v>-19.611999999999998</c:v>
                </c:pt>
                <c:pt idx="5358">
                  <c:v>-19.792000000000002</c:v>
                </c:pt>
                <c:pt idx="5359">
                  <c:v>-19.888000000000002</c:v>
                </c:pt>
                <c:pt idx="5360">
                  <c:v>-20.094999999999999</c:v>
                </c:pt>
                <c:pt idx="5361">
                  <c:v>-20.251999999999999</c:v>
                </c:pt>
                <c:pt idx="5362">
                  <c:v>-20.446999999999989</c:v>
                </c:pt>
                <c:pt idx="5363">
                  <c:v>-20.501000000000001</c:v>
                </c:pt>
                <c:pt idx="5364">
                  <c:v>-20.606000000000005</c:v>
                </c:pt>
                <c:pt idx="5365">
                  <c:v>-20.75</c:v>
                </c:pt>
                <c:pt idx="5366">
                  <c:v>-20.731999999999999</c:v>
                </c:pt>
                <c:pt idx="5367">
                  <c:v>-20.914999999999999</c:v>
                </c:pt>
                <c:pt idx="5368">
                  <c:v>-20.981000000000002</c:v>
                </c:pt>
                <c:pt idx="5369">
                  <c:v>-20.978000000000002</c:v>
                </c:pt>
                <c:pt idx="5370">
                  <c:v>-21.11900000000001</c:v>
                </c:pt>
                <c:pt idx="5371">
                  <c:v>-21.215</c:v>
                </c:pt>
                <c:pt idx="5372">
                  <c:v>-21.306000000000001</c:v>
                </c:pt>
                <c:pt idx="5373">
                  <c:v>-21.378</c:v>
                </c:pt>
                <c:pt idx="5374">
                  <c:v>-21.558</c:v>
                </c:pt>
                <c:pt idx="5375">
                  <c:v>-21.558</c:v>
                </c:pt>
                <c:pt idx="5376">
                  <c:v>-21.641999999999999</c:v>
                </c:pt>
                <c:pt idx="5377">
                  <c:v>-20.702000000000002</c:v>
                </c:pt>
                <c:pt idx="5378">
                  <c:v>-19.606000000000005</c:v>
                </c:pt>
                <c:pt idx="5379">
                  <c:v>-18.861000000000001</c:v>
                </c:pt>
                <c:pt idx="5380">
                  <c:v>-18.495999999999984</c:v>
                </c:pt>
                <c:pt idx="5381">
                  <c:v>-18.274999999999999</c:v>
                </c:pt>
                <c:pt idx="5382">
                  <c:v>-17.905999999999985</c:v>
                </c:pt>
                <c:pt idx="5383">
                  <c:v>-17.739999999999988</c:v>
                </c:pt>
                <c:pt idx="5384">
                  <c:v>-17.614000000000011</c:v>
                </c:pt>
                <c:pt idx="5385">
                  <c:v>-17.413</c:v>
                </c:pt>
                <c:pt idx="5386">
                  <c:v>-17.419</c:v>
                </c:pt>
                <c:pt idx="5387">
                  <c:v>-17.181999999999999</c:v>
                </c:pt>
                <c:pt idx="5388">
                  <c:v>-17.032</c:v>
                </c:pt>
                <c:pt idx="5389">
                  <c:v>-16.978000000000002</c:v>
                </c:pt>
                <c:pt idx="5390">
                  <c:v>-16.94499999999999</c:v>
                </c:pt>
                <c:pt idx="5391">
                  <c:v>-16.869</c:v>
                </c:pt>
                <c:pt idx="5392">
                  <c:v>-16.638000000000005</c:v>
                </c:pt>
                <c:pt idx="5393">
                  <c:v>-16.44199999999999</c:v>
                </c:pt>
                <c:pt idx="5394">
                  <c:v>-16.527999999999999</c:v>
                </c:pt>
                <c:pt idx="5395">
                  <c:v>-16.42799999999999</c:v>
                </c:pt>
                <c:pt idx="5396">
                  <c:v>-16.04</c:v>
                </c:pt>
                <c:pt idx="5397">
                  <c:v>-15.894</c:v>
                </c:pt>
                <c:pt idx="5398">
                  <c:v>-15.697000000000001</c:v>
                </c:pt>
                <c:pt idx="5399">
                  <c:v>-15.809000000000005</c:v>
                </c:pt>
                <c:pt idx="5400">
                  <c:v>-15.856000000000005</c:v>
                </c:pt>
                <c:pt idx="5401">
                  <c:v>-15.809000000000005</c:v>
                </c:pt>
                <c:pt idx="5402">
                  <c:v>-15.609</c:v>
                </c:pt>
                <c:pt idx="5403">
                  <c:v>-15.617000000000001</c:v>
                </c:pt>
                <c:pt idx="5404">
                  <c:v>-15.458</c:v>
                </c:pt>
                <c:pt idx="5405">
                  <c:v>-15.438000000000001</c:v>
                </c:pt>
                <c:pt idx="5406">
                  <c:v>-15.239999999999998</c:v>
                </c:pt>
                <c:pt idx="5407">
                  <c:v>-15.233999999999998</c:v>
                </c:pt>
                <c:pt idx="5408">
                  <c:v>-15.130999999999998</c:v>
                </c:pt>
                <c:pt idx="5409">
                  <c:v>-15.087</c:v>
                </c:pt>
                <c:pt idx="5410">
                  <c:v>-15.027999999999999</c:v>
                </c:pt>
                <c:pt idx="5411">
                  <c:v>-15.016</c:v>
                </c:pt>
                <c:pt idx="5412">
                  <c:v>-14.996</c:v>
                </c:pt>
                <c:pt idx="5413">
                  <c:v>-14.848000000000001</c:v>
                </c:pt>
                <c:pt idx="5414">
                  <c:v>-14.730999999999998</c:v>
                </c:pt>
                <c:pt idx="5415">
                  <c:v>-14.651</c:v>
                </c:pt>
                <c:pt idx="5416">
                  <c:v>-14.784000000000001</c:v>
                </c:pt>
                <c:pt idx="5417">
                  <c:v>-14.675000000000002</c:v>
                </c:pt>
                <c:pt idx="5418">
                  <c:v>-14.752000000000002</c:v>
                </c:pt>
                <c:pt idx="5419">
                  <c:v>-14.615</c:v>
                </c:pt>
                <c:pt idx="5420">
                  <c:v>-14.646000000000001</c:v>
                </c:pt>
                <c:pt idx="5421">
                  <c:v>-14.436</c:v>
                </c:pt>
                <c:pt idx="5422">
                  <c:v>-14.518000000000001</c:v>
                </c:pt>
                <c:pt idx="5423">
                  <c:v>-14.506</c:v>
                </c:pt>
                <c:pt idx="5424">
                  <c:v>-14.335000000000004</c:v>
                </c:pt>
                <c:pt idx="5425">
                  <c:v>-14.444000000000001</c:v>
                </c:pt>
                <c:pt idx="5426">
                  <c:v>-14.15</c:v>
                </c:pt>
                <c:pt idx="5427">
                  <c:v>-14.243999999999998</c:v>
                </c:pt>
                <c:pt idx="5428">
                  <c:v>-14.289</c:v>
                </c:pt>
                <c:pt idx="5429">
                  <c:v>-14.064</c:v>
                </c:pt>
                <c:pt idx="5430">
                  <c:v>-13.941000000000001</c:v>
                </c:pt>
                <c:pt idx="5431">
                  <c:v>-13.943</c:v>
                </c:pt>
                <c:pt idx="5432">
                  <c:v>-15.691000000000001</c:v>
                </c:pt>
                <c:pt idx="5433">
                  <c:v>-17.042999999999989</c:v>
                </c:pt>
                <c:pt idx="5434">
                  <c:v>-17.887</c:v>
                </c:pt>
                <c:pt idx="5435">
                  <c:v>-18.327999999999999</c:v>
                </c:pt>
                <c:pt idx="5436">
                  <c:v>-18.577999999999999</c:v>
                </c:pt>
                <c:pt idx="5437">
                  <c:v>-18.77</c:v>
                </c:pt>
                <c:pt idx="5438">
                  <c:v>-19.030999999999999</c:v>
                </c:pt>
                <c:pt idx="5439">
                  <c:v>-19.216999999999999</c:v>
                </c:pt>
                <c:pt idx="5440">
                  <c:v>-19.42499999999999</c:v>
                </c:pt>
                <c:pt idx="5441">
                  <c:v>-19.635000000000005</c:v>
                </c:pt>
                <c:pt idx="5442">
                  <c:v>-19.731000000000005</c:v>
                </c:pt>
                <c:pt idx="5443">
                  <c:v>-20.004000000000001</c:v>
                </c:pt>
                <c:pt idx="5444">
                  <c:v>-20.061</c:v>
                </c:pt>
                <c:pt idx="5445">
                  <c:v>-20.283999999999985</c:v>
                </c:pt>
                <c:pt idx="5446">
                  <c:v>-20.38</c:v>
                </c:pt>
                <c:pt idx="5447">
                  <c:v>-20.457999999999988</c:v>
                </c:pt>
                <c:pt idx="5448">
                  <c:v>-20.606000000000005</c:v>
                </c:pt>
                <c:pt idx="5449">
                  <c:v>-20.77</c:v>
                </c:pt>
                <c:pt idx="5450">
                  <c:v>-20.850999999999999</c:v>
                </c:pt>
                <c:pt idx="5451">
                  <c:v>-20.893999999999988</c:v>
                </c:pt>
                <c:pt idx="5452">
                  <c:v>-21.007999999999999</c:v>
                </c:pt>
                <c:pt idx="5453">
                  <c:v>-21.106000000000005</c:v>
                </c:pt>
                <c:pt idx="5454">
                  <c:v>-21.123999999999999</c:v>
                </c:pt>
                <c:pt idx="5455">
                  <c:v>-21.315999999999999</c:v>
                </c:pt>
                <c:pt idx="5456">
                  <c:v>-21.292000000000002</c:v>
                </c:pt>
                <c:pt idx="5457">
                  <c:v>-21.376000000000001</c:v>
                </c:pt>
                <c:pt idx="5458">
                  <c:v>-21.459</c:v>
                </c:pt>
                <c:pt idx="5459">
                  <c:v>-21.552</c:v>
                </c:pt>
                <c:pt idx="5460">
                  <c:v>-21.545000000000002</c:v>
                </c:pt>
                <c:pt idx="5461">
                  <c:v>-20.315000000000001</c:v>
                </c:pt>
                <c:pt idx="5462">
                  <c:v>-19.27</c:v>
                </c:pt>
                <c:pt idx="5463">
                  <c:v>-18.808</c:v>
                </c:pt>
                <c:pt idx="5464">
                  <c:v>-18.481000000000002</c:v>
                </c:pt>
                <c:pt idx="5465">
                  <c:v>-18.148</c:v>
                </c:pt>
                <c:pt idx="5466">
                  <c:v>-17.952999999999989</c:v>
                </c:pt>
                <c:pt idx="5467">
                  <c:v>-17.786999999999985</c:v>
                </c:pt>
                <c:pt idx="5468">
                  <c:v>-17.631000000000011</c:v>
                </c:pt>
                <c:pt idx="5469">
                  <c:v>-17.628</c:v>
                </c:pt>
                <c:pt idx="5470">
                  <c:v>-17.532</c:v>
                </c:pt>
                <c:pt idx="5471">
                  <c:v>-17.414999999999999</c:v>
                </c:pt>
                <c:pt idx="5472">
                  <c:v>-17.282999999999983</c:v>
                </c:pt>
                <c:pt idx="5473">
                  <c:v>-17.184000000000001</c:v>
                </c:pt>
                <c:pt idx="5474">
                  <c:v>-17.021999999999988</c:v>
                </c:pt>
                <c:pt idx="5475">
                  <c:v>-16.919</c:v>
                </c:pt>
                <c:pt idx="5476">
                  <c:v>-16.79</c:v>
                </c:pt>
                <c:pt idx="5477">
                  <c:v>-16.643000000000001</c:v>
                </c:pt>
                <c:pt idx="5478">
                  <c:v>-16.526</c:v>
                </c:pt>
                <c:pt idx="5479">
                  <c:v>-16.405999999999985</c:v>
                </c:pt>
                <c:pt idx="5480">
                  <c:v>-16.361999999999988</c:v>
                </c:pt>
                <c:pt idx="5481">
                  <c:v>-16.061</c:v>
                </c:pt>
                <c:pt idx="5482">
                  <c:v>-16.175999999999988</c:v>
                </c:pt>
                <c:pt idx="5483">
                  <c:v>-16.143999999999988</c:v>
                </c:pt>
                <c:pt idx="5484">
                  <c:v>-15.914</c:v>
                </c:pt>
                <c:pt idx="5485">
                  <c:v>-16.09</c:v>
                </c:pt>
                <c:pt idx="5486">
                  <c:v>-16.009</c:v>
                </c:pt>
                <c:pt idx="5487">
                  <c:v>-15.935</c:v>
                </c:pt>
                <c:pt idx="5488">
                  <c:v>-15.983000000000002</c:v>
                </c:pt>
                <c:pt idx="5489">
                  <c:v>-16.036000000000001</c:v>
                </c:pt>
                <c:pt idx="5490">
                  <c:v>-15.934000000000001</c:v>
                </c:pt>
                <c:pt idx="5491">
                  <c:v>-15.713000000000001</c:v>
                </c:pt>
                <c:pt idx="5492">
                  <c:v>-15.728999999999999</c:v>
                </c:pt>
                <c:pt idx="5493">
                  <c:v>-15.483000000000002</c:v>
                </c:pt>
                <c:pt idx="5494">
                  <c:v>-15.304</c:v>
                </c:pt>
                <c:pt idx="5495">
                  <c:v>-15.08</c:v>
                </c:pt>
                <c:pt idx="5496">
                  <c:v>-15.068</c:v>
                </c:pt>
                <c:pt idx="5497">
                  <c:v>-14.924000000000001</c:v>
                </c:pt>
                <c:pt idx="5498">
                  <c:v>-15.081</c:v>
                </c:pt>
                <c:pt idx="5499">
                  <c:v>-14.981</c:v>
                </c:pt>
                <c:pt idx="5500">
                  <c:v>-15.18</c:v>
                </c:pt>
                <c:pt idx="5501">
                  <c:v>-14.829000000000002</c:v>
                </c:pt>
                <c:pt idx="5502">
                  <c:v>-14.850000000000005</c:v>
                </c:pt>
                <c:pt idx="5503">
                  <c:v>-14.867000000000004</c:v>
                </c:pt>
                <c:pt idx="5504">
                  <c:v>-14.685</c:v>
                </c:pt>
                <c:pt idx="5505">
                  <c:v>-14.673</c:v>
                </c:pt>
                <c:pt idx="5506">
                  <c:v>-14.514000000000001</c:v>
                </c:pt>
                <c:pt idx="5507">
                  <c:v>-14.602</c:v>
                </c:pt>
                <c:pt idx="5508">
                  <c:v>-14.534000000000001</c:v>
                </c:pt>
                <c:pt idx="5509">
                  <c:v>-14.623000000000001</c:v>
                </c:pt>
                <c:pt idx="5510">
                  <c:v>-14.493</c:v>
                </c:pt>
                <c:pt idx="5511">
                  <c:v>-14.434000000000001</c:v>
                </c:pt>
                <c:pt idx="5512">
                  <c:v>-14.364000000000004</c:v>
                </c:pt>
                <c:pt idx="5513">
                  <c:v>-14.337</c:v>
                </c:pt>
                <c:pt idx="5514">
                  <c:v>-14.218999999999999</c:v>
                </c:pt>
                <c:pt idx="5515">
                  <c:v>-14.26</c:v>
                </c:pt>
                <c:pt idx="5516">
                  <c:v>-14.166</c:v>
                </c:pt>
                <c:pt idx="5517">
                  <c:v>-15.872000000000005</c:v>
                </c:pt>
                <c:pt idx="5518">
                  <c:v>-17.123000000000001</c:v>
                </c:pt>
                <c:pt idx="5519">
                  <c:v>-17.853000000000005</c:v>
                </c:pt>
                <c:pt idx="5520">
                  <c:v>-18.443999999999988</c:v>
                </c:pt>
                <c:pt idx="5521">
                  <c:v>-18.759</c:v>
                </c:pt>
                <c:pt idx="5522">
                  <c:v>-18.864000000000001</c:v>
                </c:pt>
                <c:pt idx="5523">
                  <c:v>-19.074000000000005</c:v>
                </c:pt>
                <c:pt idx="5524">
                  <c:v>-19.221</c:v>
                </c:pt>
                <c:pt idx="5525">
                  <c:v>-19.501000000000001</c:v>
                </c:pt>
                <c:pt idx="5526">
                  <c:v>-19.695</c:v>
                </c:pt>
                <c:pt idx="5527">
                  <c:v>-19.893999999999988</c:v>
                </c:pt>
                <c:pt idx="5528">
                  <c:v>-20.071999999999999</c:v>
                </c:pt>
                <c:pt idx="5529">
                  <c:v>-20.27</c:v>
                </c:pt>
                <c:pt idx="5530">
                  <c:v>-20.375</c:v>
                </c:pt>
                <c:pt idx="5531">
                  <c:v>-20.54</c:v>
                </c:pt>
                <c:pt idx="5532">
                  <c:v>-20.603000000000005</c:v>
                </c:pt>
                <c:pt idx="5533">
                  <c:v>-20.707999999999988</c:v>
                </c:pt>
                <c:pt idx="5534">
                  <c:v>-20.881</c:v>
                </c:pt>
                <c:pt idx="5535">
                  <c:v>-20.943999999999988</c:v>
                </c:pt>
                <c:pt idx="5536">
                  <c:v>-21.045000000000002</c:v>
                </c:pt>
                <c:pt idx="5537">
                  <c:v>-21.173999999999999</c:v>
                </c:pt>
                <c:pt idx="5538">
                  <c:v>-21.306000000000001</c:v>
                </c:pt>
                <c:pt idx="5539">
                  <c:v>-21.341000000000001</c:v>
                </c:pt>
                <c:pt idx="5540">
                  <c:v>-21.407999999999991</c:v>
                </c:pt>
                <c:pt idx="5541">
                  <c:v>-21.460999999999984</c:v>
                </c:pt>
                <c:pt idx="5542">
                  <c:v>-21.49499999999999</c:v>
                </c:pt>
                <c:pt idx="5543">
                  <c:v>-21.65100000000001</c:v>
                </c:pt>
                <c:pt idx="5544">
                  <c:v>-21.39</c:v>
                </c:pt>
                <c:pt idx="5545">
                  <c:v>-19.978999999999989</c:v>
                </c:pt>
                <c:pt idx="5546">
                  <c:v>-19.007999999999999</c:v>
                </c:pt>
                <c:pt idx="5547">
                  <c:v>-18.678999999999988</c:v>
                </c:pt>
                <c:pt idx="5548">
                  <c:v>-18.356999999999999</c:v>
                </c:pt>
                <c:pt idx="5549">
                  <c:v>-18.228999999999989</c:v>
                </c:pt>
                <c:pt idx="5550">
                  <c:v>-18.097999999999999</c:v>
                </c:pt>
                <c:pt idx="5551">
                  <c:v>-17.97</c:v>
                </c:pt>
                <c:pt idx="5552">
                  <c:v>-17.821000000000005</c:v>
                </c:pt>
                <c:pt idx="5553">
                  <c:v>-17.591999999999999</c:v>
                </c:pt>
                <c:pt idx="5554">
                  <c:v>-17.42199999999999</c:v>
                </c:pt>
                <c:pt idx="5555">
                  <c:v>-17.419</c:v>
                </c:pt>
                <c:pt idx="5556">
                  <c:v>-17.332000000000001</c:v>
                </c:pt>
                <c:pt idx="5557">
                  <c:v>-17.215</c:v>
                </c:pt>
                <c:pt idx="5558">
                  <c:v>-17.11000000000001</c:v>
                </c:pt>
                <c:pt idx="5559">
                  <c:v>-17.128</c:v>
                </c:pt>
                <c:pt idx="5560">
                  <c:v>-17.097999999999999</c:v>
                </c:pt>
                <c:pt idx="5561">
                  <c:v>-16.914999999999999</c:v>
                </c:pt>
                <c:pt idx="5562">
                  <c:v>-16.824999999999999</c:v>
                </c:pt>
                <c:pt idx="5563">
                  <c:v>-16.638999999999999</c:v>
                </c:pt>
                <c:pt idx="5564">
                  <c:v>-16.532</c:v>
                </c:pt>
                <c:pt idx="5565">
                  <c:v>-16.577000000000005</c:v>
                </c:pt>
                <c:pt idx="5566">
                  <c:v>-16.359000000000005</c:v>
                </c:pt>
                <c:pt idx="5567">
                  <c:v>-16.361000000000001</c:v>
                </c:pt>
                <c:pt idx="5568">
                  <c:v>-16.366</c:v>
                </c:pt>
                <c:pt idx="5569">
                  <c:v>-16.228999999999989</c:v>
                </c:pt>
                <c:pt idx="5570">
                  <c:v>-16.085999999999984</c:v>
                </c:pt>
                <c:pt idx="5571">
                  <c:v>-16.064999999999991</c:v>
                </c:pt>
                <c:pt idx="5572">
                  <c:v>-15.933</c:v>
                </c:pt>
                <c:pt idx="5573">
                  <c:v>-15.968</c:v>
                </c:pt>
                <c:pt idx="5574">
                  <c:v>-15.983000000000002</c:v>
                </c:pt>
                <c:pt idx="5575">
                  <c:v>-15.951000000000002</c:v>
                </c:pt>
                <c:pt idx="5576">
                  <c:v>-15.815000000000005</c:v>
                </c:pt>
                <c:pt idx="5577">
                  <c:v>-15.759</c:v>
                </c:pt>
                <c:pt idx="5578">
                  <c:v>-15.740999999999998</c:v>
                </c:pt>
                <c:pt idx="5579">
                  <c:v>-15.665000000000004</c:v>
                </c:pt>
                <c:pt idx="5580">
                  <c:v>-15.603</c:v>
                </c:pt>
                <c:pt idx="5581">
                  <c:v>-15.591000000000001</c:v>
                </c:pt>
                <c:pt idx="5582">
                  <c:v>-15.684000000000001</c:v>
                </c:pt>
                <c:pt idx="5583">
                  <c:v>-15.423</c:v>
                </c:pt>
                <c:pt idx="5584">
                  <c:v>-15.405000000000005</c:v>
                </c:pt>
                <c:pt idx="5585">
                  <c:v>-15.236000000000001</c:v>
                </c:pt>
                <c:pt idx="5586">
                  <c:v>-15.119</c:v>
                </c:pt>
                <c:pt idx="5587">
                  <c:v>-15.293000000000001</c:v>
                </c:pt>
                <c:pt idx="5588">
                  <c:v>-15.234999999999999</c:v>
                </c:pt>
                <c:pt idx="5589">
                  <c:v>-15.219999999999999</c:v>
                </c:pt>
                <c:pt idx="5590">
                  <c:v>-14.966000000000006</c:v>
                </c:pt>
                <c:pt idx="5591">
                  <c:v>-14.942</c:v>
                </c:pt>
                <c:pt idx="5592">
                  <c:v>-14.936</c:v>
                </c:pt>
                <c:pt idx="5593">
                  <c:v>-14.783000000000001</c:v>
                </c:pt>
                <c:pt idx="5594">
                  <c:v>-14.875000000000005</c:v>
                </c:pt>
                <c:pt idx="5595">
                  <c:v>-14.66</c:v>
                </c:pt>
                <c:pt idx="5596">
                  <c:v>-14.709999999999999</c:v>
                </c:pt>
                <c:pt idx="5597">
                  <c:v>-14.723999999999998</c:v>
                </c:pt>
                <c:pt idx="5598">
                  <c:v>-14.697999999999999</c:v>
                </c:pt>
                <c:pt idx="5599">
                  <c:v>-14.533000000000001</c:v>
                </c:pt>
                <c:pt idx="5600">
                  <c:v>-14.638999999999999</c:v>
                </c:pt>
                <c:pt idx="5601">
                  <c:v>-14.76</c:v>
                </c:pt>
                <c:pt idx="5602">
                  <c:v>-14.606</c:v>
                </c:pt>
                <c:pt idx="5603">
                  <c:v>-15.902000000000005</c:v>
                </c:pt>
                <c:pt idx="5604">
                  <c:v>-17.233000000000001</c:v>
                </c:pt>
                <c:pt idx="5605">
                  <c:v>-17.90199999999999</c:v>
                </c:pt>
                <c:pt idx="5606">
                  <c:v>-18.381</c:v>
                </c:pt>
                <c:pt idx="5607">
                  <c:v>-18.731000000000005</c:v>
                </c:pt>
                <c:pt idx="5608">
                  <c:v>-18.86</c:v>
                </c:pt>
                <c:pt idx="5609">
                  <c:v>-19.103000000000005</c:v>
                </c:pt>
                <c:pt idx="5610">
                  <c:v>-19.326000000000001</c:v>
                </c:pt>
                <c:pt idx="5611">
                  <c:v>-19.571999999999999</c:v>
                </c:pt>
                <c:pt idx="5612">
                  <c:v>-19.692</c:v>
                </c:pt>
                <c:pt idx="5613">
                  <c:v>-19.922999999999981</c:v>
                </c:pt>
                <c:pt idx="5614">
                  <c:v>-20.221999999999991</c:v>
                </c:pt>
                <c:pt idx="5615">
                  <c:v>-20.33100000000001</c:v>
                </c:pt>
                <c:pt idx="5616">
                  <c:v>-20.478999999999989</c:v>
                </c:pt>
                <c:pt idx="5617">
                  <c:v>-20.584</c:v>
                </c:pt>
                <c:pt idx="5618">
                  <c:v>-20.774000000000001</c:v>
                </c:pt>
                <c:pt idx="5619">
                  <c:v>-20.850999999999999</c:v>
                </c:pt>
                <c:pt idx="5620">
                  <c:v>-20.982999999999983</c:v>
                </c:pt>
                <c:pt idx="5621">
                  <c:v>-21.058</c:v>
                </c:pt>
                <c:pt idx="5622">
                  <c:v>-21.1</c:v>
                </c:pt>
                <c:pt idx="5623">
                  <c:v>-21.15100000000001</c:v>
                </c:pt>
                <c:pt idx="5624">
                  <c:v>-21.33100000000001</c:v>
                </c:pt>
                <c:pt idx="5625">
                  <c:v>-21.393999999999988</c:v>
                </c:pt>
                <c:pt idx="5626">
                  <c:v>-21.532</c:v>
                </c:pt>
                <c:pt idx="5627">
                  <c:v>-21.614000000000011</c:v>
                </c:pt>
                <c:pt idx="5628">
                  <c:v>-21.667999999999999</c:v>
                </c:pt>
                <c:pt idx="5629">
                  <c:v>-21.346</c:v>
                </c:pt>
                <c:pt idx="5630">
                  <c:v>-19.95</c:v>
                </c:pt>
                <c:pt idx="5631">
                  <c:v>-18.791</c:v>
                </c:pt>
                <c:pt idx="5632">
                  <c:v>-18.542999999999989</c:v>
                </c:pt>
                <c:pt idx="5633">
                  <c:v>-18.434999999999999</c:v>
                </c:pt>
                <c:pt idx="5634">
                  <c:v>-18.298999999999989</c:v>
                </c:pt>
                <c:pt idx="5635">
                  <c:v>-18.096</c:v>
                </c:pt>
                <c:pt idx="5636">
                  <c:v>-17.954000000000001</c:v>
                </c:pt>
                <c:pt idx="5637">
                  <c:v>-17.846</c:v>
                </c:pt>
                <c:pt idx="5638">
                  <c:v>-17.622</c:v>
                </c:pt>
                <c:pt idx="5639">
                  <c:v>-17.542999999999989</c:v>
                </c:pt>
                <c:pt idx="5640">
                  <c:v>-17.457000000000001</c:v>
                </c:pt>
                <c:pt idx="5641">
                  <c:v>-17.204999999999988</c:v>
                </c:pt>
                <c:pt idx="5642">
                  <c:v>-17.228000000000002</c:v>
                </c:pt>
                <c:pt idx="5643">
                  <c:v>-17.175000000000001</c:v>
                </c:pt>
                <c:pt idx="5644">
                  <c:v>-17.056000000000001</c:v>
                </c:pt>
                <c:pt idx="5645">
                  <c:v>-16.904</c:v>
                </c:pt>
                <c:pt idx="5646">
                  <c:v>-16.904</c:v>
                </c:pt>
                <c:pt idx="5647">
                  <c:v>-16.777999999999999</c:v>
                </c:pt>
                <c:pt idx="5648">
                  <c:v>-16.771999999999988</c:v>
                </c:pt>
                <c:pt idx="5649">
                  <c:v>-16.760000000000002</c:v>
                </c:pt>
                <c:pt idx="5650">
                  <c:v>-16.579999999999988</c:v>
                </c:pt>
                <c:pt idx="5651">
                  <c:v>-16.61600000000001</c:v>
                </c:pt>
                <c:pt idx="5652">
                  <c:v>-16.411999999999999</c:v>
                </c:pt>
                <c:pt idx="5653">
                  <c:v>-16.462999999999983</c:v>
                </c:pt>
                <c:pt idx="5654">
                  <c:v>-16.376000000000001</c:v>
                </c:pt>
                <c:pt idx="5655">
                  <c:v>-16.225999999999988</c:v>
                </c:pt>
                <c:pt idx="5656">
                  <c:v>-16.172999999999988</c:v>
                </c:pt>
                <c:pt idx="5657">
                  <c:v>-16.158000000000001</c:v>
                </c:pt>
                <c:pt idx="5658">
                  <c:v>-16.129000000000001</c:v>
                </c:pt>
                <c:pt idx="5659">
                  <c:v>-16.187999999999999</c:v>
                </c:pt>
                <c:pt idx="5660">
                  <c:v>-15.953000000000007</c:v>
                </c:pt>
                <c:pt idx="5661">
                  <c:v>-16.007999999999999</c:v>
                </c:pt>
                <c:pt idx="5662">
                  <c:v>-15.973000000000004</c:v>
                </c:pt>
                <c:pt idx="5663">
                  <c:v>-15.881</c:v>
                </c:pt>
                <c:pt idx="5664">
                  <c:v>-15.887</c:v>
                </c:pt>
                <c:pt idx="5665">
                  <c:v>-15.726000000000001</c:v>
                </c:pt>
                <c:pt idx="5666">
                  <c:v>-15.77</c:v>
                </c:pt>
                <c:pt idx="5667">
                  <c:v>-15.76</c:v>
                </c:pt>
                <c:pt idx="5668">
                  <c:v>-15.65</c:v>
                </c:pt>
                <c:pt idx="5669">
                  <c:v>-15.656000000000002</c:v>
                </c:pt>
                <c:pt idx="5670">
                  <c:v>-15.482000000000005</c:v>
                </c:pt>
                <c:pt idx="5671">
                  <c:v>-15.469000000000005</c:v>
                </c:pt>
                <c:pt idx="5672">
                  <c:v>-15.312000000000005</c:v>
                </c:pt>
                <c:pt idx="5673">
                  <c:v>-15.287999999999998</c:v>
                </c:pt>
                <c:pt idx="5674">
                  <c:v>-15.268000000000001</c:v>
                </c:pt>
                <c:pt idx="5675">
                  <c:v>-15.246999999999998</c:v>
                </c:pt>
                <c:pt idx="5676">
                  <c:v>-15.33</c:v>
                </c:pt>
                <c:pt idx="5677">
                  <c:v>-15.309000000000005</c:v>
                </c:pt>
                <c:pt idx="5678">
                  <c:v>-15.159000000000002</c:v>
                </c:pt>
                <c:pt idx="5679">
                  <c:v>-15.240999999999998</c:v>
                </c:pt>
                <c:pt idx="5680">
                  <c:v>-15.091000000000001</c:v>
                </c:pt>
                <c:pt idx="5681">
                  <c:v>-14.873000000000006</c:v>
                </c:pt>
                <c:pt idx="5682">
                  <c:v>-14.79</c:v>
                </c:pt>
                <c:pt idx="5683">
                  <c:v>-15.008000000000001</c:v>
                </c:pt>
                <c:pt idx="5684">
                  <c:v>-15.017000000000001</c:v>
                </c:pt>
                <c:pt idx="5685">
                  <c:v>-15.026</c:v>
                </c:pt>
                <c:pt idx="5686">
                  <c:v>-14.829000000000002</c:v>
                </c:pt>
                <c:pt idx="5687">
                  <c:v>-14.742999999999999</c:v>
                </c:pt>
                <c:pt idx="5688">
                  <c:v>-14.710999999999999</c:v>
                </c:pt>
                <c:pt idx="5689">
                  <c:v>-15.064</c:v>
                </c:pt>
                <c:pt idx="5690">
                  <c:v>-16.57</c:v>
                </c:pt>
                <c:pt idx="5691">
                  <c:v>-17.635999999999999</c:v>
                </c:pt>
                <c:pt idx="5692">
                  <c:v>-18.239999999999988</c:v>
                </c:pt>
                <c:pt idx="5693">
                  <c:v>-18.77999999999999</c:v>
                </c:pt>
                <c:pt idx="5694">
                  <c:v>-18.913</c:v>
                </c:pt>
                <c:pt idx="5695">
                  <c:v>-19.135000000000005</c:v>
                </c:pt>
                <c:pt idx="5696">
                  <c:v>-19.381</c:v>
                </c:pt>
                <c:pt idx="5697">
                  <c:v>-19.609000000000005</c:v>
                </c:pt>
                <c:pt idx="5698">
                  <c:v>-19.76199999999999</c:v>
                </c:pt>
                <c:pt idx="5699">
                  <c:v>-19.991</c:v>
                </c:pt>
                <c:pt idx="5700">
                  <c:v>-20.195</c:v>
                </c:pt>
                <c:pt idx="5701">
                  <c:v>-20.3</c:v>
                </c:pt>
                <c:pt idx="5702">
                  <c:v>-20.488999999999983</c:v>
                </c:pt>
                <c:pt idx="5703">
                  <c:v>-20.687000000000001</c:v>
                </c:pt>
                <c:pt idx="5704">
                  <c:v>-20.738</c:v>
                </c:pt>
                <c:pt idx="5705">
                  <c:v>-20.82</c:v>
                </c:pt>
                <c:pt idx="5706">
                  <c:v>-21.018999999999988</c:v>
                </c:pt>
                <c:pt idx="5707">
                  <c:v>-21.048999999999989</c:v>
                </c:pt>
                <c:pt idx="5708">
                  <c:v>-21.132000000000001</c:v>
                </c:pt>
                <c:pt idx="5709">
                  <c:v>-21.288999999999984</c:v>
                </c:pt>
                <c:pt idx="5710">
                  <c:v>-21.501999999999999</c:v>
                </c:pt>
                <c:pt idx="5711">
                  <c:v>-21.605</c:v>
                </c:pt>
                <c:pt idx="5712">
                  <c:v>-21.640999999999988</c:v>
                </c:pt>
                <c:pt idx="5713">
                  <c:v>-21.756</c:v>
                </c:pt>
                <c:pt idx="5714">
                  <c:v>-21.782999999999983</c:v>
                </c:pt>
                <c:pt idx="5715">
                  <c:v>-21.041</c:v>
                </c:pt>
                <c:pt idx="5716">
                  <c:v>-19.666</c:v>
                </c:pt>
                <c:pt idx="5717">
                  <c:v>-18.905999999999985</c:v>
                </c:pt>
                <c:pt idx="5718">
                  <c:v>-18.759</c:v>
                </c:pt>
                <c:pt idx="5719">
                  <c:v>-18.552</c:v>
                </c:pt>
                <c:pt idx="5720">
                  <c:v>-18.280999999999985</c:v>
                </c:pt>
                <c:pt idx="5721">
                  <c:v>-18.02</c:v>
                </c:pt>
                <c:pt idx="5722">
                  <c:v>-17.885000000000002</c:v>
                </c:pt>
                <c:pt idx="5723">
                  <c:v>-17.803999999999988</c:v>
                </c:pt>
                <c:pt idx="5724">
                  <c:v>-17.710999999999999</c:v>
                </c:pt>
                <c:pt idx="5725">
                  <c:v>-17.623999999999999</c:v>
                </c:pt>
                <c:pt idx="5726">
                  <c:v>-17.57</c:v>
                </c:pt>
                <c:pt idx="5727">
                  <c:v>-17.353000000000005</c:v>
                </c:pt>
                <c:pt idx="5728">
                  <c:v>-17.367999999999999</c:v>
                </c:pt>
                <c:pt idx="5729">
                  <c:v>-17.190999999999999</c:v>
                </c:pt>
                <c:pt idx="5730">
                  <c:v>-17.131000000000011</c:v>
                </c:pt>
                <c:pt idx="5731">
                  <c:v>-17.047000000000001</c:v>
                </c:pt>
                <c:pt idx="5732">
                  <c:v>-16.968999999999983</c:v>
                </c:pt>
                <c:pt idx="5733">
                  <c:v>-16.893999999999988</c:v>
                </c:pt>
                <c:pt idx="5734">
                  <c:v>-17.013999999999999</c:v>
                </c:pt>
                <c:pt idx="5735">
                  <c:v>-16.861000000000001</c:v>
                </c:pt>
                <c:pt idx="5736">
                  <c:v>-16.788999999999984</c:v>
                </c:pt>
                <c:pt idx="5737">
                  <c:v>-16.58799999999999</c:v>
                </c:pt>
                <c:pt idx="5738">
                  <c:v>-16.481999999999989</c:v>
                </c:pt>
                <c:pt idx="5739">
                  <c:v>-16.536999999999999</c:v>
                </c:pt>
                <c:pt idx="5740">
                  <c:v>-16.474</c:v>
                </c:pt>
                <c:pt idx="5741">
                  <c:v>-16.40499999999999</c:v>
                </c:pt>
                <c:pt idx="5742">
                  <c:v>-16.37</c:v>
                </c:pt>
                <c:pt idx="5743">
                  <c:v>-16.404</c:v>
                </c:pt>
                <c:pt idx="5744">
                  <c:v>-16.292999999999989</c:v>
                </c:pt>
                <c:pt idx="5745">
                  <c:v>-16.286999999999985</c:v>
                </c:pt>
                <c:pt idx="5746">
                  <c:v>-16.239000000000001</c:v>
                </c:pt>
                <c:pt idx="5747">
                  <c:v>-16.157000000000011</c:v>
                </c:pt>
                <c:pt idx="5748">
                  <c:v>-16.15100000000001</c:v>
                </c:pt>
                <c:pt idx="5749">
                  <c:v>-16.071999999999999</c:v>
                </c:pt>
                <c:pt idx="5750">
                  <c:v>-16.015999999999988</c:v>
                </c:pt>
                <c:pt idx="5751">
                  <c:v>-15.886000000000006</c:v>
                </c:pt>
                <c:pt idx="5752">
                  <c:v>-15.862000000000005</c:v>
                </c:pt>
                <c:pt idx="5753">
                  <c:v>-15.842000000000002</c:v>
                </c:pt>
                <c:pt idx="5754">
                  <c:v>-15.726999999999999</c:v>
                </c:pt>
                <c:pt idx="5755">
                  <c:v>-15.643999999999998</c:v>
                </c:pt>
                <c:pt idx="5756">
                  <c:v>-15.75</c:v>
                </c:pt>
                <c:pt idx="5757">
                  <c:v>-15.468</c:v>
                </c:pt>
                <c:pt idx="5758">
                  <c:v>-15.591000000000001</c:v>
                </c:pt>
                <c:pt idx="5759">
                  <c:v>-15.521000000000001</c:v>
                </c:pt>
                <c:pt idx="5760">
                  <c:v>-15.441000000000001</c:v>
                </c:pt>
                <c:pt idx="5761">
                  <c:v>-15.303000000000004</c:v>
                </c:pt>
                <c:pt idx="5762">
                  <c:v>-15.148999999999999</c:v>
                </c:pt>
                <c:pt idx="5763">
                  <c:v>-14.943</c:v>
                </c:pt>
                <c:pt idx="5764">
                  <c:v>-14.666</c:v>
                </c:pt>
                <c:pt idx="5765">
                  <c:v>-14.616</c:v>
                </c:pt>
                <c:pt idx="5766">
                  <c:v>-14.681000000000001</c:v>
                </c:pt>
                <c:pt idx="5767">
                  <c:v>-14.622</c:v>
                </c:pt>
                <c:pt idx="5768">
                  <c:v>-14.674000000000001</c:v>
                </c:pt>
                <c:pt idx="5769">
                  <c:v>-14.577</c:v>
                </c:pt>
                <c:pt idx="5770">
                  <c:v>-14.666</c:v>
                </c:pt>
                <c:pt idx="5771">
                  <c:v>-14.489000000000004</c:v>
                </c:pt>
                <c:pt idx="5772">
                  <c:v>-14.424000000000001</c:v>
                </c:pt>
                <c:pt idx="5773">
                  <c:v>-14.378</c:v>
                </c:pt>
                <c:pt idx="5774">
                  <c:v>-14.329000000000002</c:v>
                </c:pt>
                <c:pt idx="5775">
                  <c:v>-14.281000000000001</c:v>
                </c:pt>
                <c:pt idx="5776">
                  <c:v>-14.206</c:v>
                </c:pt>
                <c:pt idx="5777">
                  <c:v>-14.259</c:v>
                </c:pt>
                <c:pt idx="5778">
                  <c:v>-14.140999999999998</c:v>
                </c:pt>
                <c:pt idx="5779">
                  <c:v>-14.185</c:v>
                </c:pt>
                <c:pt idx="5780">
                  <c:v>-14.165000000000004</c:v>
                </c:pt>
                <c:pt idx="5781">
                  <c:v>-14.006</c:v>
                </c:pt>
                <c:pt idx="5782">
                  <c:v>-13.97</c:v>
                </c:pt>
                <c:pt idx="5783">
                  <c:v>-14.076000000000002</c:v>
                </c:pt>
                <c:pt idx="5784">
                  <c:v>-14.059000000000005</c:v>
                </c:pt>
                <c:pt idx="5785">
                  <c:v>-13.988</c:v>
                </c:pt>
                <c:pt idx="5786">
                  <c:v>-14.006</c:v>
                </c:pt>
                <c:pt idx="5787">
                  <c:v>-13.961</c:v>
                </c:pt>
                <c:pt idx="5788">
                  <c:v>-13.902000000000005</c:v>
                </c:pt>
                <c:pt idx="5789">
                  <c:v>-13.876000000000007</c:v>
                </c:pt>
                <c:pt idx="5790">
                  <c:v>-13.908000000000001</c:v>
                </c:pt>
                <c:pt idx="5791">
                  <c:v>-13.92</c:v>
                </c:pt>
                <c:pt idx="5792">
                  <c:v>-13.758000000000001</c:v>
                </c:pt>
                <c:pt idx="5793">
                  <c:v>-13.782</c:v>
                </c:pt>
                <c:pt idx="5794">
                  <c:v>-13.678000000000001</c:v>
                </c:pt>
                <c:pt idx="5795">
                  <c:v>-13.726000000000001</c:v>
                </c:pt>
                <c:pt idx="5796">
                  <c:v>-13.581</c:v>
                </c:pt>
                <c:pt idx="5797">
                  <c:v>-13.531000000000001</c:v>
                </c:pt>
                <c:pt idx="5798">
                  <c:v>-13.511000000000001</c:v>
                </c:pt>
                <c:pt idx="5799">
                  <c:v>-13.472000000000005</c:v>
                </c:pt>
                <c:pt idx="5800">
                  <c:v>-13.49</c:v>
                </c:pt>
                <c:pt idx="5801">
                  <c:v>-13.527999999999999</c:v>
                </c:pt>
                <c:pt idx="5802">
                  <c:v>-13.363000000000005</c:v>
                </c:pt>
                <c:pt idx="5803">
                  <c:v>-13.57</c:v>
                </c:pt>
                <c:pt idx="5804">
                  <c:v>-13.49</c:v>
                </c:pt>
                <c:pt idx="5805">
                  <c:v>-13.431000000000001</c:v>
                </c:pt>
                <c:pt idx="5806">
                  <c:v>-13.372000000000005</c:v>
                </c:pt>
                <c:pt idx="5807">
                  <c:v>-13.381</c:v>
                </c:pt>
                <c:pt idx="5808">
                  <c:v>-13.297999999999998</c:v>
                </c:pt>
                <c:pt idx="5809">
                  <c:v>-13.269</c:v>
                </c:pt>
                <c:pt idx="5810">
                  <c:v>-13.247999999999999</c:v>
                </c:pt>
                <c:pt idx="5811">
                  <c:v>-13.254</c:v>
                </c:pt>
                <c:pt idx="5812">
                  <c:v>-13.254</c:v>
                </c:pt>
                <c:pt idx="5813">
                  <c:v>-13.191000000000001</c:v>
                </c:pt>
                <c:pt idx="5814">
                  <c:v>-13.231999999999999</c:v>
                </c:pt>
                <c:pt idx="5815">
                  <c:v>-12.29</c:v>
                </c:pt>
                <c:pt idx="5816">
                  <c:v>-11.542</c:v>
                </c:pt>
                <c:pt idx="5817">
                  <c:v>-11.729999999999999</c:v>
                </c:pt>
                <c:pt idx="5818">
                  <c:v>-12.113</c:v>
                </c:pt>
                <c:pt idx="5819">
                  <c:v>-12.611000000000001</c:v>
                </c:pt>
                <c:pt idx="5820">
                  <c:v>-12.98</c:v>
                </c:pt>
                <c:pt idx="5821">
                  <c:v>-13.41</c:v>
                </c:pt>
                <c:pt idx="5822">
                  <c:v>-13.749000000000001</c:v>
                </c:pt>
                <c:pt idx="5823">
                  <c:v>-14.026</c:v>
                </c:pt>
                <c:pt idx="5824">
                  <c:v>-14.385000000000005</c:v>
                </c:pt>
                <c:pt idx="5825">
                  <c:v>-14.671000000000001</c:v>
                </c:pt>
                <c:pt idx="5826">
                  <c:v>-14.936</c:v>
                </c:pt>
                <c:pt idx="5827">
                  <c:v>-15.257</c:v>
                </c:pt>
                <c:pt idx="5828">
                  <c:v>-15.54</c:v>
                </c:pt>
                <c:pt idx="5829">
                  <c:v>-15.81</c:v>
                </c:pt>
                <c:pt idx="5830">
                  <c:v>-16.001999999999999</c:v>
                </c:pt>
                <c:pt idx="5831">
                  <c:v>-16.318000000000001</c:v>
                </c:pt>
                <c:pt idx="5832">
                  <c:v>-16.571000000000005</c:v>
                </c:pt>
                <c:pt idx="5833">
                  <c:v>-16.838999999999999</c:v>
                </c:pt>
                <c:pt idx="5834">
                  <c:v>-17.067999999999991</c:v>
                </c:pt>
                <c:pt idx="5835">
                  <c:v>-17.263000000000002</c:v>
                </c:pt>
                <c:pt idx="5836">
                  <c:v>-17.42499999999999</c:v>
                </c:pt>
                <c:pt idx="5837">
                  <c:v>-17.675999999999988</c:v>
                </c:pt>
                <c:pt idx="5838">
                  <c:v>-17.907</c:v>
                </c:pt>
                <c:pt idx="5839">
                  <c:v>-18.132000000000001</c:v>
                </c:pt>
                <c:pt idx="5840">
                  <c:v>-18.312999999999999</c:v>
                </c:pt>
                <c:pt idx="5841">
                  <c:v>-18.504999999999999</c:v>
                </c:pt>
                <c:pt idx="5842">
                  <c:v>-18.594999999999999</c:v>
                </c:pt>
                <c:pt idx="5843">
                  <c:v>-18.808</c:v>
                </c:pt>
                <c:pt idx="5844">
                  <c:v>-18.934000000000001</c:v>
                </c:pt>
                <c:pt idx="5845">
                  <c:v>-19.157000000000011</c:v>
                </c:pt>
                <c:pt idx="5846">
                  <c:v>-19.253</c:v>
                </c:pt>
                <c:pt idx="5847">
                  <c:v>-19.402999999999984</c:v>
                </c:pt>
                <c:pt idx="5848">
                  <c:v>-19.606999999999999</c:v>
                </c:pt>
                <c:pt idx="5849">
                  <c:v>-19.631000000000011</c:v>
                </c:pt>
                <c:pt idx="5850">
                  <c:v>-19.898</c:v>
                </c:pt>
                <c:pt idx="5851">
                  <c:v>-19.873999999999999</c:v>
                </c:pt>
                <c:pt idx="5852">
                  <c:v>-19.997</c:v>
                </c:pt>
                <c:pt idx="5853">
                  <c:v>-20.138999999999999</c:v>
                </c:pt>
                <c:pt idx="5854">
                  <c:v>-20.138999999999999</c:v>
                </c:pt>
                <c:pt idx="5855">
                  <c:v>-20.349</c:v>
                </c:pt>
                <c:pt idx="5856">
                  <c:v>-20.465999999999983</c:v>
                </c:pt>
                <c:pt idx="5857">
                  <c:v>-20.584</c:v>
                </c:pt>
                <c:pt idx="5858">
                  <c:v>-20.683</c:v>
                </c:pt>
                <c:pt idx="5859">
                  <c:v>-20.885999999999989</c:v>
                </c:pt>
                <c:pt idx="5860">
                  <c:v>-20.899000000000001</c:v>
                </c:pt>
                <c:pt idx="5861">
                  <c:v>-21.018000000000001</c:v>
                </c:pt>
                <c:pt idx="5862">
                  <c:v>-21.096</c:v>
                </c:pt>
                <c:pt idx="5863">
                  <c:v>-21.206</c:v>
                </c:pt>
                <c:pt idx="5864">
                  <c:v>-21.193000000000001</c:v>
                </c:pt>
                <c:pt idx="5865">
                  <c:v>-21.33100000000001</c:v>
                </c:pt>
                <c:pt idx="5866">
                  <c:v>-21.431999999999999</c:v>
                </c:pt>
                <c:pt idx="5867">
                  <c:v>-21.581</c:v>
                </c:pt>
                <c:pt idx="5868">
                  <c:v>-21.603999999999999</c:v>
                </c:pt>
                <c:pt idx="5869">
                  <c:v>-21.693999999999999</c:v>
                </c:pt>
                <c:pt idx="5870">
                  <c:v>-21.7</c:v>
                </c:pt>
                <c:pt idx="5871">
                  <c:v>-20.937000000000001</c:v>
                </c:pt>
                <c:pt idx="5872">
                  <c:v>-19.443999999999988</c:v>
                </c:pt>
                <c:pt idx="5873">
                  <c:v>-19.129000000000001</c:v>
                </c:pt>
                <c:pt idx="5874">
                  <c:v>-18.696000000000005</c:v>
                </c:pt>
                <c:pt idx="5875">
                  <c:v>-18.284999999999989</c:v>
                </c:pt>
                <c:pt idx="5876">
                  <c:v>-18.09</c:v>
                </c:pt>
                <c:pt idx="5877">
                  <c:v>-18.047999999999988</c:v>
                </c:pt>
                <c:pt idx="5878">
                  <c:v>-17.916</c:v>
                </c:pt>
                <c:pt idx="5879">
                  <c:v>-17.702000000000002</c:v>
                </c:pt>
                <c:pt idx="5880">
                  <c:v>-17.561</c:v>
                </c:pt>
                <c:pt idx="5881">
                  <c:v>-17.471</c:v>
                </c:pt>
                <c:pt idx="5882">
                  <c:v>-17.407999999999991</c:v>
                </c:pt>
                <c:pt idx="5883">
                  <c:v>-17.338999999999999</c:v>
                </c:pt>
                <c:pt idx="5884">
                  <c:v>-17.273</c:v>
                </c:pt>
                <c:pt idx="5885">
                  <c:v>-17.03</c:v>
                </c:pt>
                <c:pt idx="5886">
                  <c:v>-17.012</c:v>
                </c:pt>
                <c:pt idx="5887">
                  <c:v>-16.901</c:v>
                </c:pt>
                <c:pt idx="5888">
                  <c:v>-16.728999999999989</c:v>
                </c:pt>
                <c:pt idx="5889">
                  <c:v>-16.716999999999999</c:v>
                </c:pt>
                <c:pt idx="5890">
                  <c:v>-16.681000000000001</c:v>
                </c:pt>
                <c:pt idx="5891">
                  <c:v>-16.591000000000001</c:v>
                </c:pt>
                <c:pt idx="5892">
                  <c:v>-16.464999999999989</c:v>
                </c:pt>
                <c:pt idx="5893">
                  <c:v>-16.373000000000001</c:v>
                </c:pt>
                <c:pt idx="5894">
                  <c:v>-16.314000000000011</c:v>
                </c:pt>
                <c:pt idx="5895">
                  <c:v>-16.277999999999999</c:v>
                </c:pt>
                <c:pt idx="5896">
                  <c:v>-16.257999999999999</c:v>
                </c:pt>
                <c:pt idx="5897">
                  <c:v>-16.251999999999999</c:v>
                </c:pt>
                <c:pt idx="5898">
                  <c:v>-16.084</c:v>
                </c:pt>
                <c:pt idx="5899">
                  <c:v>-15.993</c:v>
                </c:pt>
                <c:pt idx="5900">
                  <c:v>-15.881</c:v>
                </c:pt>
                <c:pt idx="5901">
                  <c:v>-15.943</c:v>
                </c:pt>
                <c:pt idx="5902">
                  <c:v>-15.766</c:v>
                </c:pt>
                <c:pt idx="5903">
                  <c:v>-15.790999999999999</c:v>
                </c:pt>
                <c:pt idx="5904">
                  <c:v>-15.744999999999999</c:v>
                </c:pt>
                <c:pt idx="5905">
                  <c:v>-15.76</c:v>
                </c:pt>
                <c:pt idx="5906">
                  <c:v>-15.790999999999999</c:v>
                </c:pt>
                <c:pt idx="5907">
                  <c:v>-15.693</c:v>
                </c:pt>
                <c:pt idx="5908">
                  <c:v>-15.608000000000001</c:v>
                </c:pt>
                <c:pt idx="5909">
                  <c:v>-15.584</c:v>
                </c:pt>
                <c:pt idx="5910">
                  <c:v>-15.596</c:v>
                </c:pt>
                <c:pt idx="5911">
                  <c:v>-15.447000000000001</c:v>
                </c:pt>
                <c:pt idx="5912">
                  <c:v>-15.354000000000006</c:v>
                </c:pt>
                <c:pt idx="5913">
                  <c:v>-15.341000000000001</c:v>
                </c:pt>
                <c:pt idx="5914">
                  <c:v>-15.354000000000006</c:v>
                </c:pt>
                <c:pt idx="5915">
                  <c:v>-15.289</c:v>
                </c:pt>
                <c:pt idx="5916">
                  <c:v>-15.236999999999998</c:v>
                </c:pt>
                <c:pt idx="5917">
                  <c:v>-15.218999999999999</c:v>
                </c:pt>
                <c:pt idx="5918">
                  <c:v>-15.062000000000005</c:v>
                </c:pt>
                <c:pt idx="5919">
                  <c:v>-15.12</c:v>
                </c:pt>
                <c:pt idx="5920">
                  <c:v>-15.850000000000005</c:v>
                </c:pt>
                <c:pt idx="5921">
                  <c:v>-17.228000000000002</c:v>
                </c:pt>
                <c:pt idx="5922">
                  <c:v>-18.071999999999999</c:v>
                </c:pt>
                <c:pt idx="5923">
                  <c:v>-18.58499999999999</c:v>
                </c:pt>
                <c:pt idx="5924">
                  <c:v>-18.876999999999999</c:v>
                </c:pt>
                <c:pt idx="5925">
                  <c:v>-19.087</c:v>
                </c:pt>
                <c:pt idx="5926">
                  <c:v>-19.294</c:v>
                </c:pt>
                <c:pt idx="5927">
                  <c:v>-19.510000000000005</c:v>
                </c:pt>
                <c:pt idx="5928">
                  <c:v>-19.780999999999985</c:v>
                </c:pt>
                <c:pt idx="5929">
                  <c:v>-19.867999999999999</c:v>
                </c:pt>
                <c:pt idx="5930">
                  <c:v>-20.102</c:v>
                </c:pt>
                <c:pt idx="5931">
                  <c:v>-20.149999999999999</c:v>
                </c:pt>
                <c:pt idx="5932">
                  <c:v>-20.443999999999988</c:v>
                </c:pt>
                <c:pt idx="5933">
                  <c:v>-20.606000000000005</c:v>
                </c:pt>
                <c:pt idx="5934">
                  <c:v>-20.739000000000001</c:v>
                </c:pt>
                <c:pt idx="5935">
                  <c:v>-20.885999999999989</c:v>
                </c:pt>
                <c:pt idx="5936">
                  <c:v>-21.024999999999999</c:v>
                </c:pt>
                <c:pt idx="5937">
                  <c:v>-21.146000000000001</c:v>
                </c:pt>
                <c:pt idx="5938">
                  <c:v>-21.231999999999999</c:v>
                </c:pt>
                <c:pt idx="5939">
                  <c:v>-21.347999999999999</c:v>
                </c:pt>
                <c:pt idx="5940">
                  <c:v>-21.446999999999989</c:v>
                </c:pt>
                <c:pt idx="5941">
                  <c:v>-21.606000000000005</c:v>
                </c:pt>
                <c:pt idx="5942">
                  <c:v>-21.669</c:v>
                </c:pt>
                <c:pt idx="5943">
                  <c:v>-21.78799999999999</c:v>
                </c:pt>
                <c:pt idx="5944">
                  <c:v>-21.818000000000001</c:v>
                </c:pt>
                <c:pt idx="5945">
                  <c:v>-21.847000000000001</c:v>
                </c:pt>
                <c:pt idx="5946">
                  <c:v>-21.810000000000009</c:v>
                </c:pt>
                <c:pt idx="5947">
                  <c:v>-20.318000000000001</c:v>
                </c:pt>
                <c:pt idx="5948">
                  <c:v>-19.40199999999999</c:v>
                </c:pt>
                <c:pt idx="5949">
                  <c:v>-19.097999999999999</c:v>
                </c:pt>
                <c:pt idx="5950">
                  <c:v>-18.713999999999999</c:v>
                </c:pt>
                <c:pt idx="5951">
                  <c:v>-18.510000000000005</c:v>
                </c:pt>
                <c:pt idx="5952">
                  <c:v>-18.271999999999988</c:v>
                </c:pt>
                <c:pt idx="5953">
                  <c:v>-18.131000000000011</c:v>
                </c:pt>
                <c:pt idx="5954">
                  <c:v>-18.082999999999981</c:v>
                </c:pt>
                <c:pt idx="5955">
                  <c:v>-17.876000000000001</c:v>
                </c:pt>
                <c:pt idx="5956">
                  <c:v>-17.690000000000001</c:v>
                </c:pt>
                <c:pt idx="5957">
                  <c:v>-17.707999999999988</c:v>
                </c:pt>
                <c:pt idx="5958">
                  <c:v>-17.533999999999999</c:v>
                </c:pt>
                <c:pt idx="5959">
                  <c:v>-17.452999999999989</c:v>
                </c:pt>
                <c:pt idx="5960">
                  <c:v>-17.317000000000011</c:v>
                </c:pt>
                <c:pt idx="5961">
                  <c:v>-17.26599999999998</c:v>
                </c:pt>
                <c:pt idx="5962">
                  <c:v>-17.187999999999999</c:v>
                </c:pt>
                <c:pt idx="5963">
                  <c:v>-17.181999999999999</c:v>
                </c:pt>
                <c:pt idx="5964">
                  <c:v>-16.981000000000002</c:v>
                </c:pt>
                <c:pt idx="5965">
                  <c:v>-16.968999999999983</c:v>
                </c:pt>
                <c:pt idx="5966">
                  <c:v>-16.879000000000001</c:v>
                </c:pt>
                <c:pt idx="5967">
                  <c:v>-16.927</c:v>
                </c:pt>
                <c:pt idx="5968">
                  <c:v>-16.849</c:v>
                </c:pt>
                <c:pt idx="5969">
                  <c:v>-16.704999999999988</c:v>
                </c:pt>
                <c:pt idx="5970">
                  <c:v>-16.681000000000001</c:v>
                </c:pt>
                <c:pt idx="5971">
                  <c:v>-16.635999999999999</c:v>
                </c:pt>
                <c:pt idx="5972">
                  <c:v>-16.542999999999989</c:v>
                </c:pt>
                <c:pt idx="5973">
                  <c:v>-16.513000000000005</c:v>
                </c:pt>
                <c:pt idx="5974">
                  <c:v>-16.477</c:v>
                </c:pt>
                <c:pt idx="5975">
                  <c:v>-16.387</c:v>
                </c:pt>
                <c:pt idx="5976">
                  <c:v>-16.283999999999985</c:v>
                </c:pt>
                <c:pt idx="5977">
                  <c:v>-16.306999999999999</c:v>
                </c:pt>
                <c:pt idx="5978">
                  <c:v>-16.198</c:v>
                </c:pt>
                <c:pt idx="5979">
                  <c:v>-16.195</c:v>
                </c:pt>
                <c:pt idx="5980">
                  <c:v>-16.091999999999999</c:v>
                </c:pt>
                <c:pt idx="5981">
                  <c:v>-16.125</c:v>
                </c:pt>
                <c:pt idx="5982">
                  <c:v>-16.027000000000001</c:v>
                </c:pt>
                <c:pt idx="5983">
                  <c:v>-15.954000000000002</c:v>
                </c:pt>
                <c:pt idx="5984">
                  <c:v>-15.895000000000005</c:v>
                </c:pt>
                <c:pt idx="5985">
                  <c:v>-15.812000000000005</c:v>
                </c:pt>
                <c:pt idx="5986">
                  <c:v>-15.815000000000005</c:v>
                </c:pt>
                <c:pt idx="5987">
                  <c:v>-15.771000000000001</c:v>
                </c:pt>
                <c:pt idx="5988">
                  <c:v>-15.777000000000001</c:v>
                </c:pt>
                <c:pt idx="5989">
                  <c:v>-15.715</c:v>
                </c:pt>
                <c:pt idx="5990">
                  <c:v>-15.636000000000001</c:v>
                </c:pt>
                <c:pt idx="5991">
                  <c:v>-15.583</c:v>
                </c:pt>
                <c:pt idx="5992">
                  <c:v>-15.562000000000005</c:v>
                </c:pt>
                <c:pt idx="5993">
                  <c:v>-15.488</c:v>
                </c:pt>
                <c:pt idx="5994">
                  <c:v>-15.58</c:v>
                </c:pt>
                <c:pt idx="5995">
                  <c:v>-15.373000000000006</c:v>
                </c:pt>
                <c:pt idx="5996">
                  <c:v>-15.453000000000007</c:v>
                </c:pt>
                <c:pt idx="5997">
                  <c:v>-15.359000000000005</c:v>
                </c:pt>
                <c:pt idx="5998">
                  <c:v>-15.353000000000005</c:v>
                </c:pt>
                <c:pt idx="5999">
                  <c:v>-15.317</c:v>
                </c:pt>
                <c:pt idx="6000">
                  <c:v>-15.323</c:v>
                </c:pt>
                <c:pt idx="6001">
                  <c:v>-15.161</c:v>
                </c:pt>
                <c:pt idx="6002">
                  <c:v>-15.135</c:v>
                </c:pt>
                <c:pt idx="6003">
                  <c:v>-16.792000000000002</c:v>
                </c:pt>
                <c:pt idx="6004">
                  <c:v>-17.852</c:v>
                </c:pt>
                <c:pt idx="6005">
                  <c:v>-18.459</c:v>
                </c:pt>
                <c:pt idx="6006">
                  <c:v>-18.908999999999985</c:v>
                </c:pt>
                <c:pt idx="6007">
                  <c:v>-19.125</c:v>
                </c:pt>
                <c:pt idx="6008">
                  <c:v>-19.294</c:v>
                </c:pt>
                <c:pt idx="6009">
                  <c:v>-19.542999999999989</c:v>
                </c:pt>
                <c:pt idx="6010">
                  <c:v>-19.800999999999988</c:v>
                </c:pt>
                <c:pt idx="6011">
                  <c:v>-19.984000000000002</c:v>
                </c:pt>
                <c:pt idx="6012">
                  <c:v>-20.170000000000005</c:v>
                </c:pt>
                <c:pt idx="6013">
                  <c:v>-20.363</c:v>
                </c:pt>
                <c:pt idx="6014">
                  <c:v>-20.555</c:v>
                </c:pt>
                <c:pt idx="6015">
                  <c:v>-20.777000000000001</c:v>
                </c:pt>
                <c:pt idx="6016">
                  <c:v>-20.846</c:v>
                </c:pt>
                <c:pt idx="6017">
                  <c:v>-20.968999999999983</c:v>
                </c:pt>
                <c:pt idx="6018">
                  <c:v>-21.074000000000005</c:v>
                </c:pt>
                <c:pt idx="6019">
                  <c:v>-21.187999999999999</c:v>
                </c:pt>
                <c:pt idx="6020">
                  <c:v>-21.366</c:v>
                </c:pt>
                <c:pt idx="6021">
                  <c:v>-21.465999999999983</c:v>
                </c:pt>
                <c:pt idx="6022">
                  <c:v>-21.620999999999999</c:v>
                </c:pt>
                <c:pt idx="6023">
                  <c:v>-21.585999999999984</c:v>
                </c:pt>
                <c:pt idx="6024">
                  <c:v>-21.788999999999984</c:v>
                </c:pt>
                <c:pt idx="6025">
                  <c:v>-21.811000000000011</c:v>
                </c:pt>
                <c:pt idx="6026">
                  <c:v>-21.940999999999985</c:v>
                </c:pt>
                <c:pt idx="6027">
                  <c:v>-21.739000000000001</c:v>
                </c:pt>
                <c:pt idx="6028">
                  <c:v>-20.204000000000001</c:v>
                </c:pt>
                <c:pt idx="6029">
                  <c:v>-19.467999999999989</c:v>
                </c:pt>
                <c:pt idx="6030">
                  <c:v>-19.044</c:v>
                </c:pt>
                <c:pt idx="6031">
                  <c:v>-18.821999999999999</c:v>
                </c:pt>
                <c:pt idx="6032">
                  <c:v>-18.594000000000001</c:v>
                </c:pt>
                <c:pt idx="6033">
                  <c:v>-18.311000000000011</c:v>
                </c:pt>
                <c:pt idx="6034">
                  <c:v>-18.2</c:v>
                </c:pt>
                <c:pt idx="6035">
                  <c:v>-17.998999999999985</c:v>
                </c:pt>
                <c:pt idx="6036">
                  <c:v>-17.885000000000002</c:v>
                </c:pt>
                <c:pt idx="6037">
                  <c:v>-17.795000000000002</c:v>
                </c:pt>
                <c:pt idx="6038">
                  <c:v>-17.652999999999999</c:v>
                </c:pt>
                <c:pt idx="6039">
                  <c:v>-17.571999999999999</c:v>
                </c:pt>
                <c:pt idx="6040">
                  <c:v>-17.547999999999988</c:v>
                </c:pt>
                <c:pt idx="6041">
                  <c:v>-17.428999999999981</c:v>
                </c:pt>
                <c:pt idx="6042">
                  <c:v>-17.373999999999999</c:v>
                </c:pt>
                <c:pt idx="6043">
                  <c:v>-17.359000000000005</c:v>
                </c:pt>
                <c:pt idx="6044">
                  <c:v>-17.295999999999989</c:v>
                </c:pt>
                <c:pt idx="6045">
                  <c:v>-17.198</c:v>
                </c:pt>
                <c:pt idx="6046">
                  <c:v>-17.053999999999988</c:v>
                </c:pt>
                <c:pt idx="6047">
                  <c:v>-17.006</c:v>
                </c:pt>
                <c:pt idx="6048">
                  <c:v>-16.99199999999999</c:v>
                </c:pt>
                <c:pt idx="6049">
                  <c:v>-16.94199999999999</c:v>
                </c:pt>
                <c:pt idx="6050">
                  <c:v>-16.933</c:v>
                </c:pt>
                <c:pt idx="6051">
                  <c:v>-16.835000000000001</c:v>
                </c:pt>
                <c:pt idx="6052">
                  <c:v>-16.733000000000001</c:v>
                </c:pt>
                <c:pt idx="6053">
                  <c:v>-16.760000000000002</c:v>
                </c:pt>
                <c:pt idx="6054">
                  <c:v>-16.687000000000001</c:v>
                </c:pt>
                <c:pt idx="6055">
                  <c:v>-16.596</c:v>
                </c:pt>
                <c:pt idx="6056">
                  <c:v>-16.594999999999999</c:v>
                </c:pt>
                <c:pt idx="6057">
                  <c:v>-16.504999999999999</c:v>
                </c:pt>
                <c:pt idx="6058">
                  <c:v>-16.385000000000002</c:v>
                </c:pt>
                <c:pt idx="6059">
                  <c:v>-16.324999999999999</c:v>
                </c:pt>
                <c:pt idx="6060">
                  <c:v>-16.306000000000001</c:v>
                </c:pt>
                <c:pt idx="6061">
                  <c:v>-16.28799999999999</c:v>
                </c:pt>
                <c:pt idx="6062">
                  <c:v>-16.24199999999999</c:v>
                </c:pt>
                <c:pt idx="6063">
                  <c:v>-16.192</c:v>
                </c:pt>
                <c:pt idx="6064">
                  <c:v>-16.16</c:v>
                </c:pt>
                <c:pt idx="6065">
                  <c:v>-16.114000000000011</c:v>
                </c:pt>
                <c:pt idx="6066">
                  <c:v>-16.048999999999989</c:v>
                </c:pt>
                <c:pt idx="6067">
                  <c:v>-15.974</c:v>
                </c:pt>
                <c:pt idx="6068">
                  <c:v>-16.006</c:v>
                </c:pt>
                <c:pt idx="6069">
                  <c:v>-16.006</c:v>
                </c:pt>
                <c:pt idx="6070">
                  <c:v>-15.944000000000001</c:v>
                </c:pt>
                <c:pt idx="6071">
                  <c:v>-15.912000000000004</c:v>
                </c:pt>
                <c:pt idx="6072">
                  <c:v>-15.885000000000005</c:v>
                </c:pt>
                <c:pt idx="6073">
                  <c:v>-15.835000000000004</c:v>
                </c:pt>
                <c:pt idx="6074">
                  <c:v>-15.726000000000001</c:v>
                </c:pt>
                <c:pt idx="6075">
                  <c:v>-15.734999999999999</c:v>
                </c:pt>
                <c:pt idx="6076">
                  <c:v>-15.723000000000001</c:v>
                </c:pt>
                <c:pt idx="6077">
                  <c:v>-15.673</c:v>
                </c:pt>
                <c:pt idx="6078">
                  <c:v>-15.715</c:v>
                </c:pt>
                <c:pt idx="6079">
                  <c:v>-15.656000000000002</c:v>
                </c:pt>
                <c:pt idx="6080">
                  <c:v>-15.523</c:v>
                </c:pt>
                <c:pt idx="6081">
                  <c:v>-15.594000000000001</c:v>
                </c:pt>
                <c:pt idx="6082">
                  <c:v>-15.514000000000001</c:v>
                </c:pt>
                <c:pt idx="6083">
                  <c:v>-15.47</c:v>
                </c:pt>
                <c:pt idx="6084">
                  <c:v>-15.408000000000001</c:v>
                </c:pt>
                <c:pt idx="6085">
                  <c:v>-15.385000000000005</c:v>
                </c:pt>
                <c:pt idx="6086">
                  <c:v>-15.411</c:v>
                </c:pt>
                <c:pt idx="6087">
                  <c:v>-15.293000000000001</c:v>
                </c:pt>
                <c:pt idx="6088">
                  <c:v>-16.321999999999999</c:v>
                </c:pt>
                <c:pt idx="6089">
                  <c:v>-17.542000000000002</c:v>
                </c:pt>
                <c:pt idx="6090">
                  <c:v>-18.332000000000001</c:v>
                </c:pt>
                <c:pt idx="6091">
                  <c:v>-18.791</c:v>
                </c:pt>
                <c:pt idx="6092">
                  <c:v>-19.158000000000001</c:v>
                </c:pt>
                <c:pt idx="6093">
                  <c:v>-19.359000000000005</c:v>
                </c:pt>
                <c:pt idx="6094">
                  <c:v>-19.527000000000001</c:v>
                </c:pt>
                <c:pt idx="6095">
                  <c:v>-19.748999999999985</c:v>
                </c:pt>
                <c:pt idx="6096">
                  <c:v>-20.05</c:v>
                </c:pt>
                <c:pt idx="6097">
                  <c:v>-20.277999999999999</c:v>
                </c:pt>
                <c:pt idx="6098">
                  <c:v>-20.413</c:v>
                </c:pt>
                <c:pt idx="6099">
                  <c:v>-20.568999999999988</c:v>
                </c:pt>
                <c:pt idx="6100">
                  <c:v>-20.776</c:v>
                </c:pt>
                <c:pt idx="6101">
                  <c:v>-20.965999999999983</c:v>
                </c:pt>
                <c:pt idx="6102">
                  <c:v>-21.097999999999999</c:v>
                </c:pt>
                <c:pt idx="6103">
                  <c:v>-21.184999999999999</c:v>
                </c:pt>
                <c:pt idx="6104">
                  <c:v>-21.305</c:v>
                </c:pt>
                <c:pt idx="6105">
                  <c:v>-21.460999999999984</c:v>
                </c:pt>
                <c:pt idx="6106">
                  <c:v>-21.533000000000001</c:v>
                </c:pt>
                <c:pt idx="6107">
                  <c:v>-21.664999999999999</c:v>
                </c:pt>
                <c:pt idx="6108">
                  <c:v>-21.812999999999999</c:v>
                </c:pt>
                <c:pt idx="6109">
                  <c:v>-21.913</c:v>
                </c:pt>
                <c:pt idx="6110">
                  <c:v>-21.954999999999988</c:v>
                </c:pt>
                <c:pt idx="6111">
                  <c:v>-21.934000000000001</c:v>
                </c:pt>
                <c:pt idx="6112">
                  <c:v>-20.544</c:v>
                </c:pt>
                <c:pt idx="6113">
                  <c:v>-19.484999999999989</c:v>
                </c:pt>
                <c:pt idx="6114">
                  <c:v>-19.13000000000001</c:v>
                </c:pt>
                <c:pt idx="6115">
                  <c:v>-18.881</c:v>
                </c:pt>
                <c:pt idx="6116">
                  <c:v>-18.626999999999999</c:v>
                </c:pt>
                <c:pt idx="6117">
                  <c:v>-18.433</c:v>
                </c:pt>
                <c:pt idx="6118">
                  <c:v>-18.369</c:v>
                </c:pt>
                <c:pt idx="6119">
                  <c:v>-18.14</c:v>
                </c:pt>
                <c:pt idx="6120">
                  <c:v>-18.123999999999999</c:v>
                </c:pt>
                <c:pt idx="6121">
                  <c:v>-17.866</c:v>
                </c:pt>
                <c:pt idx="6122">
                  <c:v>-17.847999999999999</c:v>
                </c:pt>
                <c:pt idx="6123">
                  <c:v>-17.698</c:v>
                </c:pt>
                <c:pt idx="6124">
                  <c:v>-17.609000000000005</c:v>
                </c:pt>
                <c:pt idx="6125">
                  <c:v>-17.559000000000001</c:v>
                </c:pt>
                <c:pt idx="6126">
                  <c:v>-17.553000000000001</c:v>
                </c:pt>
                <c:pt idx="6127">
                  <c:v>-17.498999999999985</c:v>
                </c:pt>
                <c:pt idx="6128">
                  <c:v>-17.451000000000001</c:v>
                </c:pt>
                <c:pt idx="6129">
                  <c:v>-17.349</c:v>
                </c:pt>
                <c:pt idx="6130">
                  <c:v>-17.297999999999988</c:v>
                </c:pt>
                <c:pt idx="6131">
                  <c:v>-17.210999999999999</c:v>
                </c:pt>
                <c:pt idx="6132">
                  <c:v>-17.067</c:v>
                </c:pt>
                <c:pt idx="6133">
                  <c:v>-17.036999999999999</c:v>
                </c:pt>
                <c:pt idx="6134">
                  <c:v>-17.007000000000001</c:v>
                </c:pt>
                <c:pt idx="6135">
                  <c:v>-16.988999999999983</c:v>
                </c:pt>
                <c:pt idx="6136">
                  <c:v>-16.869</c:v>
                </c:pt>
                <c:pt idx="6137">
                  <c:v>-16.797000000000001</c:v>
                </c:pt>
                <c:pt idx="6138">
                  <c:v>-16.745999999999984</c:v>
                </c:pt>
                <c:pt idx="6139">
                  <c:v>-16.68</c:v>
                </c:pt>
                <c:pt idx="6140">
                  <c:v>-16.67700000000001</c:v>
                </c:pt>
                <c:pt idx="6141">
                  <c:v>-16.606999999999999</c:v>
                </c:pt>
                <c:pt idx="6142">
                  <c:v>-16.556000000000001</c:v>
                </c:pt>
                <c:pt idx="6143">
                  <c:v>-16.526</c:v>
                </c:pt>
                <c:pt idx="6144">
                  <c:v>-16.523</c:v>
                </c:pt>
                <c:pt idx="6145">
                  <c:v>-16.457000000000001</c:v>
                </c:pt>
                <c:pt idx="6146">
                  <c:v>-16.405999999999985</c:v>
                </c:pt>
                <c:pt idx="6147">
                  <c:v>-16.350000000000001</c:v>
                </c:pt>
                <c:pt idx="6148">
                  <c:v>-16.373999999999999</c:v>
                </c:pt>
                <c:pt idx="6149">
                  <c:v>-16.297000000000001</c:v>
                </c:pt>
                <c:pt idx="6150">
                  <c:v>-16.26799999999999</c:v>
                </c:pt>
                <c:pt idx="6151">
                  <c:v>-16.227</c:v>
                </c:pt>
                <c:pt idx="6152">
                  <c:v>-16.173999999999999</c:v>
                </c:pt>
                <c:pt idx="6153">
                  <c:v>-16.187999999999999</c:v>
                </c:pt>
                <c:pt idx="6154">
                  <c:v>-16.067999999999991</c:v>
                </c:pt>
                <c:pt idx="6155">
                  <c:v>-16.032</c:v>
                </c:pt>
                <c:pt idx="6156">
                  <c:v>-15.976000000000004</c:v>
                </c:pt>
                <c:pt idx="6157">
                  <c:v>-15.944000000000001</c:v>
                </c:pt>
                <c:pt idx="6158">
                  <c:v>-15.894</c:v>
                </c:pt>
                <c:pt idx="6159">
                  <c:v>-15.926</c:v>
                </c:pt>
                <c:pt idx="6160">
                  <c:v>-15.82</c:v>
                </c:pt>
                <c:pt idx="6161">
                  <c:v>-15.796000000000001</c:v>
                </c:pt>
                <c:pt idx="6162">
                  <c:v>-15.838000000000001</c:v>
                </c:pt>
                <c:pt idx="6163">
                  <c:v>-15.821</c:v>
                </c:pt>
                <c:pt idx="6164">
                  <c:v>-15.764000000000001</c:v>
                </c:pt>
                <c:pt idx="6165">
                  <c:v>-15.733999999999998</c:v>
                </c:pt>
                <c:pt idx="6166">
                  <c:v>-15.739000000000001</c:v>
                </c:pt>
                <c:pt idx="6167">
                  <c:v>-15.678000000000001</c:v>
                </c:pt>
                <c:pt idx="6168">
                  <c:v>-15.641999999999999</c:v>
                </c:pt>
                <c:pt idx="6169">
                  <c:v>-15.589</c:v>
                </c:pt>
                <c:pt idx="6170">
                  <c:v>-15.566000000000004</c:v>
                </c:pt>
                <c:pt idx="6171">
                  <c:v>-15.556000000000004</c:v>
                </c:pt>
                <c:pt idx="6172">
                  <c:v>-15.499000000000002</c:v>
                </c:pt>
                <c:pt idx="6173">
                  <c:v>-15.553000000000004</c:v>
                </c:pt>
                <c:pt idx="6174">
                  <c:v>-15.458</c:v>
                </c:pt>
                <c:pt idx="6175">
                  <c:v>-15.519</c:v>
                </c:pt>
                <c:pt idx="6176">
                  <c:v>-15.902000000000005</c:v>
                </c:pt>
                <c:pt idx="6177">
                  <c:v>-17.233000000000001</c:v>
                </c:pt>
                <c:pt idx="6178">
                  <c:v>-18.17700000000001</c:v>
                </c:pt>
                <c:pt idx="6179">
                  <c:v>-18.751000000000001</c:v>
                </c:pt>
                <c:pt idx="6180">
                  <c:v>-19.146999999999988</c:v>
                </c:pt>
                <c:pt idx="6181">
                  <c:v>-19.373000000000001</c:v>
                </c:pt>
                <c:pt idx="6182">
                  <c:v>-19.61300000000001</c:v>
                </c:pt>
                <c:pt idx="6183">
                  <c:v>-19.931000000000001</c:v>
                </c:pt>
                <c:pt idx="6184">
                  <c:v>-20.192</c:v>
                </c:pt>
                <c:pt idx="6185">
                  <c:v>-20.318999999999999</c:v>
                </c:pt>
                <c:pt idx="6186">
                  <c:v>-20.478000000000002</c:v>
                </c:pt>
                <c:pt idx="6187">
                  <c:v>-20.61900000000001</c:v>
                </c:pt>
                <c:pt idx="6188">
                  <c:v>-20.826000000000001</c:v>
                </c:pt>
                <c:pt idx="6189">
                  <c:v>-21.033000000000001</c:v>
                </c:pt>
                <c:pt idx="6190">
                  <c:v>-21.150000000000009</c:v>
                </c:pt>
                <c:pt idx="6191">
                  <c:v>-21.343</c:v>
                </c:pt>
                <c:pt idx="6192">
                  <c:v>-21.465999999999983</c:v>
                </c:pt>
                <c:pt idx="6193">
                  <c:v>-21.588999999999984</c:v>
                </c:pt>
                <c:pt idx="6194">
                  <c:v>-21.67</c:v>
                </c:pt>
                <c:pt idx="6195">
                  <c:v>-21.798999999999989</c:v>
                </c:pt>
                <c:pt idx="6196">
                  <c:v>-21.876999999999999</c:v>
                </c:pt>
                <c:pt idx="6197">
                  <c:v>-22.042000000000002</c:v>
                </c:pt>
                <c:pt idx="6198">
                  <c:v>-22.148</c:v>
                </c:pt>
                <c:pt idx="6199">
                  <c:v>-21.132000000000001</c:v>
                </c:pt>
                <c:pt idx="6200">
                  <c:v>-20.143999999999988</c:v>
                </c:pt>
                <c:pt idx="6201">
                  <c:v>-19.561999999999991</c:v>
                </c:pt>
                <c:pt idx="6202">
                  <c:v>-19.152999999999999</c:v>
                </c:pt>
                <c:pt idx="6203">
                  <c:v>-18.818000000000001</c:v>
                </c:pt>
                <c:pt idx="6204">
                  <c:v>-18.579000000000001</c:v>
                </c:pt>
                <c:pt idx="6205">
                  <c:v>-18.399999999999999</c:v>
                </c:pt>
                <c:pt idx="6206">
                  <c:v>-18.335000000000001</c:v>
                </c:pt>
                <c:pt idx="6207">
                  <c:v>-18.27</c:v>
                </c:pt>
                <c:pt idx="6208">
                  <c:v>-18.134000000000011</c:v>
                </c:pt>
                <c:pt idx="6209">
                  <c:v>-18.097000000000001</c:v>
                </c:pt>
                <c:pt idx="6210">
                  <c:v>-17.855</c:v>
                </c:pt>
                <c:pt idx="6211">
                  <c:v>-17.821999999999999</c:v>
                </c:pt>
                <c:pt idx="6212">
                  <c:v>-17.75</c:v>
                </c:pt>
                <c:pt idx="6213">
                  <c:v>-17.591000000000001</c:v>
                </c:pt>
                <c:pt idx="6214">
                  <c:v>-17.641999999999999</c:v>
                </c:pt>
                <c:pt idx="6215">
                  <c:v>-17.527999999999999</c:v>
                </c:pt>
                <c:pt idx="6216">
                  <c:v>-17.47999999999999</c:v>
                </c:pt>
                <c:pt idx="6217">
                  <c:v>-17.420000000000002</c:v>
                </c:pt>
                <c:pt idx="6218">
                  <c:v>-17.315000000000001</c:v>
                </c:pt>
                <c:pt idx="6219">
                  <c:v>-17.273</c:v>
                </c:pt>
                <c:pt idx="6220">
                  <c:v>-17.204000000000001</c:v>
                </c:pt>
                <c:pt idx="6221">
                  <c:v>-17.195</c:v>
                </c:pt>
                <c:pt idx="6222">
                  <c:v>-17.129000000000001</c:v>
                </c:pt>
                <c:pt idx="6223">
                  <c:v>-17.038</c:v>
                </c:pt>
                <c:pt idx="6224">
                  <c:v>-16.978000000000002</c:v>
                </c:pt>
                <c:pt idx="6225">
                  <c:v>-16.927</c:v>
                </c:pt>
                <c:pt idx="6226">
                  <c:v>-16.849</c:v>
                </c:pt>
                <c:pt idx="6227">
                  <c:v>-16.809999999999999</c:v>
                </c:pt>
                <c:pt idx="6228">
                  <c:v>-16.827999999999999</c:v>
                </c:pt>
                <c:pt idx="6229">
                  <c:v>-16.690000000000001</c:v>
                </c:pt>
                <c:pt idx="6230">
                  <c:v>-16.702000000000002</c:v>
                </c:pt>
                <c:pt idx="6231">
                  <c:v>-16.65100000000001</c:v>
                </c:pt>
                <c:pt idx="6232">
                  <c:v>-16.648</c:v>
                </c:pt>
                <c:pt idx="6233">
                  <c:v>-16.618000000000009</c:v>
                </c:pt>
                <c:pt idx="6234">
                  <c:v>-16.555</c:v>
                </c:pt>
                <c:pt idx="6235">
                  <c:v>-16.488999999999983</c:v>
                </c:pt>
                <c:pt idx="6236">
                  <c:v>-16.459</c:v>
                </c:pt>
                <c:pt idx="6237">
                  <c:v>-16.431999999999999</c:v>
                </c:pt>
                <c:pt idx="6238">
                  <c:v>-16.361000000000001</c:v>
                </c:pt>
                <c:pt idx="6239">
                  <c:v>-16.367000000000001</c:v>
                </c:pt>
                <c:pt idx="6240">
                  <c:v>-16.311000000000011</c:v>
                </c:pt>
                <c:pt idx="6241">
                  <c:v>-16.28799999999999</c:v>
                </c:pt>
                <c:pt idx="6242">
                  <c:v>-16.219000000000001</c:v>
                </c:pt>
                <c:pt idx="6243">
                  <c:v>-16.138999999999999</c:v>
                </c:pt>
                <c:pt idx="6244">
                  <c:v>-16.11600000000001</c:v>
                </c:pt>
                <c:pt idx="6245">
                  <c:v>-16.13000000000001</c:v>
                </c:pt>
                <c:pt idx="6246">
                  <c:v>-16.102</c:v>
                </c:pt>
                <c:pt idx="6247">
                  <c:v>-16.120999999999999</c:v>
                </c:pt>
                <c:pt idx="6248">
                  <c:v>-16.123999999999999</c:v>
                </c:pt>
                <c:pt idx="6249">
                  <c:v>-16.076000000000001</c:v>
                </c:pt>
                <c:pt idx="6250">
                  <c:v>-16.024000000000001</c:v>
                </c:pt>
                <c:pt idx="6251">
                  <c:v>-16.021000000000001</c:v>
                </c:pt>
                <c:pt idx="6252">
                  <c:v>-15.989000000000004</c:v>
                </c:pt>
                <c:pt idx="6253">
                  <c:v>-15.971</c:v>
                </c:pt>
                <c:pt idx="6254">
                  <c:v>-15.983000000000002</c:v>
                </c:pt>
                <c:pt idx="6255">
                  <c:v>-15.912000000000004</c:v>
                </c:pt>
                <c:pt idx="6256">
                  <c:v>-15.918000000000001</c:v>
                </c:pt>
                <c:pt idx="6257">
                  <c:v>-15.809000000000005</c:v>
                </c:pt>
                <c:pt idx="6258">
                  <c:v>-15.877000000000002</c:v>
                </c:pt>
                <c:pt idx="6259">
                  <c:v>-15.862000000000005</c:v>
                </c:pt>
                <c:pt idx="6260">
                  <c:v>-15.83</c:v>
                </c:pt>
                <c:pt idx="6261">
                  <c:v>-15.797000000000001</c:v>
                </c:pt>
                <c:pt idx="6262">
                  <c:v>-15.806000000000004</c:v>
                </c:pt>
                <c:pt idx="6263">
                  <c:v>-15.629</c:v>
                </c:pt>
                <c:pt idx="6264">
                  <c:v>-15.726999999999999</c:v>
                </c:pt>
                <c:pt idx="6265">
                  <c:v>-15.688000000000001</c:v>
                </c:pt>
                <c:pt idx="6266">
                  <c:v>-15.685</c:v>
                </c:pt>
                <c:pt idx="6267">
                  <c:v>-15.629</c:v>
                </c:pt>
                <c:pt idx="6268">
                  <c:v>-15.637999999999998</c:v>
                </c:pt>
                <c:pt idx="6269">
                  <c:v>-16.596</c:v>
                </c:pt>
                <c:pt idx="6270">
                  <c:v>-17.626000000000001</c:v>
                </c:pt>
                <c:pt idx="6271">
                  <c:v>-18.5</c:v>
                </c:pt>
                <c:pt idx="6272">
                  <c:v>-18.972999999999985</c:v>
                </c:pt>
                <c:pt idx="6273">
                  <c:v>-19.26599999999998</c:v>
                </c:pt>
                <c:pt idx="6274">
                  <c:v>-19.596</c:v>
                </c:pt>
                <c:pt idx="6275">
                  <c:v>-19.614000000000011</c:v>
                </c:pt>
                <c:pt idx="6276">
                  <c:v>-19.974</c:v>
                </c:pt>
                <c:pt idx="6277">
                  <c:v>-20.24499999999999</c:v>
                </c:pt>
                <c:pt idx="6278">
                  <c:v>-20.42199999999999</c:v>
                </c:pt>
                <c:pt idx="6279">
                  <c:v>-20.664999999999999</c:v>
                </c:pt>
                <c:pt idx="6280">
                  <c:v>-20.872</c:v>
                </c:pt>
                <c:pt idx="6281">
                  <c:v>-21.013000000000005</c:v>
                </c:pt>
                <c:pt idx="6282">
                  <c:v>-21.187000000000001</c:v>
                </c:pt>
                <c:pt idx="6283">
                  <c:v>-21.359000000000005</c:v>
                </c:pt>
                <c:pt idx="6284">
                  <c:v>-21.439999999999991</c:v>
                </c:pt>
                <c:pt idx="6285">
                  <c:v>-21.626000000000001</c:v>
                </c:pt>
                <c:pt idx="6286">
                  <c:v>-21.742999999999984</c:v>
                </c:pt>
                <c:pt idx="6287">
                  <c:v>-21.907999999999991</c:v>
                </c:pt>
                <c:pt idx="6288">
                  <c:v>-21.974</c:v>
                </c:pt>
                <c:pt idx="6289">
                  <c:v>-22.021999999999988</c:v>
                </c:pt>
                <c:pt idx="6290">
                  <c:v>-22.106000000000005</c:v>
                </c:pt>
                <c:pt idx="6291">
                  <c:v>-20.643999999999988</c:v>
                </c:pt>
                <c:pt idx="6292">
                  <c:v>-19.779</c:v>
                </c:pt>
                <c:pt idx="6293">
                  <c:v>-19.463999999999984</c:v>
                </c:pt>
                <c:pt idx="6294">
                  <c:v>-19.120999999999999</c:v>
                </c:pt>
                <c:pt idx="6295">
                  <c:v>-18.824000000000005</c:v>
                </c:pt>
                <c:pt idx="6296">
                  <c:v>-18.593</c:v>
                </c:pt>
                <c:pt idx="6297">
                  <c:v>-18.420000000000002</c:v>
                </c:pt>
                <c:pt idx="6298">
                  <c:v>-18.297000000000001</c:v>
                </c:pt>
                <c:pt idx="6299">
                  <c:v>-18.143999999999988</c:v>
                </c:pt>
                <c:pt idx="6300">
                  <c:v>-18.11600000000001</c:v>
                </c:pt>
                <c:pt idx="6301">
                  <c:v>-17.99499999999999</c:v>
                </c:pt>
                <c:pt idx="6302">
                  <c:v>-18.032</c:v>
                </c:pt>
                <c:pt idx="6303">
                  <c:v>-17.870999999999999</c:v>
                </c:pt>
                <c:pt idx="6304">
                  <c:v>-17.736999999999988</c:v>
                </c:pt>
                <c:pt idx="6305">
                  <c:v>-17.745999999999984</c:v>
                </c:pt>
                <c:pt idx="6306">
                  <c:v>-17.707999999999988</c:v>
                </c:pt>
                <c:pt idx="6307">
                  <c:v>-17.564999999999991</c:v>
                </c:pt>
                <c:pt idx="6308">
                  <c:v>-17.541</c:v>
                </c:pt>
                <c:pt idx="6309">
                  <c:v>-17.498999999999985</c:v>
                </c:pt>
                <c:pt idx="6310">
                  <c:v>-17.474999999999991</c:v>
                </c:pt>
                <c:pt idx="6311">
                  <c:v>-17.420999999999989</c:v>
                </c:pt>
                <c:pt idx="6312">
                  <c:v>-17.33400000000001</c:v>
                </c:pt>
                <c:pt idx="6313">
                  <c:v>-17.34</c:v>
                </c:pt>
                <c:pt idx="6314">
                  <c:v>-17.231999999999999</c:v>
                </c:pt>
                <c:pt idx="6315">
                  <c:v>-17.193000000000001</c:v>
                </c:pt>
                <c:pt idx="6316">
                  <c:v>-17.15100000000001</c:v>
                </c:pt>
                <c:pt idx="6317">
                  <c:v>-17.081</c:v>
                </c:pt>
                <c:pt idx="6318">
                  <c:v>-17.03</c:v>
                </c:pt>
                <c:pt idx="6319">
                  <c:v>-17.009</c:v>
                </c:pt>
                <c:pt idx="6320">
                  <c:v>-16.991</c:v>
                </c:pt>
                <c:pt idx="6321">
                  <c:v>-16.972999999999985</c:v>
                </c:pt>
                <c:pt idx="6322">
                  <c:v>-16.841000000000001</c:v>
                </c:pt>
                <c:pt idx="6323">
                  <c:v>-16.754000000000001</c:v>
                </c:pt>
                <c:pt idx="6324">
                  <c:v>-16.739000000000001</c:v>
                </c:pt>
                <c:pt idx="6325">
                  <c:v>-16.733000000000001</c:v>
                </c:pt>
                <c:pt idx="6326">
                  <c:v>-16.646000000000001</c:v>
                </c:pt>
                <c:pt idx="6327">
                  <c:v>-16.672999999999988</c:v>
                </c:pt>
                <c:pt idx="6328">
                  <c:v>-16.655000000000001</c:v>
                </c:pt>
                <c:pt idx="6329">
                  <c:v>-16.574000000000005</c:v>
                </c:pt>
                <c:pt idx="6330">
                  <c:v>-16.491</c:v>
                </c:pt>
                <c:pt idx="6331">
                  <c:v>-16.466999999999985</c:v>
                </c:pt>
                <c:pt idx="6332">
                  <c:v>-16.49499999999999</c:v>
                </c:pt>
                <c:pt idx="6333">
                  <c:v>-16.529</c:v>
                </c:pt>
                <c:pt idx="6334">
                  <c:v>-16.440999999999985</c:v>
                </c:pt>
                <c:pt idx="6335">
                  <c:v>-16.381999999999991</c:v>
                </c:pt>
                <c:pt idx="6336">
                  <c:v>-16.350999999999999</c:v>
                </c:pt>
                <c:pt idx="6337">
                  <c:v>-16.355</c:v>
                </c:pt>
                <c:pt idx="6338">
                  <c:v>-16.33700000000001</c:v>
                </c:pt>
                <c:pt idx="6339">
                  <c:v>-16.32</c:v>
                </c:pt>
                <c:pt idx="6340">
                  <c:v>-16.242999999999984</c:v>
                </c:pt>
                <c:pt idx="6341">
                  <c:v>-16.257999999999999</c:v>
                </c:pt>
                <c:pt idx="6342">
                  <c:v>-16.161000000000001</c:v>
                </c:pt>
                <c:pt idx="6343">
                  <c:v>-16.175000000000001</c:v>
                </c:pt>
                <c:pt idx="6344">
                  <c:v>-16.228000000000002</c:v>
                </c:pt>
                <c:pt idx="6345">
                  <c:v>-16.137000000000011</c:v>
                </c:pt>
                <c:pt idx="6346">
                  <c:v>-16.125</c:v>
                </c:pt>
                <c:pt idx="6347">
                  <c:v>-16.055</c:v>
                </c:pt>
                <c:pt idx="6348">
                  <c:v>-16.068999999999988</c:v>
                </c:pt>
                <c:pt idx="6349">
                  <c:v>-16.036999999999999</c:v>
                </c:pt>
                <c:pt idx="6350">
                  <c:v>-15.931000000000001</c:v>
                </c:pt>
                <c:pt idx="6351">
                  <c:v>-15.919</c:v>
                </c:pt>
                <c:pt idx="6352">
                  <c:v>-15.94</c:v>
                </c:pt>
                <c:pt idx="6353">
                  <c:v>-15.981</c:v>
                </c:pt>
                <c:pt idx="6354">
                  <c:v>-15.969000000000005</c:v>
                </c:pt>
                <c:pt idx="6355">
                  <c:v>-15.901</c:v>
                </c:pt>
                <c:pt idx="6356">
                  <c:v>-15.91</c:v>
                </c:pt>
                <c:pt idx="6357">
                  <c:v>-15.869000000000005</c:v>
                </c:pt>
                <c:pt idx="6358">
                  <c:v>-15.804</c:v>
                </c:pt>
                <c:pt idx="6359">
                  <c:v>-15.692</c:v>
                </c:pt>
                <c:pt idx="6360">
                  <c:v>-15.651</c:v>
                </c:pt>
                <c:pt idx="6361">
                  <c:v>-15.607000000000001</c:v>
                </c:pt>
                <c:pt idx="6362">
                  <c:v>-15.645</c:v>
                </c:pt>
                <c:pt idx="6363">
                  <c:v>-15.617999999999999</c:v>
                </c:pt>
                <c:pt idx="6364">
                  <c:v>-15.747999999999999</c:v>
                </c:pt>
                <c:pt idx="6365">
                  <c:v>-16.968999999999983</c:v>
                </c:pt>
                <c:pt idx="6366">
                  <c:v>-17.961999999999989</c:v>
                </c:pt>
                <c:pt idx="6367">
                  <c:v>-18.690000000000001</c:v>
                </c:pt>
                <c:pt idx="6368">
                  <c:v>-19.138999999999999</c:v>
                </c:pt>
                <c:pt idx="6369">
                  <c:v>-19.47999999999999</c:v>
                </c:pt>
                <c:pt idx="6370">
                  <c:v>-19.66</c:v>
                </c:pt>
                <c:pt idx="6371">
                  <c:v>-19.94199999999999</c:v>
                </c:pt>
                <c:pt idx="6372">
                  <c:v>-20.097999999999999</c:v>
                </c:pt>
                <c:pt idx="6373">
                  <c:v>-20.41</c:v>
                </c:pt>
                <c:pt idx="6374">
                  <c:v>-20.552</c:v>
                </c:pt>
                <c:pt idx="6375">
                  <c:v>-20.702000000000002</c:v>
                </c:pt>
                <c:pt idx="6376">
                  <c:v>-20.881999999999991</c:v>
                </c:pt>
                <c:pt idx="6377">
                  <c:v>-21.100999999999999</c:v>
                </c:pt>
                <c:pt idx="6378">
                  <c:v>-21.295999999999989</c:v>
                </c:pt>
                <c:pt idx="6379">
                  <c:v>-21.338000000000001</c:v>
                </c:pt>
                <c:pt idx="6380">
                  <c:v>-21.464999999999989</c:v>
                </c:pt>
                <c:pt idx="6381">
                  <c:v>-21.641999999999999</c:v>
                </c:pt>
                <c:pt idx="6382">
                  <c:v>-21.843</c:v>
                </c:pt>
                <c:pt idx="6383">
                  <c:v>-22.010999999999999</c:v>
                </c:pt>
                <c:pt idx="6384">
                  <c:v>-22.013999999999999</c:v>
                </c:pt>
                <c:pt idx="6385">
                  <c:v>-21.933</c:v>
                </c:pt>
                <c:pt idx="6386">
                  <c:v>-20.579000000000001</c:v>
                </c:pt>
                <c:pt idx="6387">
                  <c:v>-19.728999999999989</c:v>
                </c:pt>
                <c:pt idx="6388">
                  <c:v>-19.38</c:v>
                </c:pt>
                <c:pt idx="6389">
                  <c:v>-19.088999999999984</c:v>
                </c:pt>
                <c:pt idx="6390">
                  <c:v>-18.824999999999999</c:v>
                </c:pt>
                <c:pt idx="6391">
                  <c:v>-18.649000000000001</c:v>
                </c:pt>
                <c:pt idx="6392">
                  <c:v>-18.509</c:v>
                </c:pt>
                <c:pt idx="6393">
                  <c:v>-18.356999999999999</c:v>
                </c:pt>
                <c:pt idx="6394">
                  <c:v>-18.274999999999999</c:v>
                </c:pt>
                <c:pt idx="6395">
                  <c:v>-18.227</c:v>
                </c:pt>
                <c:pt idx="6396">
                  <c:v>-18.120999999999999</c:v>
                </c:pt>
                <c:pt idx="6397">
                  <c:v>-17.968999999999983</c:v>
                </c:pt>
                <c:pt idx="6398">
                  <c:v>-18.001999999999999</c:v>
                </c:pt>
                <c:pt idx="6399">
                  <c:v>-17.893000000000001</c:v>
                </c:pt>
                <c:pt idx="6400">
                  <c:v>-17.763999999999989</c:v>
                </c:pt>
                <c:pt idx="6401">
                  <c:v>-17.728000000000002</c:v>
                </c:pt>
                <c:pt idx="6402">
                  <c:v>-17.704000000000001</c:v>
                </c:pt>
                <c:pt idx="6403">
                  <c:v>-17.673999999999999</c:v>
                </c:pt>
                <c:pt idx="6404">
                  <c:v>-17.574999999999999</c:v>
                </c:pt>
                <c:pt idx="6405">
                  <c:v>-17.521000000000001</c:v>
                </c:pt>
                <c:pt idx="6406">
                  <c:v>-17.466999999999985</c:v>
                </c:pt>
                <c:pt idx="6407">
                  <c:v>-17.452000000000002</c:v>
                </c:pt>
                <c:pt idx="6408">
                  <c:v>-17.439999999999991</c:v>
                </c:pt>
                <c:pt idx="6409">
                  <c:v>-17.308</c:v>
                </c:pt>
                <c:pt idx="6410">
                  <c:v>-17.27999999999999</c:v>
                </c:pt>
                <c:pt idx="6411">
                  <c:v>-17.157000000000011</c:v>
                </c:pt>
                <c:pt idx="6412">
                  <c:v>-17.178000000000001</c:v>
                </c:pt>
                <c:pt idx="6413">
                  <c:v>-17.157000000000011</c:v>
                </c:pt>
                <c:pt idx="6414">
                  <c:v>-17.076000000000001</c:v>
                </c:pt>
                <c:pt idx="6415">
                  <c:v>-17.094000000000001</c:v>
                </c:pt>
                <c:pt idx="6416">
                  <c:v>-17.018999999999988</c:v>
                </c:pt>
                <c:pt idx="6417">
                  <c:v>-16.934999999999999</c:v>
                </c:pt>
                <c:pt idx="6418">
                  <c:v>-16.869</c:v>
                </c:pt>
                <c:pt idx="6419">
                  <c:v>-16.824000000000005</c:v>
                </c:pt>
                <c:pt idx="6420">
                  <c:v>-16.794</c:v>
                </c:pt>
                <c:pt idx="6421">
                  <c:v>-16.8</c:v>
                </c:pt>
                <c:pt idx="6422">
                  <c:v>-16.734000000000005</c:v>
                </c:pt>
                <c:pt idx="6423">
                  <c:v>-16.734000000000005</c:v>
                </c:pt>
                <c:pt idx="6424">
                  <c:v>-16.68</c:v>
                </c:pt>
                <c:pt idx="6425">
                  <c:v>-16.626000000000001</c:v>
                </c:pt>
                <c:pt idx="6426">
                  <c:v>-16.596</c:v>
                </c:pt>
                <c:pt idx="6427">
                  <c:v>-16.57</c:v>
                </c:pt>
                <c:pt idx="6428">
                  <c:v>-16.503</c:v>
                </c:pt>
                <c:pt idx="6429">
                  <c:v>-16.523</c:v>
                </c:pt>
                <c:pt idx="6430">
                  <c:v>-16.489999999999981</c:v>
                </c:pt>
                <c:pt idx="6431">
                  <c:v>-16.507999999999999</c:v>
                </c:pt>
                <c:pt idx="6432">
                  <c:v>-16.43</c:v>
                </c:pt>
                <c:pt idx="6433">
                  <c:v>-16.405999999999985</c:v>
                </c:pt>
                <c:pt idx="6434">
                  <c:v>-16.408999999999985</c:v>
                </c:pt>
                <c:pt idx="6435">
                  <c:v>-16.359000000000005</c:v>
                </c:pt>
                <c:pt idx="6436">
                  <c:v>-16.370999999999999</c:v>
                </c:pt>
                <c:pt idx="6437">
                  <c:v>-16.367999999999999</c:v>
                </c:pt>
                <c:pt idx="6438">
                  <c:v>-16.350000000000001</c:v>
                </c:pt>
                <c:pt idx="6439">
                  <c:v>-16.306000000000001</c:v>
                </c:pt>
                <c:pt idx="6440">
                  <c:v>-16.2</c:v>
                </c:pt>
                <c:pt idx="6441">
                  <c:v>-16.244</c:v>
                </c:pt>
                <c:pt idx="6442">
                  <c:v>-16.3</c:v>
                </c:pt>
                <c:pt idx="6443">
                  <c:v>-16.178999999999988</c:v>
                </c:pt>
                <c:pt idx="6444">
                  <c:v>-16.094000000000001</c:v>
                </c:pt>
                <c:pt idx="6445">
                  <c:v>-16.123000000000001</c:v>
                </c:pt>
                <c:pt idx="6446">
                  <c:v>-16.123000000000001</c:v>
                </c:pt>
                <c:pt idx="6447">
                  <c:v>-16.097000000000001</c:v>
                </c:pt>
                <c:pt idx="6448">
                  <c:v>-15.926</c:v>
                </c:pt>
                <c:pt idx="6449">
                  <c:v>-15.917</c:v>
                </c:pt>
                <c:pt idx="6450">
                  <c:v>-16.007999999999999</c:v>
                </c:pt>
                <c:pt idx="6451">
                  <c:v>-15.961</c:v>
                </c:pt>
                <c:pt idx="6452">
                  <c:v>-15.923</c:v>
                </c:pt>
                <c:pt idx="6453">
                  <c:v>-16.02</c:v>
                </c:pt>
                <c:pt idx="6454">
                  <c:v>-15.929</c:v>
                </c:pt>
                <c:pt idx="6455">
                  <c:v>-15.864000000000004</c:v>
                </c:pt>
                <c:pt idx="6456">
                  <c:v>-15.797000000000001</c:v>
                </c:pt>
                <c:pt idx="6457">
                  <c:v>-15.742999999999999</c:v>
                </c:pt>
                <c:pt idx="6458">
                  <c:v>-15.762</c:v>
                </c:pt>
                <c:pt idx="6459">
                  <c:v>-15.783000000000001</c:v>
                </c:pt>
                <c:pt idx="6460">
                  <c:v>-15.730999999999998</c:v>
                </c:pt>
                <c:pt idx="6461">
                  <c:v>-16.118000000000009</c:v>
                </c:pt>
                <c:pt idx="6462">
                  <c:v>-17.34</c:v>
                </c:pt>
                <c:pt idx="6463">
                  <c:v>-18.26199999999999</c:v>
                </c:pt>
                <c:pt idx="6464">
                  <c:v>-18.856000000000005</c:v>
                </c:pt>
                <c:pt idx="6465">
                  <c:v>-19.213999999999999</c:v>
                </c:pt>
                <c:pt idx="6466">
                  <c:v>-19.52</c:v>
                </c:pt>
                <c:pt idx="6467">
                  <c:v>-19.710999999999999</c:v>
                </c:pt>
                <c:pt idx="6468">
                  <c:v>-19.977</c:v>
                </c:pt>
                <c:pt idx="6469">
                  <c:v>-20.295999999999989</c:v>
                </c:pt>
                <c:pt idx="6470">
                  <c:v>-20.393999999999988</c:v>
                </c:pt>
                <c:pt idx="6471">
                  <c:v>-20.600999999999999</c:v>
                </c:pt>
                <c:pt idx="6472">
                  <c:v>-20.942999999999984</c:v>
                </c:pt>
                <c:pt idx="6473">
                  <c:v>-21.065999999999985</c:v>
                </c:pt>
                <c:pt idx="6474">
                  <c:v>-21.186</c:v>
                </c:pt>
                <c:pt idx="6475">
                  <c:v>-21.428999999999981</c:v>
                </c:pt>
                <c:pt idx="6476">
                  <c:v>-21.597999999999999</c:v>
                </c:pt>
                <c:pt idx="6477">
                  <c:v>-21.733000000000001</c:v>
                </c:pt>
                <c:pt idx="6478">
                  <c:v>-21.867999999999999</c:v>
                </c:pt>
                <c:pt idx="6479">
                  <c:v>-21.981999999999989</c:v>
                </c:pt>
                <c:pt idx="6480">
                  <c:v>-22.140999999999988</c:v>
                </c:pt>
                <c:pt idx="6481">
                  <c:v>-22.021999999999988</c:v>
                </c:pt>
                <c:pt idx="6482">
                  <c:v>-20.849</c:v>
                </c:pt>
                <c:pt idx="6483">
                  <c:v>-20.052</c:v>
                </c:pt>
                <c:pt idx="6484">
                  <c:v>-19.625</c:v>
                </c:pt>
                <c:pt idx="6485">
                  <c:v>-19.215</c:v>
                </c:pt>
                <c:pt idx="6486">
                  <c:v>-19</c:v>
                </c:pt>
                <c:pt idx="6487">
                  <c:v>-18.699000000000005</c:v>
                </c:pt>
                <c:pt idx="6488">
                  <c:v>-18.555</c:v>
                </c:pt>
                <c:pt idx="6489">
                  <c:v>-18.384</c:v>
                </c:pt>
                <c:pt idx="6490">
                  <c:v>-18.303000000000001</c:v>
                </c:pt>
                <c:pt idx="6491">
                  <c:v>-18.21</c:v>
                </c:pt>
                <c:pt idx="6492">
                  <c:v>-18.155999999999999</c:v>
                </c:pt>
                <c:pt idx="6493">
                  <c:v>-18.033000000000001</c:v>
                </c:pt>
                <c:pt idx="6494">
                  <c:v>-17.952000000000002</c:v>
                </c:pt>
                <c:pt idx="6495">
                  <c:v>-17.882999999999988</c:v>
                </c:pt>
                <c:pt idx="6496">
                  <c:v>-17.802</c:v>
                </c:pt>
                <c:pt idx="6497">
                  <c:v>-17.812999999999999</c:v>
                </c:pt>
                <c:pt idx="6498">
                  <c:v>-17.716999999999999</c:v>
                </c:pt>
                <c:pt idx="6499">
                  <c:v>-17.72</c:v>
                </c:pt>
                <c:pt idx="6500">
                  <c:v>-17.658999999999999</c:v>
                </c:pt>
                <c:pt idx="6501">
                  <c:v>-17.641999999999999</c:v>
                </c:pt>
                <c:pt idx="6502">
                  <c:v>-17.58499999999999</c:v>
                </c:pt>
                <c:pt idx="6503">
                  <c:v>-17.507999999999999</c:v>
                </c:pt>
                <c:pt idx="6504">
                  <c:v>-17.417000000000005</c:v>
                </c:pt>
                <c:pt idx="6505">
                  <c:v>-17.338000000000001</c:v>
                </c:pt>
                <c:pt idx="6506">
                  <c:v>-17.344000000000001</c:v>
                </c:pt>
                <c:pt idx="6507">
                  <c:v>-17.329000000000001</c:v>
                </c:pt>
                <c:pt idx="6508">
                  <c:v>-17.24499999999999</c:v>
                </c:pt>
                <c:pt idx="6509">
                  <c:v>-17.206</c:v>
                </c:pt>
                <c:pt idx="6510">
                  <c:v>-17.2</c:v>
                </c:pt>
                <c:pt idx="6511">
                  <c:v>-17.155999999999999</c:v>
                </c:pt>
                <c:pt idx="6512">
                  <c:v>-17.036000000000001</c:v>
                </c:pt>
                <c:pt idx="6513">
                  <c:v>-17.103999999999999</c:v>
                </c:pt>
                <c:pt idx="6514">
                  <c:v>-17.012</c:v>
                </c:pt>
                <c:pt idx="6515">
                  <c:v>-16.933</c:v>
                </c:pt>
                <c:pt idx="6516">
                  <c:v>-16.971</c:v>
                </c:pt>
                <c:pt idx="6517">
                  <c:v>-16.94499999999999</c:v>
                </c:pt>
                <c:pt idx="6518">
                  <c:v>-16.893999999999988</c:v>
                </c:pt>
                <c:pt idx="6519">
                  <c:v>-16.852</c:v>
                </c:pt>
                <c:pt idx="6520">
                  <c:v>-16.785999999999984</c:v>
                </c:pt>
                <c:pt idx="6521">
                  <c:v>-16.774000000000001</c:v>
                </c:pt>
                <c:pt idx="6522">
                  <c:v>-16.818999999999999</c:v>
                </c:pt>
                <c:pt idx="6523">
                  <c:v>-16.66</c:v>
                </c:pt>
                <c:pt idx="6524">
                  <c:v>-16.681000000000001</c:v>
                </c:pt>
                <c:pt idx="6525">
                  <c:v>-16.663</c:v>
                </c:pt>
                <c:pt idx="6526">
                  <c:v>-16.562999999999985</c:v>
                </c:pt>
                <c:pt idx="6527">
                  <c:v>-16.600000000000001</c:v>
                </c:pt>
                <c:pt idx="6528">
                  <c:v>-16.603000000000005</c:v>
                </c:pt>
                <c:pt idx="6529">
                  <c:v>-16.542000000000002</c:v>
                </c:pt>
                <c:pt idx="6530">
                  <c:v>-16.527000000000001</c:v>
                </c:pt>
                <c:pt idx="6531">
                  <c:v>-16.47</c:v>
                </c:pt>
                <c:pt idx="6532">
                  <c:v>-16.556999999999999</c:v>
                </c:pt>
                <c:pt idx="6533">
                  <c:v>-16.449000000000002</c:v>
                </c:pt>
                <c:pt idx="6534">
                  <c:v>-16.350999999999999</c:v>
                </c:pt>
                <c:pt idx="6535">
                  <c:v>-16.312999999999999</c:v>
                </c:pt>
                <c:pt idx="6536">
                  <c:v>-16.324000000000005</c:v>
                </c:pt>
                <c:pt idx="6537">
                  <c:v>-16.321999999999999</c:v>
                </c:pt>
                <c:pt idx="6538">
                  <c:v>-16.260999999999989</c:v>
                </c:pt>
                <c:pt idx="6539">
                  <c:v>-16.292000000000002</c:v>
                </c:pt>
                <c:pt idx="6540">
                  <c:v>-16.276</c:v>
                </c:pt>
                <c:pt idx="6541">
                  <c:v>-16.285999999999984</c:v>
                </c:pt>
                <c:pt idx="6542">
                  <c:v>-16.26199999999999</c:v>
                </c:pt>
                <c:pt idx="6543">
                  <c:v>-16.206</c:v>
                </c:pt>
                <c:pt idx="6544">
                  <c:v>-16.141999999999999</c:v>
                </c:pt>
                <c:pt idx="6545">
                  <c:v>-16.126999999999999</c:v>
                </c:pt>
                <c:pt idx="6546">
                  <c:v>-16.100000000000001</c:v>
                </c:pt>
                <c:pt idx="6547">
                  <c:v>-16.056000000000001</c:v>
                </c:pt>
                <c:pt idx="6548">
                  <c:v>-16.088999999999984</c:v>
                </c:pt>
                <c:pt idx="6549">
                  <c:v>-16.071000000000005</c:v>
                </c:pt>
                <c:pt idx="6550">
                  <c:v>-16.097000000000001</c:v>
                </c:pt>
                <c:pt idx="6551">
                  <c:v>-15.962000000000005</c:v>
                </c:pt>
                <c:pt idx="6552">
                  <c:v>-15.98</c:v>
                </c:pt>
                <c:pt idx="6553">
                  <c:v>-15.876000000000007</c:v>
                </c:pt>
                <c:pt idx="6554">
                  <c:v>-15.927</c:v>
                </c:pt>
                <c:pt idx="6555">
                  <c:v>-15.874000000000002</c:v>
                </c:pt>
                <c:pt idx="6556">
                  <c:v>-15.841000000000001</c:v>
                </c:pt>
                <c:pt idx="6557">
                  <c:v>-15.806000000000004</c:v>
                </c:pt>
                <c:pt idx="6558">
                  <c:v>-15.823</c:v>
                </c:pt>
                <c:pt idx="6559">
                  <c:v>-16.971</c:v>
                </c:pt>
                <c:pt idx="6560">
                  <c:v>-18.013000000000005</c:v>
                </c:pt>
                <c:pt idx="6561">
                  <c:v>-18.71</c:v>
                </c:pt>
                <c:pt idx="6562">
                  <c:v>-19.146000000000001</c:v>
                </c:pt>
                <c:pt idx="6563">
                  <c:v>-19.454999999999988</c:v>
                </c:pt>
                <c:pt idx="6564">
                  <c:v>-19.698</c:v>
                </c:pt>
                <c:pt idx="6565">
                  <c:v>-19.863</c:v>
                </c:pt>
                <c:pt idx="6566">
                  <c:v>-20.218</c:v>
                </c:pt>
                <c:pt idx="6567">
                  <c:v>-20.41</c:v>
                </c:pt>
                <c:pt idx="6568">
                  <c:v>-20.643999999999988</c:v>
                </c:pt>
                <c:pt idx="6569">
                  <c:v>-20.827000000000005</c:v>
                </c:pt>
                <c:pt idx="6570">
                  <c:v>-20.992999999999984</c:v>
                </c:pt>
                <c:pt idx="6571">
                  <c:v>-21.218</c:v>
                </c:pt>
                <c:pt idx="6572">
                  <c:v>-21.408999999999985</c:v>
                </c:pt>
                <c:pt idx="6573">
                  <c:v>-21.529</c:v>
                </c:pt>
                <c:pt idx="6574">
                  <c:v>-21.707999999999988</c:v>
                </c:pt>
                <c:pt idx="6575">
                  <c:v>-21.89</c:v>
                </c:pt>
                <c:pt idx="6576">
                  <c:v>-21.97999999999999</c:v>
                </c:pt>
                <c:pt idx="6577">
                  <c:v>-22.118000000000009</c:v>
                </c:pt>
                <c:pt idx="6578">
                  <c:v>-21.934000000000001</c:v>
                </c:pt>
                <c:pt idx="6579">
                  <c:v>-20.494</c:v>
                </c:pt>
                <c:pt idx="6580">
                  <c:v>-19.922999999999981</c:v>
                </c:pt>
                <c:pt idx="6581">
                  <c:v>-19.49799999999999</c:v>
                </c:pt>
                <c:pt idx="6582">
                  <c:v>-19.138000000000005</c:v>
                </c:pt>
                <c:pt idx="6583">
                  <c:v>-18.90199999999999</c:v>
                </c:pt>
                <c:pt idx="6584">
                  <c:v>-18.645</c:v>
                </c:pt>
                <c:pt idx="6585">
                  <c:v>-18.561999999999991</c:v>
                </c:pt>
                <c:pt idx="6586">
                  <c:v>-18.373000000000001</c:v>
                </c:pt>
                <c:pt idx="6587">
                  <c:v>-18.288999999999984</c:v>
                </c:pt>
                <c:pt idx="6588">
                  <c:v>-18.154000000000011</c:v>
                </c:pt>
                <c:pt idx="6589">
                  <c:v>-18.103000000000005</c:v>
                </c:pt>
                <c:pt idx="6590">
                  <c:v>-18.030999999999999</c:v>
                </c:pt>
                <c:pt idx="6591">
                  <c:v>-17.97999999999999</c:v>
                </c:pt>
                <c:pt idx="6592">
                  <c:v>-17.920000000000002</c:v>
                </c:pt>
                <c:pt idx="6593">
                  <c:v>-17.832999999999988</c:v>
                </c:pt>
                <c:pt idx="6594">
                  <c:v>-17.727</c:v>
                </c:pt>
                <c:pt idx="6595">
                  <c:v>-17.780999999999985</c:v>
                </c:pt>
                <c:pt idx="6596">
                  <c:v>-17.760000000000002</c:v>
                </c:pt>
                <c:pt idx="6597">
                  <c:v>-17.637000000000011</c:v>
                </c:pt>
                <c:pt idx="6598">
                  <c:v>-17.55</c:v>
                </c:pt>
                <c:pt idx="6599">
                  <c:v>-17.55</c:v>
                </c:pt>
                <c:pt idx="6600">
                  <c:v>-17.495999999999984</c:v>
                </c:pt>
                <c:pt idx="6601">
                  <c:v>-17.396999999999988</c:v>
                </c:pt>
                <c:pt idx="6602">
                  <c:v>-17.411999999999999</c:v>
                </c:pt>
                <c:pt idx="6603">
                  <c:v>-17.33400000000001</c:v>
                </c:pt>
                <c:pt idx="6604">
                  <c:v>-17.26799999999999</c:v>
                </c:pt>
                <c:pt idx="6605">
                  <c:v>-17.271999999999988</c:v>
                </c:pt>
                <c:pt idx="6606">
                  <c:v>-17.3</c:v>
                </c:pt>
                <c:pt idx="6607">
                  <c:v>-17.27</c:v>
                </c:pt>
                <c:pt idx="6608">
                  <c:v>-17.207000000000001</c:v>
                </c:pt>
                <c:pt idx="6609">
                  <c:v>-17.152999999999999</c:v>
                </c:pt>
                <c:pt idx="6610">
                  <c:v>-17.081</c:v>
                </c:pt>
                <c:pt idx="6611">
                  <c:v>-17.03</c:v>
                </c:pt>
                <c:pt idx="6612">
                  <c:v>-16.997</c:v>
                </c:pt>
                <c:pt idx="6613">
                  <c:v>-16.972999999999985</c:v>
                </c:pt>
                <c:pt idx="6614">
                  <c:v>-16.939999999999991</c:v>
                </c:pt>
                <c:pt idx="6615">
                  <c:v>-16.92199999999999</c:v>
                </c:pt>
                <c:pt idx="6616">
                  <c:v>-16.823</c:v>
                </c:pt>
                <c:pt idx="6617">
                  <c:v>-16.864999999999988</c:v>
                </c:pt>
                <c:pt idx="6618">
                  <c:v>-16.805</c:v>
                </c:pt>
                <c:pt idx="6619">
                  <c:v>-16.805</c:v>
                </c:pt>
                <c:pt idx="6620">
                  <c:v>-16.712</c:v>
                </c:pt>
                <c:pt idx="6621">
                  <c:v>-16.751000000000001</c:v>
                </c:pt>
                <c:pt idx="6622">
                  <c:v>-16.684999999999999</c:v>
                </c:pt>
                <c:pt idx="6623">
                  <c:v>-16.628</c:v>
                </c:pt>
                <c:pt idx="6624">
                  <c:v>-16.634000000000011</c:v>
                </c:pt>
                <c:pt idx="6625">
                  <c:v>-16.561999999999991</c:v>
                </c:pt>
                <c:pt idx="6626">
                  <c:v>-16.559000000000001</c:v>
                </c:pt>
                <c:pt idx="6627">
                  <c:v>-16.532</c:v>
                </c:pt>
                <c:pt idx="6628">
                  <c:v>-16.504999999999999</c:v>
                </c:pt>
                <c:pt idx="6629">
                  <c:v>-16.390999999999988</c:v>
                </c:pt>
                <c:pt idx="6630">
                  <c:v>-16.497</c:v>
                </c:pt>
                <c:pt idx="6631">
                  <c:v>-16.446999999999989</c:v>
                </c:pt>
                <c:pt idx="6632">
                  <c:v>-16.45999999999999</c:v>
                </c:pt>
                <c:pt idx="6633">
                  <c:v>-16.422999999999981</c:v>
                </c:pt>
                <c:pt idx="6634">
                  <c:v>-16.32</c:v>
                </c:pt>
                <c:pt idx="6635">
                  <c:v>-16.317000000000011</c:v>
                </c:pt>
                <c:pt idx="6636">
                  <c:v>-16.196999999999999</c:v>
                </c:pt>
                <c:pt idx="6637">
                  <c:v>-16.24499999999999</c:v>
                </c:pt>
                <c:pt idx="6638">
                  <c:v>-16.24199999999999</c:v>
                </c:pt>
                <c:pt idx="6639">
                  <c:v>-16.175000000000001</c:v>
                </c:pt>
                <c:pt idx="6640">
                  <c:v>-16.146000000000001</c:v>
                </c:pt>
                <c:pt idx="6641">
                  <c:v>-16.134000000000011</c:v>
                </c:pt>
                <c:pt idx="6642">
                  <c:v>-16.059999999999999</c:v>
                </c:pt>
                <c:pt idx="6643">
                  <c:v>-16.128</c:v>
                </c:pt>
                <c:pt idx="6644">
                  <c:v>-16.11600000000001</c:v>
                </c:pt>
                <c:pt idx="6645">
                  <c:v>-16.004000000000001</c:v>
                </c:pt>
                <c:pt idx="6646">
                  <c:v>-16.053999999999988</c:v>
                </c:pt>
                <c:pt idx="6647">
                  <c:v>-16.036999999999999</c:v>
                </c:pt>
                <c:pt idx="6648">
                  <c:v>-15.954000000000002</c:v>
                </c:pt>
                <c:pt idx="6649">
                  <c:v>-15.925000000000002</c:v>
                </c:pt>
                <c:pt idx="6650">
                  <c:v>-15.919</c:v>
                </c:pt>
                <c:pt idx="6651">
                  <c:v>-15.947999999999999</c:v>
                </c:pt>
                <c:pt idx="6652">
                  <c:v>-15.925000000000002</c:v>
                </c:pt>
                <c:pt idx="6653">
                  <c:v>-15.848000000000001</c:v>
                </c:pt>
                <c:pt idx="6654">
                  <c:v>-15.866000000000005</c:v>
                </c:pt>
                <c:pt idx="6655">
                  <c:v>-15.789</c:v>
                </c:pt>
                <c:pt idx="6656">
                  <c:v>-15.877000000000002</c:v>
                </c:pt>
                <c:pt idx="6657">
                  <c:v>-16.125</c:v>
                </c:pt>
                <c:pt idx="6658">
                  <c:v>-17.36</c:v>
                </c:pt>
                <c:pt idx="6659">
                  <c:v>-18.254999999999999</c:v>
                </c:pt>
                <c:pt idx="6660">
                  <c:v>-18.849</c:v>
                </c:pt>
                <c:pt idx="6661">
                  <c:v>-19.372</c:v>
                </c:pt>
                <c:pt idx="6662">
                  <c:v>-19.542999999999989</c:v>
                </c:pt>
                <c:pt idx="6663">
                  <c:v>-19.760999999999989</c:v>
                </c:pt>
                <c:pt idx="6664">
                  <c:v>-20.056000000000001</c:v>
                </c:pt>
                <c:pt idx="6665">
                  <c:v>-20.228000000000002</c:v>
                </c:pt>
                <c:pt idx="6666">
                  <c:v>-20.461999999999989</c:v>
                </c:pt>
                <c:pt idx="6667">
                  <c:v>-20.712</c:v>
                </c:pt>
                <c:pt idx="6668">
                  <c:v>-20.92499999999999</c:v>
                </c:pt>
                <c:pt idx="6669">
                  <c:v>-21.131000000000011</c:v>
                </c:pt>
                <c:pt idx="6670">
                  <c:v>-21.376000000000001</c:v>
                </c:pt>
                <c:pt idx="6671">
                  <c:v>-21.587</c:v>
                </c:pt>
                <c:pt idx="6672">
                  <c:v>-21.725999999999988</c:v>
                </c:pt>
                <c:pt idx="6673">
                  <c:v>-21.753</c:v>
                </c:pt>
                <c:pt idx="6674">
                  <c:v>-21.908999999999985</c:v>
                </c:pt>
                <c:pt idx="6675">
                  <c:v>-22.103999999999999</c:v>
                </c:pt>
                <c:pt idx="6676">
                  <c:v>-22.193999999999999</c:v>
                </c:pt>
                <c:pt idx="6677">
                  <c:v>-20.957000000000001</c:v>
                </c:pt>
                <c:pt idx="6678">
                  <c:v>-20.103999999999999</c:v>
                </c:pt>
                <c:pt idx="6679">
                  <c:v>-19.491</c:v>
                </c:pt>
                <c:pt idx="6680">
                  <c:v>-19.202999999999989</c:v>
                </c:pt>
                <c:pt idx="6681">
                  <c:v>-19.010999999999999</c:v>
                </c:pt>
                <c:pt idx="6682">
                  <c:v>-18.776</c:v>
                </c:pt>
                <c:pt idx="6683">
                  <c:v>-18.599</c:v>
                </c:pt>
                <c:pt idx="6684">
                  <c:v>-18.487999999999989</c:v>
                </c:pt>
                <c:pt idx="6685">
                  <c:v>-18.367999999999999</c:v>
                </c:pt>
                <c:pt idx="6686">
                  <c:v>-18.280999999999985</c:v>
                </c:pt>
                <c:pt idx="6687">
                  <c:v>-18.181999999999999</c:v>
                </c:pt>
                <c:pt idx="6688">
                  <c:v>-18.097999999999999</c:v>
                </c:pt>
                <c:pt idx="6689">
                  <c:v>-18.067</c:v>
                </c:pt>
                <c:pt idx="6690">
                  <c:v>-17.99799999999999</c:v>
                </c:pt>
                <c:pt idx="6691">
                  <c:v>-17.878</c:v>
                </c:pt>
                <c:pt idx="6692">
                  <c:v>-17.844999999999999</c:v>
                </c:pt>
                <c:pt idx="6693">
                  <c:v>-17.792999999999989</c:v>
                </c:pt>
                <c:pt idx="6694">
                  <c:v>-17.806000000000001</c:v>
                </c:pt>
                <c:pt idx="6695">
                  <c:v>-17.74499999999999</c:v>
                </c:pt>
                <c:pt idx="6696">
                  <c:v>-17.661999999999999</c:v>
                </c:pt>
                <c:pt idx="6697">
                  <c:v>-17.652000000000001</c:v>
                </c:pt>
                <c:pt idx="6698">
                  <c:v>-17.594999999999999</c:v>
                </c:pt>
                <c:pt idx="6699">
                  <c:v>-17.532</c:v>
                </c:pt>
                <c:pt idx="6700">
                  <c:v>-17.526</c:v>
                </c:pt>
                <c:pt idx="6701">
                  <c:v>-17.433</c:v>
                </c:pt>
                <c:pt idx="6702">
                  <c:v>-17.427</c:v>
                </c:pt>
                <c:pt idx="6703">
                  <c:v>-17.462999999999983</c:v>
                </c:pt>
                <c:pt idx="6704">
                  <c:v>-17.358000000000001</c:v>
                </c:pt>
                <c:pt idx="6705">
                  <c:v>-17.295000000000002</c:v>
                </c:pt>
                <c:pt idx="6706">
                  <c:v>-17.271000000000001</c:v>
                </c:pt>
                <c:pt idx="6707">
                  <c:v>-17.288999999999984</c:v>
                </c:pt>
                <c:pt idx="6708">
                  <c:v>-17.277000000000001</c:v>
                </c:pt>
                <c:pt idx="6709">
                  <c:v>-17.241</c:v>
                </c:pt>
                <c:pt idx="6710">
                  <c:v>-17.196000000000005</c:v>
                </c:pt>
                <c:pt idx="6711">
                  <c:v>-17.033999999999999</c:v>
                </c:pt>
                <c:pt idx="6712">
                  <c:v>-17.007000000000001</c:v>
                </c:pt>
                <c:pt idx="6713">
                  <c:v>-17.052</c:v>
                </c:pt>
                <c:pt idx="6714">
                  <c:v>-16.956</c:v>
                </c:pt>
                <c:pt idx="6715">
                  <c:v>-16.928999999999981</c:v>
                </c:pt>
                <c:pt idx="6716">
                  <c:v>-16.866</c:v>
                </c:pt>
                <c:pt idx="6717">
                  <c:v>-16.940999999999985</c:v>
                </c:pt>
                <c:pt idx="6718">
                  <c:v>-16.838999999999999</c:v>
                </c:pt>
                <c:pt idx="6719">
                  <c:v>-16.77</c:v>
                </c:pt>
                <c:pt idx="6720">
                  <c:v>-16.736000000000001</c:v>
                </c:pt>
                <c:pt idx="6721">
                  <c:v>-16.661000000000001</c:v>
                </c:pt>
                <c:pt idx="6722">
                  <c:v>-16.681999999999999</c:v>
                </c:pt>
                <c:pt idx="6723">
                  <c:v>-16.58499999999999</c:v>
                </c:pt>
                <c:pt idx="6724">
                  <c:v>-16.553000000000001</c:v>
                </c:pt>
                <c:pt idx="6725">
                  <c:v>-16.556999999999999</c:v>
                </c:pt>
                <c:pt idx="6726">
                  <c:v>-16.626999999999999</c:v>
                </c:pt>
                <c:pt idx="6727">
                  <c:v>-16.64</c:v>
                </c:pt>
                <c:pt idx="6728">
                  <c:v>-16.523</c:v>
                </c:pt>
                <c:pt idx="6729">
                  <c:v>-16.52</c:v>
                </c:pt>
                <c:pt idx="6730">
                  <c:v>-16.536999999999999</c:v>
                </c:pt>
                <c:pt idx="6731">
                  <c:v>-16.498999999999985</c:v>
                </c:pt>
                <c:pt idx="6732">
                  <c:v>-16.414999999999999</c:v>
                </c:pt>
                <c:pt idx="6733">
                  <c:v>-16.42799999999999</c:v>
                </c:pt>
                <c:pt idx="6734">
                  <c:v>-16.361000000000001</c:v>
                </c:pt>
                <c:pt idx="6735">
                  <c:v>-16.385000000000002</c:v>
                </c:pt>
                <c:pt idx="6736">
                  <c:v>-16.373000000000001</c:v>
                </c:pt>
                <c:pt idx="6737">
                  <c:v>-16.381999999999991</c:v>
                </c:pt>
                <c:pt idx="6738">
                  <c:v>-16.414000000000001</c:v>
                </c:pt>
                <c:pt idx="6739">
                  <c:v>-16.344000000000001</c:v>
                </c:pt>
                <c:pt idx="6740">
                  <c:v>-16.245999999999984</c:v>
                </c:pt>
                <c:pt idx="6741">
                  <c:v>-16.210999999999999</c:v>
                </c:pt>
                <c:pt idx="6742">
                  <c:v>-16.196000000000005</c:v>
                </c:pt>
                <c:pt idx="6743">
                  <c:v>-16.161000000000001</c:v>
                </c:pt>
                <c:pt idx="6744">
                  <c:v>-16.128</c:v>
                </c:pt>
                <c:pt idx="6745">
                  <c:v>-16.146000000000001</c:v>
                </c:pt>
                <c:pt idx="6746">
                  <c:v>-16.178999999999988</c:v>
                </c:pt>
                <c:pt idx="6747">
                  <c:v>-16.055</c:v>
                </c:pt>
                <c:pt idx="6748">
                  <c:v>-15.984</c:v>
                </c:pt>
                <c:pt idx="6749">
                  <c:v>-15.955000000000005</c:v>
                </c:pt>
                <c:pt idx="6750">
                  <c:v>-15.943</c:v>
                </c:pt>
                <c:pt idx="6751">
                  <c:v>-15.916</c:v>
                </c:pt>
                <c:pt idx="6752">
                  <c:v>-16.04</c:v>
                </c:pt>
                <c:pt idx="6753">
                  <c:v>-15.944000000000001</c:v>
                </c:pt>
                <c:pt idx="6754">
                  <c:v>-15.934000000000001</c:v>
                </c:pt>
                <c:pt idx="6755">
                  <c:v>-15.849</c:v>
                </c:pt>
                <c:pt idx="6756">
                  <c:v>-15.898</c:v>
                </c:pt>
                <c:pt idx="6757">
                  <c:v>-16.010000000000005</c:v>
                </c:pt>
                <c:pt idx="6758">
                  <c:v>-17.178999999999988</c:v>
                </c:pt>
                <c:pt idx="6759">
                  <c:v>-18.161000000000001</c:v>
                </c:pt>
                <c:pt idx="6760">
                  <c:v>-18.853000000000005</c:v>
                </c:pt>
                <c:pt idx="6761">
                  <c:v>-19.315000000000001</c:v>
                </c:pt>
                <c:pt idx="6762">
                  <c:v>-19.542000000000002</c:v>
                </c:pt>
                <c:pt idx="6763">
                  <c:v>-19.754999999999999</c:v>
                </c:pt>
                <c:pt idx="6764">
                  <c:v>-20.016999999999999</c:v>
                </c:pt>
                <c:pt idx="6765">
                  <c:v>-20.308</c:v>
                </c:pt>
                <c:pt idx="6766">
                  <c:v>-20.562999999999985</c:v>
                </c:pt>
                <c:pt idx="6767">
                  <c:v>-20.78799999999999</c:v>
                </c:pt>
                <c:pt idx="6768">
                  <c:v>-21.032</c:v>
                </c:pt>
                <c:pt idx="6769">
                  <c:v>-21.190999999999999</c:v>
                </c:pt>
                <c:pt idx="6770">
                  <c:v>-21.467999999999989</c:v>
                </c:pt>
                <c:pt idx="6771">
                  <c:v>-21.576000000000001</c:v>
                </c:pt>
                <c:pt idx="6772">
                  <c:v>-21.707999999999988</c:v>
                </c:pt>
                <c:pt idx="6773">
                  <c:v>-21.810000000000009</c:v>
                </c:pt>
                <c:pt idx="6774">
                  <c:v>-22.059000000000001</c:v>
                </c:pt>
                <c:pt idx="6775">
                  <c:v>-22.184999999999999</c:v>
                </c:pt>
                <c:pt idx="6776">
                  <c:v>-22.172999999999988</c:v>
                </c:pt>
                <c:pt idx="6777">
                  <c:v>-20.87</c:v>
                </c:pt>
                <c:pt idx="6778">
                  <c:v>-20.11600000000001</c:v>
                </c:pt>
                <c:pt idx="6779">
                  <c:v>-19.57</c:v>
                </c:pt>
                <c:pt idx="6780">
                  <c:v>-19.305</c:v>
                </c:pt>
                <c:pt idx="6781">
                  <c:v>-19.029</c:v>
                </c:pt>
                <c:pt idx="6782">
                  <c:v>-18.721</c:v>
                </c:pt>
                <c:pt idx="6783">
                  <c:v>-18.57</c:v>
                </c:pt>
                <c:pt idx="6784">
                  <c:v>-18.467999999999989</c:v>
                </c:pt>
                <c:pt idx="6785">
                  <c:v>-18.452999999999989</c:v>
                </c:pt>
                <c:pt idx="6786">
                  <c:v>-18.373999999999999</c:v>
                </c:pt>
                <c:pt idx="6787">
                  <c:v>-18.24199999999999</c:v>
                </c:pt>
                <c:pt idx="6788">
                  <c:v>-18.114000000000011</c:v>
                </c:pt>
                <c:pt idx="6789">
                  <c:v>-18.056000000000001</c:v>
                </c:pt>
                <c:pt idx="6790">
                  <c:v>-18.041</c:v>
                </c:pt>
                <c:pt idx="6791">
                  <c:v>-17.986999999999981</c:v>
                </c:pt>
                <c:pt idx="6792">
                  <c:v>-17.94499999999999</c:v>
                </c:pt>
                <c:pt idx="6793">
                  <c:v>-17.896999999999988</c:v>
                </c:pt>
                <c:pt idx="6794">
                  <c:v>-17.827000000000005</c:v>
                </c:pt>
                <c:pt idx="6795">
                  <c:v>-17.74799999999999</c:v>
                </c:pt>
                <c:pt idx="6796">
                  <c:v>-17.757999999999999</c:v>
                </c:pt>
                <c:pt idx="6797">
                  <c:v>-17.76599999999998</c:v>
                </c:pt>
                <c:pt idx="6798">
                  <c:v>-17.742999999999984</c:v>
                </c:pt>
                <c:pt idx="6799">
                  <c:v>-17.716000000000001</c:v>
                </c:pt>
                <c:pt idx="6800">
                  <c:v>-17.61300000000001</c:v>
                </c:pt>
                <c:pt idx="6801">
                  <c:v>-17.550999999999988</c:v>
                </c:pt>
                <c:pt idx="6802">
                  <c:v>-17.53</c:v>
                </c:pt>
                <c:pt idx="6803">
                  <c:v>-17.5</c:v>
                </c:pt>
                <c:pt idx="6804">
                  <c:v>-17.413</c:v>
                </c:pt>
                <c:pt idx="6805">
                  <c:v>-17.376999999999999</c:v>
                </c:pt>
                <c:pt idx="6806">
                  <c:v>-17.302</c:v>
                </c:pt>
                <c:pt idx="6807">
                  <c:v>-17.295999999999989</c:v>
                </c:pt>
                <c:pt idx="6808">
                  <c:v>-17.193000000000001</c:v>
                </c:pt>
                <c:pt idx="6809">
                  <c:v>-17.27999999999999</c:v>
                </c:pt>
                <c:pt idx="6810">
                  <c:v>-17.109000000000005</c:v>
                </c:pt>
                <c:pt idx="6811">
                  <c:v>-17.114999999999998</c:v>
                </c:pt>
                <c:pt idx="6812">
                  <c:v>-17.178000000000001</c:v>
                </c:pt>
                <c:pt idx="6813">
                  <c:v>-17.007000000000001</c:v>
                </c:pt>
                <c:pt idx="6814">
                  <c:v>-17.021999999999988</c:v>
                </c:pt>
                <c:pt idx="6815">
                  <c:v>-16.99799999999999</c:v>
                </c:pt>
                <c:pt idx="6816">
                  <c:v>-16.967999999999989</c:v>
                </c:pt>
                <c:pt idx="6817">
                  <c:v>-17.004000000000001</c:v>
                </c:pt>
                <c:pt idx="6818">
                  <c:v>-17.001000000000001</c:v>
                </c:pt>
                <c:pt idx="6819">
                  <c:v>-16.90499999999999</c:v>
                </c:pt>
                <c:pt idx="6820">
                  <c:v>-16.827999999999999</c:v>
                </c:pt>
                <c:pt idx="6821">
                  <c:v>-16.8</c:v>
                </c:pt>
                <c:pt idx="6822">
                  <c:v>-16.763000000000002</c:v>
                </c:pt>
                <c:pt idx="6823">
                  <c:v>-16.805</c:v>
                </c:pt>
                <c:pt idx="6824">
                  <c:v>-16.794</c:v>
                </c:pt>
                <c:pt idx="6825">
                  <c:v>-16.704000000000001</c:v>
                </c:pt>
                <c:pt idx="6826">
                  <c:v>-16.719000000000001</c:v>
                </c:pt>
                <c:pt idx="6827">
                  <c:v>-16.652999999999999</c:v>
                </c:pt>
                <c:pt idx="6828">
                  <c:v>-16.701000000000001</c:v>
                </c:pt>
                <c:pt idx="6829">
                  <c:v>-16.611000000000011</c:v>
                </c:pt>
                <c:pt idx="6830">
                  <c:v>-16.673999999999999</c:v>
                </c:pt>
                <c:pt idx="6831">
                  <c:v>-16.561999999999991</c:v>
                </c:pt>
                <c:pt idx="6832">
                  <c:v>-16.541</c:v>
                </c:pt>
                <c:pt idx="6833">
                  <c:v>-16.449000000000002</c:v>
                </c:pt>
                <c:pt idx="6834">
                  <c:v>-16.526</c:v>
                </c:pt>
                <c:pt idx="6835">
                  <c:v>-16.408999999999985</c:v>
                </c:pt>
                <c:pt idx="6836">
                  <c:v>-16.417999999999999</c:v>
                </c:pt>
                <c:pt idx="6837">
                  <c:v>-16.431999999999999</c:v>
                </c:pt>
                <c:pt idx="6838">
                  <c:v>-16.37</c:v>
                </c:pt>
                <c:pt idx="6839">
                  <c:v>-16.332000000000001</c:v>
                </c:pt>
                <c:pt idx="6840">
                  <c:v>-16.402999999999984</c:v>
                </c:pt>
                <c:pt idx="6841">
                  <c:v>-16.28799999999999</c:v>
                </c:pt>
                <c:pt idx="6842">
                  <c:v>-16.241</c:v>
                </c:pt>
                <c:pt idx="6843">
                  <c:v>-16.273</c:v>
                </c:pt>
                <c:pt idx="6844">
                  <c:v>-16.241</c:v>
                </c:pt>
                <c:pt idx="6845">
                  <c:v>-16.259</c:v>
                </c:pt>
                <c:pt idx="6846">
                  <c:v>-16.241</c:v>
                </c:pt>
                <c:pt idx="6847">
                  <c:v>-16.25</c:v>
                </c:pt>
                <c:pt idx="6848">
                  <c:v>-16.164000000000001</c:v>
                </c:pt>
                <c:pt idx="6849">
                  <c:v>-16.12</c:v>
                </c:pt>
                <c:pt idx="6850">
                  <c:v>-16.102</c:v>
                </c:pt>
                <c:pt idx="6851">
                  <c:v>-16.073</c:v>
                </c:pt>
                <c:pt idx="6852">
                  <c:v>-16.02</c:v>
                </c:pt>
                <c:pt idx="6853">
                  <c:v>-15.996</c:v>
                </c:pt>
                <c:pt idx="6854">
                  <c:v>-15.934000000000001</c:v>
                </c:pt>
                <c:pt idx="6855">
                  <c:v>-15.946</c:v>
                </c:pt>
                <c:pt idx="6856">
                  <c:v>-15.895000000000005</c:v>
                </c:pt>
                <c:pt idx="6857">
                  <c:v>-15.879000000000005</c:v>
                </c:pt>
                <c:pt idx="6858">
                  <c:v>-15.889000000000005</c:v>
                </c:pt>
                <c:pt idx="6859">
                  <c:v>-16.161000000000001</c:v>
                </c:pt>
                <c:pt idx="6860">
                  <c:v>-17.294</c:v>
                </c:pt>
                <c:pt idx="6861">
                  <c:v>-18.260999999999989</c:v>
                </c:pt>
                <c:pt idx="6862">
                  <c:v>-18.931000000000001</c:v>
                </c:pt>
                <c:pt idx="6863">
                  <c:v>-19.321999999999999</c:v>
                </c:pt>
                <c:pt idx="6864">
                  <c:v>-19.541</c:v>
                </c:pt>
                <c:pt idx="6865">
                  <c:v>-19.841000000000001</c:v>
                </c:pt>
                <c:pt idx="6866">
                  <c:v>-20.087</c:v>
                </c:pt>
                <c:pt idx="6867">
                  <c:v>-20.391999999999999</c:v>
                </c:pt>
                <c:pt idx="6868">
                  <c:v>-20.722999999999985</c:v>
                </c:pt>
                <c:pt idx="6869">
                  <c:v>-20.85</c:v>
                </c:pt>
                <c:pt idx="6870">
                  <c:v>-21.087</c:v>
                </c:pt>
                <c:pt idx="6871">
                  <c:v>-21.309000000000001</c:v>
                </c:pt>
                <c:pt idx="6872">
                  <c:v>-21.425999999999981</c:v>
                </c:pt>
                <c:pt idx="6873">
                  <c:v>-21.648</c:v>
                </c:pt>
                <c:pt idx="6874">
                  <c:v>-21.792999999999989</c:v>
                </c:pt>
                <c:pt idx="6875">
                  <c:v>-21.978999999999989</c:v>
                </c:pt>
                <c:pt idx="6876">
                  <c:v>-22.077999999999999</c:v>
                </c:pt>
                <c:pt idx="6877">
                  <c:v>-22.183</c:v>
                </c:pt>
                <c:pt idx="6878">
                  <c:v>-21.39</c:v>
                </c:pt>
                <c:pt idx="6879">
                  <c:v>-20.239999999999988</c:v>
                </c:pt>
                <c:pt idx="6880">
                  <c:v>-19.747</c:v>
                </c:pt>
                <c:pt idx="6881">
                  <c:v>-19.284999999999989</c:v>
                </c:pt>
                <c:pt idx="6882">
                  <c:v>-19.084</c:v>
                </c:pt>
                <c:pt idx="6883">
                  <c:v>-18.899999999999999</c:v>
                </c:pt>
                <c:pt idx="6884">
                  <c:v>-18.774000000000001</c:v>
                </c:pt>
                <c:pt idx="6885">
                  <c:v>-18.576000000000001</c:v>
                </c:pt>
                <c:pt idx="6886">
                  <c:v>-18.417999999999999</c:v>
                </c:pt>
                <c:pt idx="6887">
                  <c:v>-18.43</c:v>
                </c:pt>
                <c:pt idx="6888">
                  <c:v>-18.292000000000002</c:v>
                </c:pt>
                <c:pt idx="6889">
                  <c:v>-18.195</c:v>
                </c:pt>
                <c:pt idx="6890">
                  <c:v>-18.091999999999999</c:v>
                </c:pt>
                <c:pt idx="6891">
                  <c:v>-18.125</c:v>
                </c:pt>
                <c:pt idx="6892">
                  <c:v>-17.927</c:v>
                </c:pt>
                <c:pt idx="6893">
                  <c:v>-17.995999999999984</c:v>
                </c:pt>
                <c:pt idx="6894">
                  <c:v>-17.908999999999985</c:v>
                </c:pt>
                <c:pt idx="6895">
                  <c:v>-17.936</c:v>
                </c:pt>
                <c:pt idx="6896">
                  <c:v>-17.867999999999999</c:v>
                </c:pt>
                <c:pt idx="6897">
                  <c:v>-17.806999999999999</c:v>
                </c:pt>
                <c:pt idx="6898">
                  <c:v>-17.675000000000001</c:v>
                </c:pt>
                <c:pt idx="6899">
                  <c:v>-17.784999999999989</c:v>
                </c:pt>
                <c:pt idx="6900">
                  <c:v>-17.687000000000001</c:v>
                </c:pt>
                <c:pt idx="6901">
                  <c:v>-17.594999999999999</c:v>
                </c:pt>
                <c:pt idx="6902">
                  <c:v>-17.588999999999984</c:v>
                </c:pt>
                <c:pt idx="6903">
                  <c:v>-17.640999999999988</c:v>
                </c:pt>
                <c:pt idx="6904">
                  <c:v>-17.524000000000001</c:v>
                </c:pt>
                <c:pt idx="6905">
                  <c:v>-17.481999999999989</c:v>
                </c:pt>
                <c:pt idx="6906">
                  <c:v>-17.491</c:v>
                </c:pt>
                <c:pt idx="6907">
                  <c:v>-17.478999999999989</c:v>
                </c:pt>
                <c:pt idx="6908">
                  <c:v>-17.359000000000005</c:v>
                </c:pt>
                <c:pt idx="6909">
                  <c:v>-17.332000000000001</c:v>
                </c:pt>
                <c:pt idx="6910">
                  <c:v>-17.286999999999985</c:v>
                </c:pt>
                <c:pt idx="6911">
                  <c:v>-17.187999999999999</c:v>
                </c:pt>
                <c:pt idx="6912">
                  <c:v>-17.155000000000001</c:v>
                </c:pt>
                <c:pt idx="6913">
                  <c:v>-17.2</c:v>
                </c:pt>
                <c:pt idx="6914">
                  <c:v>-17.167000000000005</c:v>
                </c:pt>
                <c:pt idx="6915">
                  <c:v>-17.128</c:v>
                </c:pt>
                <c:pt idx="6916">
                  <c:v>-17.039000000000001</c:v>
                </c:pt>
                <c:pt idx="6917">
                  <c:v>-17.091999999999999</c:v>
                </c:pt>
                <c:pt idx="6918">
                  <c:v>-17.045000000000002</c:v>
                </c:pt>
                <c:pt idx="6919">
                  <c:v>-17.02</c:v>
                </c:pt>
                <c:pt idx="6920">
                  <c:v>-16.984000000000002</c:v>
                </c:pt>
                <c:pt idx="6921">
                  <c:v>-17.03</c:v>
                </c:pt>
                <c:pt idx="6922">
                  <c:v>-16.99499999999999</c:v>
                </c:pt>
                <c:pt idx="6923">
                  <c:v>-16.942999999999984</c:v>
                </c:pt>
                <c:pt idx="6924">
                  <c:v>-16.881</c:v>
                </c:pt>
                <c:pt idx="6925">
                  <c:v>-16.841999999999999</c:v>
                </c:pt>
                <c:pt idx="6926">
                  <c:v>-16.812000000000001</c:v>
                </c:pt>
                <c:pt idx="6927">
                  <c:v>-16.853999999999999</c:v>
                </c:pt>
                <c:pt idx="6928">
                  <c:v>-16.844999999999999</c:v>
                </c:pt>
                <c:pt idx="6929">
                  <c:v>-16.766999999999989</c:v>
                </c:pt>
                <c:pt idx="6930">
                  <c:v>-16.773</c:v>
                </c:pt>
                <c:pt idx="6931">
                  <c:v>-16.669</c:v>
                </c:pt>
                <c:pt idx="6932">
                  <c:v>-16.638000000000005</c:v>
                </c:pt>
                <c:pt idx="6933">
                  <c:v>-16.550999999999988</c:v>
                </c:pt>
                <c:pt idx="6934">
                  <c:v>-16.600000000000001</c:v>
                </c:pt>
                <c:pt idx="6935">
                  <c:v>-16.622</c:v>
                </c:pt>
                <c:pt idx="6936">
                  <c:v>-16.559999999999999</c:v>
                </c:pt>
                <c:pt idx="6937">
                  <c:v>-16.574000000000005</c:v>
                </c:pt>
                <c:pt idx="6938">
                  <c:v>-16.541</c:v>
                </c:pt>
                <c:pt idx="6939">
                  <c:v>-16.526</c:v>
                </c:pt>
                <c:pt idx="6940">
                  <c:v>-16.489999999999981</c:v>
                </c:pt>
                <c:pt idx="6941">
                  <c:v>-16.43</c:v>
                </c:pt>
                <c:pt idx="6942">
                  <c:v>-16.396999999999988</c:v>
                </c:pt>
                <c:pt idx="6943">
                  <c:v>-16.350000000000001</c:v>
                </c:pt>
                <c:pt idx="6944">
                  <c:v>-16.312000000000001</c:v>
                </c:pt>
                <c:pt idx="6945">
                  <c:v>-16.274000000000001</c:v>
                </c:pt>
                <c:pt idx="6946">
                  <c:v>-16.284999999999989</c:v>
                </c:pt>
                <c:pt idx="6947">
                  <c:v>-16.3</c:v>
                </c:pt>
                <c:pt idx="6948">
                  <c:v>-16.161999999999999</c:v>
                </c:pt>
                <c:pt idx="6949">
                  <c:v>-16.126000000000001</c:v>
                </c:pt>
                <c:pt idx="6950">
                  <c:v>-16.131000000000011</c:v>
                </c:pt>
                <c:pt idx="6951">
                  <c:v>-16.161000000000001</c:v>
                </c:pt>
                <c:pt idx="6952">
                  <c:v>-16.184000000000001</c:v>
                </c:pt>
                <c:pt idx="6953">
                  <c:v>-16.09</c:v>
                </c:pt>
                <c:pt idx="6954">
                  <c:v>-16.135999999999999</c:v>
                </c:pt>
                <c:pt idx="6955">
                  <c:v>-16.138000000000005</c:v>
                </c:pt>
                <c:pt idx="6956">
                  <c:v>-16.103000000000005</c:v>
                </c:pt>
                <c:pt idx="6957">
                  <c:v>-16.032</c:v>
                </c:pt>
                <c:pt idx="6958">
                  <c:v>-16.07</c:v>
                </c:pt>
                <c:pt idx="6959">
                  <c:v>-15.991</c:v>
                </c:pt>
                <c:pt idx="6960">
                  <c:v>-16.038</c:v>
                </c:pt>
                <c:pt idx="6961">
                  <c:v>-15.958</c:v>
                </c:pt>
                <c:pt idx="6962">
                  <c:v>-15.929</c:v>
                </c:pt>
                <c:pt idx="6963">
                  <c:v>-16.899000000000001</c:v>
                </c:pt>
                <c:pt idx="6964">
                  <c:v>-18.035</c:v>
                </c:pt>
                <c:pt idx="6965">
                  <c:v>-18.664000000000001</c:v>
                </c:pt>
                <c:pt idx="6966">
                  <c:v>-19.221</c:v>
                </c:pt>
                <c:pt idx="6967">
                  <c:v>-19.573</c:v>
                </c:pt>
                <c:pt idx="6968">
                  <c:v>-19.792000000000002</c:v>
                </c:pt>
                <c:pt idx="6969">
                  <c:v>-20.135000000000005</c:v>
                </c:pt>
                <c:pt idx="6970">
                  <c:v>-20.387</c:v>
                </c:pt>
                <c:pt idx="6971">
                  <c:v>-20.646000000000001</c:v>
                </c:pt>
                <c:pt idx="6972">
                  <c:v>-20.757000000000001</c:v>
                </c:pt>
                <c:pt idx="6973">
                  <c:v>-21.015000000000001</c:v>
                </c:pt>
                <c:pt idx="6974">
                  <c:v>-21.309000000000001</c:v>
                </c:pt>
                <c:pt idx="6975">
                  <c:v>-21.44799999999999</c:v>
                </c:pt>
                <c:pt idx="6976">
                  <c:v>-21.687999999999999</c:v>
                </c:pt>
                <c:pt idx="6977">
                  <c:v>-21.798999999999989</c:v>
                </c:pt>
                <c:pt idx="6978">
                  <c:v>-21.907</c:v>
                </c:pt>
                <c:pt idx="6979">
                  <c:v>-22.024000000000001</c:v>
                </c:pt>
                <c:pt idx="6980">
                  <c:v>-22.335000000000001</c:v>
                </c:pt>
                <c:pt idx="6981">
                  <c:v>-21.77999999999999</c:v>
                </c:pt>
                <c:pt idx="6982">
                  <c:v>-20.381</c:v>
                </c:pt>
                <c:pt idx="6983">
                  <c:v>-19.713000000000001</c:v>
                </c:pt>
                <c:pt idx="6984">
                  <c:v>-19.474</c:v>
                </c:pt>
                <c:pt idx="6985">
                  <c:v>-19.234000000000005</c:v>
                </c:pt>
                <c:pt idx="6986">
                  <c:v>-18.981999999999989</c:v>
                </c:pt>
                <c:pt idx="6987">
                  <c:v>-18.777999999999999</c:v>
                </c:pt>
                <c:pt idx="6988">
                  <c:v>-18.684999999999999</c:v>
                </c:pt>
                <c:pt idx="6989">
                  <c:v>-18.49799999999999</c:v>
                </c:pt>
                <c:pt idx="6990">
                  <c:v>-18.428999999999981</c:v>
                </c:pt>
                <c:pt idx="6991">
                  <c:v>-18.335999999999999</c:v>
                </c:pt>
                <c:pt idx="6992">
                  <c:v>-18.239999999999988</c:v>
                </c:pt>
                <c:pt idx="6993">
                  <c:v>-18.344000000000001</c:v>
                </c:pt>
                <c:pt idx="6994">
                  <c:v>-18.143999999999988</c:v>
                </c:pt>
                <c:pt idx="6995">
                  <c:v>-18.061999999999991</c:v>
                </c:pt>
                <c:pt idx="6996">
                  <c:v>-18.074000000000005</c:v>
                </c:pt>
                <c:pt idx="6997">
                  <c:v>-17.965999999999983</c:v>
                </c:pt>
                <c:pt idx="6998">
                  <c:v>-17.899999999999999</c:v>
                </c:pt>
                <c:pt idx="6999">
                  <c:v>-17.873000000000001</c:v>
                </c:pt>
                <c:pt idx="7000">
                  <c:v>-17.879000000000001</c:v>
                </c:pt>
                <c:pt idx="7001">
                  <c:v>-17.77999999999999</c:v>
                </c:pt>
                <c:pt idx="7002">
                  <c:v>-17.759</c:v>
                </c:pt>
                <c:pt idx="7003">
                  <c:v>-17.632999999999999</c:v>
                </c:pt>
                <c:pt idx="7004">
                  <c:v>-17.635999999999999</c:v>
                </c:pt>
                <c:pt idx="7005">
                  <c:v>-17.641999999999999</c:v>
                </c:pt>
                <c:pt idx="7006">
                  <c:v>-17.716999999999999</c:v>
                </c:pt>
                <c:pt idx="7007">
                  <c:v>-17.552</c:v>
                </c:pt>
                <c:pt idx="7008">
                  <c:v>-17.516999999999999</c:v>
                </c:pt>
                <c:pt idx="7009">
                  <c:v>-17.468999999999983</c:v>
                </c:pt>
                <c:pt idx="7010">
                  <c:v>-17.388999999999989</c:v>
                </c:pt>
                <c:pt idx="7011">
                  <c:v>-17.434000000000001</c:v>
                </c:pt>
                <c:pt idx="7012">
                  <c:v>-17.431999999999999</c:v>
                </c:pt>
                <c:pt idx="7013">
                  <c:v>-17.396999999999988</c:v>
                </c:pt>
                <c:pt idx="7014">
                  <c:v>-17.356000000000005</c:v>
                </c:pt>
                <c:pt idx="7015">
                  <c:v>-17.257000000000001</c:v>
                </c:pt>
                <c:pt idx="7016">
                  <c:v>-17.26599999999998</c:v>
                </c:pt>
                <c:pt idx="7017">
                  <c:v>-17.187999999999999</c:v>
                </c:pt>
                <c:pt idx="7018">
                  <c:v>-17.196999999999999</c:v>
                </c:pt>
                <c:pt idx="7019">
                  <c:v>-17.170000000000005</c:v>
                </c:pt>
                <c:pt idx="7020">
                  <c:v>-17.100999999999999</c:v>
                </c:pt>
                <c:pt idx="7021">
                  <c:v>-17.106999999999999</c:v>
                </c:pt>
                <c:pt idx="7022">
                  <c:v>-17.047000000000001</c:v>
                </c:pt>
                <c:pt idx="7023">
                  <c:v>-17.016999999999999</c:v>
                </c:pt>
                <c:pt idx="7024">
                  <c:v>-16.968999999999983</c:v>
                </c:pt>
                <c:pt idx="7025">
                  <c:v>-17.001000000000001</c:v>
                </c:pt>
                <c:pt idx="7026">
                  <c:v>-16.961999999999989</c:v>
                </c:pt>
                <c:pt idx="7027">
                  <c:v>-16.904</c:v>
                </c:pt>
                <c:pt idx="7028">
                  <c:v>-16.94199999999999</c:v>
                </c:pt>
                <c:pt idx="7029">
                  <c:v>-16.812000000000001</c:v>
                </c:pt>
                <c:pt idx="7030">
                  <c:v>-16.92799999999999</c:v>
                </c:pt>
                <c:pt idx="7031">
                  <c:v>-16.850999999999999</c:v>
                </c:pt>
                <c:pt idx="7032">
                  <c:v>-16.818000000000001</c:v>
                </c:pt>
                <c:pt idx="7033">
                  <c:v>-16.760999999999989</c:v>
                </c:pt>
                <c:pt idx="7034">
                  <c:v>-16.701000000000001</c:v>
                </c:pt>
                <c:pt idx="7035">
                  <c:v>-16.713000000000001</c:v>
                </c:pt>
                <c:pt idx="7036">
                  <c:v>-16.673999999999999</c:v>
                </c:pt>
                <c:pt idx="7037">
                  <c:v>-16.602</c:v>
                </c:pt>
                <c:pt idx="7038">
                  <c:v>-16.614000000000011</c:v>
                </c:pt>
                <c:pt idx="7039">
                  <c:v>-16.565999999999985</c:v>
                </c:pt>
                <c:pt idx="7040">
                  <c:v>-16.510000000000005</c:v>
                </c:pt>
                <c:pt idx="7041">
                  <c:v>-16.518999999999988</c:v>
                </c:pt>
                <c:pt idx="7042">
                  <c:v>-16.547000000000001</c:v>
                </c:pt>
                <c:pt idx="7043">
                  <c:v>-16.457000000000001</c:v>
                </c:pt>
                <c:pt idx="7044">
                  <c:v>-16.393999999999988</c:v>
                </c:pt>
                <c:pt idx="7045">
                  <c:v>-16.42199999999999</c:v>
                </c:pt>
                <c:pt idx="7046">
                  <c:v>-16.533000000000001</c:v>
                </c:pt>
                <c:pt idx="7047">
                  <c:v>-16.414999999999999</c:v>
                </c:pt>
                <c:pt idx="7048">
                  <c:v>-16.457000000000001</c:v>
                </c:pt>
                <c:pt idx="7049">
                  <c:v>-16.306000000000001</c:v>
                </c:pt>
                <c:pt idx="7050">
                  <c:v>-16.401</c:v>
                </c:pt>
                <c:pt idx="7051">
                  <c:v>-16.292000000000002</c:v>
                </c:pt>
                <c:pt idx="7052">
                  <c:v>-16.356000000000005</c:v>
                </c:pt>
                <c:pt idx="7053">
                  <c:v>-16.385999999999989</c:v>
                </c:pt>
                <c:pt idx="7054">
                  <c:v>-16.233000000000001</c:v>
                </c:pt>
                <c:pt idx="7055">
                  <c:v>-16.259</c:v>
                </c:pt>
                <c:pt idx="7056">
                  <c:v>-16.126999999999999</c:v>
                </c:pt>
                <c:pt idx="7057">
                  <c:v>-16.158999999999999</c:v>
                </c:pt>
                <c:pt idx="7058">
                  <c:v>-16.120999999999999</c:v>
                </c:pt>
                <c:pt idx="7059">
                  <c:v>-16.026</c:v>
                </c:pt>
                <c:pt idx="7060">
                  <c:v>-16.123000000000001</c:v>
                </c:pt>
                <c:pt idx="7061">
                  <c:v>-16.074000000000005</c:v>
                </c:pt>
                <c:pt idx="7062">
                  <c:v>-16.015000000000001</c:v>
                </c:pt>
                <c:pt idx="7063">
                  <c:v>-16.036000000000001</c:v>
                </c:pt>
                <c:pt idx="7064">
                  <c:v>-16.161999999999999</c:v>
                </c:pt>
                <c:pt idx="7065">
                  <c:v>-16.013999999999999</c:v>
                </c:pt>
                <c:pt idx="7066">
                  <c:v>-16.064</c:v>
                </c:pt>
                <c:pt idx="7067">
                  <c:v>-16.102</c:v>
                </c:pt>
                <c:pt idx="7068">
                  <c:v>-17.111999999999998</c:v>
                </c:pt>
                <c:pt idx="7069">
                  <c:v>-18.100000000000001</c:v>
                </c:pt>
                <c:pt idx="7070">
                  <c:v>-18.850000000000001</c:v>
                </c:pt>
                <c:pt idx="7071">
                  <c:v>-19.315999999999999</c:v>
                </c:pt>
                <c:pt idx="7072">
                  <c:v>-19.553000000000001</c:v>
                </c:pt>
                <c:pt idx="7073">
                  <c:v>-19.853000000000005</c:v>
                </c:pt>
                <c:pt idx="7074">
                  <c:v>-20.222999999999985</c:v>
                </c:pt>
                <c:pt idx="7075">
                  <c:v>-20.468999999999983</c:v>
                </c:pt>
                <c:pt idx="7076">
                  <c:v>-20.655000000000001</c:v>
                </c:pt>
                <c:pt idx="7077">
                  <c:v>-20.859000000000005</c:v>
                </c:pt>
                <c:pt idx="7078">
                  <c:v>-21.1</c:v>
                </c:pt>
                <c:pt idx="7079">
                  <c:v>-21.33700000000001</c:v>
                </c:pt>
                <c:pt idx="7080">
                  <c:v>-21.526</c:v>
                </c:pt>
                <c:pt idx="7081">
                  <c:v>-21.661000000000001</c:v>
                </c:pt>
                <c:pt idx="7082">
                  <c:v>-21.85</c:v>
                </c:pt>
                <c:pt idx="7083">
                  <c:v>-22.076000000000001</c:v>
                </c:pt>
                <c:pt idx="7084">
                  <c:v>-22.157000000000011</c:v>
                </c:pt>
                <c:pt idx="7085">
                  <c:v>-22.26799999999999</c:v>
                </c:pt>
                <c:pt idx="7086">
                  <c:v>-20.907</c:v>
                </c:pt>
                <c:pt idx="7087">
                  <c:v>-20.277000000000001</c:v>
                </c:pt>
                <c:pt idx="7088">
                  <c:v>-19.739000000000001</c:v>
                </c:pt>
                <c:pt idx="7089">
                  <c:v>-19.388000000000002</c:v>
                </c:pt>
                <c:pt idx="7090">
                  <c:v>-19.123000000000001</c:v>
                </c:pt>
                <c:pt idx="7091">
                  <c:v>-18.882999999999988</c:v>
                </c:pt>
                <c:pt idx="7092">
                  <c:v>-18.727</c:v>
                </c:pt>
                <c:pt idx="7093">
                  <c:v>-18.638000000000005</c:v>
                </c:pt>
                <c:pt idx="7094">
                  <c:v>-18.547000000000001</c:v>
                </c:pt>
                <c:pt idx="7095">
                  <c:v>-18.49799999999999</c:v>
                </c:pt>
                <c:pt idx="7096">
                  <c:v>-18.353999999999999</c:v>
                </c:pt>
                <c:pt idx="7097">
                  <c:v>-18.347000000000001</c:v>
                </c:pt>
                <c:pt idx="7098">
                  <c:v>-18.212</c:v>
                </c:pt>
                <c:pt idx="7099">
                  <c:v>-18.181999999999999</c:v>
                </c:pt>
                <c:pt idx="7100">
                  <c:v>-18.039000000000001</c:v>
                </c:pt>
                <c:pt idx="7101">
                  <c:v>-18.021999999999988</c:v>
                </c:pt>
                <c:pt idx="7102">
                  <c:v>-17.946000000000002</c:v>
                </c:pt>
                <c:pt idx="7103">
                  <c:v>-17.966999999999985</c:v>
                </c:pt>
                <c:pt idx="7104">
                  <c:v>-17.890999999999988</c:v>
                </c:pt>
                <c:pt idx="7105">
                  <c:v>-17.782999999999983</c:v>
                </c:pt>
                <c:pt idx="7106">
                  <c:v>-17.800999999999988</c:v>
                </c:pt>
                <c:pt idx="7107">
                  <c:v>-17.759</c:v>
                </c:pt>
                <c:pt idx="7108">
                  <c:v>-17.635999999999999</c:v>
                </c:pt>
                <c:pt idx="7109">
                  <c:v>-17.614999999999998</c:v>
                </c:pt>
                <c:pt idx="7110">
                  <c:v>-17.626999999999999</c:v>
                </c:pt>
                <c:pt idx="7111">
                  <c:v>-17.611999999999998</c:v>
                </c:pt>
                <c:pt idx="7112">
                  <c:v>-17.573</c:v>
                </c:pt>
                <c:pt idx="7113">
                  <c:v>-17.529</c:v>
                </c:pt>
                <c:pt idx="7114">
                  <c:v>-17.488999999999983</c:v>
                </c:pt>
                <c:pt idx="7115">
                  <c:v>-17.474</c:v>
                </c:pt>
                <c:pt idx="7116">
                  <c:v>-17.363</c:v>
                </c:pt>
                <c:pt idx="7117">
                  <c:v>-17.428999999999981</c:v>
                </c:pt>
                <c:pt idx="7118">
                  <c:v>-17.312000000000001</c:v>
                </c:pt>
                <c:pt idx="7119">
                  <c:v>-17.381</c:v>
                </c:pt>
                <c:pt idx="7120">
                  <c:v>-17.332999999999988</c:v>
                </c:pt>
                <c:pt idx="7121">
                  <c:v>-17.36</c:v>
                </c:pt>
                <c:pt idx="7122">
                  <c:v>-17.239999999999988</c:v>
                </c:pt>
                <c:pt idx="7123">
                  <c:v>-17.303000000000001</c:v>
                </c:pt>
                <c:pt idx="7124">
                  <c:v>-17.224999999999991</c:v>
                </c:pt>
                <c:pt idx="7125">
                  <c:v>-17.219000000000001</c:v>
                </c:pt>
                <c:pt idx="7126">
                  <c:v>-17.245999999999984</c:v>
                </c:pt>
                <c:pt idx="7127">
                  <c:v>-17.146999999999988</c:v>
                </c:pt>
                <c:pt idx="7128">
                  <c:v>-17.067999999999991</c:v>
                </c:pt>
                <c:pt idx="7129">
                  <c:v>-16.971999999999991</c:v>
                </c:pt>
                <c:pt idx="7130">
                  <c:v>-16.846</c:v>
                </c:pt>
                <c:pt idx="7131">
                  <c:v>-16.756</c:v>
                </c:pt>
                <c:pt idx="7132">
                  <c:v>-16.933</c:v>
                </c:pt>
                <c:pt idx="7133">
                  <c:v>-16.914999999999999</c:v>
                </c:pt>
                <c:pt idx="7134">
                  <c:v>-16.94799999999999</c:v>
                </c:pt>
                <c:pt idx="7135">
                  <c:v>-16.818999999999999</c:v>
                </c:pt>
                <c:pt idx="7136">
                  <c:v>-16.873000000000001</c:v>
                </c:pt>
                <c:pt idx="7137">
                  <c:v>-16.858000000000001</c:v>
                </c:pt>
                <c:pt idx="7138">
                  <c:v>-16.861000000000001</c:v>
                </c:pt>
                <c:pt idx="7139">
                  <c:v>-16.849</c:v>
                </c:pt>
                <c:pt idx="7140">
                  <c:v>-16.74199999999999</c:v>
                </c:pt>
                <c:pt idx="7141">
                  <c:v>-16.728999999999989</c:v>
                </c:pt>
                <c:pt idx="7142">
                  <c:v>-16.785999999999984</c:v>
                </c:pt>
                <c:pt idx="7143">
                  <c:v>-16.672000000000001</c:v>
                </c:pt>
                <c:pt idx="7144">
                  <c:v>-16.713999999999999</c:v>
                </c:pt>
                <c:pt idx="7145">
                  <c:v>-16.597000000000001</c:v>
                </c:pt>
                <c:pt idx="7146">
                  <c:v>-16.552</c:v>
                </c:pt>
                <c:pt idx="7147">
                  <c:v>-16.561999999999991</c:v>
                </c:pt>
                <c:pt idx="7148">
                  <c:v>-16.533000000000001</c:v>
                </c:pt>
                <c:pt idx="7149">
                  <c:v>-16.44799999999999</c:v>
                </c:pt>
                <c:pt idx="7150">
                  <c:v>-16.556000000000001</c:v>
                </c:pt>
                <c:pt idx="7151">
                  <c:v>-16.5</c:v>
                </c:pt>
                <c:pt idx="7152">
                  <c:v>-16.47</c:v>
                </c:pt>
                <c:pt idx="7153">
                  <c:v>-16.452000000000002</c:v>
                </c:pt>
                <c:pt idx="7154">
                  <c:v>-16.353999999999999</c:v>
                </c:pt>
                <c:pt idx="7155">
                  <c:v>-16.388000000000002</c:v>
                </c:pt>
                <c:pt idx="7156">
                  <c:v>-16.388999999999989</c:v>
                </c:pt>
                <c:pt idx="7157">
                  <c:v>-16.282999999999983</c:v>
                </c:pt>
                <c:pt idx="7158">
                  <c:v>-16.295000000000002</c:v>
                </c:pt>
                <c:pt idx="7159">
                  <c:v>-16.306999999999999</c:v>
                </c:pt>
                <c:pt idx="7160">
                  <c:v>-16.263999999999989</c:v>
                </c:pt>
                <c:pt idx="7161">
                  <c:v>-16.257000000000001</c:v>
                </c:pt>
                <c:pt idx="7162">
                  <c:v>-16.186</c:v>
                </c:pt>
                <c:pt idx="7163">
                  <c:v>-16.163</c:v>
                </c:pt>
                <c:pt idx="7164">
                  <c:v>-16.187999999999999</c:v>
                </c:pt>
                <c:pt idx="7165">
                  <c:v>-16.216999999999999</c:v>
                </c:pt>
                <c:pt idx="7166">
                  <c:v>-16.161999999999999</c:v>
                </c:pt>
                <c:pt idx="7167">
                  <c:v>-16.100999999999999</c:v>
                </c:pt>
                <c:pt idx="7168">
                  <c:v>-16.042000000000002</c:v>
                </c:pt>
                <c:pt idx="7169">
                  <c:v>-16.154000000000011</c:v>
                </c:pt>
                <c:pt idx="7170">
                  <c:v>-16.120999999999999</c:v>
                </c:pt>
                <c:pt idx="7171">
                  <c:v>-16.053000000000001</c:v>
                </c:pt>
                <c:pt idx="7172">
                  <c:v>-16.021000000000001</c:v>
                </c:pt>
                <c:pt idx="7173">
                  <c:v>-16.736999999999988</c:v>
                </c:pt>
                <c:pt idx="7174">
                  <c:v>-17.856999999999999</c:v>
                </c:pt>
                <c:pt idx="7175">
                  <c:v>-18.701000000000001</c:v>
                </c:pt>
                <c:pt idx="7176">
                  <c:v>-19.125</c:v>
                </c:pt>
                <c:pt idx="7177">
                  <c:v>-19.506</c:v>
                </c:pt>
                <c:pt idx="7178">
                  <c:v>-19.827000000000005</c:v>
                </c:pt>
                <c:pt idx="7179">
                  <c:v>-20.010999999999999</c:v>
                </c:pt>
                <c:pt idx="7180">
                  <c:v>-20.260000000000002</c:v>
                </c:pt>
                <c:pt idx="7181">
                  <c:v>-20.527000000000001</c:v>
                </c:pt>
                <c:pt idx="7182">
                  <c:v>-20.673999999999999</c:v>
                </c:pt>
                <c:pt idx="7183">
                  <c:v>-20.992999999999984</c:v>
                </c:pt>
                <c:pt idx="7184">
                  <c:v>-21.190999999999999</c:v>
                </c:pt>
                <c:pt idx="7185">
                  <c:v>-21.398</c:v>
                </c:pt>
                <c:pt idx="7186">
                  <c:v>-21.542000000000002</c:v>
                </c:pt>
                <c:pt idx="7187">
                  <c:v>-21.782999999999983</c:v>
                </c:pt>
                <c:pt idx="7188">
                  <c:v>-21.92199999999999</c:v>
                </c:pt>
                <c:pt idx="7189">
                  <c:v>-21.788999999999984</c:v>
                </c:pt>
                <c:pt idx="7190">
                  <c:v>-20.42799999999999</c:v>
                </c:pt>
                <c:pt idx="7191">
                  <c:v>-19.844000000000001</c:v>
                </c:pt>
                <c:pt idx="7192">
                  <c:v>-19.390999999999988</c:v>
                </c:pt>
                <c:pt idx="7193">
                  <c:v>-19.073</c:v>
                </c:pt>
                <c:pt idx="7194">
                  <c:v>-18.689</c:v>
                </c:pt>
                <c:pt idx="7195">
                  <c:v>-18.411000000000001</c:v>
                </c:pt>
                <c:pt idx="7196">
                  <c:v>-18.213999999999999</c:v>
                </c:pt>
                <c:pt idx="7197">
                  <c:v>-18.024000000000001</c:v>
                </c:pt>
                <c:pt idx="7198">
                  <c:v>-17.856999999999999</c:v>
                </c:pt>
                <c:pt idx="7199">
                  <c:v>-17.721999999999991</c:v>
                </c:pt>
                <c:pt idx="7200">
                  <c:v>-17.631000000000011</c:v>
                </c:pt>
                <c:pt idx="7201">
                  <c:v>-17.526</c:v>
                </c:pt>
                <c:pt idx="7202">
                  <c:v>-17.44799999999999</c:v>
                </c:pt>
                <c:pt idx="7203">
                  <c:v>-17.393999999999988</c:v>
                </c:pt>
                <c:pt idx="7204">
                  <c:v>-17.358000000000001</c:v>
                </c:pt>
                <c:pt idx="7205">
                  <c:v>-17.26199999999999</c:v>
                </c:pt>
                <c:pt idx="7206">
                  <c:v>-17.207999999999988</c:v>
                </c:pt>
                <c:pt idx="7207">
                  <c:v>-17.164000000000001</c:v>
                </c:pt>
                <c:pt idx="7208">
                  <c:v>-17.059000000000001</c:v>
                </c:pt>
                <c:pt idx="7209">
                  <c:v>-17.05</c:v>
                </c:pt>
                <c:pt idx="7210">
                  <c:v>-17.013999999999999</c:v>
                </c:pt>
                <c:pt idx="7211">
                  <c:v>-16.966999999999985</c:v>
                </c:pt>
                <c:pt idx="7212">
                  <c:v>-16.888999999999989</c:v>
                </c:pt>
                <c:pt idx="7213">
                  <c:v>-16.815000000000001</c:v>
                </c:pt>
                <c:pt idx="7214">
                  <c:v>-16.774999999999999</c:v>
                </c:pt>
                <c:pt idx="7215">
                  <c:v>-16.75</c:v>
                </c:pt>
                <c:pt idx="7216">
                  <c:v>-16.739000000000001</c:v>
                </c:pt>
                <c:pt idx="7217">
                  <c:v>-16.747</c:v>
                </c:pt>
                <c:pt idx="7218">
                  <c:v>-16.664000000000001</c:v>
                </c:pt>
                <c:pt idx="7219">
                  <c:v>-16.591999999999999</c:v>
                </c:pt>
                <c:pt idx="7220">
                  <c:v>-16.574000000000005</c:v>
                </c:pt>
                <c:pt idx="7221">
                  <c:v>-16.529</c:v>
                </c:pt>
                <c:pt idx="7222">
                  <c:v>-16.535</c:v>
                </c:pt>
                <c:pt idx="7223">
                  <c:v>-16.498999999999985</c:v>
                </c:pt>
                <c:pt idx="7224">
                  <c:v>-16.405999999999985</c:v>
                </c:pt>
                <c:pt idx="7225">
                  <c:v>-16.364999999999988</c:v>
                </c:pt>
                <c:pt idx="7226">
                  <c:v>-16.306000000000001</c:v>
                </c:pt>
                <c:pt idx="7227">
                  <c:v>-16.315000000000001</c:v>
                </c:pt>
                <c:pt idx="7228">
                  <c:v>-16.225999999999988</c:v>
                </c:pt>
                <c:pt idx="7229">
                  <c:v>-16.193999999999999</c:v>
                </c:pt>
                <c:pt idx="7230">
                  <c:v>-16.170000000000005</c:v>
                </c:pt>
                <c:pt idx="7231">
                  <c:v>-16.155999999999999</c:v>
                </c:pt>
                <c:pt idx="7232">
                  <c:v>-16.138000000000005</c:v>
                </c:pt>
                <c:pt idx="7233">
                  <c:v>-16.12</c:v>
                </c:pt>
                <c:pt idx="7234">
                  <c:v>-16.12</c:v>
                </c:pt>
                <c:pt idx="7235">
                  <c:v>-16.047000000000001</c:v>
                </c:pt>
                <c:pt idx="7236">
                  <c:v>-16.015999999999988</c:v>
                </c:pt>
                <c:pt idx="7237">
                  <c:v>-15.967000000000002</c:v>
                </c:pt>
                <c:pt idx="7238">
                  <c:v>-15.888</c:v>
                </c:pt>
                <c:pt idx="7239">
                  <c:v>-15.954000000000002</c:v>
                </c:pt>
                <c:pt idx="7240">
                  <c:v>-15.965000000000005</c:v>
                </c:pt>
                <c:pt idx="7241">
                  <c:v>-15.963000000000006</c:v>
                </c:pt>
                <c:pt idx="7242">
                  <c:v>-15.937000000000001</c:v>
                </c:pt>
                <c:pt idx="7243">
                  <c:v>-15.785</c:v>
                </c:pt>
                <c:pt idx="7244">
                  <c:v>-15.827</c:v>
                </c:pt>
                <c:pt idx="7245">
                  <c:v>-15.828000000000001</c:v>
                </c:pt>
                <c:pt idx="7246">
                  <c:v>-15.747999999999999</c:v>
                </c:pt>
                <c:pt idx="7247">
                  <c:v>-15.797000000000001</c:v>
                </c:pt>
                <c:pt idx="7248">
                  <c:v>-15.787000000000001</c:v>
                </c:pt>
                <c:pt idx="7249">
                  <c:v>-13.704000000000001</c:v>
                </c:pt>
                <c:pt idx="7250">
                  <c:v>-13.088000000000001</c:v>
                </c:pt>
                <c:pt idx="7251">
                  <c:v>-13.3</c:v>
                </c:pt>
                <c:pt idx="7252">
                  <c:v>-13.736000000000001</c:v>
                </c:pt>
                <c:pt idx="7253">
                  <c:v>-14.202</c:v>
                </c:pt>
                <c:pt idx="7254">
                  <c:v>-14.617000000000001</c:v>
                </c:pt>
                <c:pt idx="7255">
                  <c:v>-14.987</c:v>
                </c:pt>
                <c:pt idx="7256">
                  <c:v>-15.381</c:v>
                </c:pt>
                <c:pt idx="7257">
                  <c:v>-15.757</c:v>
                </c:pt>
                <c:pt idx="7258">
                  <c:v>-16.07</c:v>
                </c:pt>
                <c:pt idx="7259">
                  <c:v>-16.40199999999999</c:v>
                </c:pt>
                <c:pt idx="7260">
                  <c:v>-16.670000000000005</c:v>
                </c:pt>
                <c:pt idx="7261">
                  <c:v>-17.132000000000001</c:v>
                </c:pt>
                <c:pt idx="7262">
                  <c:v>-17.391999999999999</c:v>
                </c:pt>
                <c:pt idx="7263">
                  <c:v>-17.698</c:v>
                </c:pt>
                <c:pt idx="7264">
                  <c:v>-17.916</c:v>
                </c:pt>
                <c:pt idx="7265">
                  <c:v>-18.236999999999988</c:v>
                </c:pt>
                <c:pt idx="7266">
                  <c:v>-18.501000000000001</c:v>
                </c:pt>
                <c:pt idx="7267">
                  <c:v>-18.817000000000011</c:v>
                </c:pt>
                <c:pt idx="7268">
                  <c:v>-19.12</c:v>
                </c:pt>
                <c:pt idx="7269">
                  <c:v>-19.356999999999999</c:v>
                </c:pt>
                <c:pt idx="7270">
                  <c:v>-19.501000000000001</c:v>
                </c:pt>
                <c:pt idx="7271">
                  <c:v>-19.74799999999999</c:v>
                </c:pt>
                <c:pt idx="7272">
                  <c:v>-19.972999999999985</c:v>
                </c:pt>
                <c:pt idx="7273">
                  <c:v>-20.198</c:v>
                </c:pt>
                <c:pt idx="7274">
                  <c:v>-20.341999999999999</c:v>
                </c:pt>
                <c:pt idx="7275">
                  <c:v>-20.594000000000001</c:v>
                </c:pt>
                <c:pt idx="7276">
                  <c:v>-20.667000000000005</c:v>
                </c:pt>
                <c:pt idx="7277">
                  <c:v>-20.97</c:v>
                </c:pt>
                <c:pt idx="7278">
                  <c:v>-21.117000000000012</c:v>
                </c:pt>
                <c:pt idx="7279">
                  <c:v>-21.251999999999999</c:v>
                </c:pt>
                <c:pt idx="7280">
                  <c:v>-21.341999999999999</c:v>
                </c:pt>
                <c:pt idx="7281">
                  <c:v>-21.597999999999999</c:v>
                </c:pt>
                <c:pt idx="7282">
                  <c:v>-21.739000000000001</c:v>
                </c:pt>
                <c:pt idx="7283">
                  <c:v>-21.763000000000002</c:v>
                </c:pt>
                <c:pt idx="7284">
                  <c:v>-21.916</c:v>
                </c:pt>
                <c:pt idx="7285">
                  <c:v>-22.071999999999999</c:v>
                </c:pt>
                <c:pt idx="7286">
                  <c:v>-21.678999999999988</c:v>
                </c:pt>
                <c:pt idx="7287">
                  <c:v>-20.524999999999999</c:v>
                </c:pt>
                <c:pt idx="7288">
                  <c:v>-19.960999999999984</c:v>
                </c:pt>
                <c:pt idx="7289">
                  <c:v>-19.548999999999989</c:v>
                </c:pt>
                <c:pt idx="7290">
                  <c:v>-19.224999999999991</c:v>
                </c:pt>
                <c:pt idx="7291">
                  <c:v>-18.91</c:v>
                </c:pt>
                <c:pt idx="7292">
                  <c:v>-18.739000000000001</c:v>
                </c:pt>
                <c:pt idx="7293">
                  <c:v>-18.638999999999999</c:v>
                </c:pt>
                <c:pt idx="7294">
                  <c:v>-18.504000000000001</c:v>
                </c:pt>
                <c:pt idx="7295">
                  <c:v>-18.45</c:v>
                </c:pt>
                <c:pt idx="7296">
                  <c:v>-18.309000000000001</c:v>
                </c:pt>
                <c:pt idx="7297">
                  <c:v>-18.192</c:v>
                </c:pt>
                <c:pt idx="7298">
                  <c:v>-18.12</c:v>
                </c:pt>
                <c:pt idx="7299">
                  <c:v>-18.03</c:v>
                </c:pt>
                <c:pt idx="7300">
                  <c:v>-17.97</c:v>
                </c:pt>
                <c:pt idx="7301">
                  <c:v>-17.946000000000002</c:v>
                </c:pt>
                <c:pt idx="7302">
                  <c:v>-17.859000000000005</c:v>
                </c:pt>
                <c:pt idx="7303">
                  <c:v>-17.805</c:v>
                </c:pt>
                <c:pt idx="7304">
                  <c:v>-17.79</c:v>
                </c:pt>
                <c:pt idx="7305">
                  <c:v>-17.693000000000001</c:v>
                </c:pt>
                <c:pt idx="7306">
                  <c:v>-17.684000000000001</c:v>
                </c:pt>
                <c:pt idx="7307">
                  <c:v>-17.618000000000009</c:v>
                </c:pt>
                <c:pt idx="7308">
                  <c:v>-17.524999999999999</c:v>
                </c:pt>
                <c:pt idx="7309">
                  <c:v>-17.545999999999989</c:v>
                </c:pt>
                <c:pt idx="7310">
                  <c:v>-17.504000000000001</c:v>
                </c:pt>
                <c:pt idx="7311">
                  <c:v>-17.411000000000001</c:v>
                </c:pt>
                <c:pt idx="7312">
                  <c:v>-17.407999999999991</c:v>
                </c:pt>
                <c:pt idx="7313">
                  <c:v>-17.350999999999999</c:v>
                </c:pt>
                <c:pt idx="7314">
                  <c:v>-17.327000000000005</c:v>
                </c:pt>
                <c:pt idx="7315">
                  <c:v>-17.245999999999984</c:v>
                </c:pt>
                <c:pt idx="7316">
                  <c:v>-17.198</c:v>
                </c:pt>
                <c:pt idx="7317">
                  <c:v>-17.221999999999991</c:v>
                </c:pt>
                <c:pt idx="7318">
                  <c:v>-17.152999999999999</c:v>
                </c:pt>
                <c:pt idx="7319">
                  <c:v>-17.084</c:v>
                </c:pt>
                <c:pt idx="7320">
                  <c:v>-17.033000000000001</c:v>
                </c:pt>
                <c:pt idx="7321">
                  <c:v>-17.039000000000001</c:v>
                </c:pt>
                <c:pt idx="7322">
                  <c:v>-16.984999999999989</c:v>
                </c:pt>
                <c:pt idx="7323">
                  <c:v>-16.966999999999985</c:v>
                </c:pt>
                <c:pt idx="7324">
                  <c:v>-16.963999999999984</c:v>
                </c:pt>
                <c:pt idx="7325">
                  <c:v>-16.957999999999988</c:v>
                </c:pt>
                <c:pt idx="7326">
                  <c:v>-16.873999999999999</c:v>
                </c:pt>
                <c:pt idx="7327">
                  <c:v>-16.829000000000001</c:v>
                </c:pt>
                <c:pt idx="7328">
                  <c:v>-16.771000000000001</c:v>
                </c:pt>
                <c:pt idx="7329">
                  <c:v>-16.734999999999999</c:v>
                </c:pt>
                <c:pt idx="7330">
                  <c:v>-16.635999999999999</c:v>
                </c:pt>
                <c:pt idx="7331">
                  <c:v>-16.645</c:v>
                </c:pt>
                <c:pt idx="7332">
                  <c:v>-16.606000000000005</c:v>
                </c:pt>
                <c:pt idx="7333">
                  <c:v>-16.530999999999999</c:v>
                </c:pt>
                <c:pt idx="7334">
                  <c:v>-16.542999999999989</c:v>
                </c:pt>
                <c:pt idx="7335">
                  <c:v>-16.533999999999999</c:v>
                </c:pt>
                <c:pt idx="7336">
                  <c:v>-16.558</c:v>
                </c:pt>
                <c:pt idx="7337">
                  <c:v>-16.434999999999999</c:v>
                </c:pt>
                <c:pt idx="7338">
                  <c:v>-16.452999999999989</c:v>
                </c:pt>
                <c:pt idx="7339">
                  <c:v>-16.422999999999981</c:v>
                </c:pt>
                <c:pt idx="7340">
                  <c:v>-16.367000000000001</c:v>
                </c:pt>
                <c:pt idx="7341">
                  <c:v>-16.314000000000011</c:v>
                </c:pt>
                <c:pt idx="7342">
                  <c:v>-16.245999999999984</c:v>
                </c:pt>
                <c:pt idx="7343">
                  <c:v>-16.257999999999999</c:v>
                </c:pt>
                <c:pt idx="7344">
                  <c:v>-16.231000000000005</c:v>
                </c:pt>
                <c:pt idx="7345">
                  <c:v>-16.187000000000001</c:v>
                </c:pt>
                <c:pt idx="7346">
                  <c:v>-16.167000000000005</c:v>
                </c:pt>
                <c:pt idx="7347">
                  <c:v>-16.14</c:v>
                </c:pt>
                <c:pt idx="7348">
                  <c:v>-17.297000000000001</c:v>
                </c:pt>
                <c:pt idx="7349">
                  <c:v>-18.266999999999989</c:v>
                </c:pt>
                <c:pt idx="7350">
                  <c:v>-18.957999999999988</c:v>
                </c:pt>
                <c:pt idx="7351">
                  <c:v>-19.471</c:v>
                </c:pt>
                <c:pt idx="7352">
                  <c:v>-19.74499999999999</c:v>
                </c:pt>
                <c:pt idx="7353">
                  <c:v>-19.919</c:v>
                </c:pt>
                <c:pt idx="7354">
                  <c:v>-20.17700000000001</c:v>
                </c:pt>
                <c:pt idx="7355">
                  <c:v>-20.474</c:v>
                </c:pt>
                <c:pt idx="7356">
                  <c:v>-20.774999999999999</c:v>
                </c:pt>
                <c:pt idx="7357">
                  <c:v>-20.888999999999989</c:v>
                </c:pt>
                <c:pt idx="7358">
                  <c:v>-21.132000000000001</c:v>
                </c:pt>
                <c:pt idx="7359">
                  <c:v>-21.335999999999999</c:v>
                </c:pt>
                <c:pt idx="7360">
                  <c:v>-21.54</c:v>
                </c:pt>
                <c:pt idx="7361">
                  <c:v>-21.7</c:v>
                </c:pt>
                <c:pt idx="7362">
                  <c:v>-21.861999999999988</c:v>
                </c:pt>
                <c:pt idx="7363">
                  <c:v>-21.978999999999989</c:v>
                </c:pt>
                <c:pt idx="7364">
                  <c:v>-22.09</c:v>
                </c:pt>
                <c:pt idx="7365">
                  <c:v>-22.281999999999989</c:v>
                </c:pt>
                <c:pt idx="7366">
                  <c:v>-22.254999999999999</c:v>
                </c:pt>
                <c:pt idx="7367">
                  <c:v>-20.904</c:v>
                </c:pt>
                <c:pt idx="7368">
                  <c:v>-20.21</c:v>
                </c:pt>
                <c:pt idx="7369">
                  <c:v>-19.792999999999989</c:v>
                </c:pt>
                <c:pt idx="7370">
                  <c:v>-19.467999999999989</c:v>
                </c:pt>
                <c:pt idx="7371">
                  <c:v>-19.239999999999988</c:v>
                </c:pt>
                <c:pt idx="7372">
                  <c:v>-19</c:v>
                </c:pt>
                <c:pt idx="7373">
                  <c:v>-18.82</c:v>
                </c:pt>
                <c:pt idx="7374">
                  <c:v>-18.733000000000001</c:v>
                </c:pt>
                <c:pt idx="7375">
                  <c:v>-18.600000000000001</c:v>
                </c:pt>
                <c:pt idx="7376">
                  <c:v>-18.558</c:v>
                </c:pt>
                <c:pt idx="7377">
                  <c:v>-18.384</c:v>
                </c:pt>
                <c:pt idx="7378">
                  <c:v>-18.338999999999999</c:v>
                </c:pt>
                <c:pt idx="7379">
                  <c:v>-18.225999999999988</c:v>
                </c:pt>
                <c:pt idx="7380">
                  <c:v>-18.175999999999988</c:v>
                </c:pt>
                <c:pt idx="7381">
                  <c:v>-18.085999999999984</c:v>
                </c:pt>
                <c:pt idx="7382">
                  <c:v>-18.053999999999988</c:v>
                </c:pt>
                <c:pt idx="7383">
                  <c:v>-18.013999999999999</c:v>
                </c:pt>
                <c:pt idx="7384">
                  <c:v>-18.013999999999999</c:v>
                </c:pt>
                <c:pt idx="7385">
                  <c:v>-17.91</c:v>
                </c:pt>
                <c:pt idx="7386">
                  <c:v>-17.884</c:v>
                </c:pt>
                <c:pt idx="7387">
                  <c:v>-17.853999999999999</c:v>
                </c:pt>
                <c:pt idx="7388">
                  <c:v>-17.84</c:v>
                </c:pt>
                <c:pt idx="7389">
                  <c:v>-17.756</c:v>
                </c:pt>
                <c:pt idx="7390">
                  <c:v>-17.707000000000001</c:v>
                </c:pt>
                <c:pt idx="7391">
                  <c:v>-17.724</c:v>
                </c:pt>
                <c:pt idx="7392">
                  <c:v>-17.702999999999989</c:v>
                </c:pt>
                <c:pt idx="7393">
                  <c:v>-17.61900000000001</c:v>
                </c:pt>
                <c:pt idx="7394">
                  <c:v>-17.625</c:v>
                </c:pt>
                <c:pt idx="7395">
                  <c:v>-17.564999999999991</c:v>
                </c:pt>
                <c:pt idx="7396">
                  <c:v>-17.510999999999999</c:v>
                </c:pt>
                <c:pt idx="7397">
                  <c:v>-17.385000000000002</c:v>
                </c:pt>
                <c:pt idx="7398">
                  <c:v>-17.399000000000001</c:v>
                </c:pt>
                <c:pt idx="7399">
                  <c:v>-17.34</c:v>
                </c:pt>
                <c:pt idx="7400">
                  <c:v>-17.381999999999991</c:v>
                </c:pt>
                <c:pt idx="7401">
                  <c:v>-17.366</c:v>
                </c:pt>
                <c:pt idx="7402">
                  <c:v>-17.26199999999999</c:v>
                </c:pt>
                <c:pt idx="7403">
                  <c:v>-17.26799999999999</c:v>
                </c:pt>
                <c:pt idx="7404">
                  <c:v>-17.215</c:v>
                </c:pt>
                <c:pt idx="7405">
                  <c:v>-17.158000000000001</c:v>
                </c:pt>
                <c:pt idx="7406">
                  <c:v>-17.169</c:v>
                </c:pt>
                <c:pt idx="7407">
                  <c:v>-17.120999999999999</c:v>
                </c:pt>
                <c:pt idx="7408">
                  <c:v>-17.036999999999999</c:v>
                </c:pt>
                <c:pt idx="7409">
                  <c:v>-17.061999999999991</c:v>
                </c:pt>
                <c:pt idx="7410">
                  <c:v>-17.035</c:v>
                </c:pt>
                <c:pt idx="7411">
                  <c:v>-16.975999999999988</c:v>
                </c:pt>
                <c:pt idx="7412">
                  <c:v>-16.920000000000002</c:v>
                </c:pt>
                <c:pt idx="7413">
                  <c:v>-16.875</c:v>
                </c:pt>
                <c:pt idx="7414">
                  <c:v>-16.858000000000001</c:v>
                </c:pt>
                <c:pt idx="7415">
                  <c:v>-16.832000000000001</c:v>
                </c:pt>
                <c:pt idx="7416">
                  <c:v>-16.812999999999999</c:v>
                </c:pt>
                <c:pt idx="7417">
                  <c:v>-16.760999999999989</c:v>
                </c:pt>
                <c:pt idx="7418">
                  <c:v>-16.719000000000001</c:v>
                </c:pt>
                <c:pt idx="7419">
                  <c:v>-16.638999999999999</c:v>
                </c:pt>
                <c:pt idx="7420">
                  <c:v>-16.620999999999999</c:v>
                </c:pt>
                <c:pt idx="7421">
                  <c:v>-16.614000000000011</c:v>
                </c:pt>
                <c:pt idx="7422">
                  <c:v>-16.58199999999999</c:v>
                </c:pt>
                <c:pt idx="7423">
                  <c:v>-16.54</c:v>
                </c:pt>
                <c:pt idx="7424">
                  <c:v>-16.437999999999999</c:v>
                </c:pt>
                <c:pt idx="7425">
                  <c:v>-16.417999999999999</c:v>
                </c:pt>
                <c:pt idx="7426">
                  <c:v>-16.45</c:v>
                </c:pt>
                <c:pt idx="7427">
                  <c:v>-16.420000000000002</c:v>
                </c:pt>
                <c:pt idx="7428">
                  <c:v>-16.364999999999988</c:v>
                </c:pt>
                <c:pt idx="7429">
                  <c:v>-16.346</c:v>
                </c:pt>
                <c:pt idx="7430">
                  <c:v>-16.413</c:v>
                </c:pt>
                <c:pt idx="7431">
                  <c:v>-16.358000000000001</c:v>
                </c:pt>
                <c:pt idx="7432">
                  <c:v>-16.306000000000001</c:v>
                </c:pt>
                <c:pt idx="7433">
                  <c:v>-16.196000000000005</c:v>
                </c:pt>
                <c:pt idx="7434">
                  <c:v>-16.239000000000001</c:v>
                </c:pt>
                <c:pt idx="7435">
                  <c:v>-16.2</c:v>
                </c:pt>
                <c:pt idx="7436">
                  <c:v>-16.190000000000001</c:v>
                </c:pt>
                <c:pt idx="7437">
                  <c:v>-16.132999999999999</c:v>
                </c:pt>
                <c:pt idx="7438">
                  <c:v>-16.158999999999999</c:v>
                </c:pt>
                <c:pt idx="7439">
                  <c:v>-16.548999999999989</c:v>
                </c:pt>
                <c:pt idx="7440">
                  <c:v>-17.74199999999999</c:v>
                </c:pt>
                <c:pt idx="7441">
                  <c:v>-18.596</c:v>
                </c:pt>
                <c:pt idx="7442">
                  <c:v>-19.196999999999999</c:v>
                </c:pt>
                <c:pt idx="7443">
                  <c:v>-19.731000000000005</c:v>
                </c:pt>
                <c:pt idx="7444">
                  <c:v>-19.866</c:v>
                </c:pt>
                <c:pt idx="7445">
                  <c:v>-20.140999999999988</c:v>
                </c:pt>
                <c:pt idx="7446">
                  <c:v>-20.363</c:v>
                </c:pt>
                <c:pt idx="7447">
                  <c:v>-20.66</c:v>
                </c:pt>
                <c:pt idx="7448">
                  <c:v>-20.908999999999985</c:v>
                </c:pt>
                <c:pt idx="7449">
                  <c:v>-21.126999999999999</c:v>
                </c:pt>
                <c:pt idx="7450">
                  <c:v>-21.35</c:v>
                </c:pt>
                <c:pt idx="7451">
                  <c:v>-21.577000000000005</c:v>
                </c:pt>
                <c:pt idx="7452">
                  <c:v>-21.734000000000005</c:v>
                </c:pt>
                <c:pt idx="7453">
                  <c:v>-21.869</c:v>
                </c:pt>
                <c:pt idx="7454">
                  <c:v>-22.056000000000001</c:v>
                </c:pt>
                <c:pt idx="7455">
                  <c:v>-22.277000000000001</c:v>
                </c:pt>
                <c:pt idx="7456">
                  <c:v>-22.350999999999999</c:v>
                </c:pt>
                <c:pt idx="7457">
                  <c:v>-22.341000000000001</c:v>
                </c:pt>
                <c:pt idx="7458">
                  <c:v>-21.015000000000001</c:v>
                </c:pt>
                <c:pt idx="7459">
                  <c:v>-20.344999999999999</c:v>
                </c:pt>
                <c:pt idx="7460">
                  <c:v>-19.92199999999999</c:v>
                </c:pt>
                <c:pt idx="7461">
                  <c:v>-19.579000000000001</c:v>
                </c:pt>
                <c:pt idx="7462">
                  <c:v>-19.172999999999988</c:v>
                </c:pt>
                <c:pt idx="7463">
                  <c:v>-18.963999999999984</c:v>
                </c:pt>
                <c:pt idx="7464">
                  <c:v>-18.901</c:v>
                </c:pt>
                <c:pt idx="7465">
                  <c:v>-18.763000000000002</c:v>
                </c:pt>
                <c:pt idx="7466">
                  <c:v>-18.591000000000001</c:v>
                </c:pt>
                <c:pt idx="7467">
                  <c:v>-18.443999999999988</c:v>
                </c:pt>
                <c:pt idx="7468">
                  <c:v>-18.411000000000001</c:v>
                </c:pt>
                <c:pt idx="7469">
                  <c:v>-18.396000000000001</c:v>
                </c:pt>
                <c:pt idx="7470">
                  <c:v>-18.324000000000005</c:v>
                </c:pt>
                <c:pt idx="7471">
                  <c:v>-18.306000000000001</c:v>
                </c:pt>
                <c:pt idx="7472">
                  <c:v>-18.198</c:v>
                </c:pt>
                <c:pt idx="7473">
                  <c:v>-18.254999999999999</c:v>
                </c:pt>
                <c:pt idx="7474">
                  <c:v>-18.146999999999988</c:v>
                </c:pt>
                <c:pt idx="7475">
                  <c:v>-18.050999999999988</c:v>
                </c:pt>
                <c:pt idx="7476">
                  <c:v>-18.053999999999988</c:v>
                </c:pt>
                <c:pt idx="7477">
                  <c:v>-18</c:v>
                </c:pt>
                <c:pt idx="7478">
                  <c:v>-17.91</c:v>
                </c:pt>
                <c:pt idx="7479">
                  <c:v>-17.861999999999988</c:v>
                </c:pt>
                <c:pt idx="7480">
                  <c:v>-17.891999999999999</c:v>
                </c:pt>
                <c:pt idx="7481">
                  <c:v>-17.823</c:v>
                </c:pt>
                <c:pt idx="7482">
                  <c:v>-17.763000000000002</c:v>
                </c:pt>
                <c:pt idx="7483">
                  <c:v>-17.65100000000001</c:v>
                </c:pt>
                <c:pt idx="7484">
                  <c:v>-17.611999999999998</c:v>
                </c:pt>
                <c:pt idx="7485">
                  <c:v>-17.65100000000001</c:v>
                </c:pt>
                <c:pt idx="7486">
                  <c:v>-17.623999999999999</c:v>
                </c:pt>
                <c:pt idx="7487">
                  <c:v>-17.600000000000001</c:v>
                </c:pt>
                <c:pt idx="7488">
                  <c:v>-17.548999999999989</c:v>
                </c:pt>
                <c:pt idx="7489">
                  <c:v>-17.485999999999983</c:v>
                </c:pt>
                <c:pt idx="7490">
                  <c:v>-17.456</c:v>
                </c:pt>
                <c:pt idx="7491">
                  <c:v>-17.477</c:v>
                </c:pt>
                <c:pt idx="7492">
                  <c:v>-17.510000000000005</c:v>
                </c:pt>
                <c:pt idx="7493">
                  <c:v>-17.431999999999999</c:v>
                </c:pt>
                <c:pt idx="7494">
                  <c:v>-17.324000000000005</c:v>
                </c:pt>
                <c:pt idx="7495">
                  <c:v>-17.279</c:v>
                </c:pt>
                <c:pt idx="7496">
                  <c:v>-17.239999999999988</c:v>
                </c:pt>
                <c:pt idx="7497">
                  <c:v>-17.195</c:v>
                </c:pt>
                <c:pt idx="7498">
                  <c:v>-17.167999999999999</c:v>
                </c:pt>
                <c:pt idx="7499">
                  <c:v>-17.167999999999999</c:v>
                </c:pt>
                <c:pt idx="7500">
                  <c:v>-17.132000000000001</c:v>
                </c:pt>
                <c:pt idx="7501">
                  <c:v>-17.132000000000001</c:v>
                </c:pt>
                <c:pt idx="7502">
                  <c:v>-17.009</c:v>
                </c:pt>
                <c:pt idx="7503">
                  <c:v>-16.984999999999989</c:v>
                </c:pt>
                <c:pt idx="7504">
                  <c:v>-17.006</c:v>
                </c:pt>
                <c:pt idx="7505">
                  <c:v>-16.942999999999984</c:v>
                </c:pt>
                <c:pt idx="7506">
                  <c:v>-16.904</c:v>
                </c:pt>
                <c:pt idx="7507">
                  <c:v>-16.867999999999999</c:v>
                </c:pt>
                <c:pt idx="7508">
                  <c:v>-16.805</c:v>
                </c:pt>
                <c:pt idx="7509">
                  <c:v>-16.814000000000011</c:v>
                </c:pt>
                <c:pt idx="7510">
                  <c:v>-16.811000000000011</c:v>
                </c:pt>
                <c:pt idx="7511">
                  <c:v>-16.76199999999999</c:v>
                </c:pt>
                <c:pt idx="7512">
                  <c:v>-16.759</c:v>
                </c:pt>
                <c:pt idx="7513">
                  <c:v>-16.728999999999989</c:v>
                </c:pt>
                <c:pt idx="7514">
                  <c:v>-16.623999999999999</c:v>
                </c:pt>
                <c:pt idx="7515">
                  <c:v>-16.548999999999989</c:v>
                </c:pt>
                <c:pt idx="7516">
                  <c:v>-16.609000000000005</c:v>
                </c:pt>
                <c:pt idx="7517">
                  <c:v>-16.603000000000005</c:v>
                </c:pt>
                <c:pt idx="7518">
                  <c:v>-16.54</c:v>
                </c:pt>
                <c:pt idx="7519">
                  <c:v>-16.555</c:v>
                </c:pt>
                <c:pt idx="7520">
                  <c:v>-16.47999999999999</c:v>
                </c:pt>
                <c:pt idx="7521">
                  <c:v>-16.428999999999981</c:v>
                </c:pt>
                <c:pt idx="7522">
                  <c:v>-16.474</c:v>
                </c:pt>
                <c:pt idx="7523">
                  <c:v>-16.477</c:v>
                </c:pt>
                <c:pt idx="7524">
                  <c:v>-16.40199999999999</c:v>
                </c:pt>
                <c:pt idx="7525">
                  <c:v>-16.32</c:v>
                </c:pt>
                <c:pt idx="7526">
                  <c:v>-16.308</c:v>
                </c:pt>
                <c:pt idx="7527">
                  <c:v>-16.308</c:v>
                </c:pt>
                <c:pt idx="7528">
                  <c:v>-16.27</c:v>
                </c:pt>
                <c:pt idx="7529">
                  <c:v>-16.295999999999989</c:v>
                </c:pt>
                <c:pt idx="7530">
                  <c:v>-16.283999999999985</c:v>
                </c:pt>
                <c:pt idx="7531">
                  <c:v>-16.175000000000001</c:v>
                </c:pt>
                <c:pt idx="7532">
                  <c:v>-16.146000000000001</c:v>
                </c:pt>
                <c:pt idx="7533">
                  <c:v>-16.096</c:v>
                </c:pt>
                <c:pt idx="7534">
                  <c:v>-16.122</c:v>
                </c:pt>
                <c:pt idx="7535">
                  <c:v>-16.09</c:v>
                </c:pt>
                <c:pt idx="7536">
                  <c:v>-16.134000000000011</c:v>
                </c:pt>
                <c:pt idx="7537">
                  <c:v>-16.797999999999988</c:v>
                </c:pt>
                <c:pt idx="7538">
                  <c:v>-17.913</c:v>
                </c:pt>
                <c:pt idx="7539">
                  <c:v>-18.786999999999985</c:v>
                </c:pt>
                <c:pt idx="7540">
                  <c:v>-19.273</c:v>
                </c:pt>
                <c:pt idx="7541">
                  <c:v>-19.684999999999999</c:v>
                </c:pt>
                <c:pt idx="7542">
                  <c:v>-19.946000000000002</c:v>
                </c:pt>
                <c:pt idx="7543">
                  <c:v>-20.236999999999988</c:v>
                </c:pt>
                <c:pt idx="7544">
                  <c:v>-20.548999999999989</c:v>
                </c:pt>
                <c:pt idx="7545">
                  <c:v>-20.721</c:v>
                </c:pt>
                <c:pt idx="7546">
                  <c:v>-20.963999999999984</c:v>
                </c:pt>
                <c:pt idx="7547">
                  <c:v>-21.173999999999999</c:v>
                </c:pt>
                <c:pt idx="7548">
                  <c:v>-21.39</c:v>
                </c:pt>
                <c:pt idx="7549">
                  <c:v>-21.591999999999999</c:v>
                </c:pt>
                <c:pt idx="7550">
                  <c:v>-21.751000000000001</c:v>
                </c:pt>
                <c:pt idx="7551">
                  <c:v>-21.907</c:v>
                </c:pt>
                <c:pt idx="7552">
                  <c:v>-22.009</c:v>
                </c:pt>
                <c:pt idx="7553">
                  <c:v>-22.198</c:v>
                </c:pt>
                <c:pt idx="7554">
                  <c:v>-22.39</c:v>
                </c:pt>
                <c:pt idx="7555">
                  <c:v>-21.736000000000001</c:v>
                </c:pt>
                <c:pt idx="7556">
                  <c:v>-20.542999999999989</c:v>
                </c:pt>
                <c:pt idx="7557">
                  <c:v>-19.952000000000002</c:v>
                </c:pt>
                <c:pt idx="7558">
                  <c:v>-19.609000000000005</c:v>
                </c:pt>
                <c:pt idx="7559">
                  <c:v>-19.384</c:v>
                </c:pt>
                <c:pt idx="7560">
                  <c:v>-19.111999999999998</c:v>
                </c:pt>
                <c:pt idx="7561">
                  <c:v>-18.878</c:v>
                </c:pt>
                <c:pt idx="7562">
                  <c:v>-18.814000000000011</c:v>
                </c:pt>
                <c:pt idx="7563">
                  <c:v>-18.646000000000001</c:v>
                </c:pt>
                <c:pt idx="7564">
                  <c:v>-18.564</c:v>
                </c:pt>
                <c:pt idx="7565">
                  <c:v>-18.529</c:v>
                </c:pt>
                <c:pt idx="7566">
                  <c:v>-18.461999999999989</c:v>
                </c:pt>
                <c:pt idx="7567">
                  <c:v>-18.401</c:v>
                </c:pt>
                <c:pt idx="7568">
                  <c:v>-18.341999999999999</c:v>
                </c:pt>
                <c:pt idx="7569">
                  <c:v>-18.251000000000001</c:v>
                </c:pt>
                <c:pt idx="7570">
                  <c:v>-18.227</c:v>
                </c:pt>
                <c:pt idx="7571">
                  <c:v>-18.041</c:v>
                </c:pt>
                <c:pt idx="7572">
                  <c:v>-18.021999999999988</c:v>
                </c:pt>
                <c:pt idx="7573">
                  <c:v>-18.041</c:v>
                </c:pt>
                <c:pt idx="7574">
                  <c:v>-17.957000000000001</c:v>
                </c:pt>
                <c:pt idx="7575">
                  <c:v>-17.92199999999999</c:v>
                </c:pt>
                <c:pt idx="7576">
                  <c:v>-17.876000000000001</c:v>
                </c:pt>
                <c:pt idx="7577">
                  <c:v>-17.923999999999989</c:v>
                </c:pt>
                <c:pt idx="7578">
                  <c:v>-17.83700000000001</c:v>
                </c:pt>
                <c:pt idx="7579">
                  <c:v>-17.795000000000002</c:v>
                </c:pt>
                <c:pt idx="7580">
                  <c:v>-17.721999999999991</c:v>
                </c:pt>
                <c:pt idx="7581">
                  <c:v>-17.76499999999999</c:v>
                </c:pt>
                <c:pt idx="7582">
                  <c:v>-17.719000000000001</c:v>
                </c:pt>
                <c:pt idx="7583">
                  <c:v>-17.692</c:v>
                </c:pt>
                <c:pt idx="7584">
                  <c:v>-17.608000000000001</c:v>
                </c:pt>
                <c:pt idx="7585">
                  <c:v>-17.658999999999999</c:v>
                </c:pt>
                <c:pt idx="7586">
                  <c:v>-17.568999999999988</c:v>
                </c:pt>
                <c:pt idx="7587">
                  <c:v>-17.442999999999984</c:v>
                </c:pt>
                <c:pt idx="7588">
                  <c:v>-17.487999999999989</c:v>
                </c:pt>
                <c:pt idx="7589">
                  <c:v>-17.494</c:v>
                </c:pt>
                <c:pt idx="7590">
                  <c:v>-17.446000000000002</c:v>
                </c:pt>
                <c:pt idx="7591">
                  <c:v>-17.359000000000005</c:v>
                </c:pt>
                <c:pt idx="7592">
                  <c:v>-17.323</c:v>
                </c:pt>
                <c:pt idx="7593">
                  <c:v>-17.353000000000005</c:v>
                </c:pt>
                <c:pt idx="7594">
                  <c:v>-17.277999999999999</c:v>
                </c:pt>
                <c:pt idx="7595">
                  <c:v>-17.283999999999985</c:v>
                </c:pt>
                <c:pt idx="7596">
                  <c:v>-17.24199999999999</c:v>
                </c:pt>
                <c:pt idx="7597">
                  <c:v>-17.202999999999989</c:v>
                </c:pt>
                <c:pt idx="7598">
                  <c:v>-17.170000000000005</c:v>
                </c:pt>
                <c:pt idx="7599">
                  <c:v>-17.125</c:v>
                </c:pt>
                <c:pt idx="7600">
                  <c:v>-17.038</c:v>
                </c:pt>
                <c:pt idx="7601">
                  <c:v>-17.029</c:v>
                </c:pt>
                <c:pt idx="7602">
                  <c:v>-17.097999999999999</c:v>
                </c:pt>
                <c:pt idx="7603">
                  <c:v>-17.064999999999991</c:v>
                </c:pt>
                <c:pt idx="7604">
                  <c:v>-17.013999999999999</c:v>
                </c:pt>
                <c:pt idx="7605">
                  <c:v>-16.971999999999991</c:v>
                </c:pt>
                <c:pt idx="7606">
                  <c:v>-16.896999999999988</c:v>
                </c:pt>
                <c:pt idx="7607">
                  <c:v>-16.914999999999999</c:v>
                </c:pt>
                <c:pt idx="7608">
                  <c:v>-16.803999999999988</c:v>
                </c:pt>
                <c:pt idx="7609">
                  <c:v>-16.867000000000001</c:v>
                </c:pt>
                <c:pt idx="7610">
                  <c:v>-16.846</c:v>
                </c:pt>
                <c:pt idx="7611">
                  <c:v>-16.77</c:v>
                </c:pt>
                <c:pt idx="7612">
                  <c:v>-16.698</c:v>
                </c:pt>
                <c:pt idx="7613">
                  <c:v>-16.673999999999999</c:v>
                </c:pt>
                <c:pt idx="7614">
                  <c:v>-16.68</c:v>
                </c:pt>
                <c:pt idx="7615">
                  <c:v>-16.623000000000001</c:v>
                </c:pt>
                <c:pt idx="7616">
                  <c:v>-16.571999999999999</c:v>
                </c:pt>
                <c:pt idx="7617">
                  <c:v>-16.545000000000002</c:v>
                </c:pt>
                <c:pt idx="7618">
                  <c:v>-16.577999999999999</c:v>
                </c:pt>
                <c:pt idx="7619">
                  <c:v>-16.629000000000001</c:v>
                </c:pt>
                <c:pt idx="7620">
                  <c:v>-16.556999999999999</c:v>
                </c:pt>
                <c:pt idx="7621">
                  <c:v>-16.512</c:v>
                </c:pt>
                <c:pt idx="7622">
                  <c:v>-16.41</c:v>
                </c:pt>
                <c:pt idx="7623">
                  <c:v>-16.419</c:v>
                </c:pt>
                <c:pt idx="7624">
                  <c:v>-16.437000000000001</c:v>
                </c:pt>
                <c:pt idx="7625">
                  <c:v>-16.391999999999999</c:v>
                </c:pt>
                <c:pt idx="7626">
                  <c:v>-16.375</c:v>
                </c:pt>
                <c:pt idx="7627">
                  <c:v>-16.33100000000001</c:v>
                </c:pt>
                <c:pt idx="7628">
                  <c:v>-16.33400000000001</c:v>
                </c:pt>
                <c:pt idx="7629">
                  <c:v>-16.282999999999983</c:v>
                </c:pt>
                <c:pt idx="7630">
                  <c:v>-16.192</c:v>
                </c:pt>
                <c:pt idx="7631">
                  <c:v>-16.170999999999999</c:v>
                </c:pt>
                <c:pt idx="7632">
                  <c:v>-16.242999999999984</c:v>
                </c:pt>
                <c:pt idx="7633">
                  <c:v>-16.204000000000001</c:v>
                </c:pt>
                <c:pt idx="7634">
                  <c:v>-16.134000000000011</c:v>
                </c:pt>
                <c:pt idx="7635">
                  <c:v>-16.135999999999999</c:v>
                </c:pt>
                <c:pt idx="7636">
                  <c:v>-16.044</c:v>
                </c:pt>
                <c:pt idx="7637">
                  <c:v>-16.131000000000011</c:v>
                </c:pt>
                <c:pt idx="7638">
                  <c:v>-16.085999999999984</c:v>
                </c:pt>
                <c:pt idx="7639">
                  <c:v>-16.558</c:v>
                </c:pt>
                <c:pt idx="7640">
                  <c:v>-17.736000000000001</c:v>
                </c:pt>
                <c:pt idx="7641">
                  <c:v>-18.597999999999999</c:v>
                </c:pt>
                <c:pt idx="7642">
                  <c:v>-19.239000000000001</c:v>
                </c:pt>
                <c:pt idx="7643">
                  <c:v>-19.678000000000001</c:v>
                </c:pt>
                <c:pt idx="7644">
                  <c:v>-19.957999999999988</c:v>
                </c:pt>
                <c:pt idx="7645">
                  <c:v>-20.25</c:v>
                </c:pt>
                <c:pt idx="7646">
                  <c:v>-20.498999999999985</c:v>
                </c:pt>
                <c:pt idx="7647">
                  <c:v>-20.797000000000001</c:v>
                </c:pt>
                <c:pt idx="7648">
                  <c:v>-20.946999999999989</c:v>
                </c:pt>
                <c:pt idx="7649">
                  <c:v>-21.166</c:v>
                </c:pt>
                <c:pt idx="7650">
                  <c:v>-21.393999999999988</c:v>
                </c:pt>
                <c:pt idx="7651">
                  <c:v>-21.559000000000001</c:v>
                </c:pt>
                <c:pt idx="7652">
                  <c:v>-21.781999999999989</c:v>
                </c:pt>
                <c:pt idx="7653">
                  <c:v>-21.943999999999988</c:v>
                </c:pt>
                <c:pt idx="7654">
                  <c:v>-22.08799999999999</c:v>
                </c:pt>
                <c:pt idx="7655">
                  <c:v>-22.22</c:v>
                </c:pt>
                <c:pt idx="7656">
                  <c:v>-22.417999999999999</c:v>
                </c:pt>
                <c:pt idx="7657">
                  <c:v>-21.77</c:v>
                </c:pt>
                <c:pt idx="7658">
                  <c:v>-20.567999999999991</c:v>
                </c:pt>
                <c:pt idx="7659">
                  <c:v>-19.931999999999999</c:v>
                </c:pt>
                <c:pt idx="7660">
                  <c:v>-19.628</c:v>
                </c:pt>
                <c:pt idx="7661">
                  <c:v>-19.367000000000001</c:v>
                </c:pt>
                <c:pt idx="7662">
                  <c:v>-19.061</c:v>
                </c:pt>
                <c:pt idx="7663">
                  <c:v>-18.884</c:v>
                </c:pt>
                <c:pt idx="7664">
                  <c:v>-18.78799999999999</c:v>
                </c:pt>
                <c:pt idx="7665">
                  <c:v>-18.7</c:v>
                </c:pt>
                <c:pt idx="7666">
                  <c:v>-18.603999999999999</c:v>
                </c:pt>
                <c:pt idx="7667">
                  <c:v>-18.489999999999981</c:v>
                </c:pt>
                <c:pt idx="7668">
                  <c:v>-18.393999999999988</c:v>
                </c:pt>
                <c:pt idx="7669">
                  <c:v>-18.295000000000002</c:v>
                </c:pt>
                <c:pt idx="7670">
                  <c:v>-18.308</c:v>
                </c:pt>
                <c:pt idx="7671">
                  <c:v>-18.344000000000001</c:v>
                </c:pt>
                <c:pt idx="7672">
                  <c:v>-18.199000000000005</c:v>
                </c:pt>
                <c:pt idx="7673">
                  <c:v>-18.196000000000005</c:v>
                </c:pt>
                <c:pt idx="7674">
                  <c:v>-18.08499999999999</c:v>
                </c:pt>
                <c:pt idx="7675">
                  <c:v>-17.981000000000002</c:v>
                </c:pt>
                <c:pt idx="7676">
                  <c:v>-17.923999999999989</c:v>
                </c:pt>
                <c:pt idx="7677">
                  <c:v>-17.919</c:v>
                </c:pt>
                <c:pt idx="7678">
                  <c:v>-17.933</c:v>
                </c:pt>
                <c:pt idx="7679">
                  <c:v>-17.824000000000005</c:v>
                </c:pt>
                <c:pt idx="7680">
                  <c:v>-17.811000000000011</c:v>
                </c:pt>
                <c:pt idx="7681">
                  <c:v>-17.823</c:v>
                </c:pt>
                <c:pt idx="7682">
                  <c:v>-17.777000000000001</c:v>
                </c:pt>
                <c:pt idx="7683">
                  <c:v>-17.774999999999999</c:v>
                </c:pt>
                <c:pt idx="7684">
                  <c:v>-17.721</c:v>
                </c:pt>
                <c:pt idx="7685">
                  <c:v>-17.646000000000001</c:v>
                </c:pt>
                <c:pt idx="7686">
                  <c:v>-17.64</c:v>
                </c:pt>
                <c:pt idx="7687">
                  <c:v>-17.678000000000001</c:v>
                </c:pt>
                <c:pt idx="7688">
                  <c:v>-17.664000000000001</c:v>
                </c:pt>
                <c:pt idx="7689">
                  <c:v>-17.605</c:v>
                </c:pt>
                <c:pt idx="7690">
                  <c:v>-17.468999999999983</c:v>
                </c:pt>
                <c:pt idx="7691">
                  <c:v>-17.457999999999988</c:v>
                </c:pt>
                <c:pt idx="7692">
                  <c:v>-17.399999999999999</c:v>
                </c:pt>
                <c:pt idx="7693">
                  <c:v>-17.459</c:v>
                </c:pt>
                <c:pt idx="7694">
                  <c:v>-17.420000000000002</c:v>
                </c:pt>
                <c:pt idx="7695">
                  <c:v>-17.381</c:v>
                </c:pt>
                <c:pt idx="7696">
                  <c:v>-17.27</c:v>
                </c:pt>
                <c:pt idx="7697">
                  <c:v>-17.297000000000001</c:v>
                </c:pt>
                <c:pt idx="7698">
                  <c:v>-17.279</c:v>
                </c:pt>
                <c:pt idx="7699">
                  <c:v>-17.273</c:v>
                </c:pt>
                <c:pt idx="7700">
                  <c:v>-17.228000000000002</c:v>
                </c:pt>
                <c:pt idx="7701">
                  <c:v>-17.126000000000001</c:v>
                </c:pt>
                <c:pt idx="7702">
                  <c:v>-17.096</c:v>
                </c:pt>
                <c:pt idx="7703">
                  <c:v>-17.093</c:v>
                </c:pt>
                <c:pt idx="7704">
                  <c:v>-17.065999999999985</c:v>
                </c:pt>
                <c:pt idx="7705">
                  <c:v>-17.114000000000011</c:v>
                </c:pt>
                <c:pt idx="7706">
                  <c:v>-16.997</c:v>
                </c:pt>
                <c:pt idx="7707">
                  <c:v>-16.949000000000002</c:v>
                </c:pt>
                <c:pt idx="7708">
                  <c:v>-16.934000000000001</c:v>
                </c:pt>
                <c:pt idx="7709">
                  <c:v>-16.913</c:v>
                </c:pt>
                <c:pt idx="7710">
                  <c:v>-16.901</c:v>
                </c:pt>
                <c:pt idx="7711">
                  <c:v>-16.850000000000001</c:v>
                </c:pt>
                <c:pt idx="7712">
                  <c:v>-16.780999999999985</c:v>
                </c:pt>
                <c:pt idx="7713">
                  <c:v>-16.847000000000001</c:v>
                </c:pt>
                <c:pt idx="7714">
                  <c:v>-16.747</c:v>
                </c:pt>
                <c:pt idx="7715">
                  <c:v>-16.690000000000001</c:v>
                </c:pt>
                <c:pt idx="7716">
                  <c:v>-16.707999999999988</c:v>
                </c:pt>
                <c:pt idx="7717">
                  <c:v>-16.690000000000001</c:v>
                </c:pt>
                <c:pt idx="7718">
                  <c:v>-16.681000000000001</c:v>
                </c:pt>
                <c:pt idx="7719">
                  <c:v>-16.657000000000011</c:v>
                </c:pt>
                <c:pt idx="7720">
                  <c:v>-16.600000000000001</c:v>
                </c:pt>
                <c:pt idx="7721">
                  <c:v>-16.609000000000005</c:v>
                </c:pt>
                <c:pt idx="7722">
                  <c:v>-16.536999999999999</c:v>
                </c:pt>
                <c:pt idx="7723">
                  <c:v>-16.524999999999999</c:v>
                </c:pt>
                <c:pt idx="7724">
                  <c:v>-16.49499999999999</c:v>
                </c:pt>
                <c:pt idx="7725">
                  <c:v>-16.518999999999988</c:v>
                </c:pt>
                <c:pt idx="7726">
                  <c:v>-16.420000000000002</c:v>
                </c:pt>
                <c:pt idx="7727">
                  <c:v>-16.428999999999981</c:v>
                </c:pt>
                <c:pt idx="7728">
                  <c:v>-16.501000000000001</c:v>
                </c:pt>
                <c:pt idx="7729">
                  <c:v>-16.475999999999988</c:v>
                </c:pt>
                <c:pt idx="7730">
                  <c:v>-16.411999999999999</c:v>
                </c:pt>
                <c:pt idx="7731">
                  <c:v>-16.388999999999989</c:v>
                </c:pt>
                <c:pt idx="7732">
                  <c:v>-16.295999999999989</c:v>
                </c:pt>
                <c:pt idx="7733">
                  <c:v>-16.326000000000001</c:v>
                </c:pt>
                <c:pt idx="7734">
                  <c:v>-16.393999999999988</c:v>
                </c:pt>
                <c:pt idx="7735">
                  <c:v>-16.390999999999988</c:v>
                </c:pt>
                <c:pt idx="7736">
                  <c:v>-16.437999999999999</c:v>
                </c:pt>
                <c:pt idx="7737">
                  <c:v>-16.210999999999999</c:v>
                </c:pt>
                <c:pt idx="7738">
                  <c:v>-16.254000000000001</c:v>
                </c:pt>
                <c:pt idx="7739">
                  <c:v>-16.204000000000001</c:v>
                </c:pt>
                <c:pt idx="7740">
                  <c:v>-16.152999999999999</c:v>
                </c:pt>
                <c:pt idx="7741">
                  <c:v>-16.164000000000001</c:v>
                </c:pt>
                <c:pt idx="7742">
                  <c:v>-16.321999999999999</c:v>
                </c:pt>
                <c:pt idx="7743">
                  <c:v>-16.169</c:v>
                </c:pt>
                <c:pt idx="7744">
                  <c:v>-16.475999999999988</c:v>
                </c:pt>
                <c:pt idx="7745">
                  <c:v>-17.626000000000001</c:v>
                </c:pt>
                <c:pt idx="7746">
                  <c:v>-18.536000000000001</c:v>
                </c:pt>
                <c:pt idx="7747">
                  <c:v>-19.23</c:v>
                </c:pt>
                <c:pt idx="7748">
                  <c:v>-19.550999999999988</c:v>
                </c:pt>
                <c:pt idx="7749">
                  <c:v>-19.914999999999999</c:v>
                </c:pt>
                <c:pt idx="7750">
                  <c:v>-20.14</c:v>
                </c:pt>
                <c:pt idx="7751">
                  <c:v>-20.47</c:v>
                </c:pt>
                <c:pt idx="7752">
                  <c:v>-20.69</c:v>
                </c:pt>
                <c:pt idx="7753">
                  <c:v>-20.873000000000001</c:v>
                </c:pt>
                <c:pt idx="7754">
                  <c:v>-21.161000000000001</c:v>
                </c:pt>
                <c:pt idx="7755">
                  <c:v>-21.292999999999989</c:v>
                </c:pt>
                <c:pt idx="7756">
                  <c:v>-21.597000000000001</c:v>
                </c:pt>
                <c:pt idx="7757">
                  <c:v>-21.87</c:v>
                </c:pt>
                <c:pt idx="7758">
                  <c:v>-22.023</c:v>
                </c:pt>
                <c:pt idx="7759">
                  <c:v>-22.134000000000011</c:v>
                </c:pt>
                <c:pt idx="7760">
                  <c:v>-22.292999999999989</c:v>
                </c:pt>
                <c:pt idx="7761">
                  <c:v>-22.367999999999999</c:v>
                </c:pt>
                <c:pt idx="7762">
                  <c:v>-21.013999999999999</c:v>
                </c:pt>
                <c:pt idx="7763">
                  <c:v>-20.302</c:v>
                </c:pt>
                <c:pt idx="7764">
                  <c:v>-19.809999999999999</c:v>
                </c:pt>
                <c:pt idx="7765">
                  <c:v>-19.547000000000001</c:v>
                </c:pt>
                <c:pt idx="7766">
                  <c:v>-19.280999999999985</c:v>
                </c:pt>
                <c:pt idx="7767">
                  <c:v>-19.035</c:v>
                </c:pt>
                <c:pt idx="7768">
                  <c:v>-18.850000000000001</c:v>
                </c:pt>
                <c:pt idx="7769">
                  <c:v>-18.675999999999988</c:v>
                </c:pt>
                <c:pt idx="7770">
                  <c:v>-18.713000000000001</c:v>
                </c:pt>
                <c:pt idx="7771">
                  <c:v>-18.605</c:v>
                </c:pt>
                <c:pt idx="7772">
                  <c:v>-18.487999999999989</c:v>
                </c:pt>
                <c:pt idx="7773">
                  <c:v>-18.390999999999988</c:v>
                </c:pt>
                <c:pt idx="7774">
                  <c:v>-18.327999999999999</c:v>
                </c:pt>
                <c:pt idx="7775">
                  <c:v>-18.327999999999999</c:v>
                </c:pt>
                <c:pt idx="7776">
                  <c:v>-18.315000000000001</c:v>
                </c:pt>
                <c:pt idx="7777">
                  <c:v>-18.138999999999999</c:v>
                </c:pt>
                <c:pt idx="7778">
                  <c:v>-18.068999999999988</c:v>
                </c:pt>
                <c:pt idx="7779">
                  <c:v>-18.094000000000001</c:v>
                </c:pt>
                <c:pt idx="7780">
                  <c:v>-18.076000000000001</c:v>
                </c:pt>
                <c:pt idx="7781">
                  <c:v>-18.033999999999999</c:v>
                </c:pt>
                <c:pt idx="7782">
                  <c:v>-17.99199999999999</c:v>
                </c:pt>
                <c:pt idx="7783">
                  <c:v>-17.936</c:v>
                </c:pt>
                <c:pt idx="7784">
                  <c:v>-17.881</c:v>
                </c:pt>
                <c:pt idx="7785">
                  <c:v>-17.878</c:v>
                </c:pt>
                <c:pt idx="7786">
                  <c:v>-17.791</c:v>
                </c:pt>
                <c:pt idx="7787">
                  <c:v>-17.781999999999989</c:v>
                </c:pt>
                <c:pt idx="7788">
                  <c:v>-17.667000000000005</c:v>
                </c:pt>
                <c:pt idx="7789">
                  <c:v>-17.698</c:v>
                </c:pt>
                <c:pt idx="7790">
                  <c:v>-17.68</c:v>
                </c:pt>
                <c:pt idx="7791">
                  <c:v>-17.567999999999991</c:v>
                </c:pt>
                <c:pt idx="7792">
                  <c:v>-17.667000000000005</c:v>
                </c:pt>
                <c:pt idx="7793">
                  <c:v>-17.606999999999999</c:v>
                </c:pt>
                <c:pt idx="7794">
                  <c:v>-17.564999999999991</c:v>
                </c:pt>
                <c:pt idx="7795">
                  <c:v>-17.507999999999999</c:v>
                </c:pt>
                <c:pt idx="7796">
                  <c:v>-17.526</c:v>
                </c:pt>
                <c:pt idx="7797">
                  <c:v>-17.495999999999984</c:v>
                </c:pt>
                <c:pt idx="7798">
                  <c:v>-17.43</c:v>
                </c:pt>
                <c:pt idx="7799">
                  <c:v>-17.44199999999999</c:v>
                </c:pt>
                <c:pt idx="7800">
                  <c:v>-17.376000000000001</c:v>
                </c:pt>
                <c:pt idx="7801">
                  <c:v>-17.300999999999988</c:v>
                </c:pt>
                <c:pt idx="7802">
                  <c:v>-17.315999999999999</c:v>
                </c:pt>
                <c:pt idx="7803">
                  <c:v>-17.241</c:v>
                </c:pt>
                <c:pt idx="7804">
                  <c:v>-17.202000000000002</c:v>
                </c:pt>
                <c:pt idx="7805">
                  <c:v>-17.22</c:v>
                </c:pt>
                <c:pt idx="7806">
                  <c:v>-17.181000000000001</c:v>
                </c:pt>
                <c:pt idx="7807">
                  <c:v>-17.123999999999999</c:v>
                </c:pt>
                <c:pt idx="7808">
                  <c:v>-17.103000000000005</c:v>
                </c:pt>
                <c:pt idx="7809">
                  <c:v>-17.103999999999999</c:v>
                </c:pt>
                <c:pt idx="7810">
                  <c:v>-17.132000000000001</c:v>
                </c:pt>
                <c:pt idx="7811">
                  <c:v>-17.039000000000001</c:v>
                </c:pt>
                <c:pt idx="7812">
                  <c:v>-16.975999999999988</c:v>
                </c:pt>
                <c:pt idx="7813">
                  <c:v>-17.001000000000001</c:v>
                </c:pt>
                <c:pt idx="7814">
                  <c:v>-16.975999999999988</c:v>
                </c:pt>
                <c:pt idx="7815">
                  <c:v>-17.027999999999999</c:v>
                </c:pt>
                <c:pt idx="7816">
                  <c:v>-16.959</c:v>
                </c:pt>
                <c:pt idx="7817">
                  <c:v>-16.928999999999981</c:v>
                </c:pt>
                <c:pt idx="7818">
                  <c:v>-16.940999999999985</c:v>
                </c:pt>
                <c:pt idx="7819">
                  <c:v>-16.940999999999985</c:v>
                </c:pt>
                <c:pt idx="7820">
                  <c:v>-16.841999999999999</c:v>
                </c:pt>
                <c:pt idx="7821">
                  <c:v>-16.800999999999988</c:v>
                </c:pt>
                <c:pt idx="7822">
                  <c:v>-16.774999999999999</c:v>
                </c:pt>
                <c:pt idx="7823">
                  <c:v>-16.748999999999985</c:v>
                </c:pt>
                <c:pt idx="7824">
                  <c:v>-16.748999999999985</c:v>
                </c:pt>
                <c:pt idx="7825">
                  <c:v>-16.661999999999999</c:v>
                </c:pt>
                <c:pt idx="7826">
                  <c:v>-16.626999999999999</c:v>
                </c:pt>
                <c:pt idx="7827">
                  <c:v>-16.618000000000009</c:v>
                </c:pt>
                <c:pt idx="7828">
                  <c:v>-16.561</c:v>
                </c:pt>
                <c:pt idx="7829">
                  <c:v>-16.709</c:v>
                </c:pt>
                <c:pt idx="7830">
                  <c:v>-16.603000000000005</c:v>
                </c:pt>
                <c:pt idx="7831">
                  <c:v>-16.573</c:v>
                </c:pt>
                <c:pt idx="7832">
                  <c:v>-16.609000000000005</c:v>
                </c:pt>
                <c:pt idx="7833">
                  <c:v>-16.564</c:v>
                </c:pt>
                <c:pt idx="7834">
                  <c:v>-16.533999999999999</c:v>
                </c:pt>
                <c:pt idx="7835">
                  <c:v>-16.482999999999983</c:v>
                </c:pt>
                <c:pt idx="7836">
                  <c:v>-16.555</c:v>
                </c:pt>
                <c:pt idx="7837">
                  <c:v>-16.552</c:v>
                </c:pt>
                <c:pt idx="7838">
                  <c:v>-16.417000000000005</c:v>
                </c:pt>
                <c:pt idx="7839">
                  <c:v>-16.381999999999991</c:v>
                </c:pt>
                <c:pt idx="7840">
                  <c:v>-16.323</c:v>
                </c:pt>
                <c:pt idx="7841">
                  <c:v>-16.343</c:v>
                </c:pt>
                <c:pt idx="7842">
                  <c:v>-16.326000000000001</c:v>
                </c:pt>
                <c:pt idx="7843">
                  <c:v>-16.314000000000011</c:v>
                </c:pt>
                <c:pt idx="7844">
                  <c:v>-16.286999999999985</c:v>
                </c:pt>
                <c:pt idx="7845">
                  <c:v>-16.172999999999988</c:v>
                </c:pt>
                <c:pt idx="7846">
                  <c:v>-16.158000000000001</c:v>
                </c:pt>
                <c:pt idx="7847">
                  <c:v>-16.164000000000001</c:v>
                </c:pt>
                <c:pt idx="7848">
                  <c:v>-16.131000000000011</c:v>
                </c:pt>
                <c:pt idx="7849">
                  <c:v>-16.099</c:v>
                </c:pt>
                <c:pt idx="7850">
                  <c:v>-16.094000000000001</c:v>
                </c:pt>
                <c:pt idx="7851">
                  <c:v>-16.003</c:v>
                </c:pt>
                <c:pt idx="7852">
                  <c:v>-16.925999999999981</c:v>
                </c:pt>
                <c:pt idx="7853">
                  <c:v>-18.007000000000001</c:v>
                </c:pt>
                <c:pt idx="7854">
                  <c:v>-18.744</c:v>
                </c:pt>
                <c:pt idx="7855">
                  <c:v>-19.353999999999999</c:v>
                </c:pt>
                <c:pt idx="7856">
                  <c:v>-19.792000000000002</c:v>
                </c:pt>
                <c:pt idx="7857">
                  <c:v>-19.985999999999983</c:v>
                </c:pt>
                <c:pt idx="7858">
                  <c:v>-20.244</c:v>
                </c:pt>
                <c:pt idx="7859">
                  <c:v>-20.614999999999998</c:v>
                </c:pt>
                <c:pt idx="7860">
                  <c:v>-20.756</c:v>
                </c:pt>
                <c:pt idx="7861">
                  <c:v>-20.992999999999984</c:v>
                </c:pt>
                <c:pt idx="7862">
                  <c:v>-21.26799999999999</c:v>
                </c:pt>
                <c:pt idx="7863">
                  <c:v>-21.462999999999983</c:v>
                </c:pt>
                <c:pt idx="7864">
                  <c:v>-21.727</c:v>
                </c:pt>
                <c:pt idx="7865">
                  <c:v>-21.896999999999988</c:v>
                </c:pt>
                <c:pt idx="7866">
                  <c:v>-22.052</c:v>
                </c:pt>
                <c:pt idx="7867">
                  <c:v>-22.259</c:v>
                </c:pt>
                <c:pt idx="7868">
                  <c:v>-22.373999999999999</c:v>
                </c:pt>
                <c:pt idx="7869">
                  <c:v>-22.091000000000001</c:v>
                </c:pt>
                <c:pt idx="7870">
                  <c:v>-20.923999999999989</c:v>
                </c:pt>
                <c:pt idx="7871">
                  <c:v>-20.152000000000001</c:v>
                </c:pt>
                <c:pt idx="7872">
                  <c:v>-19.704999999999988</c:v>
                </c:pt>
                <c:pt idx="7873">
                  <c:v>-19.454999999999988</c:v>
                </c:pt>
                <c:pt idx="7874">
                  <c:v>-19.196999999999999</c:v>
                </c:pt>
                <c:pt idx="7875">
                  <c:v>-18.992999999999984</c:v>
                </c:pt>
                <c:pt idx="7876">
                  <c:v>-18.855</c:v>
                </c:pt>
                <c:pt idx="7877">
                  <c:v>-18.77999999999999</c:v>
                </c:pt>
                <c:pt idx="7878">
                  <c:v>-18.614000000000011</c:v>
                </c:pt>
                <c:pt idx="7879">
                  <c:v>-18.584</c:v>
                </c:pt>
                <c:pt idx="7880">
                  <c:v>-18.401</c:v>
                </c:pt>
                <c:pt idx="7881">
                  <c:v>-18.350000000000001</c:v>
                </c:pt>
                <c:pt idx="7882">
                  <c:v>-18.305</c:v>
                </c:pt>
                <c:pt idx="7883">
                  <c:v>-18.302</c:v>
                </c:pt>
                <c:pt idx="7884">
                  <c:v>-18.167000000000005</c:v>
                </c:pt>
                <c:pt idx="7885">
                  <c:v>-18.24199999999999</c:v>
                </c:pt>
                <c:pt idx="7886">
                  <c:v>-18.131000000000011</c:v>
                </c:pt>
                <c:pt idx="7887">
                  <c:v>-18.097999999999999</c:v>
                </c:pt>
                <c:pt idx="7888">
                  <c:v>-17.978000000000002</c:v>
                </c:pt>
                <c:pt idx="7889">
                  <c:v>-17.968999999999983</c:v>
                </c:pt>
                <c:pt idx="7890">
                  <c:v>-17.908999999999985</c:v>
                </c:pt>
                <c:pt idx="7891">
                  <c:v>-17.867000000000001</c:v>
                </c:pt>
                <c:pt idx="7892">
                  <c:v>-17.88</c:v>
                </c:pt>
                <c:pt idx="7893">
                  <c:v>-17.792999999999989</c:v>
                </c:pt>
                <c:pt idx="7894">
                  <c:v>-17.774000000000001</c:v>
                </c:pt>
                <c:pt idx="7895">
                  <c:v>-17.728999999999989</c:v>
                </c:pt>
                <c:pt idx="7896">
                  <c:v>-17.716000000000001</c:v>
                </c:pt>
                <c:pt idx="7897">
                  <c:v>-17.670000000000005</c:v>
                </c:pt>
                <c:pt idx="7898">
                  <c:v>-17.65100000000001</c:v>
                </c:pt>
                <c:pt idx="7899">
                  <c:v>-17.614999999999998</c:v>
                </c:pt>
                <c:pt idx="7900">
                  <c:v>-17.618000000000009</c:v>
                </c:pt>
                <c:pt idx="7901">
                  <c:v>-17.506</c:v>
                </c:pt>
                <c:pt idx="7902">
                  <c:v>-17.565999999999985</c:v>
                </c:pt>
                <c:pt idx="7903">
                  <c:v>-17.545000000000002</c:v>
                </c:pt>
                <c:pt idx="7904">
                  <c:v>-17.484999999999989</c:v>
                </c:pt>
                <c:pt idx="7905">
                  <c:v>-17.42499999999999</c:v>
                </c:pt>
                <c:pt idx="7906">
                  <c:v>-17.384</c:v>
                </c:pt>
                <c:pt idx="7907">
                  <c:v>-17.3</c:v>
                </c:pt>
                <c:pt idx="7908">
                  <c:v>-17.437999999999999</c:v>
                </c:pt>
                <c:pt idx="7909">
                  <c:v>-17.382999999999988</c:v>
                </c:pt>
                <c:pt idx="7910">
                  <c:v>-17.276</c:v>
                </c:pt>
                <c:pt idx="7911">
                  <c:v>-17.277999999999999</c:v>
                </c:pt>
                <c:pt idx="7912">
                  <c:v>-17.317000000000011</c:v>
                </c:pt>
                <c:pt idx="7913">
                  <c:v>-17.306000000000001</c:v>
                </c:pt>
                <c:pt idx="7914">
                  <c:v>-17.210999999999999</c:v>
                </c:pt>
                <c:pt idx="7915">
                  <c:v>-17.187000000000001</c:v>
                </c:pt>
                <c:pt idx="7916">
                  <c:v>-17.135999999999999</c:v>
                </c:pt>
                <c:pt idx="7917">
                  <c:v>-17.048999999999989</c:v>
                </c:pt>
                <c:pt idx="7918">
                  <c:v>-17.169</c:v>
                </c:pt>
                <c:pt idx="7919">
                  <c:v>-17.103000000000005</c:v>
                </c:pt>
                <c:pt idx="7920">
                  <c:v>-17.067</c:v>
                </c:pt>
                <c:pt idx="7921">
                  <c:v>-17.033999999999999</c:v>
                </c:pt>
                <c:pt idx="7922">
                  <c:v>-17.001000000000001</c:v>
                </c:pt>
                <c:pt idx="7923">
                  <c:v>-16.982999999999983</c:v>
                </c:pt>
                <c:pt idx="7924">
                  <c:v>-16.863</c:v>
                </c:pt>
                <c:pt idx="7925">
                  <c:v>-16.887</c:v>
                </c:pt>
                <c:pt idx="7926">
                  <c:v>-16.896000000000001</c:v>
                </c:pt>
                <c:pt idx="7927">
                  <c:v>-16.914000000000001</c:v>
                </c:pt>
                <c:pt idx="7928">
                  <c:v>-16.928999999999981</c:v>
                </c:pt>
                <c:pt idx="7929">
                  <c:v>-16.896000000000001</c:v>
                </c:pt>
                <c:pt idx="7930">
                  <c:v>-16.784999999999989</c:v>
                </c:pt>
                <c:pt idx="7931">
                  <c:v>-16.763999999999989</c:v>
                </c:pt>
                <c:pt idx="7932">
                  <c:v>-16.763999999999989</c:v>
                </c:pt>
                <c:pt idx="7933">
                  <c:v>-16.835999999999999</c:v>
                </c:pt>
                <c:pt idx="7934">
                  <c:v>-16.803000000000001</c:v>
                </c:pt>
                <c:pt idx="7935">
                  <c:v>-16.896000000000001</c:v>
                </c:pt>
                <c:pt idx="7936">
                  <c:v>-16.742999999999984</c:v>
                </c:pt>
                <c:pt idx="7937">
                  <c:v>-16.766999999999989</c:v>
                </c:pt>
                <c:pt idx="7938">
                  <c:v>-16.661000000000001</c:v>
                </c:pt>
                <c:pt idx="7939">
                  <c:v>-16.61000000000001</c:v>
                </c:pt>
                <c:pt idx="7940">
                  <c:v>-16.652000000000001</c:v>
                </c:pt>
                <c:pt idx="7941">
                  <c:v>-16.600999999999999</c:v>
                </c:pt>
                <c:pt idx="7942">
                  <c:v>-16.501999999999999</c:v>
                </c:pt>
                <c:pt idx="7943">
                  <c:v>-16.513999999999999</c:v>
                </c:pt>
                <c:pt idx="7944">
                  <c:v>-16.44499999999999</c:v>
                </c:pt>
                <c:pt idx="7945">
                  <c:v>-16.55</c:v>
                </c:pt>
                <c:pt idx="7946">
                  <c:v>-16.486999999999981</c:v>
                </c:pt>
                <c:pt idx="7947">
                  <c:v>-16.356000000000005</c:v>
                </c:pt>
                <c:pt idx="7948">
                  <c:v>-16.481000000000002</c:v>
                </c:pt>
                <c:pt idx="7949">
                  <c:v>-16.38</c:v>
                </c:pt>
                <c:pt idx="7950">
                  <c:v>-16.382999999999988</c:v>
                </c:pt>
                <c:pt idx="7951">
                  <c:v>-16.306000000000001</c:v>
                </c:pt>
                <c:pt idx="7952">
                  <c:v>-16.213000000000001</c:v>
                </c:pt>
                <c:pt idx="7953">
                  <c:v>-16.213999999999999</c:v>
                </c:pt>
                <c:pt idx="7954">
                  <c:v>-16.122</c:v>
                </c:pt>
                <c:pt idx="7955">
                  <c:v>-16.152000000000001</c:v>
                </c:pt>
                <c:pt idx="7956">
                  <c:v>-16.234999999999999</c:v>
                </c:pt>
                <c:pt idx="7957">
                  <c:v>-16.161999999999999</c:v>
                </c:pt>
                <c:pt idx="7958">
                  <c:v>-16.21</c:v>
                </c:pt>
                <c:pt idx="7959">
                  <c:v>-16.135999999999999</c:v>
                </c:pt>
                <c:pt idx="7960">
                  <c:v>-16.056999999999999</c:v>
                </c:pt>
                <c:pt idx="7961">
                  <c:v>-16.478000000000002</c:v>
                </c:pt>
                <c:pt idx="7962">
                  <c:v>-17.716000000000001</c:v>
                </c:pt>
                <c:pt idx="7963">
                  <c:v>-18.579999999999988</c:v>
                </c:pt>
                <c:pt idx="7964">
                  <c:v>-19.201000000000001</c:v>
                </c:pt>
                <c:pt idx="7965">
                  <c:v>-19.544</c:v>
                </c:pt>
                <c:pt idx="7966">
                  <c:v>-19.870999999999999</c:v>
                </c:pt>
                <c:pt idx="7967">
                  <c:v>-20.213000000000001</c:v>
                </c:pt>
                <c:pt idx="7968">
                  <c:v>-20.482999999999983</c:v>
                </c:pt>
                <c:pt idx="7969">
                  <c:v>-20.738</c:v>
                </c:pt>
                <c:pt idx="7970">
                  <c:v>-20.963999999999984</c:v>
                </c:pt>
                <c:pt idx="7971">
                  <c:v>-21.234999999999999</c:v>
                </c:pt>
                <c:pt idx="7972">
                  <c:v>-21.42199999999999</c:v>
                </c:pt>
                <c:pt idx="7973">
                  <c:v>-21.693999999999999</c:v>
                </c:pt>
                <c:pt idx="7974">
                  <c:v>-21.817000000000011</c:v>
                </c:pt>
                <c:pt idx="7975">
                  <c:v>-21.991</c:v>
                </c:pt>
                <c:pt idx="7976">
                  <c:v>-22.135000000000005</c:v>
                </c:pt>
                <c:pt idx="7977">
                  <c:v>-22.3</c:v>
                </c:pt>
                <c:pt idx="7978">
                  <c:v>-22.378</c:v>
                </c:pt>
                <c:pt idx="7979">
                  <c:v>-21.224999999999991</c:v>
                </c:pt>
                <c:pt idx="7980">
                  <c:v>-20.338999999999999</c:v>
                </c:pt>
                <c:pt idx="7981">
                  <c:v>-19.904</c:v>
                </c:pt>
                <c:pt idx="7982">
                  <c:v>-19.574000000000005</c:v>
                </c:pt>
                <c:pt idx="7983">
                  <c:v>-19.284999999999989</c:v>
                </c:pt>
                <c:pt idx="7984">
                  <c:v>-19.093</c:v>
                </c:pt>
                <c:pt idx="7985">
                  <c:v>-18.987999999999989</c:v>
                </c:pt>
                <c:pt idx="7986">
                  <c:v>-18.774999999999999</c:v>
                </c:pt>
                <c:pt idx="7987">
                  <c:v>-18.696999999999999</c:v>
                </c:pt>
                <c:pt idx="7988">
                  <c:v>-18.61300000000001</c:v>
                </c:pt>
                <c:pt idx="7989">
                  <c:v>-18.504000000000001</c:v>
                </c:pt>
                <c:pt idx="7990">
                  <c:v>-18.417000000000005</c:v>
                </c:pt>
                <c:pt idx="7991">
                  <c:v>-18.321000000000005</c:v>
                </c:pt>
                <c:pt idx="7992">
                  <c:v>-18.257999999999999</c:v>
                </c:pt>
                <c:pt idx="7993">
                  <c:v>-18.231000000000005</c:v>
                </c:pt>
                <c:pt idx="7994">
                  <c:v>-18.108000000000001</c:v>
                </c:pt>
                <c:pt idx="7995">
                  <c:v>-18.081</c:v>
                </c:pt>
                <c:pt idx="7996">
                  <c:v>-18.056999999999999</c:v>
                </c:pt>
                <c:pt idx="7997">
                  <c:v>-17.931000000000001</c:v>
                </c:pt>
                <c:pt idx="7998">
                  <c:v>-17.981999999999989</c:v>
                </c:pt>
                <c:pt idx="7999">
                  <c:v>-17.952000000000002</c:v>
                </c:pt>
                <c:pt idx="8000">
                  <c:v>-17.937000000000001</c:v>
                </c:pt>
                <c:pt idx="8001">
                  <c:v>-17.861999999999988</c:v>
                </c:pt>
                <c:pt idx="8002">
                  <c:v>-17.844000000000001</c:v>
                </c:pt>
                <c:pt idx="8003">
                  <c:v>-17.814000000000011</c:v>
                </c:pt>
                <c:pt idx="8004">
                  <c:v>-17.838000000000001</c:v>
                </c:pt>
                <c:pt idx="8005">
                  <c:v>-17.74199999999999</c:v>
                </c:pt>
                <c:pt idx="8006">
                  <c:v>-17.721</c:v>
                </c:pt>
                <c:pt idx="8007">
                  <c:v>-17.684999999999999</c:v>
                </c:pt>
                <c:pt idx="8008">
                  <c:v>-17.727</c:v>
                </c:pt>
                <c:pt idx="8009">
                  <c:v>-17.670000000000005</c:v>
                </c:pt>
                <c:pt idx="8010">
                  <c:v>-17.545999999999989</c:v>
                </c:pt>
                <c:pt idx="8011">
                  <c:v>-17.568999999999988</c:v>
                </c:pt>
                <c:pt idx="8012">
                  <c:v>-17.530999999999999</c:v>
                </c:pt>
                <c:pt idx="8013">
                  <c:v>-17.474</c:v>
                </c:pt>
                <c:pt idx="8014">
                  <c:v>-17.466999999999985</c:v>
                </c:pt>
                <c:pt idx="8015">
                  <c:v>-17.369</c:v>
                </c:pt>
                <c:pt idx="8016">
                  <c:v>-17.395</c:v>
                </c:pt>
                <c:pt idx="8017">
                  <c:v>-17.391999999999999</c:v>
                </c:pt>
                <c:pt idx="8018">
                  <c:v>-17.385999999999989</c:v>
                </c:pt>
                <c:pt idx="8019">
                  <c:v>-17.401</c:v>
                </c:pt>
                <c:pt idx="8020">
                  <c:v>-17.36</c:v>
                </c:pt>
                <c:pt idx="8021">
                  <c:v>-17.349</c:v>
                </c:pt>
                <c:pt idx="8022">
                  <c:v>-17.225999999999988</c:v>
                </c:pt>
                <c:pt idx="8023">
                  <c:v>-17.286999999999985</c:v>
                </c:pt>
                <c:pt idx="8024">
                  <c:v>-17.213999999999999</c:v>
                </c:pt>
                <c:pt idx="8025">
                  <c:v>-17.158000000000001</c:v>
                </c:pt>
                <c:pt idx="8026">
                  <c:v>-17.14</c:v>
                </c:pt>
                <c:pt idx="8027">
                  <c:v>-17.100999999999999</c:v>
                </c:pt>
                <c:pt idx="8028">
                  <c:v>-17.11000000000001</c:v>
                </c:pt>
                <c:pt idx="8029">
                  <c:v>-17.14</c:v>
                </c:pt>
                <c:pt idx="8030">
                  <c:v>-17.071999999999999</c:v>
                </c:pt>
                <c:pt idx="8031">
                  <c:v>-17.07</c:v>
                </c:pt>
                <c:pt idx="8032">
                  <c:v>-17.015999999999988</c:v>
                </c:pt>
                <c:pt idx="8033">
                  <c:v>-16.946000000000002</c:v>
                </c:pt>
                <c:pt idx="8034">
                  <c:v>-16.998999999999985</c:v>
                </c:pt>
                <c:pt idx="8035">
                  <c:v>-17.02</c:v>
                </c:pt>
                <c:pt idx="8036">
                  <c:v>-16.917000000000005</c:v>
                </c:pt>
                <c:pt idx="8037">
                  <c:v>-16.861000000000001</c:v>
                </c:pt>
                <c:pt idx="8038">
                  <c:v>-16.982999999999983</c:v>
                </c:pt>
                <c:pt idx="8039">
                  <c:v>-16.94499999999999</c:v>
                </c:pt>
                <c:pt idx="8040">
                  <c:v>-16.818999999999999</c:v>
                </c:pt>
                <c:pt idx="8041">
                  <c:v>-16.826000000000001</c:v>
                </c:pt>
                <c:pt idx="8042">
                  <c:v>-16.821999999999999</c:v>
                </c:pt>
                <c:pt idx="8043">
                  <c:v>-16.797999999999988</c:v>
                </c:pt>
                <c:pt idx="8044">
                  <c:v>-16.734999999999999</c:v>
                </c:pt>
                <c:pt idx="8045">
                  <c:v>-16.649999999999999</c:v>
                </c:pt>
                <c:pt idx="8046">
                  <c:v>-16.635000000000005</c:v>
                </c:pt>
                <c:pt idx="8047">
                  <c:v>-16.684000000000001</c:v>
                </c:pt>
                <c:pt idx="8048">
                  <c:v>-16.710999999999999</c:v>
                </c:pt>
                <c:pt idx="8049">
                  <c:v>-16.643999999999988</c:v>
                </c:pt>
                <c:pt idx="8050">
                  <c:v>-16.587</c:v>
                </c:pt>
                <c:pt idx="8051">
                  <c:v>-16.649999999999999</c:v>
                </c:pt>
                <c:pt idx="8052">
                  <c:v>-16.605</c:v>
                </c:pt>
                <c:pt idx="8053">
                  <c:v>-16.472999999999985</c:v>
                </c:pt>
                <c:pt idx="8054">
                  <c:v>-16.491</c:v>
                </c:pt>
                <c:pt idx="8055">
                  <c:v>-16.387</c:v>
                </c:pt>
                <c:pt idx="8056">
                  <c:v>-16.363</c:v>
                </c:pt>
                <c:pt idx="8057">
                  <c:v>-16.527000000000001</c:v>
                </c:pt>
                <c:pt idx="8058">
                  <c:v>-16.381</c:v>
                </c:pt>
                <c:pt idx="8059">
                  <c:v>-16.260000000000002</c:v>
                </c:pt>
                <c:pt idx="8060">
                  <c:v>-16.268999999999981</c:v>
                </c:pt>
                <c:pt idx="8061">
                  <c:v>-16.231000000000005</c:v>
                </c:pt>
                <c:pt idx="8062">
                  <c:v>-16.216000000000001</c:v>
                </c:pt>
                <c:pt idx="8063">
                  <c:v>-16.369</c:v>
                </c:pt>
                <c:pt idx="8064">
                  <c:v>-16.263000000000002</c:v>
                </c:pt>
                <c:pt idx="8065">
                  <c:v>-16.097999999999999</c:v>
                </c:pt>
                <c:pt idx="8066">
                  <c:v>-16.042000000000002</c:v>
                </c:pt>
                <c:pt idx="8067">
                  <c:v>-16.079999999999988</c:v>
                </c:pt>
                <c:pt idx="8068">
                  <c:v>-16.056999999999999</c:v>
                </c:pt>
                <c:pt idx="8069">
                  <c:v>-16.056999999999999</c:v>
                </c:pt>
                <c:pt idx="8070">
                  <c:v>-15.998000000000001</c:v>
                </c:pt>
                <c:pt idx="8071">
                  <c:v>-16.004000000000001</c:v>
                </c:pt>
                <c:pt idx="8072">
                  <c:v>-17.059000000000001</c:v>
                </c:pt>
                <c:pt idx="8073">
                  <c:v>-18.175999999999988</c:v>
                </c:pt>
                <c:pt idx="8074">
                  <c:v>-18.905999999999985</c:v>
                </c:pt>
                <c:pt idx="8075">
                  <c:v>-19.42199999999999</c:v>
                </c:pt>
                <c:pt idx="8076">
                  <c:v>-19.741</c:v>
                </c:pt>
                <c:pt idx="8077">
                  <c:v>-19.992999999999984</c:v>
                </c:pt>
                <c:pt idx="8078">
                  <c:v>-20.344000000000001</c:v>
                </c:pt>
                <c:pt idx="8079">
                  <c:v>-20.58799999999999</c:v>
                </c:pt>
                <c:pt idx="8080">
                  <c:v>-20.77999999999999</c:v>
                </c:pt>
                <c:pt idx="8081">
                  <c:v>-20.954999999999988</c:v>
                </c:pt>
                <c:pt idx="8082">
                  <c:v>-21.213000000000001</c:v>
                </c:pt>
                <c:pt idx="8083">
                  <c:v>-21.497</c:v>
                </c:pt>
                <c:pt idx="8084">
                  <c:v>-21.757000000000001</c:v>
                </c:pt>
                <c:pt idx="8085">
                  <c:v>-21.923999999999989</c:v>
                </c:pt>
                <c:pt idx="8086">
                  <c:v>-22.145</c:v>
                </c:pt>
                <c:pt idx="8087">
                  <c:v>-22.291</c:v>
                </c:pt>
                <c:pt idx="8088">
                  <c:v>-22.475999999999988</c:v>
                </c:pt>
                <c:pt idx="8089">
                  <c:v>-21.664999999999999</c:v>
                </c:pt>
                <c:pt idx="8090">
                  <c:v>-20.478999999999989</c:v>
                </c:pt>
                <c:pt idx="8091">
                  <c:v>-19.99199999999999</c:v>
                </c:pt>
                <c:pt idx="8092">
                  <c:v>-19.655999999999999</c:v>
                </c:pt>
                <c:pt idx="8093">
                  <c:v>-19.356000000000005</c:v>
                </c:pt>
                <c:pt idx="8094">
                  <c:v>-19.129000000000001</c:v>
                </c:pt>
                <c:pt idx="8095">
                  <c:v>-18.905999999999985</c:v>
                </c:pt>
                <c:pt idx="8096">
                  <c:v>-18.745999999999984</c:v>
                </c:pt>
                <c:pt idx="8097">
                  <c:v>-18.763999999999989</c:v>
                </c:pt>
                <c:pt idx="8098">
                  <c:v>-18.667999999999999</c:v>
                </c:pt>
                <c:pt idx="8099">
                  <c:v>-18.599</c:v>
                </c:pt>
                <c:pt idx="8100">
                  <c:v>-18.574000000000005</c:v>
                </c:pt>
                <c:pt idx="8101">
                  <c:v>-18.381</c:v>
                </c:pt>
                <c:pt idx="8102">
                  <c:v>-18.276</c:v>
                </c:pt>
                <c:pt idx="8103">
                  <c:v>-18.329000000000001</c:v>
                </c:pt>
                <c:pt idx="8104">
                  <c:v>-18.152000000000001</c:v>
                </c:pt>
                <c:pt idx="8105">
                  <c:v>-18.149999999999999</c:v>
                </c:pt>
                <c:pt idx="8106">
                  <c:v>-18.08499999999999</c:v>
                </c:pt>
                <c:pt idx="8107">
                  <c:v>-18.033999999999999</c:v>
                </c:pt>
                <c:pt idx="8108">
                  <c:v>-18.055</c:v>
                </c:pt>
                <c:pt idx="8109">
                  <c:v>-18.04</c:v>
                </c:pt>
                <c:pt idx="8110">
                  <c:v>-18.007000000000001</c:v>
                </c:pt>
                <c:pt idx="8111">
                  <c:v>-18.021999999999988</c:v>
                </c:pt>
                <c:pt idx="8112">
                  <c:v>-17.922999999999981</c:v>
                </c:pt>
                <c:pt idx="8113">
                  <c:v>-17.838999999999999</c:v>
                </c:pt>
                <c:pt idx="8114">
                  <c:v>-17.829999999999988</c:v>
                </c:pt>
                <c:pt idx="8115">
                  <c:v>-17.815000000000001</c:v>
                </c:pt>
                <c:pt idx="8116">
                  <c:v>-17.781999999999989</c:v>
                </c:pt>
                <c:pt idx="8117">
                  <c:v>-17.695</c:v>
                </c:pt>
                <c:pt idx="8118">
                  <c:v>-17.734000000000005</c:v>
                </c:pt>
                <c:pt idx="8119">
                  <c:v>-17.638000000000005</c:v>
                </c:pt>
                <c:pt idx="8120">
                  <c:v>-17.594999999999999</c:v>
                </c:pt>
                <c:pt idx="8121">
                  <c:v>-17.544</c:v>
                </c:pt>
                <c:pt idx="8122">
                  <c:v>-17.538</c:v>
                </c:pt>
                <c:pt idx="8123">
                  <c:v>-17.547000000000001</c:v>
                </c:pt>
                <c:pt idx="8124">
                  <c:v>-17.451000000000001</c:v>
                </c:pt>
                <c:pt idx="8125">
                  <c:v>-17.498999999999985</c:v>
                </c:pt>
                <c:pt idx="8126">
                  <c:v>-17.414999999999999</c:v>
                </c:pt>
                <c:pt idx="8127">
                  <c:v>-17.411999999999999</c:v>
                </c:pt>
                <c:pt idx="8128">
                  <c:v>-17.433</c:v>
                </c:pt>
                <c:pt idx="8129">
                  <c:v>-17.33100000000001</c:v>
                </c:pt>
                <c:pt idx="8130">
                  <c:v>-17.303999999999988</c:v>
                </c:pt>
                <c:pt idx="8131">
                  <c:v>-17.238</c:v>
                </c:pt>
                <c:pt idx="8132">
                  <c:v>-17.288999999999984</c:v>
                </c:pt>
                <c:pt idx="8133">
                  <c:v>-17.225999999999988</c:v>
                </c:pt>
                <c:pt idx="8134">
                  <c:v>-17.190000000000001</c:v>
                </c:pt>
                <c:pt idx="8135">
                  <c:v>-17.178000000000001</c:v>
                </c:pt>
                <c:pt idx="8136">
                  <c:v>-17.166</c:v>
                </c:pt>
                <c:pt idx="8137">
                  <c:v>-17.135999999999999</c:v>
                </c:pt>
                <c:pt idx="8138">
                  <c:v>-17.08199999999999</c:v>
                </c:pt>
                <c:pt idx="8139">
                  <c:v>-17.058</c:v>
                </c:pt>
                <c:pt idx="8140">
                  <c:v>-17.08799999999999</c:v>
                </c:pt>
                <c:pt idx="8141">
                  <c:v>-17.042999999999989</c:v>
                </c:pt>
                <c:pt idx="8142">
                  <c:v>-16.971999999999991</c:v>
                </c:pt>
                <c:pt idx="8143">
                  <c:v>-17.071000000000005</c:v>
                </c:pt>
                <c:pt idx="8144">
                  <c:v>-17.010999999999999</c:v>
                </c:pt>
                <c:pt idx="8145">
                  <c:v>-16.961999999999989</c:v>
                </c:pt>
                <c:pt idx="8146">
                  <c:v>-16.884</c:v>
                </c:pt>
                <c:pt idx="8147">
                  <c:v>-16.937999999999999</c:v>
                </c:pt>
                <c:pt idx="8148">
                  <c:v>-16.891999999999999</c:v>
                </c:pt>
                <c:pt idx="8149">
                  <c:v>-16.827999999999999</c:v>
                </c:pt>
                <c:pt idx="8150">
                  <c:v>-16.835000000000001</c:v>
                </c:pt>
                <c:pt idx="8151">
                  <c:v>-16.798999999999989</c:v>
                </c:pt>
                <c:pt idx="8152">
                  <c:v>-16.792000000000002</c:v>
                </c:pt>
                <c:pt idx="8153">
                  <c:v>-16.736000000000001</c:v>
                </c:pt>
                <c:pt idx="8154">
                  <c:v>-16.77999999999999</c:v>
                </c:pt>
                <c:pt idx="8155">
                  <c:v>-16.763000000000002</c:v>
                </c:pt>
                <c:pt idx="8156">
                  <c:v>-16.7</c:v>
                </c:pt>
                <c:pt idx="8157">
                  <c:v>-16.591999999999999</c:v>
                </c:pt>
                <c:pt idx="8158">
                  <c:v>-16.625</c:v>
                </c:pt>
                <c:pt idx="8159">
                  <c:v>-16.585999999999984</c:v>
                </c:pt>
                <c:pt idx="8160">
                  <c:v>-16.579999999999988</c:v>
                </c:pt>
                <c:pt idx="8161">
                  <c:v>-16.561999999999991</c:v>
                </c:pt>
                <c:pt idx="8162">
                  <c:v>-16.553000000000001</c:v>
                </c:pt>
                <c:pt idx="8163">
                  <c:v>-16.535</c:v>
                </c:pt>
                <c:pt idx="8164">
                  <c:v>-16.43</c:v>
                </c:pt>
                <c:pt idx="8165">
                  <c:v>-16.485999999999983</c:v>
                </c:pt>
                <c:pt idx="8166">
                  <c:v>-16.422999999999981</c:v>
                </c:pt>
                <c:pt idx="8167">
                  <c:v>-16.39</c:v>
                </c:pt>
                <c:pt idx="8168">
                  <c:v>-16.363</c:v>
                </c:pt>
                <c:pt idx="8169">
                  <c:v>-16.292999999999989</c:v>
                </c:pt>
                <c:pt idx="8170">
                  <c:v>-16.311000000000011</c:v>
                </c:pt>
                <c:pt idx="8171">
                  <c:v>-16.224</c:v>
                </c:pt>
                <c:pt idx="8172">
                  <c:v>-16.202000000000002</c:v>
                </c:pt>
                <c:pt idx="8173">
                  <c:v>-16.216999999999999</c:v>
                </c:pt>
                <c:pt idx="8174">
                  <c:v>-16.190000000000001</c:v>
                </c:pt>
                <c:pt idx="8175">
                  <c:v>-16.242999999999984</c:v>
                </c:pt>
                <c:pt idx="8176">
                  <c:v>-16.248999999999985</c:v>
                </c:pt>
                <c:pt idx="8177">
                  <c:v>-16.202000000000002</c:v>
                </c:pt>
                <c:pt idx="8178">
                  <c:v>-16.131000000000011</c:v>
                </c:pt>
                <c:pt idx="8179">
                  <c:v>-16.061</c:v>
                </c:pt>
                <c:pt idx="8180">
                  <c:v>-16.042999999999989</c:v>
                </c:pt>
                <c:pt idx="8181">
                  <c:v>-16.010999999999999</c:v>
                </c:pt>
                <c:pt idx="8182">
                  <c:v>-16.015999999999988</c:v>
                </c:pt>
                <c:pt idx="8183">
                  <c:v>-16.018999999999988</c:v>
                </c:pt>
                <c:pt idx="8184">
                  <c:v>-17.081</c:v>
                </c:pt>
                <c:pt idx="8185">
                  <c:v>-18.158999999999999</c:v>
                </c:pt>
                <c:pt idx="8186">
                  <c:v>-18.937000000000001</c:v>
                </c:pt>
                <c:pt idx="8187">
                  <c:v>-19.420000000000002</c:v>
                </c:pt>
                <c:pt idx="8188">
                  <c:v>-19.721</c:v>
                </c:pt>
                <c:pt idx="8189">
                  <c:v>-20.045000000000002</c:v>
                </c:pt>
                <c:pt idx="8190">
                  <c:v>-20.294</c:v>
                </c:pt>
                <c:pt idx="8191">
                  <c:v>-20.664000000000001</c:v>
                </c:pt>
                <c:pt idx="8192">
                  <c:v>-20.91</c:v>
                </c:pt>
                <c:pt idx="8193">
                  <c:v>-21.050999999999988</c:v>
                </c:pt>
                <c:pt idx="8194">
                  <c:v>-21.375</c:v>
                </c:pt>
                <c:pt idx="8195">
                  <c:v>-21.561999999999991</c:v>
                </c:pt>
                <c:pt idx="8196">
                  <c:v>-21.709</c:v>
                </c:pt>
                <c:pt idx="8197">
                  <c:v>-21.916</c:v>
                </c:pt>
                <c:pt idx="8198">
                  <c:v>-22.081</c:v>
                </c:pt>
                <c:pt idx="8199">
                  <c:v>-22.173999999999999</c:v>
                </c:pt>
                <c:pt idx="8200">
                  <c:v>-22.347999999999999</c:v>
                </c:pt>
                <c:pt idx="8201">
                  <c:v>-21.329000000000001</c:v>
                </c:pt>
                <c:pt idx="8202">
                  <c:v>-20.422999999999981</c:v>
                </c:pt>
                <c:pt idx="8203">
                  <c:v>-20.039000000000001</c:v>
                </c:pt>
                <c:pt idx="8204">
                  <c:v>-19.582999999999981</c:v>
                </c:pt>
                <c:pt idx="8205">
                  <c:v>-19.361999999999988</c:v>
                </c:pt>
                <c:pt idx="8206">
                  <c:v>-19.087</c:v>
                </c:pt>
                <c:pt idx="8207">
                  <c:v>-18.922999999999981</c:v>
                </c:pt>
                <c:pt idx="8208">
                  <c:v>-18.818000000000001</c:v>
                </c:pt>
                <c:pt idx="8209">
                  <c:v>-18.738</c:v>
                </c:pt>
                <c:pt idx="8210">
                  <c:v>-18.603000000000005</c:v>
                </c:pt>
                <c:pt idx="8211">
                  <c:v>-18.564</c:v>
                </c:pt>
                <c:pt idx="8212">
                  <c:v>-18.452999999999989</c:v>
                </c:pt>
                <c:pt idx="8213">
                  <c:v>-18.344999999999999</c:v>
                </c:pt>
                <c:pt idx="8214">
                  <c:v>-18.387</c:v>
                </c:pt>
                <c:pt idx="8215">
                  <c:v>-18.224</c:v>
                </c:pt>
                <c:pt idx="8216">
                  <c:v>-18.190999999999999</c:v>
                </c:pt>
                <c:pt idx="8217">
                  <c:v>-18.088999999999984</c:v>
                </c:pt>
                <c:pt idx="8218">
                  <c:v>-18.126999999999999</c:v>
                </c:pt>
                <c:pt idx="8219">
                  <c:v>-18.137000000000011</c:v>
                </c:pt>
                <c:pt idx="8220">
                  <c:v>-18.082999999999981</c:v>
                </c:pt>
                <c:pt idx="8221">
                  <c:v>-18.02</c:v>
                </c:pt>
                <c:pt idx="8222">
                  <c:v>-17.978000000000002</c:v>
                </c:pt>
                <c:pt idx="8223">
                  <c:v>-17.951000000000001</c:v>
                </c:pt>
                <c:pt idx="8224">
                  <c:v>-17.876000000000001</c:v>
                </c:pt>
                <c:pt idx="8225">
                  <c:v>-17.805</c:v>
                </c:pt>
                <c:pt idx="8226">
                  <c:v>-17.855</c:v>
                </c:pt>
                <c:pt idx="8227">
                  <c:v>-17.782999999999983</c:v>
                </c:pt>
                <c:pt idx="8228">
                  <c:v>-17.814000000000011</c:v>
                </c:pt>
                <c:pt idx="8229">
                  <c:v>-17.75</c:v>
                </c:pt>
                <c:pt idx="8230">
                  <c:v>-17.710999999999999</c:v>
                </c:pt>
                <c:pt idx="8231">
                  <c:v>-17.648</c:v>
                </c:pt>
                <c:pt idx="8232">
                  <c:v>-17.608000000000001</c:v>
                </c:pt>
                <c:pt idx="8233">
                  <c:v>-17.632999999999999</c:v>
                </c:pt>
                <c:pt idx="8234">
                  <c:v>-17.599</c:v>
                </c:pt>
                <c:pt idx="8235">
                  <c:v>-17.542000000000002</c:v>
                </c:pt>
                <c:pt idx="8236">
                  <c:v>-17.527000000000001</c:v>
                </c:pt>
                <c:pt idx="8237">
                  <c:v>-17.416</c:v>
                </c:pt>
                <c:pt idx="8238">
                  <c:v>-17.398</c:v>
                </c:pt>
                <c:pt idx="8239">
                  <c:v>-17.404</c:v>
                </c:pt>
                <c:pt idx="8240">
                  <c:v>-17.356000000000005</c:v>
                </c:pt>
                <c:pt idx="8241">
                  <c:v>-17.24799999999999</c:v>
                </c:pt>
                <c:pt idx="8242">
                  <c:v>-17.286999999999985</c:v>
                </c:pt>
                <c:pt idx="8243">
                  <c:v>-17.24199999999999</c:v>
                </c:pt>
                <c:pt idx="8244">
                  <c:v>-17.302</c:v>
                </c:pt>
                <c:pt idx="8245">
                  <c:v>-17.326000000000001</c:v>
                </c:pt>
                <c:pt idx="8246">
                  <c:v>-17.170000000000005</c:v>
                </c:pt>
                <c:pt idx="8247">
                  <c:v>-17.175999999999988</c:v>
                </c:pt>
                <c:pt idx="8248">
                  <c:v>-17.149000000000001</c:v>
                </c:pt>
                <c:pt idx="8249">
                  <c:v>-17.11900000000001</c:v>
                </c:pt>
                <c:pt idx="8250">
                  <c:v>-17.082999999999981</c:v>
                </c:pt>
                <c:pt idx="8251">
                  <c:v>-17.079999999999988</c:v>
                </c:pt>
                <c:pt idx="8252">
                  <c:v>-17.11300000000001</c:v>
                </c:pt>
                <c:pt idx="8253">
                  <c:v>-17.056000000000001</c:v>
                </c:pt>
                <c:pt idx="8254">
                  <c:v>-17.023</c:v>
                </c:pt>
                <c:pt idx="8255">
                  <c:v>-16.939</c:v>
                </c:pt>
                <c:pt idx="8256">
                  <c:v>-16.923999999999989</c:v>
                </c:pt>
                <c:pt idx="8257">
                  <c:v>-16.995999999999984</c:v>
                </c:pt>
                <c:pt idx="8258">
                  <c:v>-16.936</c:v>
                </c:pt>
                <c:pt idx="8259">
                  <c:v>-16.933</c:v>
                </c:pt>
                <c:pt idx="8260">
                  <c:v>-16.876000000000001</c:v>
                </c:pt>
                <c:pt idx="8261">
                  <c:v>-16.827999999999999</c:v>
                </c:pt>
                <c:pt idx="8262">
                  <c:v>-16.795000000000002</c:v>
                </c:pt>
                <c:pt idx="8263">
                  <c:v>-16.782999999999983</c:v>
                </c:pt>
                <c:pt idx="8264">
                  <c:v>-16.759</c:v>
                </c:pt>
                <c:pt idx="8265">
                  <c:v>-16.74499999999999</c:v>
                </c:pt>
                <c:pt idx="8266">
                  <c:v>-16.702000000000002</c:v>
                </c:pt>
                <c:pt idx="8267">
                  <c:v>-16.693999999999999</c:v>
                </c:pt>
                <c:pt idx="8268">
                  <c:v>-16.690000000000001</c:v>
                </c:pt>
                <c:pt idx="8269">
                  <c:v>-16.629000000000001</c:v>
                </c:pt>
                <c:pt idx="8270">
                  <c:v>-16.652999999999999</c:v>
                </c:pt>
                <c:pt idx="8271">
                  <c:v>-16.686</c:v>
                </c:pt>
                <c:pt idx="8272">
                  <c:v>-16.597999999999999</c:v>
                </c:pt>
                <c:pt idx="8273">
                  <c:v>-16.553999999999988</c:v>
                </c:pt>
                <c:pt idx="8274">
                  <c:v>-16.736000000000001</c:v>
                </c:pt>
                <c:pt idx="8275">
                  <c:v>-16.670999999999999</c:v>
                </c:pt>
                <c:pt idx="8276">
                  <c:v>-16.491</c:v>
                </c:pt>
                <c:pt idx="8277">
                  <c:v>-16.474</c:v>
                </c:pt>
                <c:pt idx="8278">
                  <c:v>-16.565999999999985</c:v>
                </c:pt>
                <c:pt idx="8279">
                  <c:v>-16.49499999999999</c:v>
                </c:pt>
                <c:pt idx="8280">
                  <c:v>-16.460999999999984</c:v>
                </c:pt>
                <c:pt idx="8281">
                  <c:v>-16.407</c:v>
                </c:pt>
                <c:pt idx="8282">
                  <c:v>-16.414999999999999</c:v>
                </c:pt>
                <c:pt idx="8283">
                  <c:v>-16.324000000000005</c:v>
                </c:pt>
                <c:pt idx="8284">
                  <c:v>-16.282999999999983</c:v>
                </c:pt>
                <c:pt idx="8285">
                  <c:v>-16.274000000000001</c:v>
                </c:pt>
                <c:pt idx="8286">
                  <c:v>-16.295000000000002</c:v>
                </c:pt>
                <c:pt idx="8287">
                  <c:v>-16.259</c:v>
                </c:pt>
                <c:pt idx="8288">
                  <c:v>-16.154000000000011</c:v>
                </c:pt>
                <c:pt idx="8289">
                  <c:v>-16.073</c:v>
                </c:pt>
                <c:pt idx="8290">
                  <c:v>-16.085999999999984</c:v>
                </c:pt>
                <c:pt idx="8291">
                  <c:v>-16.120999999999999</c:v>
                </c:pt>
                <c:pt idx="8292">
                  <c:v>-16.088999999999984</c:v>
                </c:pt>
                <c:pt idx="8293">
                  <c:v>-16.07</c:v>
                </c:pt>
                <c:pt idx="8294">
                  <c:v>-16.010000000000005</c:v>
                </c:pt>
                <c:pt idx="8295">
                  <c:v>-15.968</c:v>
                </c:pt>
                <c:pt idx="8296">
                  <c:v>-16.388999999999989</c:v>
                </c:pt>
                <c:pt idx="8297">
                  <c:v>-17.675000000000001</c:v>
                </c:pt>
                <c:pt idx="8298">
                  <c:v>-18.596</c:v>
                </c:pt>
                <c:pt idx="8299">
                  <c:v>-19.241</c:v>
                </c:pt>
                <c:pt idx="8300">
                  <c:v>-19.643999999999988</c:v>
                </c:pt>
                <c:pt idx="8301">
                  <c:v>-19.884</c:v>
                </c:pt>
                <c:pt idx="8302">
                  <c:v>-20.13000000000001</c:v>
                </c:pt>
                <c:pt idx="8303">
                  <c:v>-20.44499999999999</c:v>
                </c:pt>
                <c:pt idx="8304">
                  <c:v>-20.698</c:v>
                </c:pt>
                <c:pt idx="8305">
                  <c:v>-20.866</c:v>
                </c:pt>
                <c:pt idx="8306">
                  <c:v>-21.187000000000001</c:v>
                </c:pt>
                <c:pt idx="8307">
                  <c:v>-21.47</c:v>
                </c:pt>
                <c:pt idx="8308">
                  <c:v>-21.650000000000009</c:v>
                </c:pt>
                <c:pt idx="8309">
                  <c:v>-21.887</c:v>
                </c:pt>
                <c:pt idx="8310">
                  <c:v>-21.97999999999999</c:v>
                </c:pt>
                <c:pt idx="8311">
                  <c:v>-22.196000000000005</c:v>
                </c:pt>
                <c:pt idx="8312">
                  <c:v>-22.324999999999999</c:v>
                </c:pt>
                <c:pt idx="8313">
                  <c:v>-22.172000000000001</c:v>
                </c:pt>
                <c:pt idx="8314">
                  <c:v>-20.728000000000002</c:v>
                </c:pt>
                <c:pt idx="8315">
                  <c:v>-20.204999999999988</c:v>
                </c:pt>
                <c:pt idx="8316">
                  <c:v>-19.812000000000001</c:v>
                </c:pt>
                <c:pt idx="8317">
                  <c:v>-19.498999999999985</c:v>
                </c:pt>
                <c:pt idx="8318">
                  <c:v>-19.145</c:v>
                </c:pt>
                <c:pt idx="8319">
                  <c:v>-19.035</c:v>
                </c:pt>
                <c:pt idx="8320">
                  <c:v>-18.878</c:v>
                </c:pt>
                <c:pt idx="8321">
                  <c:v>-18.754999999999999</c:v>
                </c:pt>
                <c:pt idx="8322">
                  <c:v>-18.611999999999998</c:v>
                </c:pt>
                <c:pt idx="8323">
                  <c:v>-18.599</c:v>
                </c:pt>
                <c:pt idx="8324">
                  <c:v>-18.533999999999999</c:v>
                </c:pt>
                <c:pt idx="8325">
                  <c:v>-18.443999999999988</c:v>
                </c:pt>
                <c:pt idx="8326">
                  <c:v>-18.356999999999999</c:v>
                </c:pt>
                <c:pt idx="8327">
                  <c:v>-18.314000000000011</c:v>
                </c:pt>
                <c:pt idx="8328">
                  <c:v>-18.178000000000001</c:v>
                </c:pt>
                <c:pt idx="8329">
                  <c:v>-18.190000000000001</c:v>
                </c:pt>
                <c:pt idx="8330">
                  <c:v>-18.13000000000001</c:v>
                </c:pt>
                <c:pt idx="8331">
                  <c:v>-18.149000000000001</c:v>
                </c:pt>
                <c:pt idx="8332">
                  <c:v>-18</c:v>
                </c:pt>
                <c:pt idx="8333">
                  <c:v>-18.006</c:v>
                </c:pt>
                <c:pt idx="8334">
                  <c:v>-18.009</c:v>
                </c:pt>
                <c:pt idx="8335">
                  <c:v>-17.963999999999984</c:v>
                </c:pt>
                <c:pt idx="8336">
                  <c:v>-17.957999999999988</c:v>
                </c:pt>
                <c:pt idx="8337">
                  <c:v>-17.873999999999999</c:v>
                </c:pt>
                <c:pt idx="8338">
                  <c:v>-17.853000000000005</c:v>
                </c:pt>
                <c:pt idx="8339">
                  <c:v>-17.88</c:v>
                </c:pt>
                <c:pt idx="8340">
                  <c:v>-17.786999999999985</c:v>
                </c:pt>
                <c:pt idx="8341">
                  <c:v>-17.777999999999999</c:v>
                </c:pt>
                <c:pt idx="8342">
                  <c:v>-17.777999999999999</c:v>
                </c:pt>
                <c:pt idx="8343">
                  <c:v>-17.760000000000002</c:v>
                </c:pt>
                <c:pt idx="8344">
                  <c:v>-17.678999999999988</c:v>
                </c:pt>
                <c:pt idx="8345">
                  <c:v>-17.646000000000001</c:v>
                </c:pt>
                <c:pt idx="8346">
                  <c:v>-17.609000000000005</c:v>
                </c:pt>
                <c:pt idx="8347">
                  <c:v>-17.625</c:v>
                </c:pt>
                <c:pt idx="8348">
                  <c:v>-17.454999999999988</c:v>
                </c:pt>
                <c:pt idx="8349">
                  <c:v>-17.510000000000005</c:v>
                </c:pt>
                <c:pt idx="8350">
                  <c:v>-17.507000000000001</c:v>
                </c:pt>
                <c:pt idx="8351">
                  <c:v>-17.41</c:v>
                </c:pt>
                <c:pt idx="8352">
                  <c:v>-17.405999999999985</c:v>
                </c:pt>
                <c:pt idx="8353">
                  <c:v>-17.37</c:v>
                </c:pt>
                <c:pt idx="8354">
                  <c:v>-17.387</c:v>
                </c:pt>
                <c:pt idx="8355">
                  <c:v>-17.306000000000001</c:v>
                </c:pt>
                <c:pt idx="8356">
                  <c:v>-17.303000000000001</c:v>
                </c:pt>
                <c:pt idx="8357">
                  <c:v>-17.254999999999999</c:v>
                </c:pt>
                <c:pt idx="8358">
                  <c:v>-17.183</c:v>
                </c:pt>
                <c:pt idx="8359">
                  <c:v>-17.187999999999999</c:v>
                </c:pt>
                <c:pt idx="8360">
                  <c:v>-17.152999999999999</c:v>
                </c:pt>
                <c:pt idx="8361">
                  <c:v>-17.123000000000001</c:v>
                </c:pt>
                <c:pt idx="8362">
                  <c:v>-17.207000000000001</c:v>
                </c:pt>
                <c:pt idx="8363">
                  <c:v>-17.149999999999999</c:v>
                </c:pt>
                <c:pt idx="8364">
                  <c:v>-17.074999999999999</c:v>
                </c:pt>
                <c:pt idx="8365">
                  <c:v>-16.997</c:v>
                </c:pt>
                <c:pt idx="8366">
                  <c:v>-17.053999999999988</c:v>
                </c:pt>
                <c:pt idx="8367">
                  <c:v>-17.105</c:v>
                </c:pt>
                <c:pt idx="8368">
                  <c:v>-16.994</c:v>
                </c:pt>
                <c:pt idx="8369">
                  <c:v>-16.92499999999999</c:v>
                </c:pt>
                <c:pt idx="8370">
                  <c:v>-16.916</c:v>
                </c:pt>
                <c:pt idx="8371">
                  <c:v>-16.808</c:v>
                </c:pt>
                <c:pt idx="8372">
                  <c:v>-16.847000000000001</c:v>
                </c:pt>
                <c:pt idx="8373">
                  <c:v>-16.847000000000001</c:v>
                </c:pt>
                <c:pt idx="8374">
                  <c:v>-16.904</c:v>
                </c:pt>
                <c:pt idx="8375">
                  <c:v>-16.963999999999984</c:v>
                </c:pt>
                <c:pt idx="8376">
                  <c:v>-16.895</c:v>
                </c:pt>
                <c:pt idx="8377">
                  <c:v>-16.74499999999999</c:v>
                </c:pt>
                <c:pt idx="8378">
                  <c:v>-16.823</c:v>
                </c:pt>
                <c:pt idx="8379">
                  <c:v>-16.774999999999999</c:v>
                </c:pt>
                <c:pt idx="8380">
                  <c:v>-16.838000000000001</c:v>
                </c:pt>
                <c:pt idx="8381">
                  <c:v>-16.73</c:v>
                </c:pt>
                <c:pt idx="8382">
                  <c:v>-16.707000000000001</c:v>
                </c:pt>
                <c:pt idx="8383">
                  <c:v>-16.608000000000001</c:v>
                </c:pt>
                <c:pt idx="8384">
                  <c:v>-16.632999999999999</c:v>
                </c:pt>
                <c:pt idx="8385">
                  <c:v>-16.635999999999999</c:v>
                </c:pt>
                <c:pt idx="8386">
                  <c:v>-16.542999999999989</c:v>
                </c:pt>
                <c:pt idx="8387">
                  <c:v>-16.536000000000001</c:v>
                </c:pt>
                <c:pt idx="8388">
                  <c:v>-16.504999999999999</c:v>
                </c:pt>
                <c:pt idx="8389">
                  <c:v>-16.657000000000011</c:v>
                </c:pt>
                <c:pt idx="8390">
                  <c:v>-16.545000000000002</c:v>
                </c:pt>
                <c:pt idx="8391">
                  <c:v>-16.387</c:v>
                </c:pt>
                <c:pt idx="8392">
                  <c:v>-16.367999999999999</c:v>
                </c:pt>
                <c:pt idx="8393">
                  <c:v>-16.349</c:v>
                </c:pt>
                <c:pt idx="8394">
                  <c:v>-16.355</c:v>
                </c:pt>
                <c:pt idx="8395">
                  <c:v>-16.405999999999985</c:v>
                </c:pt>
                <c:pt idx="8396">
                  <c:v>-16.286999999999985</c:v>
                </c:pt>
                <c:pt idx="8397">
                  <c:v>-16.260000000000002</c:v>
                </c:pt>
                <c:pt idx="8398">
                  <c:v>-16.221999999999991</c:v>
                </c:pt>
                <c:pt idx="8399">
                  <c:v>-16.234000000000005</c:v>
                </c:pt>
                <c:pt idx="8400">
                  <c:v>-16.277999999999999</c:v>
                </c:pt>
                <c:pt idx="8401">
                  <c:v>-16.125</c:v>
                </c:pt>
                <c:pt idx="8402">
                  <c:v>-16.149999999999999</c:v>
                </c:pt>
                <c:pt idx="8403">
                  <c:v>-16.103999999999999</c:v>
                </c:pt>
                <c:pt idx="8404">
                  <c:v>-16.094000000000001</c:v>
                </c:pt>
                <c:pt idx="8405">
                  <c:v>-16.123000000000001</c:v>
                </c:pt>
                <c:pt idx="8406">
                  <c:v>-15.995000000000005</c:v>
                </c:pt>
                <c:pt idx="8407">
                  <c:v>-15.947999999999999</c:v>
                </c:pt>
                <c:pt idx="8408">
                  <c:v>-16.029</c:v>
                </c:pt>
                <c:pt idx="8409">
                  <c:v>-17.14</c:v>
                </c:pt>
                <c:pt idx="8410">
                  <c:v>-18.206</c:v>
                </c:pt>
                <c:pt idx="8411">
                  <c:v>-18.957000000000001</c:v>
                </c:pt>
                <c:pt idx="8412">
                  <c:v>-19.489999999999981</c:v>
                </c:pt>
                <c:pt idx="8413">
                  <c:v>-19.827999999999999</c:v>
                </c:pt>
                <c:pt idx="8414">
                  <c:v>-20.077000000000005</c:v>
                </c:pt>
                <c:pt idx="8415">
                  <c:v>-20.385999999999989</c:v>
                </c:pt>
                <c:pt idx="8416">
                  <c:v>-20.632999999999999</c:v>
                </c:pt>
                <c:pt idx="8417">
                  <c:v>-20.83100000000001</c:v>
                </c:pt>
                <c:pt idx="8418">
                  <c:v>-21.082999999999981</c:v>
                </c:pt>
                <c:pt idx="8419">
                  <c:v>-21.221</c:v>
                </c:pt>
                <c:pt idx="8420">
                  <c:v>-21.597000000000001</c:v>
                </c:pt>
                <c:pt idx="8421">
                  <c:v>-21.741</c:v>
                </c:pt>
                <c:pt idx="8422">
                  <c:v>-22.007999999999999</c:v>
                </c:pt>
                <c:pt idx="8423">
                  <c:v>-22.11900000000001</c:v>
                </c:pt>
                <c:pt idx="8424">
                  <c:v>-22.24499999999999</c:v>
                </c:pt>
                <c:pt idx="8425">
                  <c:v>-22.404</c:v>
                </c:pt>
                <c:pt idx="8426">
                  <c:v>-21.552</c:v>
                </c:pt>
                <c:pt idx="8427">
                  <c:v>-20.675000000000001</c:v>
                </c:pt>
                <c:pt idx="8428">
                  <c:v>-19.936</c:v>
                </c:pt>
                <c:pt idx="8429">
                  <c:v>-19.577999999999999</c:v>
                </c:pt>
                <c:pt idx="8430">
                  <c:v>-19.221</c:v>
                </c:pt>
                <c:pt idx="8431">
                  <c:v>-19.061999999999991</c:v>
                </c:pt>
                <c:pt idx="8432">
                  <c:v>-18.879000000000001</c:v>
                </c:pt>
                <c:pt idx="8433">
                  <c:v>-18.741</c:v>
                </c:pt>
                <c:pt idx="8434">
                  <c:v>-18.747</c:v>
                </c:pt>
                <c:pt idx="8435">
                  <c:v>-18.681000000000001</c:v>
                </c:pt>
                <c:pt idx="8436">
                  <c:v>-18.59</c:v>
                </c:pt>
                <c:pt idx="8437">
                  <c:v>-18.491</c:v>
                </c:pt>
                <c:pt idx="8438">
                  <c:v>-18.353000000000005</c:v>
                </c:pt>
                <c:pt idx="8439">
                  <c:v>-18.268999999999981</c:v>
                </c:pt>
                <c:pt idx="8440">
                  <c:v>-18.26599999999998</c:v>
                </c:pt>
                <c:pt idx="8441">
                  <c:v>-18.257000000000001</c:v>
                </c:pt>
                <c:pt idx="8442">
                  <c:v>-18.227</c:v>
                </c:pt>
                <c:pt idx="8443">
                  <c:v>-18.125</c:v>
                </c:pt>
                <c:pt idx="8444">
                  <c:v>-18.094999999999999</c:v>
                </c:pt>
                <c:pt idx="8445">
                  <c:v>-17.995999999999984</c:v>
                </c:pt>
                <c:pt idx="8446">
                  <c:v>-18.004999999999999</c:v>
                </c:pt>
                <c:pt idx="8447">
                  <c:v>-17.962999999999983</c:v>
                </c:pt>
                <c:pt idx="8448">
                  <c:v>-17.855</c:v>
                </c:pt>
                <c:pt idx="8449">
                  <c:v>-17.812999999999999</c:v>
                </c:pt>
                <c:pt idx="8450">
                  <c:v>-17.852</c:v>
                </c:pt>
                <c:pt idx="8451">
                  <c:v>-17.751000000000001</c:v>
                </c:pt>
                <c:pt idx="8452">
                  <c:v>-17.785999999999984</c:v>
                </c:pt>
                <c:pt idx="8453">
                  <c:v>-17.774000000000001</c:v>
                </c:pt>
                <c:pt idx="8454">
                  <c:v>-17.681999999999999</c:v>
                </c:pt>
                <c:pt idx="8455">
                  <c:v>-17.67700000000001</c:v>
                </c:pt>
                <c:pt idx="8456">
                  <c:v>-17.62</c:v>
                </c:pt>
                <c:pt idx="8457">
                  <c:v>-17.562999999999985</c:v>
                </c:pt>
                <c:pt idx="8458">
                  <c:v>-17.529</c:v>
                </c:pt>
                <c:pt idx="8459">
                  <c:v>-17.501000000000001</c:v>
                </c:pt>
                <c:pt idx="8460">
                  <c:v>-17.535</c:v>
                </c:pt>
                <c:pt idx="8461">
                  <c:v>-17.542999999999989</c:v>
                </c:pt>
                <c:pt idx="8462">
                  <c:v>-17.452999999999989</c:v>
                </c:pt>
                <c:pt idx="8463">
                  <c:v>-17.439</c:v>
                </c:pt>
                <c:pt idx="8464">
                  <c:v>-17.367999999999999</c:v>
                </c:pt>
                <c:pt idx="8465">
                  <c:v>-17.355</c:v>
                </c:pt>
                <c:pt idx="8466">
                  <c:v>-17.291</c:v>
                </c:pt>
                <c:pt idx="8467">
                  <c:v>-17.393000000000001</c:v>
                </c:pt>
                <c:pt idx="8468">
                  <c:v>-17.300999999999988</c:v>
                </c:pt>
                <c:pt idx="8469">
                  <c:v>-17.202000000000002</c:v>
                </c:pt>
                <c:pt idx="8470">
                  <c:v>-17.221999999999991</c:v>
                </c:pt>
                <c:pt idx="8471">
                  <c:v>-17.253</c:v>
                </c:pt>
                <c:pt idx="8472">
                  <c:v>-17.172999999999988</c:v>
                </c:pt>
                <c:pt idx="8473">
                  <c:v>-17.120999999999999</c:v>
                </c:pt>
                <c:pt idx="8474">
                  <c:v>-17.178000000000001</c:v>
                </c:pt>
                <c:pt idx="8475">
                  <c:v>-17.193000000000001</c:v>
                </c:pt>
                <c:pt idx="8476">
                  <c:v>-17.170000000000005</c:v>
                </c:pt>
                <c:pt idx="8477">
                  <c:v>-17.074999999999999</c:v>
                </c:pt>
                <c:pt idx="8478">
                  <c:v>-17.029</c:v>
                </c:pt>
                <c:pt idx="8479">
                  <c:v>-17.009</c:v>
                </c:pt>
                <c:pt idx="8480">
                  <c:v>-16.992999999999984</c:v>
                </c:pt>
                <c:pt idx="8481">
                  <c:v>-16.986999999999981</c:v>
                </c:pt>
                <c:pt idx="8482">
                  <c:v>-17.016999999999999</c:v>
                </c:pt>
                <c:pt idx="8483">
                  <c:v>-16.925999999999981</c:v>
                </c:pt>
                <c:pt idx="8484">
                  <c:v>-16.985999999999983</c:v>
                </c:pt>
                <c:pt idx="8485">
                  <c:v>-16.890999999999988</c:v>
                </c:pt>
                <c:pt idx="8486">
                  <c:v>-16.984000000000002</c:v>
                </c:pt>
                <c:pt idx="8487">
                  <c:v>-16.884</c:v>
                </c:pt>
                <c:pt idx="8488">
                  <c:v>-16.893999999999988</c:v>
                </c:pt>
                <c:pt idx="8489">
                  <c:v>-16.905999999999985</c:v>
                </c:pt>
                <c:pt idx="8490">
                  <c:v>-16.788999999999984</c:v>
                </c:pt>
                <c:pt idx="8491">
                  <c:v>-16.808</c:v>
                </c:pt>
                <c:pt idx="8492">
                  <c:v>-16.61900000000001</c:v>
                </c:pt>
                <c:pt idx="8493">
                  <c:v>-16.516999999999999</c:v>
                </c:pt>
                <c:pt idx="8494">
                  <c:v>-16.577000000000005</c:v>
                </c:pt>
                <c:pt idx="8495">
                  <c:v>-16.567999999999991</c:v>
                </c:pt>
                <c:pt idx="8496">
                  <c:v>-16.541</c:v>
                </c:pt>
                <c:pt idx="8497">
                  <c:v>-16.484000000000002</c:v>
                </c:pt>
                <c:pt idx="8498">
                  <c:v>-16.535</c:v>
                </c:pt>
                <c:pt idx="8499">
                  <c:v>-16.606999999999999</c:v>
                </c:pt>
                <c:pt idx="8500">
                  <c:v>-16.61000000000001</c:v>
                </c:pt>
                <c:pt idx="8501">
                  <c:v>-16.556000000000001</c:v>
                </c:pt>
                <c:pt idx="8502">
                  <c:v>-16.44199999999999</c:v>
                </c:pt>
                <c:pt idx="8503">
                  <c:v>-16.315000000000001</c:v>
                </c:pt>
                <c:pt idx="8504">
                  <c:v>-16.335000000000001</c:v>
                </c:pt>
                <c:pt idx="8505">
                  <c:v>-16.315000000000001</c:v>
                </c:pt>
                <c:pt idx="8506">
                  <c:v>-16.356000000000005</c:v>
                </c:pt>
                <c:pt idx="8507">
                  <c:v>-16.347000000000001</c:v>
                </c:pt>
                <c:pt idx="8508">
                  <c:v>-16.25</c:v>
                </c:pt>
                <c:pt idx="8509">
                  <c:v>-16.228999999999989</c:v>
                </c:pt>
                <c:pt idx="8510">
                  <c:v>-16.234999999999999</c:v>
                </c:pt>
                <c:pt idx="8511">
                  <c:v>-16.315000000000001</c:v>
                </c:pt>
                <c:pt idx="8512">
                  <c:v>-16.228999999999989</c:v>
                </c:pt>
                <c:pt idx="8513">
                  <c:v>-16.097000000000001</c:v>
                </c:pt>
                <c:pt idx="8514">
                  <c:v>-16.07</c:v>
                </c:pt>
                <c:pt idx="8515">
                  <c:v>-16.02</c:v>
                </c:pt>
                <c:pt idx="8516">
                  <c:v>-16.047000000000001</c:v>
                </c:pt>
                <c:pt idx="8517">
                  <c:v>-16.08499999999999</c:v>
                </c:pt>
                <c:pt idx="8518">
                  <c:v>-15.988</c:v>
                </c:pt>
                <c:pt idx="8519">
                  <c:v>-15.97</c:v>
                </c:pt>
                <c:pt idx="8520">
                  <c:v>-15.967000000000002</c:v>
                </c:pt>
                <c:pt idx="8521">
                  <c:v>-16.158999999999999</c:v>
                </c:pt>
                <c:pt idx="8522">
                  <c:v>-17.381999999999991</c:v>
                </c:pt>
                <c:pt idx="8523">
                  <c:v>-18.324999999999999</c:v>
                </c:pt>
                <c:pt idx="8524">
                  <c:v>-19.048999999999989</c:v>
                </c:pt>
                <c:pt idx="8525">
                  <c:v>-19.526</c:v>
                </c:pt>
                <c:pt idx="8526">
                  <c:v>-19.763999999999989</c:v>
                </c:pt>
                <c:pt idx="8527">
                  <c:v>-20.061</c:v>
                </c:pt>
                <c:pt idx="8528">
                  <c:v>-20.388000000000002</c:v>
                </c:pt>
                <c:pt idx="8529">
                  <c:v>-20.591999999999999</c:v>
                </c:pt>
                <c:pt idx="8530">
                  <c:v>-20.797000000000001</c:v>
                </c:pt>
                <c:pt idx="8531">
                  <c:v>-21.120999999999999</c:v>
                </c:pt>
                <c:pt idx="8532">
                  <c:v>-21.321999999999999</c:v>
                </c:pt>
                <c:pt idx="8533">
                  <c:v>-21.481000000000002</c:v>
                </c:pt>
                <c:pt idx="8534">
                  <c:v>-21.781999999999989</c:v>
                </c:pt>
                <c:pt idx="8535">
                  <c:v>-21.99199999999999</c:v>
                </c:pt>
                <c:pt idx="8536">
                  <c:v>-22.07</c:v>
                </c:pt>
                <c:pt idx="8537">
                  <c:v>-22.277000000000001</c:v>
                </c:pt>
                <c:pt idx="8538">
                  <c:v>-22.315999999999999</c:v>
                </c:pt>
                <c:pt idx="8539">
                  <c:v>-20.818000000000001</c:v>
                </c:pt>
                <c:pt idx="8540">
                  <c:v>-20.26499999999999</c:v>
                </c:pt>
                <c:pt idx="8541">
                  <c:v>-19.784999999999989</c:v>
                </c:pt>
                <c:pt idx="8542">
                  <c:v>-19.486999999999981</c:v>
                </c:pt>
                <c:pt idx="8543">
                  <c:v>-19.225999999999988</c:v>
                </c:pt>
                <c:pt idx="8544">
                  <c:v>-19.05</c:v>
                </c:pt>
                <c:pt idx="8545">
                  <c:v>-18.905999999999985</c:v>
                </c:pt>
                <c:pt idx="8546">
                  <c:v>-18.809000000000001</c:v>
                </c:pt>
                <c:pt idx="8547">
                  <c:v>-18.638999999999999</c:v>
                </c:pt>
                <c:pt idx="8548">
                  <c:v>-18.57</c:v>
                </c:pt>
                <c:pt idx="8549">
                  <c:v>-18.548999999999989</c:v>
                </c:pt>
                <c:pt idx="8550">
                  <c:v>-18.434000000000001</c:v>
                </c:pt>
                <c:pt idx="8551">
                  <c:v>-18.404</c:v>
                </c:pt>
                <c:pt idx="8552">
                  <c:v>-18.388000000000002</c:v>
                </c:pt>
                <c:pt idx="8553">
                  <c:v>-18.305</c:v>
                </c:pt>
                <c:pt idx="8554">
                  <c:v>-18.24499999999999</c:v>
                </c:pt>
                <c:pt idx="8555">
                  <c:v>-18.215</c:v>
                </c:pt>
                <c:pt idx="8556">
                  <c:v>-18.190999999999999</c:v>
                </c:pt>
                <c:pt idx="8557">
                  <c:v>-18.138999999999999</c:v>
                </c:pt>
                <c:pt idx="8558">
                  <c:v>-18.120999999999999</c:v>
                </c:pt>
                <c:pt idx="8559">
                  <c:v>-17.994</c:v>
                </c:pt>
                <c:pt idx="8560">
                  <c:v>-18.073</c:v>
                </c:pt>
                <c:pt idx="8561">
                  <c:v>-17.991</c:v>
                </c:pt>
                <c:pt idx="8562">
                  <c:v>-17.870999999999999</c:v>
                </c:pt>
                <c:pt idx="8563">
                  <c:v>-17.901</c:v>
                </c:pt>
                <c:pt idx="8564">
                  <c:v>-17.818000000000001</c:v>
                </c:pt>
                <c:pt idx="8565">
                  <c:v>-17.876000000000001</c:v>
                </c:pt>
                <c:pt idx="8566">
                  <c:v>-17.815999999999999</c:v>
                </c:pt>
                <c:pt idx="8567">
                  <c:v>-17.747</c:v>
                </c:pt>
                <c:pt idx="8568">
                  <c:v>-17.669</c:v>
                </c:pt>
                <c:pt idx="8569">
                  <c:v>-17.690000000000001</c:v>
                </c:pt>
                <c:pt idx="8570">
                  <c:v>-17.57</c:v>
                </c:pt>
                <c:pt idx="8571">
                  <c:v>-17.533999999999999</c:v>
                </c:pt>
                <c:pt idx="8572">
                  <c:v>-17.564</c:v>
                </c:pt>
                <c:pt idx="8573">
                  <c:v>-17.477</c:v>
                </c:pt>
                <c:pt idx="8574">
                  <c:v>-17.467999999999989</c:v>
                </c:pt>
                <c:pt idx="8575">
                  <c:v>-17.474</c:v>
                </c:pt>
                <c:pt idx="8576">
                  <c:v>-17.428999999999981</c:v>
                </c:pt>
                <c:pt idx="8577">
                  <c:v>-17.381</c:v>
                </c:pt>
                <c:pt idx="8578">
                  <c:v>-17.381</c:v>
                </c:pt>
                <c:pt idx="8579">
                  <c:v>-17.443999999999988</c:v>
                </c:pt>
                <c:pt idx="8580">
                  <c:v>-17.36</c:v>
                </c:pt>
                <c:pt idx="8581">
                  <c:v>-17.3</c:v>
                </c:pt>
                <c:pt idx="8582">
                  <c:v>-17.353999999999999</c:v>
                </c:pt>
                <c:pt idx="8583">
                  <c:v>-17.239999999999988</c:v>
                </c:pt>
                <c:pt idx="8584">
                  <c:v>-17.27</c:v>
                </c:pt>
                <c:pt idx="8585">
                  <c:v>-17.207000000000001</c:v>
                </c:pt>
                <c:pt idx="8586">
                  <c:v>-17.245999999999984</c:v>
                </c:pt>
                <c:pt idx="8587">
                  <c:v>-17.186</c:v>
                </c:pt>
                <c:pt idx="8588">
                  <c:v>-17.170999999999999</c:v>
                </c:pt>
                <c:pt idx="8589">
                  <c:v>-17.09</c:v>
                </c:pt>
                <c:pt idx="8590">
                  <c:v>-17.117000000000012</c:v>
                </c:pt>
                <c:pt idx="8591">
                  <c:v>-17.036000000000001</c:v>
                </c:pt>
                <c:pt idx="8592">
                  <c:v>-16.954999999999988</c:v>
                </c:pt>
                <c:pt idx="8593">
                  <c:v>-17.105</c:v>
                </c:pt>
                <c:pt idx="8594">
                  <c:v>-17.021000000000001</c:v>
                </c:pt>
                <c:pt idx="8595">
                  <c:v>-16.954999999999988</c:v>
                </c:pt>
                <c:pt idx="8596">
                  <c:v>-17.059999999999999</c:v>
                </c:pt>
                <c:pt idx="8597">
                  <c:v>-16.954999999999988</c:v>
                </c:pt>
                <c:pt idx="8598">
                  <c:v>-16.855</c:v>
                </c:pt>
                <c:pt idx="8599">
                  <c:v>-16.917999999999999</c:v>
                </c:pt>
                <c:pt idx="8600">
                  <c:v>-16.888000000000002</c:v>
                </c:pt>
                <c:pt idx="8601">
                  <c:v>-16.771000000000001</c:v>
                </c:pt>
                <c:pt idx="8602">
                  <c:v>-16.812999999999999</c:v>
                </c:pt>
                <c:pt idx="8603">
                  <c:v>-16.809999999999999</c:v>
                </c:pt>
                <c:pt idx="8604">
                  <c:v>-16.83400000000001</c:v>
                </c:pt>
                <c:pt idx="8605">
                  <c:v>-16.852</c:v>
                </c:pt>
                <c:pt idx="8606">
                  <c:v>-16.699000000000005</c:v>
                </c:pt>
                <c:pt idx="8607">
                  <c:v>-16.620999999999999</c:v>
                </c:pt>
                <c:pt idx="8608">
                  <c:v>-16.618000000000009</c:v>
                </c:pt>
                <c:pt idx="8609">
                  <c:v>-16.552</c:v>
                </c:pt>
                <c:pt idx="8610">
                  <c:v>-16.542999999999989</c:v>
                </c:pt>
                <c:pt idx="8611">
                  <c:v>-16.576000000000001</c:v>
                </c:pt>
                <c:pt idx="8612">
                  <c:v>-16.527999999999999</c:v>
                </c:pt>
                <c:pt idx="8613">
                  <c:v>-16.414000000000001</c:v>
                </c:pt>
                <c:pt idx="8614">
                  <c:v>-16.381</c:v>
                </c:pt>
                <c:pt idx="8615">
                  <c:v>-16.326000000000001</c:v>
                </c:pt>
                <c:pt idx="8616">
                  <c:v>-16.349</c:v>
                </c:pt>
                <c:pt idx="8617">
                  <c:v>-16.277999999999999</c:v>
                </c:pt>
                <c:pt idx="8618">
                  <c:v>-16.271999999999988</c:v>
                </c:pt>
                <c:pt idx="8619">
                  <c:v>-16.245999999999984</c:v>
                </c:pt>
                <c:pt idx="8620">
                  <c:v>-16.207999999999988</c:v>
                </c:pt>
                <c:pt idx="8621">
                  <c:v>-16.187000000000001</c:v>
                </c:pt>
                <c:pt idx="8622">
                  <c:v>-16.099</c:v>
                </c:pt>
                <c:pt idx="8623">
                  <c:v>-16.09</c:v>
                </c:pt>
                <c:pt idx="8624">
                  <c:v>-16.071999999999999</c:v>
                </c:pt>
                <c:pt idx="8625">
                  <c:v>-16.056999999999999</c:v>
                </c:pt>
                <c:pt idx="8626">
                  <c:v>-15.981</c:v>
                </c:pt>
                <c:pt idx="8627">
                  <c:v>-16.015999999999988</c:v>
                </c:pt>
                <c:pt idx="8628">
                  <c:v>-16.106999999999999</c:v>
                </c:pt>
                <c:pt idx="8629">
                  <c:v>-16.097000000000001</c:v>
                </c:pt>
                <c:pt idx="8630">
                  <c:v>-16.108000000000001</c:v>
                </c:pt>
                <c:pt idx="8631">
                  <c:v>-15.989000000000004</c:v>
                </c:pt>
                <c:pt idx="8632">
                  <c:v>-16.027000000000001</c:v>
                </c:pt>
                <c:pt idx="8633">
                  <c:v>-16.018999999999988</c:v>
                </c:pt>
                <c:pt idx="8634">
                  <c:v>-15.96</c:v>
                </c:pt>
                <c:pt idx="8635">
                  <c:v>-15.935</c:v>
                </c:pt>
                <c:pt idx="8636">
                  <c:v>-15.983000000000002</c:v>
                </c:pt>
                <c:pt idx="8637">
                  <c:v>-15.905000000000005</c:v>
                </c:pt>
                <c:pt idx="8638">
                  <c:v>-15.857000000000006</c:v>
                </c:pt>
                <c:pt idx="8639">
                  <c:v>-15.893000000000002</c:v>
                </c:pt>
                <c:pt idx="8640">
                  <c:v>-15.992000000000004</c:v>
                </c:pt>
              </c:numCache>
            </c:numRef>
          </c:val>
          <c:smooth val="0"/>
          <c:extLst xmlns:c16r2="http://schemas.microsoft.com/office/drawing/2015/06/chart">
            <c:ext xmlns:c16="http://schemas.microsoft.com/office/drawing/2014/chart" uri="{C3380CC4-5D6E-409C-BE32-E72D297353CC}">
              <c16:uniqueId val="{00000000-18B2-48FA-9F9C-3E1CBD4AA511}"/>
            </c:ext>
          </c:extLst>
        </c:ser>
        <c:dLbls>
          <c:showLegendKey val="0"/>
          <c:showVal val="0"/>
          <c:showCatName val="0"/>
          <c:showSerName val="0"/>
          <c:showPercent val="0"/>
          <c:showBubbleSize val="0"/>
        </c:dLbls>
        <c:smooth val="0"/>
        <c:axId val="161521344"/>
        <c:axId val="161333960"/>
        <c:extLst xmlns:c16r2="http://schemas.microsoft.com/office/drawing/2015/06/chart">
          <c:ext xmlns:c15="http://schemas.microsoft.com/office/drawing/2012/chart" uri="{02D57815-91ED-43cb-92C2-25804820EDAC}">
            <c15:filteredLineSeries>
              <c15:ser>
                <c:idx val="0"/>
                <c:order val="0"/>
                <c:tx>
                  <c:v>ENSAYO_1</c:v>
                </c:tx>
                <c:spPr>
                  <a:ln w="3175" cap="rnd">
                    <a:solidFill>
                      <a:schemeClr val="accent1"/>
                    </a:solidFill>
                    <a:round/>
                  </a:ln>
                  <a:effectLst/>
                </c:spPr>
                <c:marker>
                  <c:symbol val="none"/>
                </c:marker>
                <c:cat>
                  <c:strRef>
                    <c:extLst xmlns:c16r2="http://schemas.microsoft.com/office/drawing/2015/06/chart">
                      <c:ext uri="{02D57815-91ED-43cb-92C2-25804820EDAC}">
                        <c15:formulaRef>
                          <c15:sqref>'Tº INTERIOR'!$A$2:$A$8642</c15:sqref>
                        </c15:formulaRef>
                      </c:ext>
                    </c:extLst>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extLst xmlns:c16r2="http://schemas.microsoft.com/office/drawing/2015/06/chart">
                      <c:ext uri="{02D57815-91ED-43cb-92C2-25804820EDAC}">
                        <c15:formulaRef>
                          <c15:sqref>'Tº INTERIOR'!$B$2:$B$8642</c15:sqref>
                        </c15:formulaRef>
                      </c:ext>
                    </c:extLst>
                    <c:numCache>
                      <c:formatCode>General</c:formatCode>
                      <c:ptCount val="8641"/>
                      <c:pt idx="0">
                        <c:v>-20.507999999999999</c:v>
                      </c:pt>
                      <c:pt idx="1">
                        <c:v>-20.184000000000001</c:v>
                      </c:pt>
                      <c:pt idx="2">
                        <c:v>-19.806000000000001</c:v>
                      </c:pt>
                      <c:pt idx="3">
                        <c:v>-19.34</c:v>
                      </c:pt>
                      <c:pt idx="4">
                        <c:v>-19.010000000000002</c:v>
                      </c:pt>
                      <c:pt idx="5">
                        <c:v>-18.736999999999998</c:v>
                      </c:pt>
                      <c:pt idx="6">
                        <c:v>-18.492999999999999</c:v>
                      </c:pt>
                      <c:pt idx="7">
                        <c:v>-18.355</c:v>
                      </c:pt>
                      <c:pt idx="8">
                        <c:v>-18.193000000000001</c:v>
                      </c:pt>
                      <c:pt idx="9">
                        <c:v>-18.103000000000002</c:v>
                      </c:pt>
                      <c:pt idx="10">
                        <c:v>-18.013000000000002</c:v>
                      </c:pt>
                      <c:pt idx="11">
                        <c:v>-17.896000000000001</c:v>
                      </c:pt>
                      <c:pt idx="12">
                        <c:v>-17.719000000000001</c:v>
                      </c:pt>
                      <c:pt idx="13">
                        <c:v>-17.655000000000001</c:v>
                      </c:pt>
                      <c:pt idx="14">
                        <c:v>-17.707000000000001</c:v>
                      </c:pt>
                      <c:pt idx="15">
                        <c:v>-17.492999999999999</c:v>
                      </c:pt>
                      <c:pt idx="16">
                        <c:v>-17.46</c:v>
                      </c:pt>
                      <c:pt idx="17">
                        <c:v>-17.321999999999999</c:v>
                      </c:pt>
                      <c:pt idx="18">
                        <c:v>-17.25</c:v>
                      </c:pt>
                      <c:pt idx="19">
                        <c:v>-17.207999999999998</c:v>
                      </c:pt>
                      <c:pt idx="20">
                        <c:v>-17.141999999999999</c:v>
                      </c:pt>
                      <c:pt idx="21">
                        <c:v>-17.085000000000001</c:v>
                      </c:pt>
                      <c:pt idx="22">
                        <c:v>-17.001000000000001</c:v>
                      </c:pt>
                      <c:pt idx="23">
                        <c:v>-16.896000000000001</c:v>
                      </c:pt>
                      <c:pt idx="24">
                        <c:v>-16.832999999999998</c:v>
                      </c:pt>
                      <c:pt idx="25">
                        <c:v>-16.788</c:v>
                      </c:pt>
                      <c:pt idx="26">
                        <c:v>-16.757999999999999</c:v>
                      </c:pt>
                      <c:pt idx="27">
                        <c:v>-16.690999999999999</c:v>
                      </c:pt>
                      <c:pt idx="28">
                        <c:v>-16.568000000000001</c:v>
                      </c:pt>
                      <c:pt idx="29">
                        <c:v>-16.574000000000002</c:v>
                      </c:pt>
                      <c:pt idx="30">
                        <c:v>-16.553000000000001</c:v>
                      </c:pt>
                      <c:pt idx="31">
                        <c:v>-16.433</c:v>
                      </c:pt>
                      <c:pt idx="32">
                        <c:v>-16.359000000000002</c:v>
                      </c:pt>
                      <c:pt idx="33">
                        <c:v>-16.28</c:v>
                      </c:pt>
                      <c:pt idx="34">
                        <c:v>-16.178999999999998</c:v>
                      </c:pt>
                      <c:pt idx="35">
                        <c:v>-16.187999999999999</c:v>
                      </c:pt>
                      <c:pt idx="36">
                        <c:v>-16.140999999999998</c:v>
                      </c:pt>
                      <c:pt idx="37">
                        <c:v>-16.041</c:v>
                      </c:pt>
                      <c:pt idx="38">
                        <c:v>-15.981999999999999</c:v>
                      </c:pt>
                      <c:pt idx="39">
                        <c:v>-15.882</c:v>
                      </c:pt>
                      <c:pt idx="40">
                        <c:v>-15.846</c:v>
                      </c:pt>
                      <c:pt idx="41">
                        <c:v>-15.808</c:v>
                      </c:pt>
                      <c:pt idx="42">
                        <c:v>-15.757999999999999</c:v>
                      </c:pt>
                      <c:pt idx="43">
                        <c:v>-15.734</c:v>
                      </c:pt>
                      <c:pt idx="44">
                        <c:v>-15.711</c:v>
                      </c:pt>
                      <c:pt idx="45">
                        <c:v>-15.702</c:v>
                      </c:pt>
                      <c:pt idx="46">
                        <c:v>-15.602</c:v>
                      </c:pt>
                      <c:pt idx="47">
                        <c:v>-15.487</c:v>
                      </c:pt>
                      <c:pt idx="48">
                        <c:v>-15.481</c:v>
                      </c:pt>
                      <c:pt idx="49">
                        <c:v>-15.477</c:v>
                      </c:pt>
                      <c:pt idx="50">
                        <c:v>-15.411</c:v>
                      </c:pt>
                      <c:pt idx="51">
                        <c:v>-15.285</c:v>
                      </c:pt>
                      <c:pt idx="52">
                        <c:v>-15.214</c:v>
                      </c:pt>
                      <c:pt idx="53">
                        <c:v>-15.167</c:v>
                      </c:pt>
                      <c:pt idx="54">
                        <c:v>-15.144</c:v>
                      </c:pt>
                      <c:pt idx="55">
                        <c:v>-15.096</c:v>
                      </c:pt>
                      <c:pt idx="56">
                        <c:v>-15.106999999999999</c:v>
                      </c:pt>
                      <c:pt idx="57">
                        <c:v>-15.066000000000001</c:v>
                      </c:pt>
                      <c:pt idx="58">
                        <c:v>-15.007</c:v>
                      </c:pt>
                      <c:pt idx="59">
                        <c:v>-14.91</c:v>
                      </c:pt>
                      <c:pt idx="60">
                        <c:v>-14.798</c:v>
                      </c:pt>
                      <c:pt idx="61">
                        <c:v>-15.356999999999999</c:v>
                      </c:pt>
                      <c:pt idx="62">
                        <c:v>-16.661000000000001</c:v>
                      </c:pt>
                      <c:pt idx="63">
                        <c:v>-17.875</c:v>
                      </c:pt>
                      <c:pt idx="64">
                        <c:v>-18.695</c:v>
                      </c:pt>
                      <c:pt idx="65">
                        <c:v>-19.303999999999998</c:v>
                      </c:pt>
                      <c:pt idx="66">
                        <c:v>-19.689</c:v>
                      </c:pt>
                      <c:pt idx="67">
                        <c:v>-20.007000000000001</c:v>
                      </c:pt>
                      <c:pt idx="68">
                        <c:v>-20.123999999999999</c:v>
                      </c:pt>
                      <c:pt idx="69">
                        <c:v>-20.315999999999999</c:v>
                      </c:pt>
                      <c:pt idx="70">
                        <c:v>-20.736999999999998</c:v>
                      </c:pt>
                      <c:pt idx="71">
                        <c:v>-21.033999999999999</c:v>
                      </c:pt>
                      <c:pt idx="72">
                        <c:v>-21.262</c:v>
                      </c:pt>
                      <c:pt idx="73">
                        <c:v>-21.504000000000001</c:v>
                      </c:pt>
                      <c:pt idx="74">
                        <c:v>-21.829000000000001</c:v>
                      </c:pt>
                      <c:pt idx="75">
                        <c:v>-21.988</c:v>
                      </c:pt>
                      <c:pt idx="76">
                        <c:v>-22.152999999999999</c:v>
                      </c:pt>
                      <c:pt idx="77">
                        <c:v>-22.318999999999999</c:v>
                      </c:pt>
                      <c:pt idx="78">
                        <c:v>-22.501000000000001</c:v>
                      </c:pt>
                      <c:pt idx="79">
                        <c:v>-21.6</c:v>
                      </c:pt>
                      <c:pt idx="80">
                        <c:v>-21.007000000000001</c:v>
                      </c:pt>
                      <c:pt idx="81">
                        <c:v>-20.481000000000002</c:v>
                      </c:pt>
                      <c:pt idx="82">
                        <c:v>-19.904</c:v>
                      </c:pt>
                      <c:pt idx="83">
                        <c:v>-19.451000000000001</c:v>
                      </c:pt>
                      <c:pt idx="84">
                        <c:v>-19.088999999999999</c:v>
                      </c:pt>
                      <c:pt idx="85">
                        <c:v>-18.882000000000001</c:v>
                      </c:pt>
                      <c:pt idx="86">
                        <c:v>-18.614000000000001</c:v>
                      </c:pt>
                      <c:pt idx="87">
                        <c:v>-18.460999999999999</c:v>
                      </c:pt>
                      <c:pt idx="88">
                        <c:v>-18.326000000000001</c:v>
                      </c:pt>
                      <c:pt idx="89">
                        <c:v>-18.161000000000001</c:v>
                      </c:pt>
                      <c:pt idx="90">
                        <c:v>-18.131</c:v>
                      </c:pt>
                      <c:pt idx="91">
                        <c:v>-18.007000000000001</c:v>
                      </c:pt>
                      <c:pt idx="92">
                        <c:v>-17.893000000000001</c:v>
                      </c:pt>
                      <c:pt idx="93">
                        <c:v>-17.739999999999998</c:v>
                      </c:pt>
                      <c:pt idx="94">
                        <c:v>-17.635000000000002</c:v>
                      </c:pt>
                      <c:pt idx="95">
                        <c:v>-17.605</c:v>
                      </c:pt>
                      <c:pt idx="96">
                        <c:v>-17.5</c:v>
                      </c:pt>
                      <c:pt idx="97">
                        <c:v>-17.422000000000001</c:v>
                      </c:pt>
                      <c:pt idx="98">
                        <c:v>-17.332000000000001</c:v>
                      </c:pt>
                      <c:pt idx="99">
                        <c:v>-17.277999999999999</c:v>
                      </c:pt>
                      <c:pt idx="100">
                        <c:v>-17.169</c:v>
                      </c:pt>
                      <c:pt idx="101">
                        <c:v>-17.126999999999999</c:v>
                      </c:pt>
                      <c:pt idx="102">
                        <c:v>-17.100000000000001</c:v>
                      </c:pt>
                      <c:pt idx="103">
                        <c:v>-16.983000000000001</c:v>
                      </c:pt>
                      <c:pt idx="104">
                        <c:v>-16.917999999999999</c:v>
                      </c:pt>
                      <c:pt idx="105">
                        <c:v>-16.834</c:v>
                      </c:pt>
                      <c:pt idx="106">
                        <c:v>-16.812999999999999</c:v>
                      </c:pt>
                      <c:pt idx="107">
                        <c:v>-16.733000000000001</c:v>
                      </c:pt>
                      <c:pt idx="108">
                        <c:v>-16.635000000000002</c:v>
                      </c:pt>
                      <c:pt idx="109">
                        <c:v>-16.602</c:v>
                      </c:pt>
                      <c:pt idx="110">
                        <c:v>-16.536000000000001</c:v>
                      </c:pt>
                      <c:pt idx="111">
                        <c:v>-16.443000000000001</c:v>
                      </c:pt>
                      <c:pt idx="112">
                        <c:v>-16.41</c:v>
                      </c:pt>
                      <c:pt idx="113">
                        <c:v>-16.353999999999999</c:v>
                      </c:pt>
                      <c:pt idx="114">
                        <c:v>-16.312999999999999</c:v>
                      </c:pt>
                      <c:pt idx="115">
                        <c:v>-16.23</c:v>
                      </c:pt>
                      <c:pt idx="116">
                        <c:v>-16.123999999999999</c:v>
                      </c:pt>
                      <c:pt idx="117">
                        <c:v>-16.068000000000001</c:v>
                      </c:pt>
                      <c:pt idx="118">
                        <c:v>-16.056000000000001</c:v>
                      </c:pt>
                      <c:pt idx="119">
                        <c:v>-16.047000000000001</c:v>
                      </c:pt>
                      <c:pt idx="120">
                        <c:v>-15.988</c:v>
                      </c:pt>
                      <c:pt idx="121">
                        <c:v>-15.959</c:v>
                      </c:pt>
                      <c:pt idx="122">
                        <c:v>-15.85</c:v>
                      </c:pt>
                      <c:pt idx="123">
                        <c:v>-15.811999999999999</c:v>
                      </c:pt>
                      <c:pt idx="124">
                        <c:v>-15.773</c:v>
                      </c:pt>
                      <c:pt idx="125">
                        <c:v>-15.714</c:v>
                      </c:pt>
                      <c:pt idx="126">
                        <c:v>-15.638</c:v>
                      </c:pt>
                      <c:pt idx="127">
                        <c:v>-15.625999999999999</c:v>
                      </c:pt>
                      <c:pt idx="128">
                        <c:v>-15.587999999999999</c:v>
                      </c:pt>
                      <c:pt idx="129">
                        <c:v>-15.52</c:v>
                      </c:pt>
                      <c:pt idx="130">
                        <c:v>-15.436999999999999</c:v>
                      </c:pt>
                      <c:pt idx="131">
                        <c:v>-15.426</c:v>
                      </c:pt>
                      <c:pt idx="132">
                        <c:v>-15.352</c:v>
                      </c:pt>
                      <c:pt idx="133">
                        <c:v>-15.334</c:v>
                      </c:pt>
                      <c:pt idx="134">
                        <c:v>-15.257999999999999</c:v>
                      </c:pt>
                      <c:pt idx="135">
                        <c:v>-15.228</c:v>
                      </c:pt>
                      <c:pt idx="136">
                        <c:v>-15.137</c:v>
                      </c:pt>
                      <c:pt idx="137">
                        <c:v>-15.09</c:v>
                      </c:pt>
                      <c:pt idx="138">
                        <c:v>-15.077999999999999</c:v>
                      </c:pt>
                      <c:pt idx="139">
                        <c:v>-14.98</c:v>
                      </c:pt>
                      <c:pt idx="140">
                        <c:v>-14.962999999999999</c:v>
                      </c:pt>
                      <c:pt idx="141">
                        <c:v>-14.904</c:v>
                      </c:pt>
                      <c:pt idx="142">
                        <c:v>-14.840999999999999</c:v>
                      </c:pt>
                      <c:pt idx="143">
                        <c:v>-16.041</c:v>
                      </c:pt>
                      <c:pt idx="144">
                        <c:v>-17.452000000000002</c:v>
                      </c:pt>
                      <c:pt idx="145">
                        <c:v>-18.312999999999999</c:v>
                      </c:pt>
                      <c:pt idx="146">
                        <c:v>-19.11</c:v>
                      </c:pt>
                      <c:pt idx="147">
                        <c:v>-19.571999999999999</c:v>
                      </c:pt>
                      <c:pt idx="148">
                        <c:v>-19.843</c:v>
                      </c:pt>
                      <c:pt idx="149">
                        <c:v>-19.96</c:v>
                      </c:pt>
                      <c:pt idx="150">
                        <c:v>-20.213999999999999</c:v>
                      </c:pt>
                      <c:pt idx="151">
                        <c:v>-20.611999999999998</c:v>
                      </c:pt>
                      <c:pt idx="152">
                        <c:v>-20.780999999999999</c:v>
                      </c:pt>
                      <c:pt idx="153">
                        <c:v>-20.997</c:v>
                      </c:pt>
                      <c:pt idx="154">
                        <c:v>-21.311</c:v>
                      </c:pt>
                      <c:pt idx="155">
                        <c:v>-21.501000000000001</c:v>
                      </c:pt>
                      <c:pt idx="156">
                        <c:v>-21.768000000000001</c:v>
                      </c:pt>
                      <c:pt idx="157">
                        <c:v>-21.963000000000001</c:v>
                      </c:pt>
                      <c:pt idx="158">
                        <c:v>-22.134</c:v>
                      </c:pt>
                      <c:pt idx="159">
                        <c:v>-22.218</c:v>
                      </c:pt>
                      <c:pt idx="160">
                        <c:v>-21.933</c:v>
                      </c:pt>
                      <c:pt idx="161">
                        <c:v>-21.265999999999998</c:v>
                      </c:pt>
                      <c:pt idx="162">
                        <c:v>-20.606000000000002</c:v>
                      </c:pt>
                      <c:pt idx="163">
                        <c:v>-20.128</c:v>
                      </c:pt>
                      <c:pt idx="164">
                        <c:v>-19.818999999999999</c:v>
                      </c:pt>
                      <c:pt idx="165">
                        <c:v>-19.45</c:v>
                      </c:pt>
                      <c:pt idx="166">
                        <c:v>-19.041</c:v>
                      </c:pt>
                      <c:pt idx="167">
                        <c:v>-18.803999999999998</c:v>
                      </c:pt>
                      <c:pt idx="168">
                        <c:v>-18.561</c:v>
                      </c:pt>
                      <c:pt idx="169">
                        <c:v>-18.376999999999999</c:v>
                      </c:pt>
                      <c:pt idx="170">
                        <c:v>-18.295999999999999</c:v>
                      </c:pt>
                      <c:pt idx="171">
                        <c:v>-18.137</c:v>
                      </c:pt>
                      <c:pt idx="172">
                        <c:v>-18.053000000000001</c:v>
                      </c:pt>
                      <c:pt idx="173">
                        <c:v>-17.948</c:v>
                      </c:pt>
                      <c:pt idx="174">
                        <c:v>-17.852</c:v>
                      </c:pt>
                      <c:pt idx="175">
                        <c:v>-17.757000000000001</c:v>
                      </c:pt>
                      <c:pt idx="176">
                        <c:v>-17.626000000000001</c:v>
                      </c:pt>
                      <c:pt idx="177">
                        <c:v>-17.561</c:v>
                      </c:pt>
                      <c:pt idx="178">
                        <c:v>-17.483000000000001</c:v>
                      </c:pt>
                      <c:pt idx="179">
                        <c:v>-17.367999999999999</c:v>
                      </c:pt>
                      <c:pt idx="180">
                        <c:v>-17.32</c:v>
                      </c:pt>
                      <c:pt idx="181">
                        <c:v>-17.259</c:v>
                      </c:pt>
                      <c:pt idx="182">
                        <c:v>-17.164000000000001</c:v>
                      </c:pt>
                      <c:pt idx="183">
                        <c:v>-17.119</c:v>
                      </c:pt>
                      <c:pt idx="184">
                        <c:v>-17.02</c:v>
                      </c:pt>
                      <c:pt idx="185">
                        <c:v>-16.972000000000001</c:v>
                      </c:pt>
                      <c:pt idx="186">
                        <c:v>-16.882000000000001</c:v>
                      </c:pt>
                      <c:pt idx="187">
                        <c:v>-16.827999999999999</c:v>
                      </c:pt>
                      <c:pt idx="188">
                        <c:v>-16.756</c:v>
                      </c:pt>
                      <c:pt idx="189">
                        <c:v>-16.712</c:v>
                      </c:pt>
                      <c:pt idx="190">
                        <c:v>-16.678000000000001</c:v>
                      </c:pt>
                      <c:pt idx="191">
                        <c:v>-16.584</c:v>
                      </c:pt>
                      <c:pt idx="192">
                        <c:v>-16.533999999999999</c:v>
                      </c:pt>
                      <c:pt idx="193">
                        <c:v>-16.459</c:v>
                      </c:pt>
                      <c:pt idx="194">
                        <c:v>-16.428999999999998</c:v>
                      </c:pt>
                      <c:pt idx="195">
                        <c:v>-16.352</c:v>
                      </c:pt>
                      <c:pt idx="196">
                        <c:v>-16.271999999999998</c:v>
                      </c:pt>
                      <c:pt idx="197">
                        <c:v>-16.196000000000002</c:v>
                      </c:pt>
                      <c:pt idx="198">
                        <c:v>-16.184000000000001</c:v>
                      </c:pt>
                      <c:pt idx="199">
                        <c:v>-16.122</c:v>
                      </c:pt>
                      <c:pt idx="200">
                        <c:v>-16.048999999999999</c:v>
                      </c:pt>
                      <c:pt idx="201">
                        <c:v>-15.981</c:v>
                      </c:pt>
                      <c:pt idx="202">
                        <c:v>-15.957000000000001</c:v>
                      </c:pt>
                      <c:pt idx="203">
                        <c:v>-15.933999999999999</c:v>
                      </c:pt>
                      <c:pt idx="204">
                        <c:v>-15.872999999999999</c:v>
                      </c:pt>
                      <c:pt idx="205">
                        <c:v>-15.794</c:v>
                      </c:pt>
                      <c:pt idx="206">
                        <c:v>-15.692</c:v>
                      </c:pt>
                      <c:pt idx="207">
                        <c:v>-15.612</c:v>
                      </c:pt>
                      <c:pt idx="208">
                        <c:v>-15.614000000000001</c:v>
                      </c:pt>
                      <c:pt idx="209">
                        <c:v>-15.574999999999999</c:v>
                      </c:pt>
                      <c:pt idx="210">
                        <c:v>-15.542</c:v>
                      </c:pt>
                      <c:pt idx="211">
                        <c:v>-15.464</c:v>
                      </c:pt>
                      <c:pt idx="212">
                        <c:v>-15.366</c:v>
                      </c:pt>
                      <c:pt idx="213">
                        <c:v>-15.351000000000001</c:v>
                      </c:pt>
                      <c:pt idx="214">
                        <c:v>-15.307</c:v>
                      </c:pt>
                      <c:pt idx="215">
                        <c:v>-15.259</c:v>
                      </c:pt>
                      <c:pt idx="216">
                        <c:v>-15.206</c:v>
                      </c:pt>
                      <c:pt idx="217">
                        <c:v>-15.164999999999999</c:v>
                      </c:pt>
                      <c:pt idx="218">
                        <c:v>-15.090999999999999</c:v>
                      </c:pt>
                      <c:pt idx="219">
                        <c:v>-15.038</c:v>
                      </c:pt>
                      <c:pt idx="220">
                        <c:v>-15.021000000000001</c:v>
                      </c:pt>
                      <c:pt idx="221">
                        <c:v>-14.95</c:v>
                      </c:pt>
                      <c:pt idx="222">
                        <c:v>-14.968</c:v>
                      </c:pt>
                      <c:pt idx="223">
                        <c:v>-14.891</c:v>
                      </c:pt>
                      <c:pt idx="224">
                        <c:v>-14.847</c:v>
                      </c:pt>
                      <c:pt idx="225">
                        <c:v>-16.030999999999999</c:v>
                      </c:pt>
                      <c:pt idx="226">
                        <c:v>-17.492999999999999</c:v>
                      </c:pt>
                      <c:pt idx="227">
                        <c:v>-18.396999999999998</c:v>
                      </c:pt>
                      <c:pt idx="228">
                        <c:v>-19.113</c:v>
                      </c:pt>
                      <c:pt idx="229">
                        <c:v>-19.52</c:v>
                      </c:pt>
                      <c:pt idx="230">
                        <c:v>-19.722000000000001</c:v>
                      </c:pt>
                      <c:pt idx="231">
                        <c:v>-19.931000000000001</c:v>
                      </c:pt>
                      <c:pt idx="232">
                        <c:v>-20.215</c:v>
                      </c:pt>
                      <c:pt idx="233">
                        <c:v>-20.515000000000001</c:v>
                      </c:pt>
                      <c:pt idx="234">
                        <c:v>-20.72</c:v>
                      </c:pt>
                      <c:pt idx="235">
                        <c:v>-20.93</c:v>
                      </c:pt>
                      <c:pt idx="236">
                        <c:v>-21.209</c:v>
                      </c:pt>
                      <c:pt idx="237">
                        <c:v>-21.507999999999999</c:v>
                      </c:pt>
                      <c:pt idx="238">
                        <c:v>-21.745999999999999</c:v>
                      </c:pt>
                      <c:pt idx="239">
                        <c:v>-21.928999999999998</c:v>
                      </c:pt>
                      <c:pt idx="240">
                        <c:v>-22.216999999999999</c:v>
                      </c:pt>
                      <c:pt idx="241">
                        <c:v>-22.358000000000001</c:v>
                      </c:pt>
                      <c:pt idx="242">
                        <c:v>-22.300999999999998</c:v>
                      </c:pt>
                      <c:pt idx="243">
                        <c:v>-21.516999999999999</c:v>
                      </c:pt>
                      <c:pt idx="244">
                        <c:v>-20.646000000000001</c:v>
                      </c:pt>
                      <c:pt idx="245">
                        <c:v>-20.145</c:v>
                      </c:pt>
                      <c:pt idx="246">
                        <c:v>-19.690999999999999</c:v>
                      </c:pt>
                      <c:pt idx="247">
                        <c:v>-19.379000000000001</c:v>
                      </c:pt>
                      <c:pt idx="248">
                        <c:v>-19.048999999999999</c:v>
                      </c:pt>
                      <c:pt idx="249">
                        <c:v>-18.829999999999998</c:v>
                      </c:pt>
                      <c:pt idx="250">
                        <c:v>-18.637</c:v>
                      </c:pt>
                      <c:pt idx="251">
                        <c:v>-18.420999999999999</c:v>
                      </c:pt>
                      <c:pt idx="252">
                        <c:v>-18.300999999999998</c:v>
                      </c:pt>
                      <c:pt idx="253">
                        <c:v>-18.166</c:v>
                      </c:pt>
                      <c:pt idx="254">
                        <c:v>-18.079000000000001</c:v>
                      </c:pt>
                      <c:pt idx="255">
                        <c:v>-17.920999999999999</c:v>
                      </c:pt>
                      <c:pt idx="256">
                        <c:v>-17.806999999999999</c:v>
                      </c:pt>
                      <c:pt idx="257">
                        <c:v>-17.664000000000001</c:v>
                      </c:pt>
                      <c:pt idx="258">
                        <c:v>-17.599</c:v>
                      </c:pt>
                      <c:pt idx="259">
                        <c:v>-17.538</c:v>
                      </c:pt>
                      <c:pt idx="260">
                        <c:v>-17.463999999999999</c:v>
                      </c:pt>
                      <c:pt idx="261">
                        <c:v>-17.38</c:v>
                      </c:pt>
                      <c:pt idx="262">
                        <c:v>-17.327000000000002</c:v>
                      </c:pt>
                      <c:pt idx="263">
                        <c:v>-17.216999999999999</c:v>
                      </c:pt>
                      <c:pt idx="264">
                        <c:v>-17.111000000000001</c:v>
                      </c:pt>
                      <c:pt idx="265">
                        <c:v>-17.07</c:v>
                      </c:pt>
                      <c:pt idx="266">
                        <c:v>-17.018999999999998</c:v>
                      </c:pt>
                      <c:pt idx="267">
                        <c:v>-16.943999999999999</c:v>
                      </c:pt>
                      <c:pt idx="268">
                        <c:v>-16.869</c:v>
                      </c:pt>
                      <c:pt idx="269">
                        <c:v>-16.812000000000001</c:v>
                      </c:pt>
                      <c:pt idx="270">
                        <c:v>-16.719000000000001</c:v>
                      </c:pt>
                      <c:pt idx="271">
                        <c:v>-16.638000000000002</c:v>
                      </c:pt>
                      <c:pt idx="272">
                        <c:v>-16.605</c:v>
                      </c:pt>
                      <c:pt idx="273">
                        <c:v>-16.602</c:v>
                      </c:pt>
                      <c:pt idx="274">
                        <c:v>-16.533000000000001</c:v>
                      </c:pt>
                      <c:pt idx="275">
                        <c:v>-16.478999999999999</c:v>
                      </c:pt>
                      <c:pt idx="276">
                        <c:v>-16.388999999999999</c:v>
                      </c:pt>
                      <c:pt idx="277">
                        <c:v>-16.295000000000002</c:v>
                      </c:pt>
                      <c:pt idx="278">
                        <c:v>-16.274000000000001</c:v>
                      </c:pt>
                      <c:pt idx="279">
                        <c:v>-16.206</c:v>
                      </c:pt>
                      <c:pt idx="280">
                        <c:v>-16.126999999999999</c:v>
                      </c:pt>
                      <c:pt idx="281">
                        <c:v>-16.068000000000001</c:v>
                      </c:pt>
                      <c:pt idx="282">
                        <c:v>-16.010000000000002</c:v>
                      </c:pt>
                      <c:pt idx="283">
                        <c:v>-15.973000000000001</c:v>
                      </c:pt>
                      <c:pt idx="284">
                        <c:v>-15.914999999999999</c:v>
                      </c:pt>
                      <c:pt idx="285">
                        <c:v>-15.840999999999999</c:v>
                      </c:pt>
                      <c:pt idx="286">
                        <c:v>-15.805999999999999</c:v>
                      </c:pt>
                      <c:pt idx="287">
                        <c:v>-15.8</c:v>
                      </c:pt>
                      <c:pt idx="288">
                        <c:v>-15.683999999999999</c:v>
                      </c:pt>
                      <c:pt idx="289">
                        <c:v>-15.635999999999999</c:v>
                      </c:pt>
                      <c:pt idx="290">
                        <c:v>-15.637</c:v>
                      </c:pt>
                      <c:pt idx="291">
                        <c:v>-15.532999999999999</c:v>
                      </c:pt>
                      <c:pt idx="292">
                        <c:v>-15.47</c:v>
                      </c:pt>
                      <c:pt idx="293">
                        <c:v>-15.42</c:v>
                      </c:pt>
                      <c:pt idx="294">
                        <c:v>-15.404999999999999</c:v>
                      </c:pt>
                      <c:pt idx="295">
                        <c:v>-15.317</c:v>
                      </c:pt>
                      <c:pt idx="296">
                        <c:v>-15.263999999999999</c:v>
                      </c:pt>
                      <c:pt idx="297">
                        <c:v>-15.238</c:v>
                      </c:pt>
                      <c:pt idx="298">
                        <c:v>-15.199</c:v>
                      </c:pt>
                      <c:pt idx="299">
                        <c:v>-15.131</c:v>
                      </c:pt>
                      <c:pt idx="300">
                        <c:v>-15.093</c:v>
                      </c:pt>
                      <c:pt idx="301">
                        <c:v>-15.077999999999999</c:v>
                      </c:pt>
                      <c:pt idx="302">
                        <c:v>-15.019</c:v>
                      </c:pt>
                      <c:pt idx="303">
                        <c:v>-14.958</c:v>
                      </c:pt>
                      <c:pt idx="304">
                        <c:v>-14.893000000000001</c:v>
                      </c:pt>
                      <c:pt idx="305">
                        <c:v>-14.859</c:v>
                      </c:pt>
                      <c:pt idx="306">
                        <c:v>-14.798999999999999</c:v>
                      </c:pt>
                      <c:pt idx="307">
                        <c:v>-14.760999999999999</c:v>
                      </c:pt>
                      <c:pt idx="308">
                        <c:v>-16.068999999999999</c:v>
                      </c:pt>
                      <c:pt idx="309">
                        <c:v>-17.396999999999998</c:v>
                      </c:pt>
                      <c:pt idx="310">
                        <c:v>-18.388000000000002</c:v>
                      </c:pt>
                      <c:pt idx="311">
                        <c:v>-19.007999999999999</c:v>
                      </c:pt>
                      <c:pt idx="312">
                        <c:v>-19.518999999999998</c:v>
                      </c:pt>
                      <c:pt idx="313">
                        <c:v>-19.707999999999998</c:v>
                      </c:pt>
                      <c:pt idx="314">
                        <c:v>-19.989999999999998</c:v>
                      </c:pt>
                      <c:pt idx="315">
                        <c:v>-20.155999999999999</c:v>
                      </c:pt>
                      <c:pt idx="316">
                        <c:v>-20.332999999999998</c:v>
                      </c:pt>
                      <c:pt idx="317">
                        <c:v>-20.57</c:v>
                      </c:pt>
                      <c:pt idx="318">
                        <c:v>-20.849</c:v>
                      </c:pt>
                      <c:pt idx="319">
                        <c:v>-21.154</c:v>
                      </c:pt>
                      <c:pt idx="320">
                        <c:v>-21.425999999999998</c:v>
                      </c:pt>
                      <c:pt idx="321">
                        <c:v>-21.725999999999999</c:v>
                      </c:pt>
                      <c:pt idx="322">
                        <c:v>-21.843</c:v>
                      </c:pt>
                      <c:pt idx="323">
                        <c:v>-21.952000000000002</c:v>
                      </c:pt>
                      <c:pt idx="324">
                        <c:v>-22.257999999999999</c:v>
                      </c:pt>
                      <c:pt idx="325">
                        <c:v>-22.263999999999999</c:v>
                      </c:pt>
                      <c:pt idx="326">
                        <c:v>-21.443999999999999</c:v>
                      </c:pt>
                      <c:pt idx="327">
                        <c:v>-20.69</c:v>
                      </c:pt>
                      <c:pt idx="328">
                        <c:v>-20.242999999999999</c:v>
                      </c:pt>
                      <c:pt idx="329">
                        <c:v>-19.702000000000002</c:v>
                      </c:pt>
                      <c:pt idx="330">
                        <c:v>-19.353999999999999</c:v>
                      </c:pt>
                      <c:pt idx="331">
                        <c:v>-19.087</c:v>
                      </c:pt>
                      <c:pt idx="332">
                        <c:v>-18.852</c:v>
                      </c:pt>
                      <c:pt idx="333">
                        <c:v>-18.62</c:v>
                      </c:pt>
                      <c:pt idx="334">
                        <c:v>-18.433</c:v>
                      </c:pt>
                      <c:pt idx="335">
                        <c:v>-18.257999999999999</c:v>
                      </c:pt>
                      <c:pt idx="336">
                        <c:v>-18.111000000000001</c:v>
                      </c:pt>
                      <c:pt idx="337">
                        <c:v>-17.963999999999999</c:v>
                      </c:pt>
                      <c:pt idx="338">
                        <c:v>-17.864999999999998</c:v>
                      </c:pt>
                      <c:pt idx="339">
                        <c:v>-17.786999999999999</c:v>
                      </c:pt>
                      <c:pt idx="340">
                        <c:v>-17.667000000000002</c:v>
                      </c:pt>
                      <c:pt idx="341">
                        <c:v>-17.552</c:v>
                      </c:pt>
                      <c:pt idx="342">
                        <c:v>-17.510999999999999</c:v>
                      </c:pt>
                      <c:pt idx="343">
                        <c:v>-17.399000000000001</c:v>
                      </c:pt>
                      <c:pt idx="344">
                        <c:v>-17.332000000000001</c:v>
                      </c:pt>
                      <c:pt idx="345">
                        <c:v>-17.247</c:v>
                      </c:pt>
                      <c:pt idx="346">
                        <c:v>-17.18</c:v>
                      </c:pt>
                      <c:pt idx="347">
                        <c:v>-17.120999999999999</c:v>
                      </c:pt>
                      <c:pt idx="348">
                        <c:v>-17.033000000000001</c:v>
                      </c:pt>
                      <c:pt idx="349">
                        <c:v>-16.97</c:v>
                      </c:pt>
                      <c:pt idx="350">
                        <c:v>-16.934000000000001</c:v>
                      </c:pt>
                      <c:pt idx="351">
                        <c:v>-16.795999999999999</c:v>
                      </c:pt>
                      <c:pt idx="352">
                        <c:v>-16.760000000000002</c:v>
                      </c:pt>
                      <c:pt idx="353">
                        <c:v>-16.712</c:v>
                      </c:pt>
                      <c:pt idx="354">
                        <c:v>-16.637</c:v>
                      </c:pt>
                      <c:pt idx="355">
                        <c:v>-16.552</c:v>
                      </c:pt>
                      <c:pt idx="356">
                        <c:v>-16.561</c:v>
                      </c:pt>
                      <c:pt idx="357">
                        <c:v>-16.48</c:v>
                      </c:pt>
                      <c:pt idx="358">
                        <c:v>-16.391999999999999</c:v>
                      </c:pt>
                      <c:pt idx="359">
                        <c:v>-16.343</c:v>
                      </c:pt>
                      <c:pt idx="360">
                        <c:v>-16.309000000000001</c:v>
                      </c:pt>
                      <c:pt idx="361">
                        <c:v>-16.265000000000001</c:v>
                      </c:pt>
                      <c:pt idx="362">
                        <c:v>-16.175999999999998</c:v>
                      </c:pt>
                      <c:pt idx="363">
                        <c:v>7.8109999999999999</c:v>
                      </c:pt>
                      <c:pt idx="364">
                        <c:v>12.694000000000001</c:v>
                      </c:pt>
                      <c:pt idx="365">
                        <c:v>12.074</c:v>
                      </c:pt>
                      <c:pt idx="366">
                        <c:v>13.045</c:v>
                      </c:pt>
                      <c:pt idx="367">
                        <c:v>14.069000000000001</c:v>
                      </c:pt>
                      <c:pt idx="368">
                        <c:v>14.391999999999999</c:v>
                      </c:pt>
                      <c:pt idx="369">
                        <c:v>14.012</c:v>
                      </c:pt>
                      <c:pt idx="370">
                        <c:v>14.760999999999999</c:v>
                      </c:pt>
                      <c:pt idx="371">
                        <c:v>15.21</c:v>
                      </c:pt>
                      <c:pt idx="372">
                        <c:v>15.734999999999999</c:v>
                      </c:pt>
                      <c:pt idx="373">
                        <c:v>15.337999999999999</c:v>
                      </c:pt>
                      <c:pt idx="374">
                        <c:v>15.252000000000001</c:v>
                      </c:pt>
                      <c:pt idx="375">
                        <c:v>7.5060000000000002</c:v>
                      </c:pt>
                      <c:pt idx="376">
                        <c:v>-1.391</c:v>
                      </c:pt>
                      <c:pt idx="377">
                        <c:v>-3.5529999999999999</c:v>
                      </c:pt>
                      <c:pt idx="378">
                        <c:v>-3.7970000000000002</c:v>
                      </c:pt>
                      <c:pt idx="379">
                        <c:v>-3.9510000000000001</c:v>
                      </c:pt>
                      <c:pt idx="380">
                        <c:v>-3.4980000000000002</c:v>
                      </c:pt>
                      <c:pt idx="381">
                        <c:v>-3.4780000000000002</c:v>
                      </c:pt>
                      <c:pt idx="382">
                        <c:v>-3.2890000000000001</c:v>
                      </c:pt>
                      <c:pt idx="383">
                        <c:v>-3.3849999999999998</c:v>
                      </c:pt>
                      <c:pt idx="384">
                        <c:v>-3.8149999999999999</c:v>
                      </c:pt>
                      <c:pt idx="385">
                        <c:v>-3.8260000000000001</c:v>
                      </c:pt>
                      <c:pt idx="386">
                        <c:v>-3.8410000000000002</c:v>
                      </c:pt>
                      <c:pt idx="387">
                        <c:v>-3.9620000000000002</c:v>
                      </c:pt>
                      <c:pt idx="388">
                        <c:v>-4.2210000000000001</c:v>
                      </c:pt>
                      <c:pt idx="389">
                        <c:v>-4.2380000000000004</c:v>
                      </c:pt>
                      <c:pt idx="390">
                        <c:v>-4.375</c:v>
                      </c:pt>
                      <c:pt idx="391">
                        <c:v>-4.4649999999999999</c:v>
                      </c:pt>
                      <c:pt idx="392">
                        <c:v>-4.6849999999999996</c:v>
                      </c:pt>
                      <c:pt idx="393">
                        <c:v>-4.758</c:v>
                      </c:pt>
                      <c:pt idx="394">
                        <c:v>-4.6760000000000002</c:v>
                      </c:pt>
                      <c:pt idx="395">
                        <c:v>-4.8330000000000002</c:v>
                      </c:pt>
                      <c:pt idx="396">
                        <c:v>-5.0369999999999999</c:v>
                      </c:pt>
                      <c:pt idx="397">
                        <c:v>-5.0190000000000001</c:v>
                      </c:pt>
                      <c:pt idx="398">
                        <c:v>-5.327</c:v>
                      </c:pt>
                      <c:pt idx="399">
                        <c:v>-5.3010000000000002</c:v>
                      </c:pt>
                      <c:pt idx="400">
                        <c:v>-5.3849999999999998</c:v>
                      </c:pt>
                      <c:pt idx="401">
                        <c:v>-5.5759999999999996</c:v>
                      </c:pt>
                      <c:pt idx="402">
                        <c:v>-5.7210000000000001</c:v>
                      </c:pt>
                      <c:pt idx="403">
                        <c:v>-5.5529999999999999</c:v>
                      </c:pt>
                      <c:pt idx="404">
                        <c:v>-5.7679999999999998</c:v>
                      </c:pt>
                      <c:pt idx="405">
                        <c:v>-5.9009999999999998</c:v>
                      </c:pt>
                      <c:pt idx="406">
                        <c:v>-5.78</c:v>
                      </c:pt>
                      <c:pt idx="407">
                        <c:v>-6.0019999999999998</c:v>
                      </c:pt>
                      <c:pt idx="408">
                        <c:v>-6.0759999999999996</c:v>
                      </c:pt>
                      <c:pt idx="409">
                        <c:v>-6.1619999999999999</c:v>
                      </c:pt>
                      <c:pt idx="410">
                        <c:v>-6.0170000000000003</c:v>
                      </c:pt>
                      <c:pt idx="411">
                        <c:v>-6.2089999999999996</c:v>
                      </c:pt>
                      <c:pt idx="412">
                        <c:v>-6.4470000000000001</c:v>
                      </c:pt>
                      <c:pt idx="413">
                        <c:v>-6.2779999999999996</c:v>
                      </c:pt>
                      <c:pt idx="414">
                        <c:v>-6.6269999999999998</c:v>
                      </c:pt>
                      <c:pt idx="415">
                        <c:v>-6.5890000000000004</c:v>
                      </c:pt>
                      <c:pt idx="416">
                        <c:v>-6.4960000000000004</c:v>
                      </c:pt>
                      <c:pt idx="417">
                        <c:v>-6.5369999999999999</c:v>
                      </c:pt>
                      <c:pt idx="418">
                        <c:v>-6.6890000000000001</c:v>
                      </c:pt>
                      <c:pt idx="419">
                        <c:v>-7.1130000000000004</c:v>
                      </c:pt>
                      <c:pt idx="420">
                        <c:v>-6.8570000000000002</c:v>
                      </c:pt>
                      <c:pt idx="421">
                        <c:v>-7.077</c:v>
                      </c:pt>
                      <c:pt idx="422">
                        <c:v>-7.12</c:v>
                      </c:pt>
                      <c:pt idx="423">
                        <c:v>-7.1989999999999998</c:v>
                      </c:pt>
                      <c:pt idx="424">
                        <c:v>-7.3579999999999997</c:v>
                      </c:pt>
                      <c:pt idx="425">
                        <c:v>-7.335</c:v>
                      </c:pt>
                      <c:pt idx="426">
                        <c:v>-7.2510000000000003</c:v>
                      </c:pt>
                      <c:pt idx="427">
                        <c:v>-7.4690000000000003</c:v>
                      </c:pt>
                      <c:pt idx="428">
                        <c:v>-7.4720000000000004</c:v>
                      </c:pt>
                      <c:pt idx="429">
                        <c:v>-7.3959999999999999</c:v>
                      </c:pt>
                      <c:pt idx="430">
                        <c:v>-7.5010000000000003</c:v>
                      </c:pt>
                      <c:pt idx="431">
                        <c:v>-7.7939999999999996</c:v>
                      </c:pt>
                      <c:pt idx="432">
                        <c:v>-7.64</c:v>
                      </c:pt>
                      <c:pt idx="433">
                        <c:v>-7.6349999999999998</c:v>
                      </c:pt>
                      <c:pt idx="434">
                        <c:v>-7.8550000000000004</c:v>
                      </c:pt>
                      <c:pt idx="435">
                        <c:v>-7.9240000000000004</c:v>
                      </c:pt>
                      <c:pt idx="436">
                        <c:v>-7.9249999999999998</c:v>
                      </c:pt>
                      <c:pt idx="437">
                        <c:v>-7.9589999999999996</c:v>
                      </c:pt>
                      <c:pt idx="438">
                        <c:v>-7.8630000000000004</c:v>
                      </c:pt>
                      <c:pt idx="439">
                        <c:v>-7.8869999999999996</c:v>
                      </c:pt>
                      <c:pt idx="440">
                        <c:v>-8.1590000000000007</c:v>
                      </c:pt>
                      <c:pt idx="441">
                        <c:v>-8.0289999999999999</c:v>
                      </c:pt>
                      <c:pt idx="442">
                        <c:v>-8.157</c:v>
                      </c:pt>
                      <c:pt idx="443">
                        <c:v>-8.2759999999999998</c:v>
                      </c:pt>
                      <c:pt idx="444">
                        <c:v>-7.9969999999999999</c:v>
                      </c:pt>
                      <c:pt idx="445">
                        <c:v>-8.2550000000000008</c:v>
                      </c:pt>
                      <c:pt idx="446">
                        <c:v>-8.3829999999999991</c:v>
                      </c:pt>
                      <c:pt idx="447">
                        <c:v>-8.4209999999999994</c:v>
                      </c:pt>
                      <c:pt idx="448">
                        <c:v>-8.36</c:v>
                      </c:pt>
                      <c:pt idx="449">
                        <c:v>-8.4789999999999992</c:v>
                      </c:pt>
                      <c:pt idx="450">
                        <c:v>-8.5079999999999991</c:v>
                      </c:pt>
                      <c:pt idx="451">
                        <c:v>-8.6620000000000008</c:v>
                      </c:pt>
                      <c:pt idx="452">
                        <c:v>-8.4060000000000006</c:v>
                      </c:pt>
                      <c:pt idx="453">
                        <c:v>-8.7430000000000003</c:v>
                      </c:pt>
                      <c:pt idx="454">
                        <c:v>-8.798</c:v>
                      </c:pt>
                      <c:pt idx="455">
                        <c:v>-8.8330000000000002</c:v>
                      </c:pt>
                      <c:pt idx="456">
                        <c:v>-8.8849999999999998</c:v>
                      </c:pt>
                      <c:pt idx="457">
                        <c:v>-8.9670000000000005</c:v>
                      </c:pt>
                      <c:pt idx="458">
                        <c:v>-8.8049999999999997</c:v>
                      </c:pt>
                      <c:pt idx="459">
                        <c:v>-8.8030000000000008</c:v>
                      </c:pt>
                      <c:pt idx="460">
                        <c:v>-8.9550000000000001</c:v>
                      </c:pt>
                      <c:pt idx="461">
                        <c:v>-8.6590000000000007</c:v>
                      </c:pt>
                      <c:pt idx="462">
                        <c:v>-8.9410000000000007</c:v>
                      </c:pt>
                      <c:pt idx="463">
                        <c:v>-8.7550000000000008</c:v>
                      </c:pt>
                      <c:pt idx="464">
                        <c:v>-8.9</c:v>
                      </c:pt>
                      <c:pt idx="465">
                        <c:v>-8.9930000000000003</c:v>
                      </c:pt>
                      <c:pt idx="466">
                        <c:v>-8.9350000000000005</c:v>
                      </c:pt>
                      <c:pt idx="467">
                        <c:v>-9.173</c:v>
                      </c:pt>
                      <c:pt idx="468">
                        <c:v>-9.0619999999999994</c:v>
                      </c:pt>
                      <c:pt idx="469">
                        <c:v>-9.2569999999999997</c:v>
                      </c:pt>
                      <c:pt idx="470">
                        <c:v>-9.1150000000000002</c:v>
                      </c:pt>
                      <c:pt idx="471">
                        <c:v>-9.298</c:v>
                      </c:pt>
                      <c:pt idx="472">
                        <c:v>-9.2420000000000009</c:v>
                      </c:pt>
                      <c:pt idx="473">
                        <c:v>-9.016</c:v>
                      </c:pt>
                      <c:pt idx="474">
                        <c:v>-9.3460000000000001</c:v>
                      </c:pt>
                      <c:pt idx="475">
                        <c:v>-9.5039999999999996</c:v>
                      </c:pt>
                      <c:pt idx="476">
                        <c:v>-9.1839999999999993</c:v>
                      </c:pt>
                      <c:pt idx="477">
                        <c:v>-9.4160000000000004</c:v>
                      </c:pt>
                      <c:pt idx="478">
                        <c:v>-9.4239999999999995</c:v>
                      </c:pt>
                      <c:pt idx="479">
                        <c:v>-9.1300000000000008</c:v>
                      </c:pt>
                      <c:pt idx="480">
                        <c:v>-9.2490000000000006</c:v>
                      </c:pt>
                      <c:pt idx="481">
                        <c:v>-9.48</c:v>
                      </c:pt>
                      <c:pt idx="482">
                        <c:v>-9.5500000000000007</c:v>
                      </c:pt>
                      <c:pt idx="483">
                        <c:v>-9.3989999999999991</c:v>
                      </c:pt>
                      <c:pt idx="484">
                        <c:v>-9.6549999999999994</c:v>
                      </c:pt>
                      <c:pt idx="485">
                        <c:v>-9.5960000000000001</c:v>
                      </c:pt>
                      <c:pt idx="486">
                        <c:v>-9.5050000000000008</c:v>
                      </c:pt>
                      <c:pt idx="487">
                        <c:v>-9.6199999999999992</c:v>
                      </c:pt>
                      <c:pt idx="488">
                        <c:v>-9.6229999999999993</c:v>
                      </c:pt>
                      <c:pt idx="489">
                        <c:v>-9.7940000000000005</c:v>
                      </c:pt>
                      <c:pt idx="490">
                        <c:v>-9.9060000000000006</c:v>
                      </c:pt>
                      <c:pt idx="491">
                        <c:v>-9.8019999999999996</c:v>
                      </c:pt>
                      <c:pt idx="492">
                        <c:v>-9.8699999999999992</c:v>
                      </c:pt>
                      <c:pt idx="493">
                        <c:v>-9.8190000000000008</c:v>
                      </c:pt>
                      <c:pt idx="494">
                        <c:v>-9.7189999999999994</c:v>
                      </c:pt>
                      <c:pt idx="495">
                        <c:v>-9.9689999999999994</c:v>
                      </c:pt>
                      <c:pt idx="496">
                        <c:v>-9.9719999999999995</c:v>
                      </c:pt>
                      <c:pt idx="497">
                        <c:v>-9.9689999999999994</c:v>
                      </c:pt>
                      <c:pt idx="498">
                        <c:v>-10.086</c:v>
                      </c:pt>
                      <c:pt idx="499">
                        <c:v>-10.048999999999999</c:v>
                      </c:pt>
                      <c:pt idx="500">
                        <c:v>-9.9420000000000002</c:v>
                      </c:pt>
                      <c:pt idx="501">
                        <c:v>-10.003</c:v>
                      </c:pt>
                      <c:pt idx="502">
                        <c:v>-9.9740000000000002</c:v>
                      </c:pt>
                      <c:pt idx="503">
                        <c:v>-9.9209999999999994</c:v>
                      </c:pt>
                      <c:pt idx="504">
                        <c:v>-9.9529999999999994</c:v>
                      </c:pt>
                      <c:pt idx="505">
                        <c:v>-9.9589999999999996</c:v>
                      </c:pt>
                      <c:pt idx="506">
                        <c:v>-10.064</c:v>
                      </c:pt>
                      <c:pt idx="507">
                        <c:v>-10.114000000000001</c:v>
                      </c:pt>
                      <c:pt idx="508">
                        <c:v>-9.9120000000000008</c:v>
                      </c:pt>
                      <c:pt idx="509">
                        <c:v>-10.114000000000001</c:v>
                      </c:pt>
                      <c:pt idx="510">
                        <c:v>-10.297000000000001</c:v>
                      </c:pt>
                      <c:pt idx="511">
                        <c:v>-10.167</c:v>
                      </c:pt>
                      <c:pt idx="512">
                        <c:v>-10.182</c:v>
                      </c:pt>
                      <c:pt idx="513">
                        <c:v>-9.9960000000000004</c:v>
                      </c:pt>
                      <c:pt idx="514">
                        <c:v>-10.228999999999999</c:v>
                      </c:pt>
                      <c:pt idx="515">
                        <c:v>-10.444000000000001</c:v>
                      </c:pt>
                      <c:pt idx="516">
                        <c:v>-10.47</c:v>
                      </c:pt>
                      <c:pt idx="517">
                        <c:v>-10.285</c:v>
                      </c:pt>
                      <c:pt idx="518">
                        <c:v>-10.217000000000001</c:v>
                      </c:pt>
                      <c:pt idx="519">
                        <c:v>-10.39</c:v>
                      </c:pt>
                      <c:pt idx="520">
                        <c:v>-10.173999999999999</c:v>
                      </c:pt>
                      <c:pt idx="521">
                        <c:v>-10.414</c:v>
                      </c:pt>
                      <c:pt idx="522">
                        <c:v>-10.502000000000001</c:v>
                      </c:pt>
                      <c:pt idx="523">
                        <c:v>-10.337</c:v>
                      </c:pt>
                      <c:pt idx="524">
                        <c:v>-10.51</c:v>
                      </c:pt>
                      <c:pt idx="525">
                        <c:v>-10.475</c:v>
                      </c:pt>
                      <c:pt idx="526">
                        <c:v>-10.643000000000001</c:v>
                      </c:pt>
                      <c:pt idx="527">
                        <c:v>-10.404999999999999</c:v>
                      </c:pt>
                      <c:pt idx="528">
                        <c:v>-10.340999999999999</c:v>
                      </c:pt>
                      <c:pt idx="529">
                        <c:v>-10.574999999999999</c:v>
                      </c:pt>
                      <c:pt idx="530">
                        <c:v>-10.553000000000001</c:v>
                      </c:pt>
                      <c:pt idx="531">
                        <c:v>-10.544</c:v>
                      </c:pt>
                      <c:pt idx="532">
                        <c:v>-10.595000000000001</c:v>
                      </c:pt>
                      <c:pt idx="533">
                        <c:v>-10.574</c:v>
                      </c:pt>
                      <c:pt idx="534">
                        <c:v>-10.577</c:v>
                      </c:pt>
                      <c:pt idx="535">
                        <c:v>-10.592000000000001</c:v>
                      </c:pt>
                      <c:pt idx="536">
                        <c:v>-10.78</c:v>
                      </c:pt>
                      <c:pt idx="537">
                        <c:v>-10.602</c:v>
                      </c:pt>
                      <c:pt idx="538">
                        <c:v>-10.76</c:v>
                      </c:pt>
                      <c:pt idx="539">
                        <c:v>-10.771000000000001</c:v>
                      </c:pt>
                      <c:pt idx="540">
                        <c:v>-10.958</c:v>
                      </c:pt>
                      <c:pt idx="541">
                        <c:v>-10.705</c:v>
                      </c:pt>
                      <c:pt idx="542">
                        <c:v>-10.917</c:v>
                      </c:pt>
                      <c:pt idx="543">
                        <c:v>-10.475</c:v>
                      </c:pt>
                      <c:pt idx="544">
                        <c:v>-10.795</c:v>
                      </c:pt>
                      <c:pt idx="545">
                        <c:v>-10.801</c:v>
                      </c:pt>
                      <c:pt idx="546">
                        <c:v>-10.750999999999999</c:v>
                      </c:pt>
                      <c:pt idx="547">
                        <c:v>-10.919</c:v>
                      </c:pt>
                      <c:pt idx="548">
                        <c:v>-10.821999999999999</c:v>
                      </c:pt>
                      <c:pt idx="549">
                        <c:v>-10.856999999999999</c:v>
                      </c:pt>
                      <c:pt idx="550">
                        <c:v>-10.901</c:v>
                      </c:pt>
                      <c:pt idx="551">
                        <c:v>-11.074999999999999</c:v>
                      </c:pt>
                      <c:pt idx="552">
                        <c:v>-11.055</c:v>
                      </c:pt>
                      <c:pt idx="553">
                        <c:v>-11.005000000000001</c:v>
                      </c:pt>
                      <c:pt idx="554">
                        <c:v>-10.99</c:v>
                      </c:pt>
                      <c:pt idx="555">
                        <c:v>-10.856</c:v>
                      </c:pt>
                      <c:pt idx="556">
                        <c:v>-11.103</c:v>
                      </c:pt>
                      <c:pt idx="557">
                        <c:v>-10.887</c:v>
                      </c:pt>
                      <c:pt idx="558">
                        <c:v>-11.064</c:v>
                      </c:pt>
                      <c:pt idx="559">
                        <c:v>-11.223000000000001</c:v>
                      </c:pt>
                      <c:pt idx="560">
                        <c:v>-11.122999999999999</c:v>
                      </c:pt>
                      <c:pt idx="561">
                        <c:v>-11.185</c:v>
                      </c:pt>
                      <c:pt idx="562">
                        <c:v>-11.141</c:v>
                      </c:pt>
                      <c:pt idx="563">
                        <c:v>-11.279</c:v>
                      </c:pt>
                      <c:pt idx="564">
                        <c:v>-11.191000000000001</c:v>
                      </c:pt>
                      <c:pt idx="565">
                        <c:v>-11.3</c:v>
                      </c:pt>
                      <c:pt idx="566">
                        <c:v>-11.285</c:v>
                      </c:pt>
                      <c:pt idx="567">
                        <c:v>-11.17</c:v>
                      </c:pt>
                      <c:pt idx="568">
                        <c:v>-11.297000000000001</c:v>
                      </c:pt>
                      <c:pt idx="569">
                        <c:v>-11.397</c:v>
                      </c:pt>
                      <c:pt idx="570">
                        <c:v>-11.45</c:v>
                      </c:pt>
                      <c:pt idx="571">
                        <c:v>-11.337</c:v>
                      </c:pt>
                      <c:pt idx="572">
                        <c:v>-11.412000000000001</c:v>
                      </c:pt>
                      <c:pt idx="573">
                        <c:v>-11.417</c:v>
                      </c:pt>
                      <c:pt idx="574">
                        <c:v>-11.33</c:v>
                      </c:pt>
                      <c:pt idx="575">
                        <c:v>-11.548</c:v>
                      </c:pt>
                      <c:pt idx="576">
                        <c:v>-11.369</c:v>
                      </c:pt>
                      <c:pt idx="577">
                        <c:v>-11.356</c:v>
                      </c:pt>
                      <c:pt idx="578">
                        <c:v>-11.403</c:v>
                      </c:pt>
                      <c:pt idx="579">
                        <c:v>-11.238</c:v>
                      </c:pt>
                      <c:pt idx="580">
                        <c:v>-11.433</c:v>
                      </c:pt>
                      <c:pt idx="581">
                        <c:v>-11.555999999999999</c:v>
                      </c:pt>
                      <c:pt idx="582">
                        <c:v>-11.589</c:v>
                      </c:pt>
                      <c:pt idx="583">
                        <c:v>-11.574</c:v>
                      </c:pt>
                      <c:pt idx="584">
                        <c:v>-11.545</c:v>
                      </c:pt>
                      <c:pt idx="585">
                        <c:v>-11.763</c:v>
                      </c:pt>
                      <c:pt idx="586">
                        <c:v>-11.614000000000001</c:v>
                      </c:pt>
                      <c:pt idx="587">
                        <c:v>-11.608000000000001</c:v>
                      </c:pt>
                      <c:pt idx="588">
                        <c:v>-11.538</c:v>
                      </c:pt>
                      <c:pt idx="589">
                        <c:v>-11.52</c:v>
                      </c:pt>
                      <c:pt idx="590">
                        <c:v>-11.739000000000001</c:v>
                      </c:pt>
                      <c:pt idx="591">
                        <c:v>-11.708</c:v>
                      </c:pt>
                      <c:pt idx="592">
                        <c:v>-11.725</c:v>
                      </c:pt>
                      <c:pt idx="593">
                        <c:v>-11.737</c:v>
                      </c:pt>
                      <c:pt idx="594">
                        <c:v>-11.804</c:v>
                      </c:pt>
                      <c:pt idx="595">
                        <c:v>-11.896000000000001</c:v>
                      </c:pt>
                      <c:pt idx="596">
                        <c:v>-11.798</c:v>
                      </c:pt>
                      <c:pt idx="597">
                        <c:v>-11.943</c:v>
                      </c:pt>
                      <c:pt idx="598">
                        <c:v>-11.94</c:v>
                      </c:pt>
                      <c:pt idx="599">
                        <c:v>-12.102</c:v>
                      </c:pt>
                      <c:pt idx="600">
                        <c:v>-11.939</c:v>
                      </c:pt>
                      <c:pt idx="601">
                        <c:v>-11.9</c:v>
                      </c:pt>
                      <c:pt idx="602">
                        <c:v>-12.054</c:v>
                      </c:pt>
                      <c:pt idx="603">
                        <c:v>-12.173</c:v>
                      </c:pt>
                      <c:pt idx="604">
                        <c:v>-12.07</c:v>
                      </c:pt>
                      <c:pt idx="605">
                        <c:v>-12.164</c:v>
                      </c:pt>
                      <c:pt idx="606">
                        <c:v>-11.984999999999999</c:v>
                      </c:pt>
                      <c:pt idx="607">
                        <c:v>-11.961</c:v>
                      </c:pt>
                      <c:pt idx="608">
                        <c:v>-12.048999999999999</c:v>
                      </c:pt>
                      <c:pt idx="609">
                        <c:v>-12.111000000000001</c:v>
                      </c:pt>
                      <c:pt idx="610">
                        <c:v>-12.064</c:v>
                      </c:pt>
                      <c:pt idx="611">
                        <c:v>-12.340999999999999</c:v>
                      </c:pt>
                      <c:pt idx="612">
                        <c:v>-12.359</c:v>
                      </c:pt>
                      <c:pt idx="613">
                        <c:v>-12.263999999999999</c:v>
                      </c:pt>
                      <c:pt idx="614">
                        <c:v>-12.4</c:v>
                      </c:pt>
                      <c:pt idx="615">
                        <c:v>-12.291</c:v>
                      </c:pt>
                      <c:pt idx="616">
                        <c:v>-12.215999999999999</c:v>
                      </c:pt>
                      <c:pt idx="617">
                        <c:v>-12.215</c:v>
                      </c:pt>
                      <c:pt idx="618">
                        <c:v>-12.266</c:v>
                      </c:pt>
                      <c:pt idx="619">
                        <c:v>-12.481999999999999</c:v>
                      </c:pt>
                      <c:pt idx="620">
                        <c:v>-12.243</c:v>
                      </c:pt>
                      <c:pt idx="621">
                        <c:v>-12.259</c:v>
                      </c:pt>
                      <c:pt idx="622">
                        <c:v>-12.301</c:v>
                      </c:pt>
                      <c:pt idx="623">
                        <c:v>-12.204000000000001</c:v>
                      </c:pt>
                      <c:pt idx="624">
                        <c:v>-12.256</c:v>
                      </c:pt>
                      <c:pt idx="625">
                        <c:v>-12.327</c:v>
                      </c:pt>
                      <c:pt idx="626">
                        <c:v>-12.420999999999999</c:v>
                      </c:pt>
                      <c:pt idx="627">
                        <c:v>-12.468</c:v>
                      </c:pt>
                      <c:pt idx="628">
                        <c:v>-12.294</c:v>
                      </c:pt>
                      <c:pt idx="629">
                        <c:v>-12.35</c:v>
                      </c:pt>
                      <c:pt idx="630">
                        <c:v>-12.494999999999999</c:v>
                      </c:pt>
                      <c:pt idx="631">
                        <c:v>-12.494999999999999</c:v>
                      </c:pt>
                      <c:pt idx="632">
                        <c:v>-12.391999999999999</c:v>
                      </c:pt>
                      <c:pt idx="633">
                        <c:v>-12.532</c:v>
                      </c:pt>
                      <c:pt idx="634">
                        <c:v>-12.611000000000001</c:v>
                      </c:pt>
                      <c:pt idx="635">
                        <c:v>-12.598000000000001</c:v>
                      </c:pt>
                      <c:pt idx="636">
                        <c:v>-12.628</c:v>
                      </c:pt>
                      <c:pt idx="637">
                        <c:v>-12.536</c:v>
                      </c:pt>
                      <c:pt idx="638">
                        <c:v>-12.62</c:v>
                      </c:pt>
                      <c:pt idx="639">
                        <c:v>-12.705</c:v>
                      </c:pt>
                      <c:pt idx="640">
                        <c:v>-12.829000000000001</c:v>
                      </c:pt>
                      <c:pt idx="641">
                        <c:v>-12.669</c:v>
                      </c:pt>
                      <c:pt idx="642">
                        <c:v>-12.678000000000001</c:v>
                      </c:pt>
                      <c:pt idx="643">
                        <c:v>-12.638999999999999</c:v>
                      </c:pt>
                      <c:pt idx="644">
                        <c:v>-12.689</c:v>
                      </c:pt>
                      <c:pt idx="645">
                        <c:v>-12.628</c:v>
                      </c:pt>
                      <c:pt idx="646">
                        <c:v>-12.772</c:v>
                      </c:pt>
                      <c:pt idx="647">
                        <c:v>-12.856999999999999</c:v>
                      </c:pt>
                      <c:pt idx="648">
                        <c:v>-12.675000000000001</c:v>
                      </c:pt>
                      <c:pt idx="649">
                        <c:v>-12.798999999999999</c:v>
                      </c:pt>
                      <c:pt idx="650">
                        <c:v>-12.784000000000001</c:v>
                      </c:pt>
                      <c:pt idx="651">
                        <c:v>-12.869</c:v>
                      </c:pt>
                      <c:pt idx="652">
                        <c:v>-12.852</c:v>
                      </c:pt>
                      <c:pt idx="653">
                        <c:v>-12.818</c:v>
                      </c:pt>
                      <c:pt idx="654">
                        <c:v>-12.753</c:v>
                      </c:pt>
                      <c:pt idx="655">
                        <c:v>-12.815</c:v>
                      </c:pt>
                      <c:pt idx="656">
                        <c:v>-12.798999999999999</c:v>
                      </c:pt>
                      <c:pt idx="657">
                        <c:v>-12.882999999999999</c:v>
                      </c:pt>
                      <c:pt idx="658">
                        <c:v>-12.923999999999999</c:v>
                      </c:pt>
                      <c:pt idx="659">
                        <c:v>-12.939</c:v>
                      </c:pt>
                      <c:pt idx="660">
                        <c:v>-12.792999999999999</c:v>
                      </c:pt>
                      <c:pt idx="661">
                        <c:v>-12.952</c:v>
                      </c:pt>
                      <c:pt idx="662">
                        <c:v>-12.824999999999999</c:v>
                      </c:pt>
                      <c:pt idx="663">
                        <c:v>-12.93</c:v>
                      </c:pt>
                      <c:pt idx="664">
                        <c:v>-13.023</c:v>
                      </c:pt>
                      <c:pt idx="665">
                        <c:v>-13.147</c:v>
                      </c:pt>
                      <c:pt idx="666">
                        <c:v>-13.117000000000001</c:v>
                      </c:pt>
                      <c:pt idx="667">
                        <c:v>-13.02</c:v>
                      </c:pt>
                      <c:pt idx="668">
                        <c:v>-13.045999999999999</c:v>
                      </c:pt>
                      <c:pt idx="669">
                        <c:v>-13.016999999999999</c:v>
                      </c:pt>
                      <c:pt idx="670">
                        <c:v>-12.926</c:v>
                      </c:pt>
                      <c:pt idx="671">
                        <c:v>-13.157999999999999</c:v>
                      </c:pt>
                      <c:pt idx="672">
                        <c:v>-13.15</c:v>
                      </c:pt>
                      <c:pt idx="673">
                        <c:v>-13.064</c:v>
                      </c:pt>
                      <c:pt idx="674">
                        <c:v>-13.207000000000001</c:v>
                      </c:pt>
                      <c:pt idx="675">
                        <c:v>-13.124000000000001</c:v>
                      </c:pt>
                      <c:pt idx="676">
                        <c:v>-13.173999999999999</c:v>
                      </c:pt>
                      <c:pt idx="677">
                        <c:v>-13.324</c:v>
                      </c:pt>
                      <c:pt idx="678">
                        <c:v>-13.253</c:v>
                      </c:pt>
                      <c:pt idx="679">
                        <c:v>-13.209</c:v>
                      </c:pt>
                      <c:pt idx="680">
                        <c:v>-13.263</c:v>
                      </c:pt>
                      <c:pt idx="681">
                        <c:v>-13.223000000000001</c:v>
                      </c:pt>
                      <c:pt idx="682">
                        <c:v>-13.321999999999999</c:v>
                      </c:pt>
                      <c:pt idx="683">
                        <c:v>-13.304</c:v>
                      </c:pt>
                      <c:pt idx="684">
                        <c:v>-13.256</c:v>
                      </c:pt>
                      <c:pt idx="685">
                        <c:v>-13.191000000000001</c:v>
                      </c:pt>
                      <c:pt idx="686">
                        <c:v>-13.343999999999999</c:v>
                      </c:pt>
                      <c:pt idx="687">
                        <c:v>-13.371</c:v>
                      </c:pt>
                      <c:pt idx="688">
                        <c:v>-13.504</c:v>
                      </c:pt>
                      <c:pt idx="689">
                        <c:v>-13.465</c:v>
                      </c:pt>
                      <c:pt idx="690">
                        <c:v>-13.542</c:v>
                      </c:pt>
                      <c:pt idx="691">
                        <c:v>-13.35</c:v>
                      </c:pt>
                      <c:pt idx="692">
                        <c:v>-13.414999999999999</c:v>
                      </c:pt>
                      <c:pt idx="693">
                        <c:v>-13.398</c:v>
                      </c:pt>
                      <c:pt idx="694">
                        <c:v>-13.624000000000001</c:v>
                      </c:pt>
                      <c:pt idx="695">
                        <c:v>-13.443</c:v>
                      </c:pt>
                      <c:pt idx="696">
                        <c:v>-13.622999999999999</c:v>
                      </c:pt>
                      <c:pt idx="697">
                        <c:v>-13.624000000000001</c:v>
                      </c:pt>
                      <c:pt idx="698">
                        <c:v>-13.622999999999999</c:v>
                      </c:pt>
                      <c:pt idx="699">
                        <c:v>-13.507999999999999</c:v>
                      </c:pt>
                      <c:pt idx="700">
                        <c:v>-13.757</c:v>
                      </c:pt>
                      <c:pt idx="701">
                        <c:v>-13.613</c:v>
                      </c:pt>
                      <c:pt idx="702">
                        <c:v>-13.646000000000001</c:v>
                      </c:pt>
                      <c:pt idx="703">
                        <c:v>-13.696</c:v>
                      </c:pt>
                      <c:pt idx="704">
                        <c:v>-13.641</c:v>
                      </c:pt>
                      <c:pt idx="705">
                        <c:v>-13.656000000000001</c:v>
                      </c:pt>
                      <c:pt idx="706">
                        <c:v>-13.634</c:v>
                      </c:pt>
                      <c:pt idx="707">
                        <c:v>-13.651</c:v>
                      </c:pt>
                      <c:pt idx="708">
                        <c:v>-13.657</c:v>
                      </c:pt>
                      <c:pt idx="709">
                        <c:v>-13.683999999999999</c:v>
                      </c:pt>
                      <c:pt idx="710">
                        <c:v>-13.718999999999999</c:v>
                      </c:pt>
                      <c:pt idx="711">
                        <c:v>-13.680999999999999</c:v>
                      </c:pt>
                      <c:pt idx="712">
                        <c:v>-13.698</c:v>
                      </c:pt>
                      <c:pt idx="713">
                        <c:v>-13.746</c:v>
                      </c:pt>
                      <c:pt idx="714">
                        <c:v>-13.855</c:v>
                      </c:pt>
                      <c:pt idx="715">
                        <c:v>-13.666</c:v>
                      </c:pt>
                      <c:pt idx="716">
                        <c:v>-12.499000000000001</c:v>
                      </c:pt>
                      <c:pt idx="717">
                        <c:v>-10.994</c:v>
                      </c:pt>
                      <c:pt idx="718">
                        <c:v>-9.5939999999999994</c:v>
                      </c:pt>
                      <c:pt idx="719">
                        <c:v>-8.8979999999999997</c:v>
                      </c:pt>
                      <c:pt idx="720">
                        <c:v>-8.2829999999999995</c:v>
                      </c:pt>
                      <c:pt idx="721">
                        <c:v>-7.7610000000000001</c:v>
                      </c:pt>
                      <c:pt idx="722">
                        <c:v>-7.4260000000000002</c:v>
                      </c:pt>
                      <c:pt idx="723">
                        <c:v>-7.0149999999999997</c:v>
                      </c:pt>
                      <c:pt idx="724">
                        <c:v>-6.7789999999999999</c:v>
                      </c:pt>
                      <c:pt idx="725">
                        <c:v>-6.5049999999999999</c:v>
                      </c:pt>
                      <c:pt idx="726">
                        <c:v>-6.1929999999999996</c:v>
                      </c:pt>
                      <c:pt idx="727">
                        <c:v>-5.9050000000000002</c:v>
                      </c:pt>
                      <c:pt idx="728">
                        <c:v>-5.6509999999999998</c:v>
                      </c:pt>
                      <c:pt idx="729">
                        <c:v>-5.4279999999999999</c:v>
                      </c:pt>
                      <c:pt idx="730">
                        <c:v>-5.2729999999999997</c:v>
                      </c:pt>
                      <c:pt idx="731">
                        <c:v>-5.141</c:v>
                      </c:pt>
                      <c:pt idx="732">
                        <c:v>-5.0510000000000002</c:v>
                      </c:pt>
                      <c:pt idx="733">
                        <c:v>-4.8970000000000002</c:v>
                      </c:pt>
                      <c:pt idx="734">
                        <c:v>-4.6859999999999999</c:v>
                      </c:pt>
                      <c:pt idx="735">
                        <c:v>-4.4420000000000002</c:v>
                      </c:pt>
                      <c:pt idx="736">
                        <c:v>-4.3490000000000002</c:v>
                      </c:pt>
                      <c:pt idx="737">
                        <c:v>-4.1890000000000001</c:v>
                      </c:pt>
                      <c:pt idx="738">
                        <c:v>-4.056</c:v>
                      </c:pt>
                      <c:pt idx="739">
                        <c:v>-3.9540000000000002</c:v>
                      </c:pt>
                      <c:pt idx="740">
                        <c:v>-3.786</c:v>
                      </c:pt>
                      <c:pt idx="741">
                        <c:v>-3.7080000000000002</c:v>
                      </c:pt>
                      <c:pt idx="742">
                        <c:v>-3.5830000000000002</c:v>
                      </c:pt>
                      <c:pt idx="743">
                        <c:v>-3.548</c:v>
                      </c:pt>
                      <c:pt idx="744">
                        <c:v>-3.3620000000000001</c:v>
                      </c:pt>
                      <c:pt idx="745">
                        <c:v>-3.2810000000000001</c:v>
                      </c:pt>
                      <c:pt idx="746">
                        <c:v>-3.1970000000000001</c:v>
                      </c:pt>
                      <c:pt idx="747">
                        <c:v>-3.008</c:v>
                      </c:pt>
                      <c:pt idx="748">
                        <c:v>-2.927</c:v>
                      </c:pt>
                      <c:pt idx="749">
                        <c:v>-2.7709999999999999</c:v>
                      </c:pt>
                      <c:pt idx="750">
                        <c:v>-2.7589999999999999</c:v>
                      </c:pt>
                      <c:pt idx="751">
                        <c:v>-2.75</c:v>
                      </c:pt>
                      <c:pt idx="752">
                        <c:v>-2.665</c:v>
                      </c:pt>
                      <c:pt idx="753">
                        <c:v>-2.3170000000000002</c:v>
                      </c:pt>
                      <c:pt idx="754">
                        <c:v>-2.1970000000000001</c:v>
                      </c:pt>
                      <c:pt idx="755">
                        <c:v>-2.117</c:v>
                      </c:pt>
                      <c:pt idx="756">
                        <c:v>-2.1040000000000001</c:v>
                      </c:pt>
                      <c:pt idx="757">
                        <c:v>-1.994</c:v>
                      </c:pt>
                      <c:pt idx="758">
                        <c:v>-1.9690000000000001</c:v>
                      </c:pt>
                      <c:pt idx="759">
                        <c:v>-1.869</c:v>
                      </c:pt>
                      <c:pt idx="760">
                        <c:v>-1.851</c:v>
                      </c:pt>
                      <c:pt idx="761">
                        <c:v>-1.621</c:v>
                      </c:pt>
                      <c:pt idx="762">
                        <c:v>-1.42</c:v>
                      </c:pt>
                      <c:pt idx="763">
                        <c:v>-1.4119999999999999</c:v>
                      </c:pt>
                      <c:pt idx="764">
                        <c:v>-1.4890000000000001</c:v>
                      </c:pt>
                      <c:pt idx="765">
                        <c:v>-1.4350000000000001</c:v>
                      </c:pt>
                      <c:pt idx="766">
                        <c:v>-1.42</c:v>
                      </c:pt>
                      <c:pt idx="767">
                        <c:v>-1.397</c:v>
                      </c:pt>
                      <c:pt idx="768">
                        <c:v>-1.363</c:v>
                      </c:pt>
                      <c:pt idx="769">
                        <c:v>-1.357</c:v>
                      </c:pt>
                      <c:pt idx="770">
                        <c:v>-1.4</c:v>
                      </c:pt>
                      <c:pt idx="771">
                        <c:v>-1.3740000000000001</c:v>
                      </c:pt>
                      <c:pt idx="772">
                        <c:v>-1.3720000000000001</c:v>
                      </c:pt>
                      <c:pt idx="773">
                        <c:v>-3.2549999999999999</c:v>
                      </c:pt>
                      <c:pt idx="774">
                        <c:v>-4.2510000000000003</c:v>
                      </c:pt>
                      <c:pt idx="775">
                        <c:v>-4.6970000000000001</c:v>
                      </c:pt>
                      <c:pt idx="776">
                        <c:v>-5.069</c:v>
                      </c:pt>
                      <c:pt idx="777">
                        <c:v>-5.327</c:v>
                      </c:pt>
                      <c:pt idx="778">
                        <c:v>-5.6429999999999998</c:v>
                      </c:pt>
                      <c:pt idx="779">
                        <c:v>-5.9740000000000002</c:v>
                      </c:pt>
                      <c:pt idx="780">
                        <c:v>-6.3280000000000003</c:v>
                      </c:pt>
                      <c:pt idx="781">
                        <c:v>-6.6180000000000003</c:v>
                      </c:pt>
                      <c:pt idx="782">
                        <c:v>-6.9109999999999996</c:v>
                      </c:pt>
                      <c:pt idx="783">
                        <c:v>-7.1840000000000002</c:v>
                      </c:pt>
                      <c:pt idx="784">
                        <c:v>-7.3719999999999999</c:v>
                      </c:pt>
                      <c:pt idx="785">
                        <c:v>-7.6340000000000003</c:v>
                      </c:pt>
                      <c:pt idx="786">
                        <c:v>-7.9080000000000004</c:v>
                      </c:pt>
                      <c:pt idx="787">
                        <c:v>-8.0640000000000001</c:v>
                      </c:pt>
                      <c:pt idx="788">
                        <c:v>-8.3919999999999995</c:v>
                      </c:pt>
                      <c:pt idx="789">
                        <c:v>-8.3420000000000005</c:v>
                      </c:pt>
                      <c:pt idx="790">
                        <c:v>-8.6229999999999993</c:v>
                      </c:pt>
                      <c:pt idx="791">
                        <c:v>-8.8350000000000009</c:v>
                      </c:pt>
                      <c:pt idx="792">
                        <c:v>-9.0039999999999996</c:v>
                      </c:pt>
                      <c:pt idx="793">
                        <c:v>-9.24</c:v>
                      </c:pt>
                      <c:pt idx="794">
                        <c:v>-9.3919999999999995</c:v>
                      </c:pt>
                      <c:pt idx="795">
                        <c:v>-9.484</c:v>
                      </c:pt>
                      <c:pt idx="796">
                        <c:v>-9.7010000000000005</c:v>
                      </c:pt>
                      <c:pt idx="797">
                        <c:v>-9.7159999999999993</c:v>
                      </c:pt>
                      <c:pt idx="798">
                        <c:v>-9.84</c:v>
                      </c:pt>
                      <c:pt idx="799">
                        <c:v>-10.096</c:v>
                      </c:pt>
                      <c:pt idx="800">
                        <c:v>-10.19</c:v>
                      </c:pt>
                      <c:pt idx="801">
                        <c:v>-10.393000000000001</c:v>
                      </c:pt>
                      <c:pt idx="802">
                        <c:v>-10.478999999999999</c:v>
                      </c:pt>
                      <c:pt idx="803">
                        <c:v>-10.653</c:v>
                      </c:pt>
                      <c:pt idx="804">
                        <c:v>-10.638</c:v>
                      </c:pt>
                      <c:pt idx="805">
                        <c:v>-10.8</c:v>
                      </c:pt>
                      <c:pt idx="806">
                        <c:v>-10.914999999999999</c:v>
                      </c:pt>
                      <c:pt idx="807">
                        <c:v>-10.959</c:v>
                      </c:pt>
                      <c:pt idx="808">
                        <c:v>-11.077</c:v>
                      </c:pt>
                      <c:pt idx="809">
                        <c:v>-11.101000000000001</c:v>
                      </c:pt>
                      <c:pt idx="810">
                        <c:v>-11.221</c:v>
                      </c:pt>
                      <c:pt idx="811">
                        <c:v>-11.272</c:v>
                      </c:pt>
                      <c:pt idx="812">
                        <c:v>-11.31</c:v>
                      </c:pt>
                      <c:pt idx="813">
                        <c:v>-11.401</c:v>
                      </c:pt>
                      <c:pt idx="814">
                        <c:v>-11.557</c:v>
                      </c:pt>
                      <c:pt idx="815">
                        <c:v>-11.755000000000001</c:v>
                      </c:pt>
                      <c:pt idx="816">
                        <c:v>-11.746</c:v>
                      </c:pt>
                      <c:pt idx="817">
                        <c:v>-11.849</c:v>
                      </c:pt>
                      <c:pt idx="818">
                        <c:v>-11.888999999999999</c:v>
                      </c:pt>
                      <c:pt idx="819">
                        <c:v>-12.03</c:v>
                      </c:pt>
                      <c:pt idx="820">
                        <c:v>-12.148</c:v>
                      </c:pt>
                      <c:pt idx="821">
                        <c:v>-12.096</c:v>
                      </c:pt>
                      <c:pt idx="822">
                        <c:v>-12.18</c:v>
                      </c:pt>
                      <c:pt idx="823">
                        <c:v>-12.247999999999999</c:v>
                      </c:pt>
                      <c:pt idx="824">
                        <c:v>-12.366</c:v>
                      </c:pt>
                      <c:pt idx="825">
                        <c:v>-12.378</c:v>
                      </c:pt>
                      <c:pt idx="826">
                        <c:v>-12.502000000000001</c:v>
                      </c:pt>
                      <c:pt idx="827">
                        <c:v>-12.496</c:v>
                      </c:pt>
                      <c:pt idx="828">
                        <c:v>-12.574999999999999</c:v>
                      </c:pt>
                      <c:pt idx="829">
                        <c:v>-12.638</c:v>
                      </c:pt>
                      <c:pt idx="830">
                        <c:v>-12.661</c:v>
                      </c:pt>
                      <c:pt idx="831">
                        <c:v>-12.723000000000001</c:v>
                      </c:pt>
                      <c:pt idx="832">
                        <c:v>-12.776999999999999</c:v>
                      </c:pt>
                      <c:pt idx="833">
                        <c:v>-12.863</c:v>
                      </c:pt>
                      <c:pt idx="834">
                        <c:v>-12.981</c:v>
                      </c:pt>
                      <c:pt idx="835">
                        <c:v>-13.099</c:v>
                      </c:pt>
                      <c:pt idx="836">
                        <c:v>-13.048999999999999</c:v>
                      </c:pt>
                      <c:pt idx="837">
                        <c:v>-13.180999999999999</c:v>
                      </c:pt>
                      <c:pt idx="838">
                        <c:v>-13.06</c:v>
                      </c:pt>
                      <c:pt idx="839">
                        <c:v>-13.169</c:v>
                      </c:pt>
                      <c:pt idx="840">
                        <c:v>-13.225</c:v>
                      </c:pt>
                      <c:pt idx="841">
                        <c:v>-13.237</c:v>
                      </c:pt>
                      <c:pt idx="842">
                        <c:v>-13.381</c:v>
                      </c:pt>
                      <c:pt idx="843">
                        <c:v>-13.361000000000001</c:v>
                      </c:pt>
                      <c:pt idx="844">
                        <c:v>-13.404999999999999</c:v>
                      </c:pt>
                      <c:pt idx="845">
                        <c:v>-13.34</c:v>
                      </c:pt>
                      <c:pt idx="846">
                        <c:v>-13.552</c:v>
                      </c:pt>
                      <c:pt idx="847">
                        <c:v>-13.661</c:v>
                      </c:pt>
                      <c:pt idx="848">
                        <c:v>-13.579000000000001</c:v>
                      </c:pt>
                      <c:pt idx="849">
                        <c:v>-13.641</c:v>
                      </c:pt>
                      <c:pt idx="850">
                        <c:v>-13.641</c:v>
                      </c:pt>
                      <c:pt idx="851">
                        <c:v>-13.77</c:v>
                      </c:pt>
                      <c:pt idx="852">
                        <c:v>-13.837999999999999</c:v>
                      </c:pt>
                      <c:pt idx="853">
                        <c:v>-13.840999999999999</c:v>
                      </c:pt>
                      <c:pt idx="854">
                        <c:v>-13.944000000000001</c:v>
                      </c:pt>
                      <c:pt idx="855">
                        <c:v>-13.949</c:v>
                      </c:pt>
                      <c:pt idx="856">
                        <c:v>-13.87</c:v>
                      </c:pt>
                      <c:pt idx="857">
                        <c:v>-14.026</c:v>
                      </c:pt>
                      <c:pt idx="858">
                        <c:v>-13.942</c:v>
                      </c:pt>
                      <c:pt idx="859">
                        <c:v>-13.999000000000001</c:v>
                      </c:pt>
                      <c:pt idx="860">
                        <c:v>-14.013999999999999</c:v>
                      </c:pt>
                      <c:pt idx="861">
                        <c:v>-13.993</c:v>
                      </c:pt>
                      <c:pt idx="862">
                        <c:v>-14.151999999999999</c:v>
                      </c:pt>
                      <c:pt idx="863">
                        <c:v>-14.195</c:v>
                      </c:pt>
                      <c:pt idx="864">
                        <c:v>-14.143000000000001</c:v>
                      </c:pt>
                      <c:pt idx="865">
                        <c:v>-14.154</c:v>
                      </c:pt>
                      <c:pt idx="866">
                        <c:v>-14.194000000000001</c:v>
                      </c:pt>
                      <c:pt idx="867">
                        <c:v>-14.266999999999999</c:v>
                      </c:pt>
                      <c:pt idx="868">
                        <c:v>-14.189</c:v>
                      </c:pt>
                      <c:pt idx="869">
                        <c:v>-14.246</c:v>
                      </c:pt>
                      <c:pt idx="870">
                        <c:v>-14.298</c:v>
                      </c:pt>
                      <c:pt idx="871">
                        <c:v>-14.313000000000001</c:v>
                      </c:pt>
                      <c:pt idx="872">
                        <c:v>-14.319000000000001</c:v>
                      </c:pt>
                      <c:pt idx="873">
                        <c:v>-14.369</c:v>
                      </c:pt>
                      <c:pt idx="874">
                        <c:v>-14.436999999999999</c:v>
                      </c:pt>
                      <c:pt idx="875">
                        <c:v>-14.462999999999999</c:v>
                      </c:pt>
                      <c:pt idx="876">
                        <c:v>-14.430999999999999</c:v>
                      </c:pt>
                      <c:pt idx="877">
                        <c:v>-14.525</c:v>
                      </c:pt>
                      <c:pt idx="878">
                        <c:v>-14.584</c:v>
                      </c:pt>
                      <c:pt idx="879">
                        <c:v>-14.531000000000001</c:v>
                      </c:pt>
                      <c:pt idx="880">
                        <c:v>-14.545999999999999</c:v>
                      </c:pt>
                      <c:pt idx="881">
                        <c:v>-14.465999999999999</c:v>
                      </c:pt>
                      <c:pt idx="882">
                        <c:v>-14.522</c:v>
                      </c:pt>
                      <c:pt idx="883">
                        <c:v>-14.625</c:v>
                      </c:pt>
                      <c:pt idx="884">
                        <c:v>-14.500999999999999</c:v>
                      </c:pt>
                      <c:pt idx="885">
                        <c:v>-14.625</c:v>
                      </c:pt>
                      <c:pt idx="886">
                        <c:v>-14.613</c:v>
                      </c:pt>
                      <c:pt idx="887">
                        <c:v>-14.675000000000001</c:v>
                      </c:pt>
                      <c:pt idx="888">
                        <c:v>-14.714</c:v>
                      </c:pt>
                      <c:pt idx="889">
                        <c:v>-14.781000000000001</c:v>
                      </c:pt>
                      <c:pt idx="890">
                        <c:v>-14.644</c:v>
                      </c:pt>
                      <c:pt idx="891">
                        <c:v>-14.74</c:v>
                      </c:pt>
                      <c:pt idx="892">
                        <c:v>-14.680999999999999</c:v>
                      </c:pt>
                      <c:pt idx="893">
                        <c:v>-14.728</c:v>
                      </c:pt>
                      <c:pt idx="894">
                        <c:v>-14.865</c:v>
                      </c:pt>
                      <c:pt idx="895">
                        <c:v>-14.744999999999999</c:v>
                      </c:pt>
                      <c:pt idx="896">
                        <c:v>-14.856999999999999</c:v>
                      </c:pt>
                      <c:pt idx="897">
                        <c:v>-14.904</c:v>
                      </c:pt>
                      <c:pt idx="898">
                        <c:v>-14.96</c:v>
                      </c:pt>
                      <c:pt idx="899">
                        <c:v>-15.019</c:v>
                      </c:pt>
                      <c:pt idx="900">
                        <c:v>-15.003</c:v>
                      </c:pt>
                      <c:pt idx="901">
                        <c:v>-15.077</c:v>
                      </c:pt>
                      <c:pt idx="902">
                        <c:v>-15.115</c:v>
                      </c:pt>
                      <c:pt idx="903">
                        <c:v>-15.007999999999999</c:v>
                      </c:pt>
                      <c:pt idx="904">
                        <c:v>-15.069000000000001</c:v>
                      </c:pt>
                      <c:pt idx="905">
                        <c:v>-14.983000000000001</c:v>
                      </c:pt>
                      <c:pt idx="906">
                        <c:v>-15.079000000000001</c:v>
                      </c:pt>
                      <c:pt idx="907">
                        <c:v>-15.156000000000001</c:v>
                      </c:pt>
                      <c:pt idx="908">
                        <c:v>-15.164999999999999</c:v>
                      </c:pt>
                      <c:pt idx="909">
                        <c:v>-15.259</c:v>
                      </c:pt>
                      <c:pt idx="910">
                        <c:v>-15.224</c:v>
                      </c:pt>
                      <c:pt idx="911">
                        <c:v>-15.276999999999999</c:v>
                      </c:pt>
                      <c:pt idx="912">
                        <c:v>-15.273999999999999</c:v>
                      </c:pt>
                      <c:pt idx="913">
                        <c:v>-15.282</c:v>
                      </c:pt>
                      <c:pt idx="914">
                        <c:v>-15.315</c:v>
                      </c:pt>
                      <c:pt idx="915">
                        <c:v>-15.308999999999999</c:v>
                      </c:pt>
                      <c:pt idx="916">
                        <c:v>-15.28</c:v>
                      </c:pt>
                      <c:pt idx="917">
                        <c:v>-15.297000000000001</c:v>
                      </c:pt>
                      <c:pt idx="918">
                        <c:v>-15.288</c:v>
                      </c:pt>
                      <c:pt idx="919">
                        <c:v>-15.3</c:v>
                      </c:pt>
                      <c:pt idx="920">
                        <c:v>-15.28</c:v>
                      </c:pt>
                      <c:pt idx="921">
                        <c:v>-15.337999999999999</c:v>
                      </c:pt>
                      <c:pt idx="922">
                        <c:v>-15.253</c:v>
                      </c:pt>
                      <c:pt idx="923">
                        <c:v>-15.33</c:v>
                      </c:pt>
                      <c:pt idx="924">
                        <c:v>-15.361000000000001</c:v>
                      </c:pt>
                      <c:pt idx="925">
                        <c:v>-15.33</c:v>
                      </c:pt>
                      <c:pt idx="926">
                        <c:v>-15.34</c:v>
                      </c:pt>
                      <c:pt idx="927">
                        <c:v>-15.406000000000001</c:v>
                      </c:pt>
                      <c:pt idx="928">
                        <c:v>-15.327</c:v>
                      </c:pt>
                      <c:pt idx="929">
                        <c:v>-15.349</c:v>
                      </c:pt>
                      <c:pt idx="930">
                        <c:v>-15.35</c:v>
                      </c:pt>
                      <c:pt idx="931">
                        <c:v>-15.263</c:v>
                      </c:pt>
                      <c:pt idx="932">
                        <c:v>-15.343</c:v>
                      </c:pt>
                      <c:pt idx="933">
                        <c:v>-15.331</c:v>
                      </c:pt>
                      <c:pt idx="934">
                        <c:v>-15.362</c:v>
                      </c:pt>
                      <c:pt idx="935">
                        <c:v>-15.42</c:v>
                      </c:pt>
                      <c:pt idx="936">
                        <c:v>-15.443</c:v>
                      </c:pt>
                      <c:pt idx="937">
                        <c:v>-15.417</c:v>
                      </c:pt>
                      <c:pt idx="938">
                        <c:v>-15.493</c:v>
                      </c:pt>
                      <c:pt idx="939">
                        <c:v>-15.467000000000001</c:v>
                      </c:pt>
                      <c:pt idx="940">
                        <c:v>-15.449</c:v>
                      </c:pt>
                      <c:pt idx="941">
                        <c:v>-15.411</c:v>
                      </c:pt>
                      <c:pt idx="942">
                        <c:v>-15.396000000000001</c:v>
                      </c:pt>
                      <c:pt idx="943">
                        <c:v>-15.432</c:v>
                      </c:pt>
                      <c:pt idx="944">
                        <c:v>-15.467000000000001</c:v>
                      </c:pt>
                      <c:pt idx="945">
                        <c:v>-15.411</c:v>
                      </c:pt>
                      <c:pt idx="946">
                        <c:v>-15.589</c:v>
                      </c:pt>
                      <c:pt idx="947">
                        <c:v>-15.507999999999999</c:v>
                      </c:pt>
                      <c:pt idx="948">
                        <c:v>-15.494999999999999</c:v>
                      </c:pt>
                      <c:pt idx="949">
                        <c:v>-15.454000000000001</c:v>
                      </c:pt>
                      <c:pt idx="950">
                        <c:v>-15.468</c:v>
                      </c:pt>
                      <c:pt idx="951">
                        <c:v>-15.412000000000001</c:v>
                      </c:pt>
                      <c:pt idx="952">
                        <c:v>-15.48</c:v>
                      </c:pt>
                      <c:pt idx="953">
                        <c:v>-15.516</c:v>
                      </c:pt>
                      <c:pt idx="954">
                        <c:v>-15.451000000000001</c:v>
                      </c:pt>
                      <c:pt idx="955">
                        <c:v>-15.412000000000001</c:v>
                      </c:pt>
                      <c:pt idx="956">
                        <c:v>-15.516</c:v>
                      </c:pt>
                      <c:pt idx="957">
                        <c:v>-15.53</c:v>
                      </c:pt>
                      <c:pt idx="958">
                        <c:v>-15.586</c:v>
                      </c:pt>
                      <c:pt idx="959">
                        <c:v>-15.613</c:v>
                      </c:pt>
                      <c:pt idx="960">
                        <c:v>-15.592000000000001</c:v>
                      </c:pt>
                      <c:pt idx="961">
                        <c:v>-15.641999999999999</c:v>
                      </c:pt>
                      <c:pt idx="962">
                        <c:v>-15.603999999999999</c:v>
                      </c:pt>
                      <c:pt idx="963">
                        <c:v>-15.598000000000001</c:v>
                      </c:pt>
                      <c:pt idx="964">
                        <c:v>-15.641</c:v>
                      </c:pt>
                      <c:pt idx="965">
                        <c:v>-15.680999999999999</c:v>
                      </c:pt>
                      <c:pt idx="966">
                        <c:v>-15.641</c:v>
                      </c:pt>
                      <c:pt idx="967">
                        <c:v>-15.68</c:v>
                      </c:pt>
                      <c:pt idx="968">
                        <c:v>-15.632</c:v>
                      </c:pt>
                      <c:pt idx="969">
                        <c:v>-15.656000000000001</c:v>
                      </c:pt>
                      <c:pt idx="970">
                        <c:v>-15.614000000000001</c:v>
                      </c:pt>
                      <c:pt idx="971">
                        <c:v>-15.574999999999999</c:v>
                      </c:pt>
                      <c:pt idx="972">
                        <c:v>-15.683999999999999</c:v>
                      </c:pt>
                      <c:pt idx="973">
                        <c:v>-15.593999999999999</c:v>
                      </c:pt>
                      <c:pt idx="974">
                        <c:v>-15.619</c:v>
                      </c:pt>
                      <c:pt idx="975">
                        <c:v>-15.613</c:v>
                      </c:pt>
                      <c:pt idx="976">
                        <c:v>-15.62</c:v>
                      </c:pt>
                      <c:pt idx="977">
                        <c:v>-15.603999999999999</c:v>
                      </c:pt>
                      <c:pt idx="978">
                        <c:v>-15.731999999999999</c:v>
                      </c:pt>
                      <c:pt idx="979">
                        <c:v>-15.731</c:v>
                      </c:pt>
                      <c:pt idx="980">
                        <c:v>-15.628</c:v>
                      </c:pt>
                      <c:pt idx="981">
                        <c:v>-15.666</c:v>
                      </c:pt>
                      <c:pt idx="982">
                        <c:v>-15.637</c:v>
                      </c:pt>
                      <c:pt idx="983">
                        <c:v>-15.595000000000001</c:v>
                      </c:pt>
                      <c:pt idx="984">
                        <c:v>-15.569000000000001</c:v>
                      </c:pt>
                      <c:pt idx="985">
                        <c:v>-15.595000000000001</c:v>
                      </c:pt>
                      <c:pt idx="986">
                        <c:v>-15.712999999999999</c:v>
                      </c:pt>
                      <c:pt idx="987">
                        <c:v>-15.704000000000001</c:v>
                      </c:pt>
                      <c:pt idx="988">
                        <c:v>-15.616</c:v>
                      </c:pt>
                      <c:pt idx="989">
                        <c:v>-15.728</c:v>
                      </c:pt>
                      <c:pt idx="990">
                        <c:v>-15.734</c:v>
                      </c:pt>
                      <c:pt idx="991">
                        <c:v>-15.754</c:v>
                      </c:pt>
                      <c:pt idx="992">
                        <c:v>-15.775</c:v>
                      </c:pt>
                      <c:pt idx="993">
                        <c:v>-15.79</c:v>
                      </c:pt>
                      <c:pt idx="994">
                        <c:v>-15.696</c:v>
                      </c:pt>
                      <c:pt idx="995">
                        <c:v>-15.622</c:v>
                      </c:pt>
                      <c:pt idx="996">
                        <c:v>-15.766</c:v>
                      </c:pt>
                      <c:pt idx="997">
                        <c:v>-15.688000000000001</c:v>
                      </c:pt>
                      <c:pt idx="998">
                        <c:v>-15.756</c:v>
                      </c:pt>
                      <c:pt idx="999">
                        <c:v>-15.75</c:v>
                      </c:pt>
                      <c:pt idx="1000">
                        <c:v>-15.752000000000001</c:v>
                      </c:pt>
                      <c:pt idx="1001">
                        <c:v>-15.775</c:v>
                      </c:pt>
                      <c:pt idx="1002">
                        <c:v>-15.795999999999999</c:v>
                      </c:pt>
                      <c:pt idx="1003">
                        <c:v>-15.756</c:v>
                      </c:pt>
                      <c:pt idx="1004">
                        <c:v>-15.794</c:v>
                      </c:pt>
                      <c:pt idx="1005">
                        <c:v>-15.875999999999999</c:v>
                      </c:pt>
                      <c:pt idx="1006">
                        <c:v>-15.875999999999999</c:v>
                      </c:pt>
                      <c:pt idx="1007">
                        <c:v>-15.82</c:v>
                      </c:pt>
                      <c:pt idx="1008">
                        <c:v>-15.849</c:v>
                      </c:pt>
                      <c:pt idx="1009">
                        <c:v>-15.914</c:v>
                      </c:pt>
                      <c:pt idx="1010">
                        <c:v>-15.861000000000001</c:v>
                      </c:pt>
                      <c:pt idx="1011">
                        <c:v>-15.92</c:v>
                      </c:pt>
                      <c:pt idx="1012">
                        <c:v>-15.875999999999999</c:v>
                      </c:pt>
                      <c:pt idx="1013">
                        <c:v>-15.901999999999999</c:v>
                      </c:pt>
                      <c:pt idx="1014">
                        <c:v>-15.87</c:v>
                      </c:pt>
                      <c:pt idx="1015">
                        <c:v>-15.879</c:v>
                      </c:pt>
                      <c:pt idx="1016">
                        <c:v>-15.929</c:v>
                      </c:pt>
                      <c:pt idx="1017">
                        <c:v>-15.949</c:v>
                      </c:pt>
                      <c:pt idx="1018">
                        <c:v>-15.936999999999999</c:v>
                      </c:pt>
                      <c:pt idx="1019">
                        <c:v>-15.943</c:v>
                      </c:pt>
                      <c:pt idx="1020">
                        <c:v>-15.97</c:v>
                      </c:pt>
                      <c:pt idx="1021">
                        <c:v>-15.946</c:v>
                      </c:pt>
                      <c:pt idx="1022">
                        <c:v>-15.897</c:v>
                      </c:pt>
                      <c:pt idx="1023">
                        <c:v>-15.956</c:v>
                      </c:pt>
                      <c:pt idx="1024">
                        <c:v>-15.945</c:v>
                      </c:pt>
                      <c:pt idx="1025">
                        <c:v>-15.920999999999999</c:v>
                      </c:pt>
                      <c:pt idx="1026">
                        <c:v>-15.962999999999999</c:v>
                      </c:pt>
                      <c:pt idx="1027">
                        <c:v>-15.962999999999999</c:v>
                      </c:pt>
                      <c:pt idx="1028">
                        <c:v>-15.978</c:v>
                      </c:pt>
                      <c:pt idx="1029">
                        <c:v>-15.977</c:v>
                      </c:pt>
                      <c:pt idx="1030">
                        <c:v>-15.871</c:v>
                      </c:pt>
                      <c:pt idx="1031">
                        <c:v>-15.894</c:v>
                      </c:pt>
                      <c:pt idx="1032">
                        <c:v>-15.95</c:v>
                      </c:pt>
                      <c:pt idx="1033">
                        <c:v>-15.782</c:v>
                      </c:pt>
                      <c:pt idx="1034">
                        <c:v>-15.911</c:v>
                      </c:pt>
                      <c:pt idx="1035">
                        <c:v>-15.882</c:v>
                      </c:pt>
                      <c:pt idx="1036">
                        <c:v>-16.016999999999999</c:v>
                      </c:pt>
                      <c:pt idx="1037">
                        <c:v>-16.111999999999998</c:v>
                      </c:pt>
                      <c:pt idx="1038">
                        <c:v>-15.958</c:v>
                      </c:pt>
                      <c:pt idx="1039">
                        <c:v>-15.964</c:v>
                      </c:pt>
                      <c:pt idx="1040">
                        <c:v>-15.994</c:v>
                      </c:pt>
                      <c:pt idx="1041">
                        <c:v>-15.967000000000001</c:v>
                      </c:pt>
                      <c:pt idx="1042">
                        <c:v>-16.013999999999999</c:v>
                      </c:pt>
                      <c:pt idx="1043">
                        <c:v>-16.010999999999999</c:v>
                      </c:pt>
                      <c:pt idx="1044">
                        <c:v>-16.026</c:v>
                      </c:pt>
                      <c:pt idx="1045">
                        <c:v>-15.95</c:v>
                      </c:pt>
                      <c:pt idx="1046">
                        <c:v>-15.991</c:v>
                      </c:pt>
                      <c:pt idx="1047">
                        <c:v>-15.926</c:v>
                      </c:pt>
                      <c:pt idx="1048">
                        <c:v>-16.061</c:v>
                      </c:pt>
                      <c:pt idx="1049">
                        <c:v>-15.994999999999999</c:v>
                      </c:pt>
                      <c:pt idx="1050">
                        <c:v>-15.997999999999999</c:v>
                      </c:pt>
                      <c:pt idx="1051">
                        <c:v>-16.079999999999998</c:v>
                      </c:pt>
                      <c:pt idx="1052">
                        <c:v>-15.920999999999999</c:v>
                      </c:pt>
                      <c:pt idx="1053">
                        <c:v>-15.981</c:v>
                      </c:pt>
                      <c:pt idx="1054">
                        <c:v>-16.016999999999999</c:v>
                      </c:pt>
                      <c:pt idx="1055">
                        <c:v>-15.938000000000001</c:v>
                      </c:pt>
                      <c:pt idx="1056">
                        <c:v>-15.96</c:v>
                      </c:pt>
                      <c:pt idx="1057">
                        <c:v>-15.945</c:v>
                      </c:pt>
                      <c:pt idx="1058">
                        <c:v>-15.888</c:v>
                      </c:pt>
                      <c:pt idx="1059">
                        <c:v>-15.95</c:v>
                      </c:pt>
                      <c:pt idx="1060">
                        <c:v>-16.053999999999998</c:v>
                      </c:pt>
                      <c:pt idx="1061">
                        <c:v>-16.009</c:v>
                      </c:pt>
                      <c:pt idx="1062">
                        <c:v>-15.922000000000001</c:v>
                      </c:pt>
                      <c:pt idx="1063">
                        <c:v>-15.981999999999999</c:v>
                      </c:pt>
                      <c:pt idx="1064">
                        <c:v>-16.065000000000001</c:v>
                      </c:pt>
                      <c:pt idx="1065">
                        <c:v>-16.05</c:v>
                      </c:pt>
                      <c:pt idx="1066">
                        <c:v>-15.978999999999999</c:v>
                      </c:pt>
                      <c:pt idx="1067">
                        <c:v>-16.117999999999999</c:v>
                      </c:pt>
                      <c:pt idx="1068">
                        <c:v>-16.143999999999998</c:v>
                      </c:pt>
                      <c:pt idx="1069">
                        <c:v>-16.158999999999999</c:v>
                      </c:pt>
                      <c:pt idx="1070">
                        <c:v>-16.161999999999999</c:v>
                      </c:pt>
                      <c:pt idx="1071">
                        <c:v>-16.177</c:v>
                      </c:pt>
                      <c:pt idx="1072">
                        <c:v>-16.149999999999999</c:v>
                      </c:pt>
                      <c:pt idx="1073">
                        <c:v>-16.227</c:v>
                      </c:pt>
                      <c:pt idx="1074">
                        <c:v>-16.184999999999999</c:v>
                      </c:pt>
                      <c:pt idx="1075">
                        <c:v>-16.158999999999999</c:v>
                      </c:pt>
                      <c:pt idx="1076">
                        <c:v>-16.256</c:v>
                      </c:pt>
                      <c:pt idx="1077">
                        <c:v>-16.190000000000001</c:v>
                      </c:pt>
                      <c:pt idx="1078">
                        <c:v>-16.148</c:v>
                      </c:pt>
                      <c:pt idx="1079">
                        <c:v>-16.085000000000001</c:v>
                      </c:pt>
                      <c:pt idx="1080">
                        <c:v>-16.058</c:v>
                      </c:pt>
                      <c:pt idx="1081">
                        <c:v>-16.018999999999998</c:v>
                      </c:pt>
                      <c:pt idx="1082">
                        <c:v>-16.170999999999999</c:v>
                      </c:pt>
                      <c:pt idx="1083">
                        <c:v>-16.18</c:v>
                      </c:pt>
                      <c:pt idx="1084">
                        <c:v>-16.204000000000001</c:v>
                      </c:pt>
                      <c:pt idx="1085">
                        <c:v>-16.152999999999999</c:v>
                      </c:pt>
                      <c:pt idx="1086">
                        <c:v>-16.181000000000001</c:v>
                      </c:pt>
                      <c:pt idx="1087">
                        <c:v>1.169</c:v>
                      </c:pt>
                      <c:pt idx="1088">
                        <c:v>7.4420000000000002</c:v>
                      </c:pt>
                      <c:pt idx="1089">
                        <c:v>1.0620000000000001</c:v>
                      </c:pt>
                      <c:pt idx="1090">
                        <c:v>-9.36</c:v>
                      </c:pt>
                      <c:pt idx="1091">
                        <c:v>-11.763</c:v>
                      </c:pt>
                      <c:pt idx="1092">
                        <c:v>-12.52</c:v>
                      </c:pt>
                      <c:pt idx="1093">
                        <c:v>-12.782999999999999</c:v>
                      </c:pt>
                      <c:pt idx="1094">
                        <c:v>-12.954000000000001</c:v>
                      </c:pt>
                      <c:pt idx="1095">
                        <c:v>-13.103999999999999</c:v>
                      </c:pt>
                      <c:pt idx="1096">
                        <c:v>-13.183</c:v>
                      </c:pt>
                      <c:pt idx="1097">
                        <c:v>-13.281000000000001</c:v>
                      </c:pt>
                      <c:pt idx="1098">
                        <c:v>-13.443</c:v>
                      </c:pt>
                      <c:pt idx="1099">
                        <c:v>-13.472</c:v>
                      </c:pt>
                      <c:pt idx="1100">
                        <c:v>-13.577999999999999</c:v>
                      </c:pt>
                      <c:pt idx="1101">
                        <c:v>-13.776</c:v>
                      </c:pt>
                      <c:pt idx="1102">
                        <c:v>-13.749000000000001</c:v>
                      </c:pt>
                      <c:pt idx="1103">
                        <c:v>-13.787000000000001</c:v>
                      </c:pt>
                      <c:pt idx="1104">
                        <c:v>-13.994</c:v>
                      </c:pt>
                      <c:pt idx="1105">
                        <c:v>-14.07</c:v>
                      </c:pt>
                      <c:pt idx="1106">
                        <c:v>-14.221</c:v>
                      </c:pt>
                      <c:pt idx="1107">
                        <c:v>-14.226000000000001</c:v>
                      </c:pt>
                      <c:pt idx="1108">
                        <c:v>-14.362</c:v>
                      </c:pt>
                      <c:pt idx="1109">
                        <c:v>-14.352</c:v>
                      </c:pt>
                      <c:pt idx="1110">
                        <c:v>-14.537000000000001</c:v>
                      </c:pt>
                      <c:pt idx="1111">
                        <c:v>-14.54</c:v>
                      </c:pt>
                      <c:pt idx="1112">
                        <c:v>-14.584</c:v>
                      </c:pt>
                      <c:pt idx="1113">
                        <c:v>-14.602</c:v>
                      </c:pt>
                      <c:pt idx="1114">
                        <c:v>-14.548999999999999</c:v>
                      </c:pt>
                      <c:pt idx="1115">
                        <c:v>-14.691000000000001</c:v>
                      </c:pt>
                      <c:pt idx="1116">
                        <c:v>-14.779</c:v>
                      </c:pt>
                      <c:pt idx="1117">
                        <c:v>-14.867000000000001</c:v>
                      </c:pt>
                      <c:pt idx="1118">
                        <c:v>-14.879</c:v>
                      </c:pt>
                      <c:pt idx="1119">
                        <c:v>-14.882</c:v>
                      </c:pt>
                      <c:pt idx="1120">
                        <c:v>-14.923</c:v>
                      </c:pt>
                      <c:pt idx="1121">
                        <c:v>-15.009</c:v>
                      </c:pt>
                      <c:pt idx="1122">
                        <c:v>-15.006</c:v>
                      </c:pt>
                      <c:pt idx="1123">
                        <c:v>-15.077</c:v>
                      </c:pt>
                      <c:pt idx="1124">
                        <c:v>-15.138</c:v>
                      </c:pt>
                      <c:pt idx="1125">
                        <c:v>-15.178000000000001</c:v>
                      </c:pt>
                      <c:pt idx="1126">
                        <c:v>-15.205</c:v>
                      </c:pt>
                      <c:pt idx="1127">
                        <c:v>-15.183</c:v>
                      </c:pt>
                      <c:pt idx="1128">
                        <c:v>-15.103</c:v>
                      </c:pt>
                      <c:pt idx="1129">
                        <c:v>-15.276999999999999</c:v>
                      </c:pt>
                      <c:pt idx="1130">
                        <c:v>-15.23</c:v>
                      </c:pt>
                      <c:pt idx="1131">
                        <c:v>-15.206</c:v>
                      </c:pt>
                      <c:pt idx="1132">
                        <c:v>-15.311</c:v>
                      </c:pt>
                      <c:pt idx="1133">
                        <c:v>-15.444000000000001</c:v>
                      </c:pt>
                      <c:pt idx="1134">
                        <c:v>-15.458</c:v>
                      </c:pt>
                      <c:pt idx="1135">
                        <c:v>-15.429</c:v>
                      </c:pt>
                      <c:pt idx="1136">
                        <c:v>-15.455</c:v>
                      </c:pt>
                      <c:pt idx="1137">
                        <c:v>-15.452</c:v>
                      </c:pt>
                      <c:pt idx="1138">
                        <c:v>-15.411</c:v>
                      </c:pt>
                      <c:pt idx="1139">
                        <c:v>-15.567</c:v>
                      </c:pt>
                      <c:pt idx="1140">
                        <c:v>-15.609</c:v>
                      </c:pt>
                      <c:pt idx="1141">
                        <c:v>-15.573</c:v>
                      </c:pt>
                      <c:pt idx="1142">
                        <c:v>-15.625999999999999</c:v>
                      </c:pt>
                      <c:pt idx="1143">
                        <c:v>6.0069999999999997</c:v>
                      </c:pt>
                      <c:pt idx="1144">
                        <c:v>8.8620000000000001</c:v>
                      </c:pt>
                      <c:pt idx="1145">
                        <c:v>-1.3660000000000001</c:v>
                      </c:pt>
                      <c:pt idx="1146">
                        <c:v>-9.0470000000000006</c:v>
                      </c:pt>
                      <c:pt idx="1147">
                        <c:v>-11.135999999999999</c:v>
                      </c:pt>
                      <c:pt idx="1148">
                        <c:v>-11.821999999999999</c:v>
                      </c:pt>
                      <c:pt idx="1149">
                        <c:v>-12.07</c:v>
                      </c:pt>
                      <c:pt idx="1150">
                        <c:v>-12.351000000000001</c:v>
                      </c:pt>
                      <c:pt idx="1151">
                        <c:v>-12.332000000000001</c:v>
                      </c:pt>
                      <c:pt idx="1152">
                        <c:v>-12.512</c:v>
                      </c:pt>
                      <c:pt idx="1153">
                        <c:v>-12.629</c:v>
                      </c:pt>
                      <c:pt idx="1154">
                        <c:v>-12.734999999999999</c:v>
                      </c:pt>
                      <c:pt idx="1155">
                        <c:v>-12.879</c:v>
                      </c:pt>
                      <c:pt idx="1156">
                        <c:v>-12.907999999999999</c:v>
                      </c:pt>
                      <c:pt idx="1157">
                        <c:v>-12.948</c:v>
                      </c:pt>
                      <c:pt idx="1158">
                        <c:v>-13.209</c:v>
                      </c:pt>
                      <c:pt idx="1159">
                        <c:v>-13.238</c:v>
                      </c:pt>
                      <c:pt idx="1160">
                        <c:v>-13.265000000000001</c:v>
                      </c:pt>
                      <c:pt idx="1161">
                        <c:v>-13.41</c:v>
                      </c:pt>
                      <c:pt idx="1162">
                        <c:v>-13.513999999999999</c:v>
                      </c:pt>
                      <c:pt idx="1163">
                        <c:v>-13.696</c:v>
                      </c:pt>
                      <c:pt idx="1164">
                        <c:v>-13.717000000000001</c:v>
                      </c:pt>
                      <c:pt idx="1165">
                        <c:v>-13.826000000000001</c:v>
                      </c:pt>
                      <c:pt idx="1166">
                        <c:v>-13.843999999999999</c:v>
                      </c:pt>
                      <c:pt idx="1167">
                        <c:v>-13.862</c:v>
                      </c:pt>
                      <c:pt idx="1168">
                        <c:v>-14.113</c:v>
                      </c:pt>
                      <c:pt idx="1169">
                        <c:v>-14.177</c:v>
                      </c:pt>
                      <c:pt idx="1170">
                        <c:v>-14.233000000000001</c:v>
                      </c:pt>
                      <c:pt idx="1171">
                        <c:v>-14.307</c:v>
                      </c:pt>
                      <c:pt idx="1172">
                        <c:v>-14.442</c:v>
                      </c:pt>
                      <c:pt idx="1173">
                        <c:v>-14.420999999999999</c:v>
                      </c:pt>
                      <c:pt idx="1174">
                        <c:v>-14.46</c:v>
                      </c:pt>
                      <c:pt idx="1175">
                        <c:v>-14.542</c:v>
                      </c:pt>
                      <c:pt idx="1176">
                        <c:v>-14.613</c:v>
                      </c:pt>
                      <c:pt idx="1177">
                        <c:v>-14.669</c:v>
                      </c:pt>
                      <c:pt idx="1178">
                        <c:v>-14.672000000000001</c:v>
                      </c:pt>
                      <c:pt idx="1179">
                        <c:v>-14.743</c:v>
                      </c:pt>
                      <c:pt idx="1180">
                        <c:v>-14.816000000000001</c:v>
                      </c:pt>
                      <c:pt idx="1181">
                        <c:v>-14.922000000000001</c:v>
                      </c:pt>
                      <c:pt idx="1182">
                        <c:v>-14.943</c:v>
                      </c:pt>
                      <c:pt idx="1183">
                        <c:v>-14.936999999999999</c:v>
                      </c:pt>
                      <c:pt idx="1184">
                        <c:v>-15.012</c:v>
                      </c:pt>
                      <c:pt idx="1185">
                        <c:v>-14.949</c:v>
                      </c:pt>
                      <c:pt idx="1186">
                        <c:v>-15.076000000000001</c:v>
                      </c:pt>
                      <c:pt idx="1187">
                        <c:v>-15.125999999999999</c:v>
                      </c:pt>
                      <c:pt idx="1188">
                        <c:v>-15.055999999999999</c:v>
                      </c:pt>
                      <c:pt idx="1189">
                        <c:v>-15.218</c:v>
                      </c:pt>
                      <c:pt idx="1190">
                        <c:v>-15.124000000000001</c:v>
                      </c:pt>
                      <c:pt idx="1191">
                        <c:v>-15.195</c:v>
                      </c:pt>
                      <c:pt idx="1192">
                        <c:v>-15.304</c:v>
                      </c:pt>
                      <c:pt idx="1193">
                        <c:v>-15.249000000000001</c:v>
                      </c:pt>
                      <c:pt idx="1194">
                        <c:v>-15.141999999999999</c:v>
                      </c:pt>
                      <c:pt idx="1195">
                        <c:v>-15.278</c:v>
                      </c:pt>
                      <c:pt idx="1196">
                        <c:v>-15.292</c:v>
                      </c:pt>
                      <c:pt idx="1197">
                        <c:v>-15.407</c:v>
                      </c:pt>
                      <c:pt idx="1198">
                        <c:v>-15.537000000000001</c:v>
                      </c:pt>
                      <c:pt idx="1199">
                        <c:v>-15.465</c:v>
                      </c:pt>
                      <c:pt idx="1200">
                        <c:v>-14.265000000000001</c:v>
                      </c:pt>
                      <c:pt idx="1201">
                        <c:v>6.6849999999999996</c:v>
                      </c:pt>
                      <c:pt idx="1202">
                        <c:v>7.1849999999999996</c:v>
                      </c:pt>
                      <c:pt idx="1203">
                        <c:v>-6.524</c:v>
                      </c:pt>
                      <c:pt idx="1204">
                        <c:v>-10.196</c:v>
                      </c:pt>
                      <c:pt idx="1205">
                        <c:v>-11.307</c:v>
                      </c:pt>
                      <c:pt idx="1206">
                        <c:v>-11.760999999999999</c:v>
                      </c:pt>
                      <c:pt idx="1207">
                        <c:v>-11.832000000000001</c:v>
                      </c:pt>
                      <c:pt idx="1208">
                        <c:v>-12.055999999999999</c:v>
                      </c:pt>
                      <c:pt idx="1209">
                        <c:v>-12.227</c:v>
                      </c:pt>
                      <c:pt idx="1210">
                        <c:v>-12.339</c:v>
                      </c:pt>
                      <c:pt idx="1211">
                        <c:v>-12.492000000000001</c:v>
                      </c:pt>
                      <c:pt idx="1212">
                        <c:v>-12.654</c:v>
                      </c:pt>
                      <c:pt idx="1213">
                        <c:v>-12.672000000000001</c:v>
                      </c:pt>
                      <c:pt idx="1214">
                        <c:v>-12.887</c:v>
                      </c:pt>
                      <c:pt idx="1215">
                        <c:v>-12.96</c:v>
                      </c:pt>
                      <c:pt idx="1216">
                        <c:v>-13.125</c:v>
                      </c:pt>
                      <c:pt idx="1217">
                        <c:v>-13.169</c:v>
                      </c:pt>
                      <c:pt idx="1218">
                        <c:v>-13.311</c:v>
                      </c:pt>
                      <c:pt idx="1219">
                        <c:v>-13.37</c:v>
                      </c:pt>
                      <c:pt idx="1220">
                        <c:v>-13.43</c:v>
                      </c:pt>
                      <c:pt idx="1221">
                        <c:v>-13.497</c:v>
                      </c:pt>
                      <c:pt idx="1222">
                        <c:v>-13.659000000000001</c:v>
                      </c:pt>
                      <c:pt idx="1223">
                        <c:v>-13.738</c:v>
                      </c:pt>
                      <c:pt idx="1224">
                        <c:v>-13.765000000000001</c:v>
                      </c:pt>
                      <c:pt idx="1225">
                        <c:v>-13.840999999999999</c:v>
                      </c:pt>
                      <c:pt idx="1226">
                        <c:v>-13.920999999999999</c:v>
                      </c:pt>
                      <c:pt idx="1227">
                        <c:v>-13.919</c:v>
                      </c:pt>
                      <c:pt idx="1228">
                        <c:v>-13.961</c:v>
                      </c:pt>
                      <c:pt idx="1229">
                        <c:v>-14.194000000000001</c:v>
                      </c:pt>
                      <c:pt idx="1230">
                        <c:v>-14.297000000000001</c:v>
                      </c:pt>
                      <c:pt idx="1231">
                        <c:v>-14.294</c:v>
                      </c:pt>
                      <c:pt idx="1232">
                        <c:v>-14.307</c:v>
                      </c:pt>
                      <c:pt idx="1233">
                        <c:v>-14.436999999999999</c:v>
                      </c:pt>
                      <c:pt idx="1234">
                        <c:v>-14.55</c:v>
                      </c:pt>
                      <c:pt idx="1235">
                        <c:v>-14.586</c:v>
                      </c:pt>
                      <c:pt idx="1236">
                        <c:v>-14.651999999999999</c:v>
                      </c:pt>
                      <c:pt idx="1237">
                        <c:v>-14.641</c:v>
                      </c:pt>
                      <c:pt idx="1238">
                        <c:v>-14.683999999999999</c:v>
                      </c:pt>
                      <c:pt idx="1239">
                        <c:v>-14.846</c:v>
                      </c:pt>
                      <c:pt idx="1240">
                        <c:v>-14.781000000000001</c:v>
                      </c:pt>
                      <c:pt idx="1241">
                        <c:v>-14.760999999999999</c:v>
                      </c:pt>
                      <c:pt idx="1242">
                        <c:v>-14.846</c:v>
                      </c:pt>
                      <c:pt idx="1243">
                        <c:v>-14.885</c:v>
                      </c:pt>
                      <c:pt idx="1244">
                        <c:v>-14.914</c:v>
                      </c:pt>
                      <c:pt idx="1245">
                        <c:v>-14.981999999999999</c:v>
                      </c:pt>
                      <c:pt idx="1246">
                        <c:v>-14.955</c:v>
                      </c:pt>
                      <c:pt idx="1247">
                        <c:v>-15.038</c:v>
                      </c:pt>
                      <c:pt idx="1248">
                        <c:v>-15.026</c:v>
                      </c:pt>
                      <c:pt idx="1249">
                        <c:v>-15.117000000000001</c:v>
                      </c:pt>
                      <c:pt idx="1250">
                        <c:v>-15.129</c:v>
                      </c:pt>
                      <c:pt idx="1251">
                        <c:v>-15.144</c:v>
                      </c:pt>
                      <c:pt idx="1252">
                        <c:v>-15.241</c:v>
                      </c:pt>
                      <c:pt idx="1253">
                        <c:v>-15.194000000000001</c:v>
                      </c:pt>
                      <c:pt idx="1254">
                        <c:v>-15.256</c:v>
                      </c:pt>
                      <c:pt idx="1255">
                        <c:v>-15.259</c:v>
                      </c:pt>
                      <c:pt idx="1256">
                        <c:v>-15.34</c:v>
                      </c:pt>
                      <c:pt idx="1257">
                        <c:v>6.8239999999999998</c:v>
                      </c:pt>
                      <c:pt idx="1258">
                        <c:v>9.5120000000000005</c:v>
                      </c:pt>
                      <c:pt idx="1259">
                        <c:v>-3.8639999999999999</c:v>
                      </c:pt>
                      <c:pt idx="1260">
                        <c:v>-9.3889999999999993</c:v>
                      </c:pt>
                      <c:pt idx="1261">
                        <c:v>-11.076000000000001</c:v>
                      </c:pt>
                      <c:pt idx="1262">
                        <c:v>-11.583</c:v>
                      </c:pt>
                      <c:pt idx="1263">
                        <c:v>-11.797000000000001</c:v>
                      </c:pt>
                      <c:pt idx="1264">
                        <c:v>-11.879</c:v>
                      </c:pt>
                      <c:pt idx="1265">
                        <c:v>-12.028</c:v>
                      </c:pt>
                      <c:pt idx="1266">
                        <c:v>-12.114000000000001</c:v>
                      </c:pt>
                      <c:pt idx="1267">
                        <c:v>-12.292999999999999</c:v>
                      </c:pt>
                      <c:pt idx="1268">
                        <c:v>-12.541</c:v>
                      </c:pt>
                      <c:pt idx="1269">
                        <c:v>-12.587999999999999</c:v>
                      </c:pt>
                      <c:pt idx="1270">
                        <c:v>-12.686</c:v>
                      </c:pt>
                      <c:pt idx="1271">
                        <c:v>-12.817</c:v>
                      </c:pt>
                      <c:pt idx="1272">
                        <c:v>-12.912000000000001</c:v>
                      </c:pt>
                      <c:pt idx="1273">
                        <c:v>-13.077</c:v>
                      </c:pt>
                      <c:pt idx="1274">
                        <c:v>-13.178000000000001</c:v>
                      </c:pt>
                      <c:pt idx="1275">
                        <c:v>-13.252000000000001</c:v>
                      </c:pt>
                      <c:pt idx="1276">
                        <c:v>-13.37</c:v>
                      </c:pt>
                      <c:pt idx="1277">
                        <c:v>-13.42</c:v>
                      </c:pt>
                      <c:pt idx="1278">
                        <c:v>-13.523999999999999</c:v>
                      </c:pt>
                      <c:pt idx="1279">
                        <c:v>-13.733000000000001</c:v>
                      </c:pt>
                      <c:pt idx="1280">
                        <c:v>-13.689</c:v>
                      </c:pt>
                      <c:pt idx="1281">
                        <c:v>-13.885999999999999</c:v>
                      </c:pt>
                      <c:pt idx="1282">
                        <c:v>-13.968</c:v>
                      </c:pt>
                      <c:pt idx="1283">
                        <c:v>-14.021000000000001</c:v>
                      </c:pt>
                      <c:pt idx="1284">
                        <c:v>-14.036</c:v>
                      </c:pt>
                      <c:pt idx="1285">
                        <c:v>-14.016</c:v>
                      </c:pt>
                      <c:pt idx="1286">
                        <c:v>-14.077</c:v>
                      </c:pt>
                      <c:pt idx="1287">
                        <c:v>-14.228</c:v>
                      </c:pt>
                      <c:pt idx="1288">
                        <c:v>-14.334</c:v>
                      </c:pt>
                      <c:pt idx="1289">
                        <c:v>-14.481</c:v>
                      </c:pt>
                      <c:pt idx="1290">
                        <c:v>-14.375</c:v>
                      </c:pt>
                      <c:pt idx="1291">
                        <c:v>-14.484</c:v>
                      </c:pt>
                      <c:pt idx="1292">
                        <c:v>-14.363</c:v>
                      </c:pt>
                      <c:pt idx="1293">
                        <c:v>-14.57</c:v>
                      </c:pt>
                      <c:pt idx="1294">
                        <c:v>-14.552</c:v>
                      </c:pt>
                      <c:pt idx="1295">
                        <c:v>-14.72</c:v>
                      </c:pt>
                      <c:pt idx="1296">
                        <c:v>-14.648999999999999</c:v>
                      </c:pt>
                      <c:pt idx="1297">
                        <c:v>-14.7</c:v>
                      </c:pt>
                      <c:pt idx="1298">
                        <c:v>-14.775</c:v>
                      </c:pt>
                      <c:pt idx="1299">
                        <c:v>-14.855</c:v>
                      </c:pt>
                      <c:pt idx="1300">
                        <c:v>-14.893000000000001</c:v>
                      </c:pt>
                      <c:pt idx="1301">
                        <c:v>-14.878</c:v>
                      </c:pt>
                      <c:pt idx="1302">
                        <c:v>-14.920999999999999</c:v>
                      </c:pt>
                      <c:pt idx="1303">
                        <c:v>-14.972</c:v>
                      </c:pt>
                      <c:pt idx="1304">
                        <c:v>-14.987</c:v>
                      </c:pt>
                      <c:pt idx="1305">
                        <c:v>-15.045</c:v>
                      </c:pt>
                      <c:pt idx="1306">
                        <c:v>-15.004</c:v>
                      </c:pt>
                      <c:pt idx="1307">
                        <c:v>-15.048</c:v>
                      </c:pt>
                      <c:pt idx="1308">
                        <c:v>-15.045</c:v>
                      </c:pt>
                      <c:pt idx="1309">
                        <c:v>-15.146000000000001</c:v>
                      </c:pt>
                      <c:pt idx="1310">
                        <c:v>-15.143000000000001</c:v>
                      </c:pt>
                      <c:pt idx="1311">
                        <c:v>-15.122</c:v>
                      </c:pt>
                      <c:pt idx="1312">
                        <c:v>-15.15</c:v>
                      </c:pt>
                      <c:pt idx="1313">
                        <c:v>-15.114000000000001</c:v>
                      </c:pt>
                      <c:pt idx="1314">
                        <c:v>-15.196</c:v>
                      </c:pt>
                      <c:pt idx="1315">
                        <c:v>-15.241</c:v>
                      </c:pt>
                      <c:pt idx="1316">
                        <c:v>5.6479999999999997</c:v>
                      </c:pt>
                      <c:pt idx="1317">
                        <c:v>7.8369999999999997</c:v>
                      </c:pt>
                      <c:pt idx="1318">
                        <c:v>0.77800000000000002</c:v>
                      </c:pt>
                      <c:pt idx="1319">
                        <c:v>-8.2070000000000007</c:v>
                      </c:pt>
                      <c:pt idx="1320">
                        <c:v>-10.625999999999999</c:v>
                      </c:pt>
                      <c:pt idx="1321">
                        <c:v>-11.337</c:v>
                      </c:pt>
                      <c:pt idx="1322">
                        <c:v>-11.629</c:v>
                      </c:pt>
                      <c:pt idx="1323">
                        <c:v>-11.891</c:v>
                      </c:pt>
                      <c:pt idx="1324">
                        <c:v>-11.9</c:v>
                      </c:pt>
                      <c:pt idx="1325">
                        <c:v>-12.086</c:v>
                      </c:pt>
                      <c:pt idx="1326">
                        <c:v>-12.092000000000001</c:v>
                      </c:pt>
                      <c:pt idx="1327">
                        <c:v>-12.227</c:v>
                      </c:pt>
                      <c:pt idx="1328">
                        <c:v>-12.522</c:v>
                      </c:pt>
                      <c:pt idx="1329">
                        <c:v>-12.699</c:v>
                      </c:pt>
                      <c:pt idx="1330">
                        <c:v>-12.778</c:v>
                      </c:pt>
                      <c:pt idx="1331">
                        <c:v>-12.89</c:v>
                      </c:pt>
                      <c:pt idx="1332">
                        <c:v>-13.02</c:v>
                      </c:pt>
                      <c:pt idx="1333">
                        <c:v>-13.099</c:v>
                      </c:pt>
                      <c:pt idx="1334">
                        <c:v>-13.161</c:v>
                      </c:pt>
                      <c:pt idx="1335">
                        <c:v>-13.214</c:v>
                      </c:pt>
                      <c:pt idx="1336">
                        <c:v>-13.384</c:v>
                      </c:pt>
                      <c:pt idx="1337">
                        <c:v>-13.476000000000001</c:v>
                      </c:pt>
                      <c:pt idx="1338">
                        <c:v>-13.398999999999999</c:v>
                      </c:pt>
                      <c:pt idx="1339">
                        <c:v>-13.608000000000001</c:v>
                      </c:pt>
                      <c:pt idx="1340">
                        <c:v>-13.661</c:v>
                      </c:pt>
                      <c:pt idx="1341">
                        <c:v>-13.766999999999999</c:v>
                      </c:pt>
                      <c:pt idx="1342">
                        <c:v>-13.779</c:v>
                      </c:pt>
                      <c:pt idx="1343">
                        <c:v>-13.907999999999999</c:v>
                      </c:pt>
                      <c:pt idx="1344">
                        <c:v>-13.885</c:v>
                      </c:pt>
                      <c:pt idx="1345">
                        <c:v>-14.013999999999999</c:v>
                      </c:pt>
                      <c:pt idx="1346">
                        <c:v>-14.082000000000001</c:v>
                      </c:pt>
                      <c:pt idx="1347">
                        <c:v>-14.093</c:v>
                      </c:pt>
                      <c:pt idx="1348">
                        <c:v>-14.311</c:v>
                      </c:pt>
                      <c:pt idx="1349">
                        <c:v>-14.2</c:v>
                      </c:pt>
                      <c:pt idx="1350">
                        <c:v>-14.21</c:v>
                      </c:pt>
                      <c:pt idx="1351">
                        <c:v>-14.268000000000001</c:v>
                      </c:pt>
                      <c:pt idx="1352">
                        <c:v>-14.228</c:v>
                      </c:pt>
                      <c:pt idx="1353">
                        <c:v>-14.42</c:v>
                      </c:pt>
                      <c:pt idx="1354">
                        <c:v>-14.545999999999999</c:v>
                      </c:pt>
                      <c:pt idx="1355">
                        <c:v>-14.523</c:v>
                      </c:pt>
                      <c:pt idx="1356">
                        <c:v>-14.516999999999999</c:v>
                      </c:pt>
                      <c:pt idx="1357">
                        <c:v>-14.573</c:v>
                      </c:pt>
                      <c:pt idx="1358">
                        <c:v>-14.717000000000001</c:v>
                      </c:pt>
                      <c:pt idx="1359">
                        <c:v>-14.699</c:v>
                      </c:pt>
                      <c:pt idx="1360">
                        <c:v>-14.753</c:v>
                      </c:pt>
                      <c:pt idx="1361">
                        <c:v>-14.814</c:v>
                      </c:pt>
                      <c:pt idx="1362">
                        <c:v>-14.766999999999999</c:v>
                      </c:pt>
                      <c:pt idx="1363">
                        <c:v>-14.832000000000001</c:v>
                      </c:pt>
                      <c:pt idx="1364">
                        <c:v>-14.882</c:v>
                      </c:pt>
                      <c:pt idx="1365">
                        <c:v>-14.941000000000001</c:v>
                      </c:pt>
                      <c:pt idx="1366">
                        <c:v>-14.946999999999999</c:v>
                      </c:pt>
                      <c:pt idx="1367">
                        <c:v>-14.87</c:v>
                      </c:pt>
                      <c:pt idx="1368">
                        <c:v>-14.919</c:v>
                      </c:pt>
                      <c:pt idx="1369">
                        <c:v>-14.971</c:v>
                      </c:pt>
                      <c:pt idx="1370">
                        <c:v>-14.972</c:v>
                      </c:pt>
                      <c:pt idx="1371">
                        <c:v>-15.092000000000001</c:v>
                      </c:pt>
                      <c:pt idx="1372">
                        <c:v>-15.061999999999999</c:v>
                      </c:pt>
                      <c:pt idx="1373">
                        <c:v>-15.097</c:v>
                      </c:pt>
                      <c:pt idx="1374">
                        <c:v>-15.157999999999999</c:v>
                      </c:pt>
                      <c:pt idx="1375">
                        <c:v>-15.114000000000001</c:v>
                      </c:pt>
                      <c:pt idx="1376">
                        <c:v>-4.3920000000000003</c:v>
                      </c:pt>
                      <c:pt idx="1377">
                        <c:v>6.9859999999999998</c:v>
                      </c:pt>
                      <c:pt idx="1378">
                        <c:v>4.117</c:v>
                      </c:pt>
                      <c:pt idx="1379">
                        <c:v>-7.1769999999999996</c:v>
                      </c:pt>
                      <c:pt idx="1380">
                        <c:v>-10.208</c:v>
                      </c:pt>
                      <c:pt idx="1381">
                        <c:v>-11.096</c:v>
                      </c:pt>
                      <c:pt idx="1382">
                        <c:v>-11.593999999999999</c:v>
                      </c:pt>
                      <c:pt idx="1383">
                        <c:v>-11.635</c:v>
                      </c:pt>
                      <c:pt idx="1384">
                        <c:v>-11.516999999999999</c:v>
                      </c:pt>
                      <c:pt idx="1385">
                        <c:v>-11.912000000000001</c:v>
                      </c:pt>
                      <c:pt idx="1386">
                        <c:v>-12.21</c:v>
                      </c:pt>
                      <c:pt idx="1387">
                        <c:v>-12.443</c:v>
                      </c:pt>
                      <c:pt idx="1388">
                        <c:v>-12.395</c:v>
                      </c:pt>
                      <c:pt idx="1389">
                        <c:v>-12.356999999999999</c:v>
                      </c:pt>
                      <c:pt idx="1390">
                        <c:v>-12.522</c:v>
                      </c:pt>
                      <c:pt idx="1391">
                        <c:v>-12.728</c:v>
                      </c:pt>
                      <c:pt idx="1392">
                        <c:v>-12.829000000000001</c:v>
                      </c:pt>
                      <c:pt idx="1393">
                        <c:v>-12.917</c:v>
                      </c:pt>
                      <c:pt idx="1394">
                        <c:v>-12.914</c:v>
                      </c:pt>
                      <c:pt idx="1395">
                        <c:v>-13.129</c:v>
                      </c:pt>
                      <c:pt idx="1396">
                        <c:v>-13.169</c:v>
                      </c:pt>
                      <c:pt idx="1397">
                        <c:v>-13.194000000000001</c:v>
                      </c:pt>
                      <c:pt idx="1398">
                        <c:v>-13.292</c:v>
                      </c:pt>
                      <c:pt idx="1399">
                        <c:v>-13.451000000000001</c:v>
                      </c:pt>
                      <c:pt idx="1400">
                        <c:v>-13.340999999999999</c:v>
                      </c:pt>
                      <c:pt idx="1401">
                        <c:v>-13.541</c:v>
                      </c:pt>
                      <c:pt idx="1402">
                        <c:v>-13.605</c:v>
                      </c:pt>
                      <c:pt idx="1403">
                        <c:v>-13.66</c:v>
                      </c:pt>
                      <c:pt idx="1404">
                        <c:v>-13.833</c:v>
                      </c:pt>
                      <c:pt idx="1405">
                        <c:v>-13.911</c:v>
                      </c:pt>
                      <c:pt idx="1406">
                        <c:v>-13.840999999999999</c:v>
                      </c:pt>
                      <c:pt idx="1407">
                        <c:v>-13.833</c:v>
                      </c:pt>
                      <c:pt idx="1408">
                        <c:v>-14.04</c:v>
                      </c:pt>
                      <c:pt idx="1409">
                        <c:v>-14.063000000000001</c:v>
                      </c:pt>
                      <c:pt idx="1410">
                        <c:v>-14.211</c:v>
                      </c:pt>
                      <c:pt idx="1411">
                        <c:v>-14.034000000000001</c:v>
                      </c:pt>
                      <c:pt idx="1412">
                        <c:v>-14.183999999999999</c:v>
                      </c:pt>
                      <c:pt idx="1413">
                        <c:v>-14.343</c:v>
                      </c:pt>
                      <c:pt idx="1414">
                        <c:v>-14.349</c:v>
                      </c:pt>
                      <c:pt idx="1415">
                        <c:v>-14.349</c:v>
                      </c:pt>
                      <c:pt idx="1416">
                        <c:v>-14.414</c:v>
                      </c:pt>
                      <c:pt idx="1417">
                        <c:v>-14.417</c:v>
                      </c:pt>
                      <c:pt idx="1418">
                        <c:v>-14.42</c:v>
                      </c:pt>
                      <c:pt idx="1419">
                        <c:v>-14.429</c:v>
                      </c:pt>
                      <c:pt idx="1420">
                        <c:v>-14.461</c:v>
                      </c:pt>
                      <c:pt idx="1421">
                        <c:v>-14.446</c:v>
                      </c:pt>
                      <c:pt idx="1422">
                        <c:v>-14.65</c:v>
                      </c:pt>
                      <c:pt idx="1423">
                        <c:v>-14.676</c:v>
                      </c:pt>
                      <c:pt idx="1424">
                        <c:v>-14.614000000000001</c:v>
                      </c:pt>
                      <c:pt idx="1425">
                        <c:v>-14.638</c:v>
                      </c:pt>
                      <c:pt idx="1426">
                        <c:v>-14.653</c:v>
                      </c:pt>
                      <c:pt idx="1427">
                        <c:v>-14.798999999999999</c:v>
                      </c:pt>
                      <c:pt idx="1428">
                        <c:v>-14.725</c:v>
                      </c:pt>
                      <c:pt idx="1429">
                        <c:v>-14.798</c:v>
                      </c:pt>
                      <c:pt idx="1430">
                        <c:v>-14.794</c:v>
                      </c:pt>
                      <c:pt idx="1431">
                        <c:v>-14.894</c:v>
                      </c:pt>
                      <c:pt idx="1432">
                        <c:v>-13.891</c:v>
                      </c:pt>
                      <c:pt idx="1433">
                        <c:v>-12.526</c:v>
                      </c:pt>
                      <c:pt idx="1434">
                        <c:v>-11.49</c:v>
                      </c:pt>
                      <c:pt idx="1435">
                        <c:v>-10.41</c:v>
                      </c:pt>
                      <c:pt idx="1436">
                        <c:v>-9.9160000000000004</c:v>
                      </c:pt>
                      <c:pt idx="1437">
                        <c:v>-9.5549999999999997</c:v>
                      </c:pt>
                      <c:pt idx="1438">
                        <c:v>-9.2370000000000001</c:v>
                      </c:pt>
                      <c:pt idx="1439">
                        <c:v>-9.1280000000000001</c:v>
                      </c:pt>
                      <c:pt idx="1440">
                        <c:v>-8.8949999999999996</c:v>
                      </c:pt>
                      <c:pt idx="1441">
                        <c:v>-8.7409999999999997</c:v>
                      </c:pt>
                      <c:pt idx="1442">
                        <c:v>-8.5210000000000008</c:v>
                      </c:pt>
                      <c:pt idx="1443">
                        <c:v>-8.2769999999999992</c:v>
                      </c:pt>
                      <c:pt idx="1444">
                        <c:v>-8.202</c:v>
                      </c:pt>
                      <c:pt idx="1445">
                        <c:v>-8.0419999999999998</c:v>
                      </c:pt>
                      <c:pt idx="1446">
                        <c:v>-7.8710000000000004</c:v>
                      </c:pt>
                      <c:pt idx="1447">
                        <c:v>-7.7370000000000001</c:v>
                      </c:pt>
                      <c:pt idx="1448">
                        <c:v>-7.6680000000000001</c:v>
                      </c:pt>
                      <c:pt idx="1449">
                        <c:v>-7.5110000000000001</c:v>
                      </c:pt>
                      <c:pt idx="1450">
                        <c:v>-7.3860000000000001</c:v>
                      </c:pt>
                      <c:pt idx="1451">
                        <c:v>-7.2149999999999999</c:v>
                      </c:pt>
                      <c:pt idx="1452">
                        <c:v>-7.1689999999999996</c:v>
                      </c:pt>
                      <c:pt idx="1453">
                        <c:v>-7.0289999999999999</c:v>
                      </c:pt>
                      <c:pt idx="1454">
                        <c:v>-6.87</c:v>
                      </c:pt>
                      <c:pt idx="1455">
                        <c:v>-6.7590000000000003</c:v>
                      </c:pt>
                      <c:pt idx="1456">
                        <c:v>-6.67</c:v>
                      </c:pt>
                      <c:pt idx="1457">
                        <c:v>-6.5880000000000001</c:v>
                      </c:pt>
                      <c:pt idx="1458">
                        <c:v>-6.5129999999999999</c:v>
                      </c:pt>
                      <c:pt idx="1459">
                        <c:v>-6.3869999999999996</c:v>
                      </c:pt>
                      <c:pt idx="1460">
                        <c:v>-6.3079999999999998</c:v>
                      </c:pt>
                      <c:pt idx="1461">
                        <c:v>-6.18</c:v>
                      </c:pt>
                      <c:pt idx="1462">
                        <c:v>-6.0970000000000004</c:v>
                      </c:pt>
                      <c:pt idx="1463">
                        <c:v>-5.9960000000000004</c:v>
                      </c:pt>
                      <c:pt idx="1464">
                        <c:v>-5.8879999999999999</c:v>
                      </c:pt>
                      <c:pt idx="1465">
                        <c:v>-5.7889999999999997</c:v>
                      </c:pt>
                      <c:pt idx="1466">
                        <c:v>-5.6769999999999996</c:v>
                      </c:pt>
                      <c:pt idx="1467">
                        <c:v>-5.3869999999999996</c:v>
                      </c:pt>
                      <c:pt idx="1468">
                        <c:v>-5.3120000000000003</c:v>
                      </c:pt>
                      <c:pt idx="1469">
                        <c:v>-5.3129999999999997</c:v>
                      </c:pt>
                      <c:pt idx="1470">
                        <c:v>-5.1440000000000001</c:v>
                      </c:pt>
                      <c:pt idx="1471">
                        <c:v>-5.0380000000000003</c:v>
                      </c:pt>
                      <c:pt idx="1472">
                        <c:v>-4.9809999999999999</c:v>
                      </c:pt>
                      <c:pt idx="1473">
                        <c:v>-4.923</c:v>
                      </c:pt>
                      <c:pt idx="1474">
                        <c:v>-4.8520000000000003</c:v>
                      </c:pt>
                      <c:pt idx="1475">
                        <c:v>-4.7309999999999999</c:v>
                      </c:pt>
                      <c:pt idx="1476">
                        <c:v>-4.6369999999999996</c:v>
                      </c:pt>
                      <c:pt idx="1477">
                        <c:v>-4.5309999999999997</c:v>
                      </c:pt>
                      <c:pt idx="1478">
                        <c:v>-4.5599999999999996</c:v>
                      </c:pt>
                      <c:pt idx="1479">
                        <c:v>-4.4909999999999997</c:v>
                      </c:pt>
                      <c:pt idx="1480">
                        <c:v>-4.4880000000000004</c:v>
                      </c:pt>
                      <c:pt idx="1481">
                        <c:v>-4.4589999999999996</c:v>
                      </c:pt>
                      <c:pt idx="1482">
                        <c:v>-4.343</c:v>
                      </c:pt>
                      <c:pt idx="1483">
                        <c:v>-4.3159999999999998</c:v>
                      </c:pt>
                      <c:pt idx="1484">
                        <c:v>-4.4409999999999998</c:v>
                      </c:pt>
                      <c:pt idx="1485">
                        <c:v>-4.2930000000000001</c:v>
                      </c:pt>
                      <c:pt idx="1486">
                        <c:v>-4.2060000000000004</c:v>
                      </c:pt>
                      <c:pt idx="1487">
                        <c:v>-5.1580000000000004</c:v>
                      </c:pt>
                      <c:pt idx="1488">
                        <c:v>-5.8659999999999997</c:v>
                      </c:pt>
                      <c:pt idx="1489">
                        <c:v>-6.1529999999999996</c:v>
                      </c:pt>
                      <c:pt idx="1490">
                        <c:v>-6.4870000000000001</c:v>
                      </c:pt>
                      <c:pt idx="1491">
                        <c:v>-6.8179999999999996</c:v>
                      </c:pt>
                      <c:pt idx="1492">
                        <c:v>-7.1280000000000001</c:v>
                      </c:pt>
                      <c:pt idx="1493">
                        <c:v>-7.3310000000000004</c:v>
                      </c:pt>
                      <c:pt idx="1494">
                        <c:v>-7.7060000000000004</c:v>
                      </c:pt>
                      <c:pt idx="1495">
                        <c:v>-7.9749999999999996</c:v>
                      </c:pt>
                      <c:pt idx="1496">
                        <c:v>-8.1440000000000001</c:v>
                      </c:pt>
                      <c:pt idx="1497">
                        <c:v>-8.4060000000000006</c:v>
                      </c:pt>
                      <c:pt idx="1498">
                        <c:v>-8.5980000000000008</c:v>
                      </c:pt>
                      <c:pt idx="1499">
                        <c:v>-8.8770000000000007</c:v>
                      </c:pt>
                      <c:pt idx="1500">
                        <c:v>-9.09</c:v>
                      </c:pt>
                      <c:pt idx="1501">
                        <c:v>-9.2829999999999995</c:v>
                      </c:pt>
                      <c:pt idx="1502">
                        <c:v>-9.5090000000000003</c:v>
                      </c:pt>
                      <c:pt idx="1503">
                        <c:v>-9.5920000000000005</c:v>
                      </c:pt>
                      <c:pt idx="1504">
                        <c:v>-9.81</c:v>
                      </c:pt>
                      <c:pt idx="1505">
                        <c:v>-9.9410000000000007</c:v>
                      </c:pt>
                      <c:pt idx="1506">
                        <c:v>-10.191000000000001</c:v>
                      </c:pt>
                      <c:pt idx="1507">
                        <c:v>-10.385</c:v>
                      </c:pt>
                      <c:pt idx="1508">
                        <c:v>-10.528</c:v>
                      </c:pt>
                      <c:pt idx="1509">
                        <c:v>-10.739000000000001</c:v>
                      </c:pt>
                      <c:pt idx="1510">
                        <c:v>-10.872</c:v>
                      </c:pt>
                      <c:pt idx="1511">
                        <c:v>-10.917999999999999</c:v>
                      </c:pt>
                      <c:pt idx="1512">
                        <c:v>-11.08</c:v>
                      </c:pt>
                      <c:pt idx="1513">
                        <c:v>-11.201000000000001</c:v>
                      </c:pt>
                      <c:pt idx="1514">
                        <c:v>-11.349</c:v>
                      </c:pt>
                      <c:pt idx="1515">
                        <c:v>-11.443</c:v>
                      </c:pt>
                      <c:pt idx="1516">
                        <c:v>-11.525</c:v>
                      </c:pt>
                      <c:pt idx="1517">
                        <c:v>-11.661</c:v>
                      </c:pt>
                      <c:pt idx="1518">
                        <c:v>-11.843999999999999</c:v>
                      </c:pt>
                      <c:pt idx="1519">
                        <c:v>-11.901999999999999</c:v>
                      </c:pt>
                      <c:pt idx="1520">
                        <c:v>-11.984999999999999</c:v>
                      </c:pt>
                      <c:pt idx="1521">
                        <c:v>-12.093999999999999</c:v>
                      </c:pt>
                      <c:pt idx="1522">
                        <c:v>-12.176</c:v>
                      </c:pt>
                      <c:pt idx="1523">
                        <c:v>-12.234999999999999</c:v>
                      </c:pt>
                      <c:pt idx="1524">
                        <c:v>-12.324</c:v>
                      </c:pt>
                      <c:pt idx="1525">
                        <c:v>-12.561999999999999</c:v>
                      </c:pt>
                      <c:pt idx="1526">
                        <c:v>-12.512</c:v>
                      </c:pt>
                      <c:pt idx="1527">
                        <c:v>-12.61</c:v>
                      </c:pt>
                      <c:pt idx="1528">
                        <c:v>-12.739000000000001</c:v>
                      </c:pt>
                      <c:pt idx="1529">
                        <c:v>-12.848000000000001</c:v>
                      </c:pt>
                      <c:pt idx="1530">
                        <c:v>-12.935</c:v>
                      </c:pt>
                      <c:pt idx="1531">
                        <c:v>-13.009</c:v>
                      </c:pt>
                      <c:pt idx="1532">
                        <c:v>-13.077</c:v>
                      </c:pt>
                      <c:pt idx="1533">
                        <c:v>-13.069000000000001</c:v>
                      </c:pt>
                      <c:pt idx="1534">
                        <c:v>-13.243</c:v>
                      </c:pt>
                      <c:pt idx="1535">
                        <c:v>-13.285</c:v>
                      </c:pt>
                      <c:pt idx="1536">
                        <c:v>-13.34</c:v>
                      </c:pt>
                      <c:pt idx="1537">
                        <c:v>-13.340999999999999</c:v>
                      </c:pt>
                      <c:pt idx="1538">
                        <c:v>-13.417</c:v>
                      </c:pt>
                      <c:pt idx="1539">
                        <c:v>-13.442</c:v>
                      </c:pt>
                      <c:pt idx="1540">
                        <c:v>-13.481999999999999</c:v>
                      </c:pt>
                      <c:pt idx="1541">
                        <c:v>-13.613</c:v>
                      </c:pt>
                      <c:pt idx="1542">
                        <c:v>-13.69</c:v>
                      </c:pt>
                      <c:pt idx="1543">
                        <c:v>-13.712999999999999</c:v>
                      </c:pt>
                      <c:pt idx="1544">
                        <c:v>-13.781000000000001</c:v>
                      </c:pt>
                      <c:pt idx="1545">
                        <c:v>-13.827999999999999</c:v>
                      </c:pt>
                      <c:pt idx="1546">
                        <c:v>-13.849</c:v>
                      </c:pt>
                      <c:pt idx="1547">
                        <c:v>-13.949</c:v>
                      </c:pt>
                      <c:pt idx="1548">
                        <c:v>-13.936999999999999</c:v>
                      </c:pt>
                      <c:pt idx="1549">
                        <c:v>-14.010999999999999</c:v>
                      </c:pt>
                      <c:pt idx="1550">
                        <c:v>-13.978</c:v>
                      </c:pt>
                      <c:pt idx="1551">
                        <c:v>-14.226000000000001</c:v>
                      </c:pt>
                      <c:pt idx="1552">
                        <c:v>-14.157</c:v>
                      </c:pt>
                      <c:pt idx="1553">
                        <c:v>-14.23</c:v>
                      </c:pt>
                      <c:pt idx="1554">
                        <c:v>-14.319000000000001</c:v>
                      </c:pt>
                      <c:pt idx="1555">
                        <c:v>-14.377000000000001</c:v>
                      </c:pt>
                      <c:pt idx="1556">
                        <c:v>-14.404</c:v>
                      </c:pt>
                      <c:pt idx="1557">
                        <c:v>-14.484</c:v>
                      </c:pt>
                      <c:pt idx="1558">
                        <c:v>-14.547000000000001</c:v>
                      </c:pt>
                      <c:pt idx="1559">
                        <c:v>-14.563000000000001</c:v>
                      </c:pt>
                      <c:pt idx="1560">
                        <c:v>-14.571999999999999</c:v>
                      </c:pt>
                      <c:pt idx="1561">
                        <c:v>-14.602</c:v>
                      </c:pt>
                      <c:pt idx="1562">
                        <c:v>-14.606999999999999</c:v>
                      </c:pt>
                      <c:pt idx="1563">
                        <c:v>-14.616</c:v>
                      </c:pt>
                      <c:pt idx="1564">
                        <c:v>-14.699</c:v>
                      </c:pt>
                      <c:pt idx="1565">
                        <c:v>-14.743</c:v>
                      </c:pt>
                      <c:pt idx="1566">
                        <c:v>-14.725</c:v>
                      </c:pt>
                      <c:pt idx="1567">
                        <c:v>-14.760999999999999</c:v>
                      </c:pt>
                      <c:pt idx="1568">
                        <c:v>-14.814</c:v>
                      </c:pt>
                      <c:pt idx="1569">
                        <c:v>-14.901999999999999</c:v>
                      </c:pt>
                      <c:pt idx="1570">
                        <c:v>-14.864000000000001</c:v>
                      </c:pt>
                      <c:pt idx="1571">
                        <c:v>-14.943</c:v>
                      </c:pt>
                      <c:pt idx="1572">
                        <c:v>-15.005000000000001</c:v>
                      </c:pt>
                      <c:pt idx="1573">
                        <c:v>-14.887</c:v>
                      </c:pt>
                      <c:pt idx="1574">
                        <c:v>-14.811</c:v>
                      </c:pt>
                      <c:pt idx="1575">
                        <c:v>-14.952</c:v>
                      </c:pt>
                      <c:pt idx="1576">
                        <c:v>-14.898999999999999</c:v>
                      </c:pt>
                      <c:pt idx="1577">
                        <c:v>-14.99</c:v>
                      </c:pt>
                      <c:pt idx="1578">
                        <c:v>-15.12</c:v>
                      </c:pt>
                      <c:pt idx="1579">
                        <c:v>-15.129</c:v>
                      </c:pt>
                      <c:pt idx="1580">
                        <c:v>-15.135</c:v>
                      </c:pt>
                      <c:pt idx="1581">
                        <c:v>-15.162000000000001</c:v>
                      </c:pt>
                      <c:pt idx="1582">
                        <c:v>-15.252000000000001</c:v>
                      </c:pt>
                      <c:pt idx="1583">
                        <c:v>-15.256</c:v>
                      </c:pt>
                      <c:pt idx="1584">
                        <c:v>-15.244</c:v>
                      </c:pt>
                      <c:pt idx="1585">
                        <c:v>-15.183</c:v>
                      </c:pt>
                      <c:pt idx="1586">
                        <c:v>-15.188000000000001</c:v>
                      </c:pt>
                      <c:pt idx="1587">
                        <c:v>-15.285</c:v>
                      </c:pt>
                      <c:pt idx="1588">
                        <c:v>-15.266</c:v>
                      </c:pt>
                      <c:pt idx="1589">
                        <c:v>-15.272</c:v>
                      </c:pt>
                      <c:pt idx="1590">
                        <c:v>-15.321999999999999</c:v>
                      </c:pt>
                      <c:pt idx="1591">
                        <c:v>-15.313000000000001</c:v>
                      </c:pt>
                      <c:pt idx="1592">
                        <c:v>-15.407</c:v>
                      </c:pt>
                      <c:pt idx="1593">
                        <c:v>-15.404999999999999</c:v>
                      </c:pt>
                      <c:pt idx="1594">
                        <c:v>-15.446</c:v>
                      </c:pt>
                      <c:pt idx="1595">
                        <c:v>-15.458</c:v>
                      </c:pt>
                      <c:pt idx="1596">
                        <c:v>-15.513999999999999</c:v>
                      </c:pt>
                      <c:pt idx="1597">
                        <c:v>-15.46</c:v>
                      </c:pt>
                      <c:pt idx="1598">
                        <c:v>-15.36</c:v>
                      </c:pt>
                      <c:pt idx="1599">
                        <c:v>-15.510999999999999</c:v>
                      </c:pt>
                      <c:pt idx="1600">
                        <c:v>-15.62</c:v>
                      </c:pt>
                      <c:pt idx="1601">
                        <c:v>-15.622999999999999</c:v>
                      </c:pt>
                      <c:pt idx="1602">
                        <c:v>-15.599</c:v>
                      </c:pt>
                      <c:pt idx="1603">
                        <c:v>-15.571999999999999</c:v>
                      </c:pt>
                      <c:pt idx="1604">
                        <c:v>-15.571999999999999</c:v>
                      </c:pt>
                      <c:pt idx="1605">
                        <c:v>-15.646000000000001</c:v>
                      </c:pt>
                      <c:pt idx="1606">
                        <c:v>-15.731999999999999</c:v>
                      </c:pt>
                      <c:pt idx="1607">
                        <c:v>-15.69</c:v>
                      </c:pt>
                      <c:pt idx="1608">
                        <c:v>-15.752000000000001</c:v>
                      </c:pt>
                      <c:pt idx="1609">
                        <c:v>-15.723000000000001</c:v>
                      </c:pt>
                      <c:pt idx="1610">
                        <c:v>-15.757999999999999</c:v>
                      </c:pt>
                      <c:pt idx="1611">
                        <c:v>-15.586</c:v>
                      </c:pt>
                      <c:pt idx="1612">
                        <c:v>-15.696999999999999</c:v>
                      </c:pt>
                      <c:pt idx="1613">
                        <c:v>-15.679</c:v>
                      </c:pt>
                      <c:pt idx="1614">
                        <c:v>-15.602</c:v>
                      </c:pt>
                      <c:pt idx="1615">
                        <c:v>-15.78</c:v>
                      </c:pt>
                      <c:pt idx="1616">
                        <c:v>-15.827</c:v>
                      </c:pt>
                      <c:pt idx="1617">
                        <c:v>-15.763</c:v>
                      </c:pt>
                      <c:pt idx="1618">
                        <c:v>-15.792999999999999</c:v>
                      </c:pt>
                      <c:pt idx="1619">
                        <c:v>-15.786</c:v>
                      </c:pt>
                      <c:pt idx="1620">
                        <c:v>-15.643000000000001</c:v>
                      </c:pt>
                      <c:pt idx="1621">
                        <c:v>-15.795</c:v>
                      </c:pt>
                      <c:pt idx="1622">
                        <c:v>-15.771000000000001</c:v>
                      </c:pt>
                      <c:pt idx="1623">
                        <c:v>-15.875</c:v>
                      </c:pt>
                      <c:pt idx="1624">
                        <c:v>-15.877000000000001</c:v>
                      </c:pt>
                      <c:pt idx="1625">
                        <c:v>-15.856999999999999</c:v>
                      </c:pt>
                      <c:pt idx="1626">
                        <c:v>-15.792</c:v>
                      </c:pt>
                      <c:pt idx="1627">
                        <c:v>-15.83</c:v>
                      </c:pt>
                      <c:pt idx="1628">
                        <c:v>-15.972</c:v>
                      </c:pt>
                      <c:pt idx="1629">
                        <c:v>-15.898</c:v>
                      </c:pt>
                      <c:pt idx="1630">
                        <c:v>-15.877000000000001</c:v>
                      </c:pt>
                      <c:pt idx="1631">
                        <c:v>-15.925000000000001</c:v>
                      </c:pt>
                      <c:pt idx="1632">
                        <c:v>-15.930999999999999</c:v>
                      </c:pt>
                      <c:pt idx="1633">
                        <c:v>-15.936</c:v>
                      </c:pt>
                      <c:pt idx="1634">
                        <c:v>-15.972</c:v>
                      </c:pt>
                      <c:pt idx="1635">
                        <c:v>-15.91</c:v>
                      </c:pt>
                      <c:pt idx="1636">
                        <c:v>-15.933</c:v>
                      </c:pt>
                      <c:pt idx="1637">
                        <c:v>-15.882999999999999</c:v>
                      </c:pt>
                      <c:pt idx="1638">
                        <c:v>-16</c:v>
                      </c:pt>
                      <c:pt idx="1639">
                        <c:v>-15.807</c:v>
                      </c:pt>
                      <c:pt idx="1640">
                        <c:v>-15.882999999999999</c:v>
                      </c:pt>
                      <c:pt idx="1641">
                        <c:v>-15.898</c:v>
                      </c:pt>
                      <c:pt idx="1642">
                        <c:v>-15.893000000000001</c:v>
                      </c:pt>
                      <c:pt idx="1643">
                        <c:v>-15.920999999999999</c:v>
                      </c:pt>
                      <c:pt idx="1644">
                        <c:v>-15.907999999999999</c:v>
                      </c:pt>
                      <c:pt idx="1645">
                        <c:v>-15.942</c:v>
                      </c:pt>
                      <c:pt idx="1646">
                        <c:v>-16.012</c:v>
                      </c:pt>
                      <c:pt idx="1647">
                        <c:v>-16</c:v>
                      </c:pt>
                      <c:pt idx="1648">
                        <c:v>-16.082000000000001</c:v>
                      </c:pt>
                      <c:pt idx="1649">
                        <c:v>-16.076000000000001</c:v>
                      </c:pt>
                      <c:pt idx="1650">
                        <c:v>-16.100000000000001</c:v>
                      </c:pt>
                      <c:pt idx="1651">
                        <c:v>-16.035</c:v>
                      </c:pt>
                      <c:pt idx="1652">
                        <c:v>-16.126999999999999</c:v>
                      </c:pt>
                      <c:pt idx="1653">
                        <c:v>-16.126999999999999</c:v>
                      </c:pt>
                      <c:pt idx="1654">
                        <c:v>-16.143999999999998</c:v>
                      </c:pt>
                      <c:pt idx="1655">
                        <c:v>-16.190999999999999</c:v>
                      </c:pt>
                      <c:pt idx="1656">
                        <c:v>-16.152999999999999</c:v>
                      </c:pt>
                      <c:pt idx="1657">
                        <c:v>-16.094000000000001</c:v>
                      </c:pt>
                      <c:pt idx="1658">
                        <c:v>-16.170999999999999</c:v>
                      </c:pt>
                      <c:pt idx="1659">
                        <c:v>-16.100000000000001</c:v>
                      </c:pt>
                      <c:pt idx="1660">
                        <c:v>-16.117999999999999</c:v>
                      </c:pt>
                      <c:pt idx="1661">
                        <c:v>-16.190999999999999</c:v>
                      </c:pt>
                      <c:pt idx="1662">
                        <c:v>-16.152000000000001</c:v>
                      </c:pt>
                      <c:pt idx="1663">
                        <c:v>-16.22</c:v>
                      </c:pt>
                      <c:pt idx="1664">
                        <c:v>-16.192</c:v>
                      </c:pt>
                      <c:pt idx="1665">
                        <c:v>-16.055</c:v>
                      </c:pt>
                      <c:pt idx="1666">
                        <c:v>-16.172000000000001</c:v>
                      </c:pt>
                      <c:pt idx="1667">
                        <c:v>-16.108000000000001</c:v>
                      </c:pt>
                      <c:pt idx="1668">
                        <c:v>-16.100999999999999</c:v>
                      </c:pt>
                      <c:pt idx="1669">
                        <c:v>-16.210999999999999</c:v>
                      </c:pt>
                      <c:pt idx="1670">
                        <c:v>-16.123999999999999</c:v>
                      </c:pt>
                      <c:pt idx="1671">
                        <c:v>-16.204000000000001</c:v>
                      </c:pt>
                      <c:pt idx="1672">
                        <c:v>-16.033999999999999</c:v>
                      </c:pt>
                      <c:pt idx="1673">
                        <c:v>-16.16</c:v>
                      </c:pt>
                      <c:pt idx="1674">
                        <c:v>-16.172000000000001</c:v>
                      </c:pt>
                      <c:pt idx="1675">
                        <c:v>-16.166</c:v>
                      </c:pt>
                      <c:pt idx="1676">
                        <c:v>-16.204999999999998</c:v>
                      </c:pt>
                      <c:pt idx="1677">
                        <c:v>-16.280999999999999</c:v>
                      </c:pt>
                      <c:pt idx="1678">
                        <c:v>-16.308</c:v>
                      </c:pt>
                      <c:pt idx="1679">
                        <c:v>-16.248999999999999</c:v>
                      </c:pt>
                      <c:pt idx="1680">
                        <c:v>-16.292999999999999</c:v>
                      </c:pt>
                      <c:pt idx="1681">
                        <c:v>-16.27</c:v>
                      </c:pt>
                      <c:pt idx="1682">
                        <c:v>-16.131</c:v>
                      </c:pt>
                      <c:pt idx="1683">
                        <c:v>-16.228000000000002</c:v>
                      </c:pt>
                      <c:pt idx="1684">
                        <c:v>-16.274999999999999</c:v>
                      </c:pt>
                      <c:pt idx="1685">
                        <c:v>-16.266999999999999</c:v>
                      </c:pt>
                      <c:pt idx="1686">
                        <c:v>-16.346</c:v>
                      </c:pt>
                      <c:pt idx="1687">
                        <c:v>-16.286999999999999</c:v>
                      </c:pt>
                      <c:pt idx="1688">
                        <c:v>-16.308</c:v>
                      </c:pt>
                      <c:pt idx="1689">
                        <c:v>-16.216000000000001</c:v>
                      </c:pt>
                      <c:pt idx="1690">
                        <c:v>-16.295999999999999</c:v>
                      </c:pt>
                      <c:pt idx="1691">
                        <c:v>-16.186</c:v>
                      </c:pt>
                      <c:pt idx="1692">
                        <c:v>-16.311</c:v>
                      </c:pt>
                      <c:pt idx="1693">
                        <c:v>-16.308</c:v>
                      </c:pt>
                      <c:pt idx="1694">
                        <c:v>-16.297999999999998</c:v>
                      </c:pt>
                      <c:pt idx="1695">
                        <c:v>-16.347000000000001</c:v>
                      </c:pt>
                      <c:pt idx="1696">
                        <c:v>-16.331</c:v>
                      </c:pt>
                      <c:pt idx="1697">
                        <c:v>-16.422000000000001</c:v>
                      </c:pt>
                      <c:pt idx="1698">
                        <c:v>-16.373000000000001</c:v>
                      </c:pt>
                      <c:pt idx="1699">
                        <c:v>-16.422000000000001</c:v>
                      </c:pt>
                      <c:pt idx="1700">
                        <c:v>-16.47</c:v>
                      </c:pt>
                      <c:pt idx="1701">
                        <c:v>-16.34</c:v>
                      </c:pt>
                      <c:pt idx="1702">
                        <c:v>-16.419</c:v>
                      </c:pt>
                      <c:pt idx="1703">
                        <c:v>-16.484000000000002</c:v>
                      </c:pt>
                      <c:pt idx="1704">
                        <c:v>-16.542999999999999</c:v>
                      </c:pt>
                      <c:pt idx="1705">
                        <c:v>-16.396000000000001</c:v>
                      </c:pt>
                      <c:pt idx="1706">
                        <c:v>-16.364000000000001</c:v>
                      </c:pt>
                      <c:pt idx="1707">
                        <c:v>-16.396999999999998</c:v>
                      </c:pt>
                      <c:pt idx="1708">
                        <c:v>-16.427</c:v>
                      </c:pt>
                      <c:pt idx="1709">
                        <c:v>-16.422999999999998</c:v>
                      </c:pt>
                      <c:pt idx="1710">
                        <c:v>-16.588000000000001</c:v>
                      </c:pt>
                      <c:pt idx="1711">
                        <c:v>-16.521999999999998</c:v>
                      </c:pt>
                      <c:pt idx="1712">
                        <c:v>-16.524000000000001</c:v>
                      </c:pt>
                      <c:pt idx="1713">
                        <c:v>-16.565999999999999</c:v>
                      </c:pt>
                      <c:pt idx="1714">
                        <c:v>-16.571999999999999</c:v>
                      </c:pt>
                      <c:pt idx="1715">
                        <c:v>-16.582000000000001</c:v>
                      </c:pt>
                      <c:pt idx="1716">
                        <c:v>-16.497</c:v>
                      </c:pt>
                      <c:pt idx="1717">
                        <c:v>-16.608000000000001</c:v>
                      </c:pt>
                      <c:pt idx="1718">
                        <c:v>-16.521000000000001</c:v>
                      </c:pt>
                      <c:pt idx="1719">
                        <c:v>-16.584</c:v>
                      </c:pt>
                      <c:pt idx="1720">
                        <c:v>-16.574999999999999</c:v>
                      </c:pt>
                      <c:pt idx="1721">
                        <c:v>-16.494</c:v>
                      </c:pt>
                      <c:pt idx="1722">
                        <c:v>-16.454999999999998</c:v>
                      </c:pt>
                      <c:pt idx="1723">
                        <c:v>-16.503</c:v>
                      </c:pt>
                      <c:pt idx="1724">
                        <c:v>-16.611000000000001</c:v>
                      </c:pt>
                      <c:pt idx="1725">
                        <c:v>-16.57</c:v>
                      </c:pt>
                      <c:pt idx="1726">
                        <c:v>-16.484999999999999</c:v>
                      </c:pt>
                      <c:pt idx="1727">
                        <c:v>-16.59</c:v>
                      </c:pt>
                      <c:pt idx="1728">
                        <c:v>-16.547999999999998</c:v>
                      </c:pt>
                      <c:pt idx="1729">
                        <c:v>-16.553999999999998</c:v>
                      </c:pt>
                      <c:pt idx="1730">
                        <c:v>-16.608000000000001</c:v>
                      </c:pt>
                      <c:pt idx="1731">
                        <c:v>-16.629000000000001</c:v>
                      </c:pt>
                      <c:pt idx="1732">
                        <c:v>-16.571999999999999</c:v>
                      </c:pt>
                      <c:pt idx="1733">
                        <c:v>-16.527000000000001</c:v>
                      </c:pt>
                      <c:pt idx="1734">
                        <c:v>-16.567</c:v>
                      </c:pt>
                      <c:pt idx="1735">
                        <c:v>-16.573</c:v>
                      </c:pt>
                      <c:pt idx="1736">
                        <c:v>-3.004</c:v>
                      </c:pt>
                      <c:pt idx="1737">
                        <c:v>7.351</c:v>
                      </c:pt>
                      <c:pt idx="1738">
                        <c:v>3.3260000000000001</c:v>
                      </c:pt>
                      <c:pt idx="1739">
                        <c:v>-8.9890000000000008</c:v>
                      </c:pt>
                      <c:pt idx="1740">
                        <c:v>-11.778</c:v>
                      </c:pt>
                      <c:pt idx="1741">
                        <c:v>-12.842000000000001</c:v>
                      </c:pt>
                      <c:pt idx="1742">
                        <c:v>-13.053000000000001</c:v>
                      </c:pt>
                      <c:pt idx="1743">
                        <c:v>-13.215</c:v>
                      </c:pt>
                      <c:pt idx="1744">
                        <c:v>-13.327</c:v>
                      </c:pt>
                      <c:pt idx="1745">
                        <c:v>-13.555</c:v>
                      </c:pt>
                      <c:pt idx="1746">
                        <c:v>-13.545999999999999</c:v>
                      </c:pt>
                      <c:pt idx="1747">
                        <c:v>-13.742000000000001</c:v>
                      </c:pt>
                      <c:pt idx="1748">
                        <c:v>-13.813000000000001</c:v>
                      </c:pt>
                      <c:pt idx="1749">
                        <c:v>-13.914999999999999</c:v>
                      </c:pt>
                      <c:pt idx="1750">
                        <c:v>-14</c:v>
                      </c:pt>
                      <c:pt idx="1751">
                        <c:v>-14.16</c:v>
                      </c:pt>
                      <c:pt idx="1752">
                        <c:v>-14.198</c:v>
                      </c:pt>
                      <c:pt idx="1753">
                        <c:v>-14.297000000000001</c:v>
                      </c:pt>
                      <c:pt idx="1754">
                        <c:v>-14.385999999999999</c:v>
                      </c:pt>
                      <c:pt idx="1755">
                        <c:v>-14.44</c:v>
                      </c:pt>
                      <c:pt idx="1756">
                        <c:v>-14.571</c:v>
                      </c:pt>
                      <c:pt idx="1757">
                        <c:v>-14.704000000000001</c:v>
                      </c:pt>
                      <c:pt idx="1758">
                        <c:v>-14.807</c:v>
                      </c:pt>
                      <c:pt idx="1759">
                        <c:v>-14.744</c:v>
                      </c:pt>
                      <c:pt idx="1760">
                        <c:v>-14.817</c:v>
                      </c:pt>
                      <c:pt idx="1761">
                        <c:v>-14.933</c:v>
                      </c:pt>
                      <c:pt idx="1762">
                        <c:v>-14.997</c:v>
                      </c:pt>
                      <c:pt idx="1763">
                        <c:v>-15.026</c:v>
                      </c:pt>
                      <c:pt idx="1764">
                        <c:v>-15.223000000000001</c:v>
                      </c:pt>
                      <c:pt idx="1765">
                        <c:v>-15.170999999999999</c:v>
                      </c:pt>
                      <c:pt idx="1766">
                        <c:v>-15.121</c:v>
                      </c:pt>
                      <c:pt idx="1767">
                        <c:v>-15.260999999999999</c:v>
                      </c:pt>
                      <c:pt idx="1768">
                        <c:v>-15.302</c:v>
                      </c:pt>
                      <c:pt idx="1769">
                        <c:v>-15.297000000000001</c:v>
                      </c:pt>
                      <c:pt idx="1770">
                        <c:v>-15.49</c:v>
                      </c:pt>
                      <c:pt idx="1771">
                        <c:v>-15.507</c:v>
                      </c:pt>
                      <c:pt idx="1772">
                        <c:v>-15.536</c:v>
                      </c:pt>
                      <c:pt idx="1773">
                        <c:v>-15.48</c:v>
                      </c:pt>
                      <c:pt idx="1774">
                        <c:v>-15.53</c:v>
                      </c:pt>
                      <c:pt idx="1775">
                        <c:v>-15.478999999999999</c:v>
                      </c:pt>
                      <c:pt idx="1776">
                        <c:v>-15.624000000000001</c:v>
                      </c:pt>
                      <c:pt idx="1777">
                        <c:v>-15.68</c:v>
                      </c:pt>
                      <c:pt idx="1778">
                        <c:v>-15.71</c:v>
                      </c:pt>
                      <c:pt idx="1779">
                        <c:v>-15.766</c:v>
                      </c:pt>
                      <c:pt idx="1780">
                        <c:v>-15.763</c:v>
                      </c:pt>
                      <c:pt idx="1781">
                        <c:v>-15.724</c:v>
                      </c:pt>
                      <c:pt idx="1782">
                        <c:v>-15.81</c:v>
                      </c:pt>
                      <c:pt idx="1783">
                        <c:v>-15.856999999999999</c:v>
                      </c:pt>
                      <c:pt idx="1784">
                        <c:v>-15.945</c:v>
                      </c:pt>
                      <c:pt idx="1785">
                        <c:v>-15.987</c:v>
                      </c:pt>
                      <c:pt idx="1786">
                        <c:v>-15.891999999999999</c:v>
                      </c:pt>
                      <c:pt idx="1787">
                        <c:v>-15.933999999999999</c:v>
                      </c:pt>
                      <c:pt idx="1788">
                        <c:v>-15.939</c:v>
                      </c:pt>
                      <c:pt idx="1789">
                        <c:v>-15.972</c:v>
                      </c:pt>
                      <c:pt idx="1790">
                        <c:v>-15.978</c:v>
                      </c:pt>
                      <c:pt idx="1791">
                        <c:v>-16.018999999999998</c:v>
                      </c:pt>
                      <c:pt idx="1792">
                        <c:v>-16.015999999999998</c:v>
                      </c:pt>
                      <c:pt idx="1793">
                        <c:v>-16.013000000000002</c:v>
                      </c:pt>
                      <c:pt idx="1794">
                        <c:v>-16.053999999999998</c:v>
                      </c:pt>
                      <c:pt idx="1795">
                        <c:v>-16.081</c:v>
                      </c:pt>
                      <c:pt idx="1796">
                        <c:v>-13.438000000000001</c:v>
                      </c:pt>
                      <c:pt idx="1797">
                        <c:v>7.12</c:v>
                      </c:pt>
                      <c:pt idx="1798">
                        <c:v>8.0860000000000003</c:v>
                      </c:pt>
                      <c:pt idx="1799">
                        <c:v>-6.117</c:v>
                      </c:pt>
                      <c:pt idx="1800">
                        <c:v>-10.776999999999999</c:v>
                      </c:pt>
                      <c:pt idx="1801">
                        <c:v>-12.103</c:v>
                      </c:pt>
                      <c:pt idx="1802">
                        <c:v>-12.454000000000001</c:v>
                      </c:pt>
                      <c:pt idx="1803">
                        <c:v>-12.61</c:v>
                      </c:pt>
                      <c:pt idx="1804">
                        <c:v>-12.734</c:v>
                      </c:pt>
                      <c:pt idx="1805">
                        <c:v>-12.84</c:v>
                      </c:pt>
                      <c:pt idx="1806">
                        <c:v>-12.99</c:v>
                      </c:pt>
                      <c:pt idx="1807">
                        <c:v>-13.132</c:v>
                      </c:pt>
                      <c:pt idx="1808">
                        <c:v>-13.260999999999999</c:v>
                      </c:pt>
                      <c:pt idx="1809">
                        <c:v>-13.323</c:v>
                      </c:pt>
                      <c:pt idx="1810">
                        <c:v>-13.497</c:v>
                      </c:pt>
                      <c:pt idx="1811">
                        <c:v>-13.541</c:v>
                      </c:pt>
                      <c:pt idx="1812">
                        <c:v>-13.627000000000001</c:v>
                      </c:pt>
                      <c:pt idx="1813">
                        <c:v>-13.744</c:v>
                      </c:pt>
                      <c:pt idx="1814">
                        <c:v>-13.906000000000001</c:v>
                      </c:pt>
                      <c:pt idx="1815">
                        <c:v>-13.951000000000001</c:v>
                      </c:pt>
                      <c:pt idx="1816">
                        <c:v>-13.948</c:v>
                      </c:pt>
                      <c:pt idx="1817">
                        <c:v>-13.992000000000001</c:v>
                      </c:pt>
                      <c:pt idx="1818">
                        <c:v>-14.231</c:v>
                      </c:pt>
                      <c:pt idx="1819">
                        <c:v>-14.307</c:v>
                      </c:pt>
                      <c:pt idx="1820">
                        <c:v>-14.384</c:v>
                      </c:pt>
                      <c:pt idx="1821">
                        <c:v>-14.49</c:v>
                      </c:pt>
                      <c:pt idx="1822">
                        <c:v>-14.537000000000001</c:v>
                      </c:pt>
                      <c:pt idx="1823">
                        <c:v>-14.611000000000001</c:v>
                      </c:pt>
                      <c:pt idx="1824">
                        <c:v>-14.686999999999999</c:v>
                      </c:pt>
                      <c:pt idx="1825">
                        <c:v>-14.699</c:v>
                      </c:pt>
                      <c:pt idx="1826">
                        <c:v>-14.792999999999999</c:v>
                      </c:pt>
                      <c:pt idx="1827">
                        <c:v>-14.864000000000001</c:v>
                      </c:pt>
                      <c:pt idx="1828">
                        <c:v>-14.849</c:v>
                      </c:pt>
                      <c:pt idx="1829">
                        <c:v>-14.898999999999999</c:v>
                      </c:pt>
                      <c:pt idx="1830">
                        <c:v>-14.891</c:v>
                      </c:pt>
                      <c:pt idx="1831">
                        <c:v>-14.92</c:v>
                      </c:pt>
                      <c:pt idx="1832">
                        <c:v>-15.035</c:v>
                      </c:pt>
                      <c:pt idx="1833">
                        <c:v>-15.061</c:v>
                      </c:pt>
                      <c:pt idx="1834">
                        <c:v>-15.093999999999999</c:v>
                      </c:pt>
                      <c:pt idx="1835">
                        <c:v>-15.144</c:v>
                      </c:pt>
                      <c:pt idx="1836">
                        <c:v>-15.265000000000001</c:v>
                      </c:pt>
                      <c:pt idx="1837">
                        <c:v>-15.276999999999999</c:v>
                      </c:pt>
                      <c:pt idx="1838">
                        <c:v>-15.3</c:v>
                      </c:pt>
                      <c:pt idx="1839">
                        <c:v>-15.276999999999999</c:v>
                      </c:pt>
                      <c:pt idx="1840">
                        <c:v>-15.397</c:v>
                      </c:pt>
                      <c:pt idx="1841">
                        <c:v>-15.356</c:v>
                      </c:pt>
                      <c:pt idx="1842">
                        <c:v>-15.412000000000001</c:v>
                      </c:pt>
                      <c:pt idx="1843">
                        <c:v>-15.486000000000001</c:v>
                      </c:pt>
                      <c:pt idx="1844">
                        <c:v>-15.554</c:v>
                      </c:pt>
                      <c:pt idx="1845">
                        <c:v>-15.53</c:v>
                      </c:pt>
                      <c:pt idx="1846">
                        <c:v>-15.635999999999999</c:v>
                      </c:pt>
                      <c:pt idx="1847">
                        <c:v>-15.609</c:v>
                      </c:pt>
                      <c:pt idx="1848">
                        <c:v>-15.609</c:v>
                      </c:pt>
                      <c:pt idx="1849">
                        <c:v>-15.606999999999999</c:v>
                      </c:pt>
                      <c:pt idx="1850">
                        <c:v>-15.648</c:v>
                      </c:pt>
                      <c:pt idx="1851">
                        <c:v>-15.856999999999999</c:v>
                      </c:pt>
                      <c:pt idx="1852">
                        <c:v>-15.83</c:v>
                      </c:pt>
                      <c:pt idx="1853">
                        <c:v>-15.798</c:v>
                      </c:pt>
                      <c:pt idx="1854">
                        <c:v>-15.819000000000001</c:v>
                      </c:pt>
                      <c:pt idx="1855">
                        <c:v>-15.807</c:v>
                      </c:pt>
                      <c:pt idx="1856">
                        <c:v>3.4359999999999999</c:v>
                      </c:pt>
                      <c:pt idx="1857">
                        <c:v>8.2309999999999999</c:v>
                      </c:pt>
                      <c:pt idx="1858">
                        <c:v>-1.6679999999999999</c:v>
                      </c:pt>
                      <c:pt idx="1859">
                        <c:v>-9.4079999999999995</c:v>
                      </c:pt>
                      <c:pt idx="1860">
                        <c:v>-11.464</c:v>
                      </c:pt>
                      <c:pt idx="1861">
                        <c:v>-12.087999999999999</c:v>
                      </c:pt>
                      <c:pt idx="1862">
                        <c:v>-12.368</c:v>
                      </c:pt>
                      <c:pt idx="1863">
                        <c:v>-12.507</c:v>
                      </c:pt>
                      <c:pt idx="1864">
                        <c:v>-12.589</c:v>
                      </c:pt>
                      <c:pt idx="1865">
                        <c:v>-12.76</c:v>
                      </c:pt>
                      <c:pt idx="1866">
                        <c:v>-12.831</c:v>
                      </c:pt>
                      <c:pt idx="1867">
                        <c:v>-12.911</c:v>
                      </c:pt>
                      <c:pt idx="1868">
                        <c:v>-13.102</c:v>
                      </c:pt>
                      <c:pt idx="1869">
                        <c:v>-13.214</c:v>
                      </c:pt>
                      <c:pt idx="1870">
                        <c:v>-13.257999999999999</c:v>
                      </c:pt>
                      <c:pt idx="1871">
                        <c:v>-13.382</c:v>
                      </c:pt>
                      <c:pt idx="1872">
                        <c:v>-13.484999999999999</c:v>
                      </c:pt>
                      <c:pt idx="1873">
                        <c:v>-13.632</c:v>
                      </c:pt>
                      <c:pt idx="1874">
                        <c:v>-13.741</c:v>
                      </c:pt>
                      <c:pt idx="1875">
                        <c:v>-13.794</c:v>
                      </c:pt>
                      <c:pt idx="1876">
                        <c:v>-13.912000000000001</c:v>
                      </c:pt>
                      <c:pt idx="1877">
                        <c:v>-13.957000000000001</c:v>
                      </c:pt>
                      <c:pt idx="1878">
                        <c:v>-14.048</c:v>
                      </c:pt>
                      <c:pt idx="1879">
                        <c:v>-14.018000000000001</c:v>
                      </c:pt>
                      <c:pt idx="1880">
                        <c:v>-14.189</c:v>
                      </c:pt>
                      <c:pt idx="1881">
                        <c:v>-14.278</c:v>
                      </c:pt>
                      <c:pt idx="1882">
                        <c:v>-14.381</c:v>
                      </c:pt>
                      <c:pt idx="1883">
                        <c:v>-14.452</c:v>
                      </c:pt>
                      <c:pt idx="1884">
                        <c:v>-14.452</c:v>
                      </c:pt>
                      <c:pt idx="1885">
                        <c:v>-14.614000000000001</c:v>
                      </c:pt>
                      <c:pt idx="1886">
                        <c:v>-14.587</c:v>
                      </c:pt>
                      <c:pt idx="1887">
                        <c:v>-14.69</c:v>
                      </c:pt>
                      <c:pt idx="1888">
                        <c:v>-14.714</c:v>
                      </c:pt>
                      <c:pt idx="1889">
                        <c:v>-14.855</c:v>
                      </c:pt>
                      <c:pt idx="1890">
                        <c:v>-14.882</c:v>
                      </c:pt>
                      <c:pt idx="1891">
                        <c:v>-14.952</c:v>
                      </c:pt>
                      <c:pt idx="1892">
                        <c:v>-15.023</c:v>
                      </c:pt>
                      <c:pt idx="1893">
                        <c:v>-15.07</c:v>
                      </c:pt>
                      <c:pt idx="1894">
                        <c:v>-15.007999999999999</c:v>
                      </c:pt>
                      <c:pt idx="1895">
                        <c:v>-15.047000000000001</c:v>
                      </c:pt>
                      <c:pt idx="1896">
                        <c:v>-15.029</c:v>
                      </c:pt>
                      <c:pt idx="1897">
                        <c:v>-15.144</c:v>
                      </c:pt>
                      <c:pt idx="1898">
                        <c:v>-15.185</c:v>
                      </c:pt>
                      <c:pt idx="1899">
                        <c:v>-15.3</c:v>
                      </c:pt>
                      <c:pt idx="1900">
                        <c:v>-15.294</c:v>
                      </c:pt>
                      <c:pt idx="1901">
                        <c:v>-15.333</c:v>
                      </c:pt>
                      <c:pt idx="1902">
                        <c:v>-15.228999999999999</c:v>
                      </c:pt>
                      <c:pt idx="1903">
                        <c:v>-15.362</c:v>
                      </c:pt>
                      <c:pt idx="1904">
                        <c:v>-15.374000000000001</c:v>
                      </c:pt>
                      <c:pt idx="1905">
                        <c:v>-15.4</c:v>
                      </c:pt>
                      <c:pt idx="1906">
                        <c:v>-15.452999999999999</c:v>
                      </c:pt>
                      <c:pt idx="1907">
                        <c:v>-15.521000000000001</c:v>
                      </c:pt>
                      <c:pt idx="1908">
                        <c:v>-15.53</c:v>
                      </c:pt>
                      <c:pt idx="1909">
                        <c:v>-15.477</c:v>
                      </c:pt>
                      <c:pt idx="1910">
                        <c:v>-15.532999999999999</c:v>
                      </c:pt>
                      <c:pt idx="1911">
                        <c:v>-15.568</c:v>
                      </c:pt>
                      <c:pt idx="1912">
                        <c:v>-15.704000000000001</c:v>
                      </c:pt>
                      <c:pt idx="1913">
                        <c:v>-15.574</c:v>
                      </c:pt>
                      <c:pt idx="1914">
                        <c:v>-15.571</c:v>
                      </c:pt>
                      <c:pt idx="1915">
                        <c:v>-15.577</c:v>
                      </c:pt>
                      <c:pt idx="1916">
                        <c:v>-15.670999999999999</c:v>
                      </c:pt>
                      <c:pt idx="1917">
                        <c:v>4.1420000000000003</c:v>
                      </c:pt>
                      <c:pt idx="1918">
                        <c:v>8.4770000000000003</c:v>
                      </c:pt>
                      <c:pt idx="1919">
                        <c:v>-2.3109999999999999</c:v>
                      </c:pt>
                      <c:pt idx="1920">
                        <c:v>-9.4139999999999997</c:v>
                      </c:pt>
                      <c:pt idx="1921">
                        <c:v>-11.449</c:v>
                      </c:pt>
                      <c:pt idx="1922">
                        <c:v>-12.041</c:v>
                      </c:pt>
                      <c:pt idx="1923">
                        <c:v>-12.206</c:v>
                      </c:pt>
                      <c:pt idx="1924">
                        <c:v>-12.41</c:v>
                      </c:pt>
                      <c:pt idx="1925">
                        <c:v>-12.536</c:v>
                      </c:pt>
                      <c:pt idx="1926">
                        <c:v>-12.645</c:v>
                      </c:pt>
                      <c:pt idx="1927">
                        <c:v>-12.743</c:v>
                      </c:pt>
                      <c:pt idx="1928">
                        <c:v>-12.893000000000001</c:v>
                      </c:pt>
                      <c:pt idx="1929">
                        <c:v>-13.034000000000001</c:v>
                      </c:pt>
                      <c:pt idx="1930">
                        <c:v>-13.12</c:v>
                      </c:pt>
                      <c:pt idx="1931">
                        <c:v>-13.132999999999999</c:v>
                      </c:pt>
                      <c:pt idx="1932">
                        <c:v>-13.238</c:v>
                      </c:pt>
                      <c:pt idx="1933">
                        <c:v>-13.36</c:v>
                      </c:pt>
                      <c:pt idx="1934">
                        <c:v>-13.441000000000001</c:v>
                      </c:pt>
                      <c:pt idx="1935">
                        <c:v>-13.52</c:v>
                      </c:pt>
                      <c:pt idx="1936">
                        <c:v>-13.62</c:v>
                      </c:pt>
                      <c:pt idx="1937">
                        <c:v>-13.826000000000001</c:v>
                      </c:pt>
                      <c:pt idx="1938">
                        <c:v>-13.821</c:v>
                      </c:pt>
                      <c:pt idx="1939">
                        <c:v>-13.884</c:v>
                      </c:pt>
                      <c:pt idx="1940">
                        <c:v>-13.936999999999999</c:v>
                      </c:pt>
                      <c:pt idx="1941">
                        <c:v>-14.138</c:v>
                      </c:pt>
                      <c:pt idx="1942">
                        <c:v>-14.161</c:v>
                      </c:pt>
                      <c:pt idx="1943">
                        <c:v>-14.239000000000001</c:v>
                      </c:pt>
                      <c:pt idx="1944">
                        <c:v>-14.276</c:v>
                      </c:pt>
                      <c:pt idx="1945">
                        <c:v>-14.326000000000001</c:v>
                      </c:pt>
                      <c:pt idx="1946">
                        <c:v>-14.356</c:v>
                      </c:pt>
                      <c:pt idx="1947">
                        <c:v>-14.491</c:v>
                      </c:pt>
                      <c:pt idx="1948">
                        <c:v>-14.555999999999999</c:v>
                      </c:pt>
                      <c:pt idx="1949">
                        <c:v>-14.558999999999999</c:v>
                      </c:pt>
                      <c:pt idx="1950">
                        <c:v>-14.484999999999999</c:v>
                      </c:pt>
                      <c:pt idx="1951">
                        <c:v>-14.523999999999999</c:v>
                      </c:pt>
                      <c:pt idx="1952">
                        <c:v>-14.689</c:v>
                      </c:pt>
                      <c:pt idx="1953">
                        <c:v>-14.765000000000001</c:v>
                      </c:pt>
                      <c:pt idx="1954">
                        <c:v>-14.836</c:v>
                      </c:pt>
                      <c:pt idx="1955">
                        <c:v>-14.941000000000001</c:v>
                      </c:pt>
                      <c:pt idx="1956">
                        <c:v>-15.019</c:v>
                      </c:pt>
                      <c:pt idx="1957">
                        <c:v>-14.891999999999999</c:v>
                      </c:pt>
                      <c:pt idx="1958">
                        <c:v>-15.069000000000001</c:v>
                      </c:pt>
                      <c:pt idx="1959">
                        <c:v>-15.031000000000001</c:v>
                      </c:pt>
                      <c:pt idx="1960">
                        <c:v>-15.11</c:v>
                      </c:pt>
                      <c:pt idx="1961">
                        <c:v>-15.068</c:v>
                      </c:pt>
                      <c:pt idx="1962">
                        <c:v>-15.177</c:v>
                      </c:pt>
                      <c:pt idx="1963">
                        <c:v>-15.201000000000001</c:v>
                      </c:pt>
                      <c:pt idx="1964">
                        <c:v>-15.271000000000001</c:v>
                      </c:pt>
                      <c:pt idx="1965">
                        <c:v>-15.222</c:v>
                      </c:pt>
                      <c:pt idx="1966">
                        <c:v>-15.298</c:v>
                      </c:pt>
                      <c:pt idx="1967">
                        <c:v>-15.388999999999999</c:v>
                      </c:pt>
                      <c:pt idx="1968">
                        <c:v>-15.263999999999999</c:v>
                      </c:pt>
                      <c:pt idx="1969">
                        <c:v>-15.278</c:v>
                      </c:pt>
                      <c:pt idx="1970">
                        <c:v>-15.298999999999999</c:v>
                      </c:pt>
                      <c:pt idx="1971">
                        <c:v>-15.279</c:v>
                      </c:pt>
                      <c:pt idx="1972">
                        <c:v>-15.43</c:v>
                      </c:pt>
                      <c:pt idx="1973">
                        <c:v>-15.403</c:v>
                      </c:pt>
                      <c:pt idx="1974">
                        <c:v>-15.368</c:v>
                      </c:pt>
                      <c:pt idx="1975">
                        <c:v>-15.515000000000001</c:v>
                      </c:pt>
                      <c:pt idx="1976">
                        <c:v>-15.451000000000001</c:v>
                      </c:pt>
                      <c:pt idx="1977">
                        <c:v>-15.52</c:v>
                      </c:pt>
                      <c:pt idx="1978">
                        <c:v>3.5999999999999997E-2</c:v>
                      </c:pt>
                      <c:pt idx="1979">
                        <c:v>7.44</c:v>
                      </c:pt>
                      <c:pt idx="1980">
                        <c:v>1.8380000000000001</c:v>
                      </c:pt>
                      <c:pt idx="1981">
                        <c:v>-8.2129999999999992</c:v>
                      </c:pt>
                      <c:pt idx="1982">
                        <c:v>-10.898</c:v>
                      </c:pt>
                      <c:pt idx="1983">
                        <c:v>-11.558</c:v>
                      </c:pt>
                      <c:pt idx="1984">
                        <c:v>-11.9</c:v>
                      </c:pt>
                      <c:pt idx="1985">
                        <c:v>-12.03</c:v>
                      </c:pt>
                      <c:pt idx="1986">
                        <c:v>-12.209</c:v>
                      </c:pt>
                      <c:pt idx="1987">
                        <c:v>-12.404</c:v>
                      </c:pt>
                      <c:pt idx="1988">
                        <c:v>-12.534000000000001</c:v>
                      </c:pt>
                      <c:pt idx="1989">
                        <c:v>-12.616</c:v>
                      </c:pt>
                      <c:pt idx="1990">
                        <c:v>-12.787000000000001</c:v>
                      </c:pt>
                      <c:pt idx="1991">
                        <c:v>-12.834</c:v>
                      </c:pt>
                      <c:pt idx="1992">
                        <c:v>-13.067</c:v>
                      </c:pt>
                      <c:pt idx="1993">
                        <c:v>-13.132</c:v>
                      </c:pt>
                      <c:pt idx="1994">
                        <c:v>-13.305999999999999</c:v>
                      </c:pt>
                      <c:pt idx="1995">
                        <c:v>-13.414999999999999</c:v>
                      </c:pt>
                      <c:pt idx="1996">
                        <c:v>-13.494</c:v>
                      </c:pt>
                      <c:pt idx="1997">
                        <c:v>-13.544</c:v>
                      </c:pt>
                      <c:pt idx="1998">
                        <c:v>-13.627000000000001</c:v>
                      </c:pt>
                      <c:pt idx="1999">
                        <c:v>-13.692</c:v>
                      </c:pt>
                      <c:pt idx="2000">
                        <c:v>-13.673999999999999</c:v>
                      </c:pt>
                      <c:pt idx="2001">
                        <c:v>-13.859</c:v>
                      </c:pt>
                      <c:pt idx="2002">
                        <c:v>-13.992000000000001</c:v>
                      </c:pt>
                      <c:pt idx="2003">
                        <c:v>-13.974</c:v>
                      </c:pt>
                      <c:pt idx="2004">
                        <c:v>-14.077</c:v>
                      </c:pt>
                      <c:pt idx="2005">
                        <c:v>-14.243</c:v>
                      </c:pt>
                      <c:pt idx="2006">
                        <c:v>-14.247</c:v>
                      </c:pt>
                      <c:pt idx="2007">
                        <c:v>-14.281000000000001</c:v>
                      </c:pt>
                      <c:pt idx="2008">
                        <c:v>-14.37</c:v>
                      </c:pt>
                      <c:pt idx="2009">
                        <c:v>-14.510999999999999</c:v>
                      </c:pt>
                      <c:pt idx="2010">
                        <c:v>-14.481</c:v>
                      </c:pt>
                      <c:pt idx="2011">
                        <c:v>-14.435</c:v>
                      </c:pt>
                      <c:pt idx="2012">
                        <c:v>-14.545999999999999</c:v>
                      </c:pt>
                      <c:pt idx="2013">
                        <c:v>-14.481</c:v>
                      </c:pt>
                      <c:pt idx="2014">
                        <c:v>-14.548999999999999</c:v>
                      </c:pt>
                      <c:pt idx="2015">
                        <c:v>-14.71</c:v>
                      </c:pt>
                      <c:pt idx="2016">
                        <c:v>-14.689</c:v>
                      </c:pt>
                      <c:pt idx="2017">
                        <c:v>-14.757</c:v>
                      </c:pt>
                      <c:pt idx="2018">
                        <c:v>-14.819000000000001</c:v>
                      </c:pt>
                      <c:pt idx="2019">
                        <c:v>-14.839</c:v>
                      </c:pt>
                      <c:pt idx="2020">
                        <c:v>-14.904</c:v>
                      </c:pt>
                      <c:pt idx="2021">
                        <c:v>-14.922000000000001</c:v>
                      </c:pt>
                      <c:pt idx="2022">
                        <c:v>-14.922000000000001</c:v>
                      </c:pt>
                      <c:pt idx="2023">
                        <c:v>-14.957000000000001</c:v>
                      </c:pt>
                      <c:pt idx="2024">
                        <c:v>-14.930999999999999</c:v>
                      </c:pt>
                      <c:pt idx="2025">
                        <c:v>-15.022</c:v>
                      </c:pt>
                      <c:pt idx="2026">
                        <c:v>-15.022</c:v>
                      </c:pt>
                      <c:pt idx="2027">
                        <c:v>-14.981</c:v>
                      </c:pt>
                      <c:pt idx="2028">
                        <c:v>-15.012</c:v>
                      </c:pt>
                      <c:pt idx="2029">
                        <c:v>-15.034000000000001</c:v>
                      </c:pt>
                      <c:pt idx="2030">
                        <c:v>-15.082000000000001</c:v>
                      </c:pt>
                      <c:pt idx="2031">
                        <c:v>-15.143000000000001</c:v>
                      </c:pt>
                      <c:pt idx="2032">
                        <c:v>-15.122</c:v>
                      </c:pt>
                      <c:pt idx="2033">
                        <c:v>-15.151999999999999</c:v>
                      </c:pt>
                      <c:pt idx="2034">
                        <c:v>-15.225</c:v>
                      </c:pt>
                      <c:pt idx="2035">
                        <c:v>-15.222</c:v>
                      </c:pt>
                      <c:pt idx="2036">
                        <c:v>-15.166</c:v>
                      </c:pt>
                      <c:pt idx="2037">
                        <c:v>-15.141</c:v>
                      </c:pt>
                      <c:pt idx="2038">
                        <c:v>-15.236000000000001</c:v>
                      </c:pt>
                      <c:pt idx="2039">
                        <c:v>-13.385</c:v>
                      </c:pt>
                      <c:pt idx="2040">
                        <c:v>7.9930000000000003</c:v>
                      </c:pt>
                      <c:pt idx="2041">
                        <c:v>9.24</c:v>
                      </c:pt>
                      <c:pt idx="2042">
                        <c:v>-5.2530000000000001</c:v>
                      </c:pt>
                      <c:pt idx="2043">
                        <c:v>-9.7260000000000009</c:v>
                      </c:pt>
                      <c:pt idx="2044">
                        <c:v>-11.096</c:v>
                      </c:pt>
                      <c:pt idx="2045">
                        <c:v>-11.608000000000001</c:v>
                      </c:pt>
                      <c:pt idx="2046">
                        <c:v>-11.791</c:v>
                      </c:pt>
                      <c:pt idx="2047">
                        <c:v>-11.962</c:v>
                      </c:pt>
                      <c:pt idx="2048">
                        <c:v>-12.026999999999999</c:v>
                      </c:pt>
                      <c:pt idx="2049">
                        <c:v>-12.115</c:v>
                      </c:pt>
                      <c:pt idx="2050">
                        <c:v>-12.273999999999999</c:v>
                      </c:pt>
                      <c:pt idx="2051">
                        <c:v>-12.457000000000001</c:v>
                      </c:pt>
                      <c:pt idx="2052">
                        <c:v>-12.563000000000001</c:v>
                      </c:pt>
                      <c:pt idx="2053">
                        <c:v>-12.693</c:v>
                      </c:pt>
                      <c:pt idx="2054">
                        <c:v>-12.818</c:v>
                      </c:pt>
                      <c:pt idx="2055">
                        <c:v>-12.984999999999999</c:v>
                      </c:pt>
                      <c:pt idx="2056">
                        <c:v>-13.055999999999999</c:v>
                      </c:pt>
                      <c:pt idx="2057">
                        <c:v>-13.206</c:v>
                      </c:pt>
                      <c:pt idx="2058">
                        <c:v>-13.362</c:v>
                      </c:pt>
                      <c:pt idx="2059">
                        <c:v>-13.369</c:v>
                      </c:pt>
                      <c:pt idx="2060">
                        <c:v>-13.455</c:v>
                      </c:pt>
                      <c:pt idx="2061">
                        <c:v>-13.512</c:v>
                      </c:pt>
                      <c:pt idx="2062">
                        <c:v>-13.683999999999999</c:v>
                      </c:pt>
                      <c:pt idx="2063">
                        <c:v>-13.734</c:v>
                      </c:pt>
                      <c:pt idx="2064">
                        <c:v>-13.82</c:v>
                      </c:pt>
                      <c:pt idx="2065">
                        <c:v>-13.811</c:v>
                      </c:pt>
                      <c:pt idx="2066">
                        <c:v>-13.97</c:v>
                      </c:pt>
                      <c:pt idx="2067">
                        <c:v>-14.023</c:v>
                      </c:pt>
                      <c:pt idx="2068">
                        <c:v>-14.07</c:v>
                      </c:pt>
                      <c:pt idx="2069">
                        <c:v>-14.238</c:v>
                      </c:pt>
                      <c:pt idx="2070">
                        <c:v>-14.147</c:v>
                      </c:pt>
                      <c:pt idx="2071">
                        <c:v>-14.234999999999999</c:v>
                      </c:pt>
                      <c:pt idx="2072">
                        <c:v>-14.268000000000001</c:v>
                      </c:pt>
                      <c:pt idx="2073">
                        <c:v>-14.423999999999999</c:v>
                      </c:pt>
                      <c:pt idx="2074">
                        <c:v>-14.406000000000001</c:v>
                      </c:pt>
                      <c:pt idx="2075">
                        <c:v>-14.374000000000001</c:v>
                      </c:pt>
                      <c:pt idx="2076">
                        <c:v>-14.382999999999999</c:v>
                      </c:pt>
                      <c:pt idx="2077">
                        <c:v>-14.583</c:v>
                      </c:pt>
                      <c:pt idx="2078">
                        <c:v>-14.557</c:v>
                      </c:pt>
                      <c:pt idx="2079">
                        <c:v>-14.589</c:v>
                      </c:pt>
                      <c:pt idx="2080">
                        <c:v>-14.677</c:v>
                      </c:pt>
                      <c:pt idx="2081">
                        <c:v>-14.692</c:v>
                      </c:pt>
                      <c:pt idx="2082">
                        <c:v>-14.714</c:v>
                      </c:pt>
                      <c:pt idx="2083">
                        <c:v>-14.816000000000001</c:v>
                      </c:pt>
                      <c:pt idx="2084">
                        <c:v>-14.79</c:v>
                      </c:pt>
                      <c:pt idx="2085">
                        <c:v>-14.715</c:v>
                      </c:pt>
                      <c:pt idx="2086">
                        <c:v>-14.807</c:v>
                      </c:pt>
                      <c:pt idx="2087">
                        <c:v>-14.795999999999999</c:v>
                      </c:pt>
                      <c:pt idx="2088">
                        <c:v>-14.836</c:v>
                      </c:pt>
                      <c:pt idx="2089">
                        <c:v>-14.994</c:v>
                      </c:pt>
                      <c:pt idx="2090">
                        <c:v>-15</c:v>
                      </c:pt>
                      <c:pt idx="2091">
                        <c:v>-15.08</c:v>
                      </c:pt>
                      <c:pt idx="2092">
                        <c:v>-14.959</c:v>
                      </c:pt>
                      <c:pt idx="2093">
                        <c:v>-15.085000000000001</c:v>
                      </c:pt>
                      <c:pt idx="2094">
                        <c:v>-15.127000000000001</c:v>
                      </c:pt>
                      <c:pt idx="2095">
                        <c:v>-15.085000000000001</c:v>
                      </c:pt>
                      <c:pt idx="2096">
                        <c:v>4.3920000000000003</c:v>
                      </c:pt>
                      <c:pt idx="2097">
                        <c:v>8.9540000000000006</c:v>
                      </c:pt>
                      <c:pt idx="2098">
                        <c:v>1.427</c:v>
                      </c:pt>
                      <c:pt idx="2099">
                        <c:v>-7.7690000000000001</c:v>
                      </c:pt>
                      <c:pt idx="2100">
                        <c:v>-10.25</c:v>
                      </c:pt>
                      <c:pt idx="2101">
                        <c:v>-11.231999999999999</c:v>
                      </c:pt>
                      <c:pt idx="2102">
                        <c:v>-11.567</c:v>
                      </c:pt>
                      <c:pt idx="2103">
                        <c:v>-11.683999999999999</c:v>
                      </c:pt>
                      <c:pt idx="2104">
                        <c:v>-11.862</c:v>
                      </c:pt>
                      <c:pt idx="2105">
                        <c:v>-12.036</c:v>
                      </c:pt>
                      <c:pt idx="2106">
                        <c:v>-12.151999999999999</c:v>
                      </c:pt>
                      <c:pt idx="2107">
                        <c:v>-12.273999999999999</c:v>
                      </c:pt>
                      <c:pt idx="2108">
                        <c:v>-12.359</c:v>
                      </c:pt>
                      <c:pt idx="2109">
                        <c:v>-12.535</c:v>
                      </c:pt>
                      <c:pt idx="2110">
                        <c:v>-12.631</c:v>
                      </c:pt>
                      <c:pt idx="2111">
                        <c:v>-12.606999999999999</c:v>
                      </c:pt>
                      <c:pt idx="2112">
                        <c:v>-12.811999999999999</c:v>
                      </c:pt>
                      <c:pt idx="2113">
                        <c:v>-12.88</c:v>
                      </c:pt>
                      <c:pt idx="2114">
                        <c:v>-13.03</c:v>
                      </c:pt>
                      <c:pt idx="2115">
                        <c:v>-13.151</c:v>
                      </c:pt>
                      <c:pt idx="2116">
                        <c:v>-13.29</c:v>
                      </c:pt>
                      <c:pt idx="2117">
                        <c:v>-13.319000000000001</c:v>
                      </c:pt>
                      <c:pt idx="2118">
                        <c:v>-13.455</c:v>
                      </c:pt>
                      <c:pt idx="2119">
                        <c:v>-13.528</c:v>
                      </c:pt>
                      <c:pt idx="2120">
                        <c:v>-13.637</c:v>
                      </c:pt>
                      <c:pt idx="2121">
                        <c:v>-13.726000000000001</c:v>
                      </c:pt>
                      <c:pt idx="2122">
                        <c:v>-13.855</c:v>
                      </c:pt>
                      <c:pt idx="2123">
                        <c:v>-13.97</c:v>
                      </c:pt>
                      <c:pt idx="2124">
                        <c:v>-13.973000000000001</c:v>
                      </c:pt>
                      <c:pt idx="2125">
                        <c:v>-13.997</c:v>
                      </c:pt>
                      <c:pt idx="2126">
                        <c:v>-14.038</c:v>
                      </c:pt>
                      <c:pt idx="2127">
                        <c:v>-14.253</c:v>
                      </c:pt>
                      <c:pt idx="2128">
                        <c:v>-14.250999999999999</c:v>
                      </c:pt>
                      <c:pt idx="2129">
                        <c:v>-14.304</c:v>
                      </c:pt>
                      <c:pt idx="2130">
                        <c:v>-14.345000000000001</c:v>
                      </c:pt>
                      <c:pt idx="2131">
                        <c:v>-14.335000000000001</c:v>
                      </c:pt>
                      <c:pt idx="2132">
                        <c:v>-14.365</c:v>
                      </c:pt>
                      <c:pt idx="2133">
                        <c:v>-14.474</c:v>
                      </c:pt>
                      <c:pt idx="2134">
                        <c:v>-14.503</c:v>
                      </c:pt>
                      <c:pt idx="2135">
                        <c:v>-14.48</c:v>
                      </c:pt>
                      <c:pt idx="2136">
                        <c:v>-14.548</c:v>
                      </c:pt>
                      <c:pt idx="2137">
                        <c:v>-14.587999999999999</c:v>
                      </c:pt>
                      <c:pt idx="2138">
                        <c:v>-14.576000000000001</c:v>
                      </c:pt>
                      <c:pt idx="2139">
                        <c:v>-14.685</c:v>
                      </c:pt>
                      <c:pt idx="2140">
                        <c:v>-14.773</c:v>
                      </c:pt>
                      <c:pt idx="2141">
                        <c:v>-14.826000000000001</c:v>
                      </c:pt>
                      <c:pt idx="2142">
                        <c:v>-14.667</c:v>
                      </c:pt>
                      <c:pt idx="2143">
                        <c:v>-14.77</c:v>
                      </c:pt>
                      <c:pt idx="2144">
                        <c:v>-14.826000000000001</c:v>
                      </c:pt>
                      <c:pt idx="2145">
                        <c:v>-14.837999999999999</c:v>
                      </c:pt>
                      <c:pt idx="2146">
                        <c:v>-14.952999999999999</c:v>
                      </c:pt>
                      <c:pt idx="2147">
                        <c:v>-14.971</c:v>
                      </c:pt>
                      <c:pt idx="2148">
                        <c:v>-14.302</c:v>
                      </c:pt>
                      <c:pt idx="2149">
                        <c:v>-13.090999999999999</c:v>
                      </c:pt>
                      <c:pt idx="2150">
                        <c:v>-12.08</c:v>
                      </c:pt>
                      <c:pt idx="2151">
                        <c:v>-11.111000000000001</c:v>
                      </c:pt>
                      <c:pt idx="2152">
                        <c:v>-10.38</c:v>
                      </c:pt>
                      <c:pt idx="2153">
                        <c:v>-9.9870000000000001</c:v>
                      </c:pt>
                      <c:pt idx="2154">
                        <c:v>-9.6159999999999997</c:v>
                      </c:pt>
                      <c:pt idx="2155">
                        <c:v>-9.3239999999999998</c:v>
                      </c:pt>
                      <c:pt idx="2156">
                        <c:v>1.4139999999999999</c:v>
                      </c:pt>
                      <c:pt idx="2157">
                        <c:v>8.3800000000000008</c:v>
                      </c:pt>
                      <c:pt idx="2158">
                        <c:v>10.617000000000001</c:v>
                      </c:pt>
                      <c:pt idx="2159">
                        <c:v>4.9740000000000002</c:v>
                      </c:pt>
                      <c:pt idx="2160">
                        <c:v>1.6890000000000001</c:v>
                      </c:pt>
                      <c:pt idx="2161">
                        <c:v>-0.66900000000000004</c:v>
                      </c:pt>
                      <c:pt idx="2162">
                        <c:v>-2.0579999999999998</c:v>
                      </c:pt>
                      <c:pt idx="2163">
                        <c:v>-2.802</c:v>
                      </c:pt>
                      <c:pt idx="2164">
                        <c:v>-3.2759999999999998</c:v>
                      </c:pt>
                      <c:pt idx="2165">
                        <c:v>-3.5670000000000002</c:v>
                      </c:pt>
                      <c:pt idx="2166">
                        <c:v>-3.7570000000000001</c:v>
                      </c:pt>
                      <c:pt idx="2167">
                        <c:v>-3.84</c:v>
                      </c:pt>
                      <c:pt idx="2168">
                        <c:v>-4.0309999999999997</c:v>
                      </c:pt>
                      <c:pt idx="2169">
                        <c:v>-4.0579999999999998</c:v>
                      </c:pt>
                      <c:pt idx="2170">
                        <c:v>-4.0330000000000004</c:v>
                      </c:pt>
                      <c:pt idx="2171">
                        <c:v>-4.077</c:v>
                      </c:pt>
                      <c:pt idx="2172">
                        <c:v>-4.0359999999999996</c:v>
                      </c:pt>
                      <c:pt idx="2173">
                        <c:v>-4.0590000000000002</c:v>
                      </c:pt>
                      <c:pt idx="2174">
                        <c:v>-4.0679999999999996</c:v>
                      </c:pt>
                      <c:pt idx="2175">
                        <c:v>-4.0220000000000002</c:v>
                      </c:pt>
                      <c:pt idx="2176">
                        <c:v>-4.0010000000000003</c:v>
                      </c:pt>
                      <c:pt idx="2177">
                        <c:v>-4.0069999999999997</c:v>
                      </c:pt>
                      <c:pt idx="2178">
                        <c:v>-4.0419999999999998</c:v>
                      </c:pt>
                      <c:pt idx="2179">
                        <c:v>-3.923</c:v>
                      </c:pt>
                      <c:pt idx="2180">
                        <c:v>-3.8239999999999998</c:v>
                      </c:pt>
                      <c:pt idx="2181">
                        <c:v>-3.8559999999999999</c:v>
                      </c:pt>
                      <c:pt idx="2182">
                        <c:v>-3.734</c:v>
                      </c:pt>
                      <c:pt idx="2183">
                        <c:v>-3.694</c:v>
                      </c:pt>
                      <c:pt idx="2184">
                        <c:v>-3.6909999999999998</c:v>
                      </c:pt>
                      <c:pt idx="2185">
                        <c:v>-3.6619999999999999</c:v>
                      </c:pt>
                      <c:pt idx="2186">
                        <c:v>-3.601</c:v>
                      </c:pt>
                      <c:pt idx="2187">
                        <c:v>-3.5459999999999998</c:v>
                      </c:pt>
                      <c:pt idx="2188">
                        <c:v>-3.508</c:v>
                      </c:pt>
                      <c:pt idx="2189">
                        <c:v>-3.4039999999999999</c:v>
                      </c:pt>
                      <c:pt idx="2190">
                        <c:v>-3.43</c:v>
                      </c:pt>
                      <c:pt idx="2191">
                        <c:v>-3.3570000000000002</c:v>
                      </c:pt>
                      <c:pt idx="2192">
                        <c:v>-3.3340000000000001</c:v>
                      </c:pt>
                      <c:pt idx="2193">
                        <c:v>-3.2909999999999999</c:v>
                      </c:pt>
                      <c:pt idx="2194">
                        <c:v>-3.2210000000000001</c:v>
                      </c:pt>
                      <c:pt idx="2195">
                        <c:v>-3.1989999999999998</c:v>
                      </c:pt>
                      <c:pt idx="2196">
                        <c:v>-3.13</c:v>
                      </c:pt>
                      <c:pt idx="2197">
                        <c:v>-3.0590000000000002</c:v>
                      </c:pt>
                      <c:pt idx="2198">
                        <c:v>-3.0529999999999999</c:v>
                      </c:pt>
                      <c:pt idx="2199">
                        <c:v>-2.99</c:v>
                      </c:pt>
                      <c:pt idx="2200">
                        <c:v>-2.9289999999999998</c:v>
                      </c:pt>
                      <c:pt idx="2201">
                        <c:v>-2.8460000000000001</c:v>
                      </c:pt>
                      <c:pt idx="2202">
                        <c:v>-2.7989999999999999</c:v>
                      </c:pt>
                      <c:pt idx="2203">
                        <c:v>-3.0680000000000001</c:v>
                      </c:pt>
                      <c:pt idx="2204">
                        <c:v>-4.335</c:v>
                      </c:pt>
                      <c:pt idx="2205">
                        <c:v>-4.7309999999999999</c:v>
                      </c:pt>
                      <c:pt idx="2206">
                        <c:v>-4.931</c:v>
                      </c:pt>
                      <c:pt idx="2207">
                        <c:v>-5.2629999999999999</c:v>
                      </c:pt>
                      <c:pt idx="2208">
                        <c:v>-5.532</c:v>
                      </c:pt>
                      <c:pt idx="2209">
                        <c:v>-5.7469999999999999</c:v>
                      </c:pt>
                      <c:pt idx="2210">
                        <c:v>-6.069</c:v>
                      </c:pt>
                      <c:pt idx="2211">
                        <c:v>-6.327</c:v>
                      </c:pt>
                      <c:pt idx="2212">
                        <c:v>-6.5650000000000004</c:v>
                      </c:pt>
                      <c:pt idx="2213">
                        <c:v>-6.8170000000000002</c:v>
                      </c:pt>
                      <c:pt idx="2214">
                        <c:v>-6.9859999999999998</c:v>
                      </c:pt>
                      <c:pt idx="2215">
                        <c:v>-7.2990000000000004</c:v>
                      </c:pt>
                      <c:pt idx="2216">
                        <c:v>-7.5510000000000002</c:v>
                      </c:pt>
                      <c:pt idx="2217">
                        <c:v>5.66</c:v>
                      </c:pt>
                      <c:pt idx="2218">
                        <c:v>10.497</c:v>
                      </c:pt>
                      <c:pt idx="2219">
                        <c:v>5.335</c:v>
                      </c:pt>
                      <c:pt idx="2220">
                        <c:v>-2.86</c:v>
                      </c:pt>
                      <c:pt idx="2221">
                        <c:v>-4.96</c:v>
                      </c:pt>
                      <c:pt idx="2222">
                        <c:v>-5.694</c:v>
                      </c:pt>
                      <c:pt idx="2223">
                        <c:v>-6.1589999999999998</c:v>
                      </c:pt>
                      <c:pt idx="2224">
                        <c:v>-6.4429999999999996</c:v>
                      </c:pt>
                      <c:pt idx="2225">
                        <c:v>-6.7649999999999997</c:v>
                      </c:pt>
                      <c:pt idx="2226">
                        <c:v>-7.0229999999999997</c:v>
                      </c:pt>
                      <c:pt idx="2227">
                        <c:v>-7.2290000000000001</c:v>
                      </c:pt>
                      <c:pt idx="2228">
                        <c:v>-7.5140000000000002</c:v>
                      </c:pt>
                      <c:pt idx="2229">
                        <c:v>-7.694</c:v>
                      </c:pt>
                      <c:pt idx="2230">
                        <c:v>-7.952</c:v>
                      </c:pt>
                      <c:pt idx="2231">
                        <c:v>-8.141</c:v>
                      </c:pt>
                      <c:pt idx="2232">
                        <c:v>-8.3759999999999994</c:v>
                      </c:pt>
                      <c:pt idx="2233">
                        <c:v>-8.5030000000000001</c:v>
                      </c:pt>
                      <c:pt idx="2234">
                        <c:v>-8.6630000000000003</c:v>
                      </c:pt>
                      <c:pt idx="2235">
                        <c:v>-8.8490000000000002</c:v>
                      </c:pt>
                      <c:pt idx="2236">
                        <c:v>-9.0050000000000008</c:v>
                      </c:pt>
                      <c:pt idx="2237">
                        <c:v>-9.2750000000000004</c:v>
                      </c:pt>
                      <c:pt idx="2238">
                        <c:v>-9.4260000000000002</c:v>
                      </c:pt>
                      <c:pt idx="2239">
                        <c:v>-9.4489999999999998</c:v>
                      </c:pt>
                      <c:pt idx="2240">
                        <c:v>-9.7379999999999995</c:v>
                      </c:pt>
                      <c:pt idx="2241">
                        <c:v>-9.8439999999999994</c:v>
                      </c:pt>
                      <c:pt idx="2242">
                        <c:v>-9.9589999999999996</c:v>
                      </c:pt>
                      <c:pt idx="2243">
                        <c:v>-10.093999999999999</c:v>
                      </c:pt>
                      <c:pt idx="2244">
                        <c:v>-10.31</c:v>
                      </c:pt>
                      <c:pt idx="2245">
                        <c:v>-10.427</c:v>
                      </c:pt>
                      <c:pt idx="2246">
                        <c:v>-10.657</c:v>
                      </c:pt>
                      <c:pt idx="2247">
                        <c:v>-10.696</c:v>
                      </c:pt>
                      <c:pt idx="2248">
                        <c:v>-10.781000000000001</c:v>
                      </c:pt>
                      <c:pt idx="2249">
                        <c:v>-10.943</c:v>
                      </c:pt>
                      <c:pt idx="2250">
                        <c:v>-11.037000000000001</c:v>
                      </c:pt>
                      <c:pt idx="2251">
                        <c:v>-11.129</c:v>
                      </c:pt>
                      <c:pt idx="2252">
                        <c:v>-11.305</c:v>
                      </c:pt>
                      <c:pt idx="2253">
                        <c:v>-11.429</c:v>
                      </c:pt>
                      <c:pt idx="2254">
                        <c:v>-11.506</c:v>
                      </c:pt>
                      <c:pt idx="2255">
                        <c:v>-11.670999999999999</c:v>
                      </c:pt>
                      <c:pt idx="2256">
                        <c:v>-11.756</c:v>
                      </c:pt>
                      <c:pt idx="2257">
                        <c:v>-11.898</c:v>
                      </c:pt>
                      <c:pt idx="2258">
                        <c:v>-11.96</c:v>
                      </c:pt>
                      <c:pt idx="2259">
                        <c:v>-12.138999999999999</c:v>
                      </c:pt>
                      <c:pt idx="2260">
                        <c:v>-12.21</c:v>
                      </c:pt>
                      <c:pt idx="2261">
                        <c:v>-12.215999999999999</c:v>
                      </c:pt>
                      <c:pt idx="2262">
                        <c:v>-12.443</c:v>
                      </c:pt>
                      <c:pt idx="2263">
                        <c:v>-12.452</c:v>
                      </c:pt>
                      <c:pt idx="2264">
                        <c:v>-12.567</c:v>
                      </c:pt>
                      <c:pt idx="2265">
                        <c:v>-12.564</c:v>
                      </c:pt>
                      <c:pt idx="2266">
                        <c:v>-12.72</c:v>
                      </c:pt>
                      <c:pt idx="2267">
                        <c:v>-12.760999999999999</c:v>
                      </c:pt>
                      <c:pt idx="2268">
                        <c:v>-12.846</c:v>
                      </c:pt>
                      <c:pt idx="2269">
                        <c:v>-12.952</c:v>
                      </c:pt>
                      <c:pt idx="2270">
                        <c:v>-12.955</c:v>
                      </c:pt>
                      <c:pt idx="2271">
                        <c:v>-13.103</c:v>
                      </c:pt>
                      <c:pt idx="2272">
                        <c:v>-13.153</c:v>
                      </c:pt>
                      <c:pt idx="2273">
                        <c:v>-13.265000000000001</c:v>
                      </c:pt>
                      <c:pt idx="2274">
                        <c:v>-13.311999999999999</c:v>
                      </c:pt>
                      <c:pt idx="2275">
                        <c:v>-13.28</c:v>
                      </c:pt>
                      <c:pt idx="2276">
                        <c:v>4.1870000000000003</c:v>
                      </c:pt>
                      <c:pt idx="2277">
                        <c:v>9.9039999999999999</c:v>
                      </c:pt>
                      <c:pt idx="2278">
                        <c:v>0.97099999999999997</c:v>
                      </c:pt>
                      <c:pt idx="2279">
                        <c:v>-6.9480000000000004</c:v>
                      </c:pt>
                      <c:pt idx="2280">
                        <c:v>-9.1910000000000007</c:v>
                      </c:pt>
                      <c:pt idx="2281">
                        <c:v>-9.8789999999999996</c:v>
                      </c:pt>
                      <c:pt idx="2282">
                        <c:v>-10.202999999999999</c:v>
                      </c:pt>
                      <c:pt idx="2283">
                        <c:v>-10.388999999999999</c:v>
                      </c:pt>
                      <c:pt idx="2284">
                        <c:v>-10.616</c:v>
                      </c:pt>
                      <c:pt idx="2285">
                        <c:v>-10.66</c:v>
                      </c:pt>
                      <c:pt idx="2286">
                        <c:v>-10.855</c:v>
                      </c:pt>
                      <c:pt idx="2287">
                        <c:v>-11.007</c:v>
                      </c:pt>
                      <c:pt idx="2288">
                        <c:v>-11.192</c:v>
                      </c:pt>
                      <c:pt idx="2289">
                        <c:v>-11.292</c:v>
                      </c:pt>
                      <c:pt idx="2290">
                        <c:v>-11.515000000000001</c:v>
                      </c:pt>
                      <c:pt idx="2291">
                        <c:v>-11.619</c:v>
                      </c:pt>
                      <c:pt idx="2292">
                        <c:v>-11.67</c:v>
                      </c:pt>
                      <c:pt idx="2293">
                        <c:v>-11.888999999999999</c:v>
                      </c:pt>
                      <c:pt idx="2294">
                        <c:v>-12.028</c:v>
                      </c:pt>
                      <c:pt idx="2295">
                        <c:v>-12.19</c:v>
                      </c:pt>
                      <c:pt idx="2296">
                        <c:v>-12.353999999999999</c:v>
                      </c:pt>
                      <c:pt idx="2297">
                        <c:v>-12.455</c:v>
                      </c:pt>
                      <c:pt idx="2298">
                        <c:v>-12.55</c:v>
                      </c:pt>
                      <c:pt idx="2299">
                        <c:v>-12.621</c:v>
                      </c:pt>
                      <c:pt idx="2300">
                        <c:v>-12.683999999999999</c:v>
                      </c:pt>
                      <c:pt idx="2301">
                        <c:v>-12.736000000000001</c:v>
                      </c:pt>
                      <c:pt idx="2302">
                        <c:v>-12.904</c:v>
                      </c:pt>
                      <c:pt idx="2303">
                        <c:v>-12.954000000000001</c:v>
                      </c:pt>
                      <c:pt idx="2304">
                        <c:v>-13.103999999999999</c:v>
                      </c:pt>
                      <c:pt idx="2305">
                        <c:v>-13.081</c:v>
                      </c:pt>
                      <c:pt idx="2306">
                        <c:v>-13.249000000000001</c:v>
                      </c:pt>
                      <c:pt idx="2307">
                        <c:v>-13.237</c:v>
                      </c:pt>
                      <c:pt idx="2308">
                        <c:v>-13.284000000000001</c:v>
                      </c:pt>
                      <c:pt idx="2309">
                        <c:v>-13.375</c:v>
                      </c:pt>
                      <c:pt idx="2310">
                        <c:v>-13.433999999999999</c:v>
                      </c:pt>
                      <c:pt idx="2311">
                        <c:v>-13.493</c:v>
                      </c:pt>
                      <c:pt idx="2312">
                        <c:v>-13.56</c:v>
                      </c:pt>
                      <c:pt idx="2313">
                        <c:v>-13.599</c:v>
                      </c:pt>
                      <c:pt idx="2314">
                        <c:v>-13.669</c:v>
                      </c:pt>
                      <c:pt idx="2315">
                        <c:v>-13.707000000000001</c:v>
                      </c:pt>
                      <c:pt idx="2316">
                        <c:v>-13.757</c:v>
                      </c:pt>
                      <c:pt idx="2317">
                        <c:v>-13.846</c:v>
                      </c:pt>
                      <c:pt idx="2318">
                        <c:v>-13.858000000000001</c:v>
                      </c:pt>
                      <c:pt idx="2319">
                        <c:v>-13.92</c:v>
                      </c:pt>
                      <c:pt idx="2320">
                        <c:v>-13.968999999999999</c:v>
                      </c:pt>
                      <c:pt idx="2321">
                        <c:v>-14.093</c:v>
                      </c:pt>
                      <c:pt idx="2322">
                        <c:v>-14.135</c:v>
                      </c:pt>
                      <c:pt idx="2323">
                        <c:v>-14.109</c:v>
                      </c:pt>
                      <c:pt idx="2324">
                        <c:v>-14.231</c:v>
                      </c:pt>
                      <c:pt idx="2325">
                        <c:v>-14.273</c:v>
                      </c:pt>
                      <c:pt idx="2326">
                        <c:v>-14.249000000000001</c:v>
                      </c:pt>
                      <c:pt idx="2327">
                        <c:v>-14.289</c:v>
                      </c:pt>
                      <c:pt idx="2328">
                        <c:v>-14.276</c:v>
                      </c:pt>
                      <c:pt idx="2329">
                        <c:v>-14.266999999999999</c:v>
                      </c:pt>
                      <c:pt idx="2330">
                        <c:v>-14.426</c:v>
                      </c:pt>
                      <c:pt idx="2331">
                        <c:v>-14.337</c:v>
                      </c:pt>
                      <c:pt idx="2332">
                        <c:v>-14.393000000000001</c:v>
                      </c:pt>
                      <c:pt idx="2333">
                        <c:v>-14.449</c:v>
                      </c:pt>
                      <c:pt idx="2334">
                        <c:v>-14.55</c:v>
                      </c:pt>
                      <c:pt idx="2335">
                        <c:v>-14.553000000000001</c:v>
                      </c:pt>
                      <c:pt idx="2336">
                        <c:v>-10.548</c:v>
                      </c:pt>
                      <c:pt idx="2337">
                        <c:v>8.0969999999999995</c:v>
                      </c:pt>
                      <c:pt idx="2338">
                        <c:v>7.7460000000000004</c:v>
                      </c:pt>
                      <c:pt idx="2339">
                        <c:v>-6.0720000000000001</c:v>
                      </c:pt>
                      <c:pt idx="2340">
                        <c:v>-9.5579999999999998</c:v>
                      </c:pt>
                      <c:pt idx="2341">
                        <c:v>-10.593</c:v>
                      </c:pt>
                      <c:pt idx="2342">
                        <c:v>-11.037000000000001</c:v>
                      </c:pt>
                      <c:pt idx="2343">
                        <c:v>-11.294</c:v>
                      </c:pt>
                      <c:pt idx="2344">
                        <c:v>-11.414999999999999</c:v>
                      </c:pt>
                      <c:pt idx="2345">
                        <c:v>-11.612</c:v>
                      </c:pt>
                      <c:pt idx="2346">
                        <c:v>-11.683</c:v>
                      </c:pt>
                      <c:pt idx="2347">
                        <c:v>-11.888999999999999</c:v>
                      </c:pt>
                      <c:pt idx="2348">
                        <c:v>-12.016</c:v>
                      </c:pt>
                      <c:pt idx="2349">
                        <c:v>-12.119</c:v>
                      </c:pt>
                      <c:pt idx="2350">
                        <c:v>-12.24</c:v>
                      </c:pt>
                      <c:pt idx="2351">
                        <c:v>-12.366</c:v>
                      </c:pt>
                      <c:pt idx="2352">
                        <c:v>-12.484</c:v>
                      </c:pt>
                      <c:pt idx="2353">
                        <c:v>-12.643000000000001</c:v>
                      </c:pt>
                      <c:pt idx="2354">
                        <c:v>-12.693</c:v>
                      </c:pt>
                      <c:pt idx="2355">
                        <c:v>-12.842000000000001</c:v>
                      </c:pt>
                      <c:pt idx="2356">
                        <c:v>-12.935</c:v>
                      </c:pt>
                      <c:pt idx="2357">
                        <c:v>-13.1</c:v>
                      </c:pt>
                      <c:pt idx="2358">
                        <c:v>-13.15</c:v>
                      </c:pt>
                      <c:pt idx="2359">
                        <c:v>-13.257999999999999</c:v>
                      </c:pt>
                      <c:pt idx="2360">
                        <c:v>-13.406000000000001</c:v>
                      </c:pt>
                      <c:pt idx="2361">
                        <c:v>-13.433</c:v>
                      </c:pt>
                      <c:pt idx="2362">
                        <c:v>-13.504</c:v>
                      </c:pt>
                      <c:pt idx="2363">
                        <c:v>-13.656000000000001</c:v>
                      </c:pt>
                      <c:pt idx="2364">
                        <c:v>-13.717000000000001</c:v>
                      </c:pt>
                      <c:pt idx="2365">
                        <c:v>-13.757</c:v>
                      </c:pt>
                      <c:pt idx="2366">
                        <c:v>-13.868</c:v>
                      </c:pt>
                      <c:pt idx="2367">
                        <c:v>-13.92</c:v>
                      </c:pt>
                      <c:pt idx="2368">
                        <c:v>-13.974</c:v>
                      </c:pt>
                      <c:pt idx="2369">
                        <c:v>-14.053000000000001</c:v>
                      </c:pt>
                      <c:pt idx="2370">
                        <c:v>-14.144</c:v>
                      </c:pt>
                      <c:pt idx="2371">
                        <c:v>-14.077</c:v>
                      </c:pt>
                      <c:pt idx="2372">
                        <c:v>-14.06</c:v>
                      </c:pt>
                      <c:pt idx="2373">
                        <c:v>-14.141999999999999</c:v>
                      </c:pt>
                      <c:pt idx="2374">
                        <c:v>-14.304</c:v>
                      </c:pt>
                      <c:pt idx="2375">
                        <c:v>-14.327</c:v>
                      </c:pt>
                      <c:pt idx="2376">
                        <c:v>-14.351000000000001</c:v>
                      </c:pt>
                      <c:pt idx="2377">
                        <c:v>-14.445</c:v>
                      </c:pt>
                      <c:pt idx="2378">
                        <c:v>-14.377000000000001</c:v>
                      </c:pt>
                      <c:pt idx="2379">
                        <c:v>-14.436</c:v>
                      </c:pt>
                      <c:pt idx="2380">
                        <c:v>-14.427</c:v>
                      </c:pt>
                      <c:pt idx="2381">
                        <c:v>-14.489000000000001</c:v>
                      </c:pt>
                      <c:pt idx="2382">
                        <c:v>-14.569000000000001</c:v>
                      </c:pt>
                      <c:pt idx="2383">
                        <c:v>-14.583</c:v>
                      </c:pt>
                      <c:pt idx="2384">
                        <c:v>-14.622</c:v>
                      </c:pt>
                      <c:pt idx="2385">
                        <c:v>-14.722</c:v>
                      </c:pt>
                      <c:pt idx="2386">
                        <c:v>-14.737</c:v>
                      </c:pt>
                      <c:pt idx="2387">
                        <c:v>-14.805</c:v>
                      </c:pt>
                      <c:pt idx="2388">
                        <c:v>-14.784000000000001</c:v>
                      </c:pt>
                      <c:pt idx="2389">
                        <c:v>-14.798999999999999</c:v>
                      </c:pt>
                      <c:pt idx="2390">
                        <c:v>-14.81</c:v>
                      </c:pt>
                      <c:pt idx="2391">
                        <c:v>-14.933999999999999</c:v>
                      </c:pt>
                      <c:pt idx="2392">
                        <c:v>-14.911</c:v>
                      </c:pt>
                      <c:pt idx="2393">
                        <c:v>-14.984</c:v>
                      </c:pt>
                      <c:pt idx="2394">
                        <c:v>-14.972</c:v>
                      </c:pt>
                      <c:pt idx="2395">
                        <c:v>-14.987</c:v>
                      </c:pt>
                      <c:pt idx="2396">
                        <c:v>-4.1349999999999998</c:v>
                      </c:pt>
                      <c:pt idx="2397">
                        <c:v>9.2149999999999999</c:v>
                      </c:pt>
                      <c:pt idx="2398">
                        <c:v>5.7770000000000001</c:v>
                      </c:pt>
                      <c:pt idx="2399">
                        <c:v>-6.4930000000000003</c:v>
                      </c:pt>
                      <c:pt idx="2400">
                        <c:v>-9.8729999999999993</c:v>
                      </c:pt>
                      <c:pt idx="2401">
                        <c:v>-10.884</c:v>
                      </c:pt>
                      <c:pt idx="2402">
                        <c:v>-11.37</c:v>
                      </c:pt>
                      <c:pt idx="2403">
                        <c:v>-11.448</c:v>
                      </c:pt>
                      <c:pt idx="2404">
                        <c:v>-11.637</c:v>
                      </c:pt>
                      <c:pt idx="2405">
                        <c:v>-11.791</c:v>
                      </c:pt>
                      <c:pt idx="2406">
                        <c:v>-11.898</c:v>
                      </c:pt>
                      <c:pt idx="2407">
                        <c:v>-12.086</c:v>
                      </c:pt>
                      <c:pt idx="2408">
                        <c:v>-12.217000000000001</c:v>
                      </c:pt>
                      <c:pt idx="2409">
                        <c:v>-12.272</c:v>
                      </c:pt>
                      <c:pt idx="2410">
                        <c:v>-12.382</c:v>
                      </c:pt>
                      <c:pt idx="2411">
                        <c:v>-12.565</c:v>
                      </c:pt>
                      <c:pt idx="2412">
                        <c:v>-12.64</c:v>
                      </c:pt>
                      <c:pt idx="2413">
                        <c:v>-12.734999999999999</c:v>
                      </c:pt>
                      <c:pt idx="2414">
                        <c:v>-12.858000000000001</c:v>
                      </c:pt>
                      <c:pt idx="2415">
                        <c:v>-12.914</c:v>
                      </c:pt>
                      <c:pt idx="2416">
                        <c:v>-13.047000000000001</c:v>
                      </c:pt>
                      <c:pt idx="2417">
                        <c:v>-13.188000000000001</c:v>
                      </c:pt>
                      <c:pt idx="2418">
                        <c:v>-13.377000000000001</c:v>
                      </c:pt>
                      <c:pt idx="2419">
                        <c:v>-13.292</c:v>
                      </c:pt>
                      <c:pt idx="2420">
                        <c:v>-13.468</c:v>
                      </c:pt>
                      <c:pt idx="2421">
                        <c:v>-13.462</c:v>
                      </c:pt>
                      <c:pt idx="2422">
                        <c:v>-13.595000000000001</c:v>
                      </c:pt>
                      <c:pt idx="2423">
                        <c:v>-13.627000000000001</c:v>
                      </c:pt>
                      <c:pt idx="2424">
                        <c:v>-13.801</c:v>
                      </c:pt>
                      <c:pt idx="2425">
                        <c:v>-13.804</c:v>
                      </c:pt>
                      <c:pt idx="2426">
                        <c:v>-13.878</c:v>
                      </c:pt>
                      <c:pt idx="2427">
                        <c:v>-13.94</c:v>
                      </c:pt>
                      <c:pt idx="2428">
                        <c:v>-14.048999999999999</c:v>
                      </c:pt>
                      <c:pt idx="2429">
                        <c:v>-14.161</c:v>
                      </c:pt>
                      <c:pt idx="2430">
                        <c:v>-14.196</c:v>
                      </c:pt>
                      <c:pt idx="2431">
                        <c:v>-14.221</c:v>
                      </c:pt>
                      <c:pt idx="2432">
                        <c:v>-14.228</c:v>
                      </c:pt>
                      <c:pt idx="2433">
                        <c:v>-14.238</c:v>
                      </c:pt>
                      <c:pt idx="2434">
                        <c:v>-14.292</c:v>
                      </c:pt>
                      <c:pt idx="2435">
                        <c:v>-14.321</c:v>
                      </c:pt>
                      <c:pt idx="2436">
                        <c:v>-14.356</c:v>
                      </c:pt>
                      <c:pt idx="2437">
                        <c:v>-14.382</c:v>
                      </c:pt>
                      <c:pt idx="2438">
                        <c:v>-14.535</c:v>
                      </c:pt>
                      <c:pt idx="2439">
                        <c:v>-14.602</c:v>
                      </c:pt>
                      <c:pt idx="2440">
                        <c:v>-14.635999999999999</c:v>
                      </c:pt>
                      <c:pt idx="2441">
                        <c:v>-14.651</c:v>
                      </c:pt>
                      <c:pt idx="2442">
                        <c:v>-14.728999999999999</c:v>
                      </c:pt>
                      <c:pt idx="2443">
                        <c:v>-14.698</c:v>
                      </c:pt>
                      <c:pt idx="2444">
                        <c:v>-14.734</c:v>
                      </c:pt>
                      <c:pt idx="2445">
                        <c:v>-14.718999999999999</c:v>
                      </c:pt>
                      <c:pt idx="2446">
                        <c:v>-14.74</c:v>
                      </c:pt>
                      <c:pt idx="2447">
                        <c:v>-14.778</c:v>
                      </c:pt>
                      <c:pt idx="2448">
                        <c:v>-14.798999999999999</c:v>
                      </c:pt>
                      <c:pt idx="2449">
                        <c:v>-14.802</c:v>
                      </c:pt>
                      <c:pt idx="2450">
                        <c:v>-14.964</c:v>
                      </c:pt>
                      <c:pt idx="2451">
                        <c:v>-14.89</c:v>
                      </c:pt>
                      <c:pt idx="2452">
                        <c:v>-14.904999999999999</c:v>
                      </c:pt>
                      <c:pt idx="2453">
                        <c:v>-14.898999999999999</c:v>
                      </c:pt>
                      <c:pt idx="2454">
                        <c:v>-14.916</c:v>
                      </c:pt>
                      <c:pt idx="2455">
                        <c:v>-15.010999999999999</c:v>
                      </c:pt>
                      <c:pt idx="2456">
                        <c:v>0.42399999999999999</c:v>
                      </c:pt>
                      <c:pt idx="2457">
                        <c:v>8.7230000000000008</c:v>
                      </c:pt>
                      <c:pt idx="2458">
                        <c:v>3.7120000000000002</c:v>
                      </c:pt>
                      <c:pt idx="2459">
                        <c:v>-7.42</c:v>
                      </c:pt>
                      <c:pt idx="2460">
                        <c:v>-9.952</c:v>
                      </c:pt>
                      <c:pt idx="2461">
                        <c:v>-10.859</c:v>
                      </c:pt>
                      <c:pt idx="2462">
                        <c:v>-11.327999999999999</c:v>
                      </c:pt>
                      <c:pt idx="2463">
                        <c:v>-11.462999999999999</c:v>
                      </c:pt>
                      <c:pt idx="2464">
                        <c:v>-11.718999999999999</c:v>
                      </c:pt>
                      <c:pt idx="2465">
                        <c:v>-11.898</c:v>
                      </c:pt>
                      <c:pt idx="2466">
                        <c:v>-12.055999999999999</c:v>
                      </c:pt>
                      <c:pt idx="2467">
                        <c:v>-12.180999999999999</c:v>
                      </c:pt>
                      <c:pt idx="2468">
                        <c:v>-12.337999999999999</c:v>
                      </c:pt>
                      <c:pt idx="2469">
                        <c:v>-12.391999999999999</c:v>
                      </c:pt>
                      <c:pt idx="2470">
                        <c:v>-12.541</c:v>
                      </c:pt>
                      <c:pt idx="2471">
                        <c:v>-12.708</c:v>
                      </c:pt>
                      <c:pt idx="2472">
                        <c:v>-12.744999999999999</c:v>
                      </c:pt>
                      <c:pt idx="2473">
                        <c:v>-12.814</c:v>
                      </c:pt>
                      <c:pt idx="2474">
                        <c:v>-12.941000000000001</c:v>
                      </c:pt>
                      <c:pt idx="2475">
                        <c:v>-13.079000000000001</c:v>
                      </c:pt>
                      <c:pt idx="2476">
                        <c:v>-13.125999999999999</c:v>
                      </c:pt>
                      <c:pt idx="2477">
                        <c:v>-13.153</c:v>
                      </c:pt>
                      <c:pt idx="2478">
                        <c:v>-13.308999999999999</c:v>
                      </c:pt>
                      <c:pt idx="2479">
                        <c:v>-13.43</c:v>
                      </c:pt>
                      <c:pt idx="2480">
                        <c:v>-13.56</c:v>
                      </c:pt>
                      <c:pt idx="2481">
                        <c:v>-13.63</c:v>
                      </c:pt>
                      <c:pt idx="2482">
                        <c:v>-13.672000000000001</c:v>
                      </c:pt>
                      <c:pt idx="2483">
                        <c:v>-13.757</c:v>
                      </c:pt>
                      <c:pt idx="2484">
                        <c:v>-13.763</c:v>
                      </c:pt>
                      <c:pt idx="2485">
                        <c:v>-13.901</c:v>
                      </c:pt>
                      <c:pt idx="2486">
                        <c:v>-13.893000000000001</c:v>
                      </c:pt>
                      <c:pt idx="2487">
                        <c:v>-13.91</c:v>
                      </c:pt>
                      <c:pt idx="2488">
                        <c:v>-14.015000000000001</c:v>
                      </c:pt>
                      <c:pt idx="2489">
                        <c:v>-14.134</c:v>
                      </c:pt>
                      <c:pt idx="2490">
                        <c:v>-14.17</c:v>
                      </c:pt>
                      <c:pt idx="2491">
                        <c:v>-14.214</c:v>
                      </c:pt>
                      <c:pt idx="2492">
                        <c:v>-14.141</c:v>
                      </c:pt>
                      <c:pt idx="2493">
                        <c:v>-14.222</c:v>
                      </c:pt>
                      <c:pt idx="2494">
                        <c:v>-14.326000000000001</c:v>
                      </c:pt>
                      <c:pt idx="2495">
                        <c:v>-14.398</c:v>
                      </c:pt>
                      <c:pt idx="2496">
                        <c:v>-14.273999999999999</c:v>
                      </c:pt>
                      <c:pt idx="2497">
                        <c:v>-14.311999999999999</c:v>
                      </c:pt>
                      <c:pt idx="2498">
                        <c:v>-14.536</c:v>
                      </c:pt>
                      <c:pt idx="2499">
                        <c:v>-14.592000000000001</c:v>
                      </c:pt>
                      <c:pt idx="2500">
                        <c:v>-14.622</c:v>
                      </c:pt>
                      <c:pt idx="2501">
                        <c:v>-14.631</c:v>
                      </c:pt>
                      <c:pt idx="2502">
                        <c:v>-14.734</c:v>
                      </c:pt>
                      <c:pt idx="2503">
                        <c:v>-14.686999999999999</c:v>
                      </c:pt>
                      <c:pt idx="2504">
                        <c:v>-14.763</c:v>
                      </c:pt>
                      <c:pt idx="2505">
                        <c:v>-14.66</c:v>
                      </c:pt>
                      <c:pt idx="2506">
                        <c:v>-14.766</c:v>
                      </c:pt>
                      <c:pt idx="2507">
                        <c:v>-14.792999999999999</c:v>
                      </c:pt>
                      <c:pt idx="2508">
                        <c:v>-14.837</c:v>
                      </c:pt>
                      <c:pt idx="2509">
                        <c:v>-14.807</c:v>
                      </c:pt>
                      <c:pt idx="2510">
                        <c:v>-14.865</c:v>
                      </c:pt>
                      <c:pt idx="2511">
                        <c:v>-14.94</c:v>
                      </c:pt>
                      <c:pt idx="2512">
                        <c:v>-14.965</c:v>
                      </c:pt>
                      <c:pt idx="2513">
                        <c:v>-14.996</c:v>
                      </c:pt>
                      <c:pt idx="2514">
                        <c:v>-15.098000000000001</c:v>
                      </c:pt>
                      <c:pt idx="2515">
                        <c:v>-14.91</c:v>
                      </c:pt>
                      <c:pt idx="2516">
                        <c:v>1.36</c:v>
                      </c:pt>
                      <c:pt idx="2517">
                        <c:v>8.859</c:v>
                      </c:pt>
                      <c:pt idx="2518">
                        <c:v>4.3579999999999997</c:v>
                      </c:pt>
                      <c:pt idx="2519">
                        <c:v>-7.0019999999999998</c:v>
                      </c:pt>
                      <c:pt idx="2520">
                        <c:v>-9.9459999999999997</c:v>
                      </c:pt>
                      <c:pt idx="2521">
                        <c:v>-10.958</c:v>
                      </c:pt>
                      <c:pt idx="2522">
                        <c:v>-11.471</c:v>
                      </c:pt>
                      <c:pt idx="2523">
                        <c:v>-11.647</c:v>
                      </c:pt>
                      <c:pt idx="2524">
                        <c:v>-11.765000000000001</c:v>
                      </c:pt>
                      <c:pt idx="2525">
                        <c:v>-11.917999999999999</c:v>
                      </c:pt>
                      <c:pt idx="2526">
                        <c:v>-11.992000000000001</c:v>
                      </c:pt>
                      <c:pt idx="2527">
                        <c:v>-12.180999999999999</c:v>
                      </c:pt>
                      <c:pt idx="2528">
                        <c:v>-12.428000000000001</c:v>
                      </c:pt>
                      <c:pt idx="2529">
                        <c:v>-12.343</c:v>
                      </c:pt>
                      <c:pt idx="2530">
                        <c:v>-12.493</c:v>
                      </c:pt>
                      <c:pt idx="2531">
                        <c:v>-12.567</c:v>
                      </c:pt>
                      <c:pt idx="2532">
                        <c:v>-12.645</c:v>
                      </c:pt>
                      <c:pt idx="2533">
                        <c:v>-12.738</c:v>
                      </c:pt>
                      <c:pt idx="2534">
                        <c:v>-12.869</c:v>
                      </c:pt>
                      <c:pt idx="2535">
                        <c:v>-13.02</c:v>
                      </c:pt>
                      <c:pt idx="2536">
                        <c:v>-13.218</c:v>
                      </c:pt>
                      <c:pt idx="2537">
                        <c:v>-13.308999999999999</c:v>
                      </c:pt>
                      <c:pt idx="2538">
                        <c:v>-13.369</c:v>
                      </c:pt>
                      <c:pt idx="2539">
                        <c:v>-13.473000000000001</c:v>
                      </c:pt>
                      <c:pt idx="2540">
                        <c:v>-13.566000000000001</c:v>
                      </c:pt>
                      <c:pt idx="2541">
                        <c:v>-13.624000000000001</c:v>
                      </c:pt>
                      <c:pt idx="2542">
                        <c:v>-13.68</c:v>
                      </c:pt>
                      <c:pt idx="2543">
                        <c:v>-13.817</c:v>
                      </c:pt>
                      <c:pt idx="2544">
                        <c:v>-13.824999999999999</c:v>
                      </c:pt>
                      <c:pt idx="2545">
                        <c:v>-13.912000000000001</c:v>
                      </c:pt>
                      <c:pt idx="2546">
                        <c:v>-13.938000000000001</c:v>
                      </c:pt>
                      <c:pt idx="2547">
                        <c:v>-14.058999999999999</c:v>
                      </c:pt>
                      <c:pt idx="2548">
                        <c:v>-14.138999999999999</c:v>
                      </c:pt>
                      <c:pt idx="2549">
                        <c:v>-14.081</c:v>
                      </c:pt>
                      <c:pt idx="2550">
                        <c:v>-14.162000000000001</c:v>
                      </c:pt>
                      <c:pt idx="2551">
                        <c:v>-14.327</c:v>
                      </c:pt>
                      <c:pt idx="2552">
                        <c:v>-14.242000000000001</c:v>
                      </c:pt>
                      <c:pt idx="2553">
                        <c:v>-14.348000000000001</c:v>
                      </c:pt>
                      <c:pt idx="2554">
                        <c:v>-14.395</c:v>
                      </c:pt>
                      <c:pt idx="2555">
                        <c:v>-14.545</c:v>
                      </c:pt>
                      <c:pt idx="2556">
                        <c:v>-14.557</c:v>
                      </c:pt>
                      <c:pt idx="2557">
                        <c:v>-14.454000000000001</c:v>
                      </c:pt>
                      <c:pt idx="2558">
                        <c:v>-14.601000000000001</c:v>
                      </c:pt>
                      <c:pt idx="2559">
                        <c:v>-14.577999999999999</c:v>
                      </c:pt>
                      <c:pt idx="2560">
                        <c:v>-14.628</c:v>
                      </c:pt>
                      <c:pt idx="2561">
                        <c:v>-14.619</c:v>
                      </c:pt>
                      <c:pt idx="2562">
                        <c:v>-14.704000000000001</c:v>
                      </c:pt>
                      <c:pt idx="2563">
                        <c:v>-14.792999999999999</c:v>
                      </c:pt>
                      <c:pt idx="2564">
                        <c:v>-14.775</c:v>
                      </c:pt>
                      <c:pt idx="2565">
                        <c:v>-14.769</c:v>
                      </c:pt>
                      <c:pt idx="2566">
                        <c:v>-14.875</c:v>
                      </c:pt>
                      <c:pt idx="2567">
                        <c:v>-14.964</c:v>
                      </c:pt>
                      <c:pt idx="2568">
                        <c:v>-15.058</c:v>
                      </c:pt>
                      <c:pt idx="2569">
                        <c:v>-14.922000000000001</c:v>
                      </c:pt>
                      <c:pt idx="2570">
                        <c:v>-14.961</c:v>
                      </c:pt>
                      <c:pt idx="2571">
                        <c:v>-15.002000000000001</c:v>
                      </c:pt>
                      <c:pt idx="2572">
                        <c:v>-15.13</c:v>
                      </c:pt>
                      <c:pt idx="2573">
                        <c:v>-15.058</c:v>
                      </c:pt>
                      <c:pt idx="2574">
                        <c:v>-15.122999999999999</c:v>
                      </c:pt>
                      <c:pt idx="2575">
                        <c:v>-15.061</c:v>
                      </c:pt>
                      <c:pt idx="2576">
                        <c:v>1.1359999999999999</c:v>
                      </c:pt>
                      <c:pt idx="2577">
                        <c:v>8.4489999999999998</c:v>
                      </c:pt>
                      <c:pt idx="2578">
                        <c:v>3.48</c:v>
                      </c:pt>
                      <c:pt idx="2579">
                        <c:v>-7.0789999999999997</c:v>
                      </c:pt>
                      <c:pt idx="2580">
                        <c:v>-10.052</c:v>
                      </c:pt>
                      <c:pt idx="2581">
                        <c:v>-11.103999999999999</c:v>
                      </c:pt>
                      <c:pt idx="2582">
                        <c:v>-11.532999999999999</c:v>
                      </c:pt>
                      <c:pt idx="2583">
                        <c:v>-11.73</c:v>
                      </c:pt>
                      <c:pt idx="2584">
                        <c:v>-11.874000000000001</c:v>
                      </c:pt>
                      <c:pt idx="2585">
                        <c:v>-11.997</c:v>
                      </c:pt>
                      <c:pt idx="2586">
                        <c:v>-12.282</c:v>
                      </c:pt>
                      <c:pt idx="2587">
                        <c:v>-12.329000000000001</c:v>
                      </c:pt>
                      <c:pt idx="2588">
                        <c:v>-12.243</c:v>
                      </c:pt>
                      <c:pt idx="2589">
                        <c:v>-12.452</c:v>
                      </c:pt>
                      <c:pt idx="2590">
                        <c:v>-12.696</c:v>
                      </c:pt>
                      <c:pt idx="2591">
                        <c:v>-12.696</c:v>
                      </c:pt>
                      <c:pt idx="2592">
                        <c:v>-12.76</c:v>
                      </c:pt>
                      <c:pt idx="2593">
                        <c:v>-12.827999999999999</c:v>
                      </c:pt>
                      <c:pt idx="2594">
                        <c:v>-12.959</c:v>
                      </c:pt>
                      <c:pt idx="2595">
                        <c:v>-13.192</c:v>
                      </c:pt>
                      <c:pt idx="2596">
                        <c:v>-13.239000000000001</c:v>
                      </c:pt>
                      <c:pt idx="2597">
                        <c:v>-13.346</c:v>
                      </c:pt>
                      <c:pt idx="2598">
                        <c:v>-13.425000000000001</c:v>
                      </c:pt>
                      <c:pt idx="2599">
                        <c:v>-13.505000000000001</c:v>
                      </c:pt>
                      <c:pt idx="2600">
                        <c:v>-13.45</c:v>
                      </c:pt>
                      <c:pt idx="2601">
                        <c:v>-13.473000000000001</c:v>
                      </c:pt>
                      <c:pt idx="2602">
                        <c:v>-13.654</c:v>
                      </c:pt>
                      <c:pt idx="2603">
                        <c:v>-13.622</c:v>
                      </c:pt>
                      <c:pt idx="2604">
                        <c:v>-13.718999999999999</c:v>
                      </c:pt>
                      <c:pt idx="2605">
                        <c:v>-13.823</c:v>
                      </c:pt>
                      <c:pt idx="2606">
                        <c:v>-13.977</c:v>
                      </c:pt>
                      <c:pt idx="2607">
                        <c:v>-14.16</c:v>
                      </c:pt>
                      <c:pt idx="2608">
                        <c:v>-14.164</c:v>
                      </c:pt>
                      <c:pt idx="2609">
                        <c:v>-14.215</c:v>
                      </c:pt>
                      <c:pt idx="2610">
                        <c:v>-14.305999999999999</c:v>
                      </c:pt>
                      <c:pt idx="2611">
                        <c:v>-14.224</c:v>
                      </c:pt>
                      <c:pt idx="2612">
                        <c:v>-14.323</c:v>
                      </c:pt>
                      <c:pt idx="2613">
                        <c:v>-14.367000000000001</c:v>
                      </c:pt>
                      <c:pt idx="2614">
                        <c:v>-14.441000000000001</c:v>
                      </c:pt>
                      <c:pt idx="2615">
                        <c:v>-14.537000000000001</c:v>
                      </c:pt>
                      <c:pt idx="2616">
                        <c:v>-14.298</c:v>
                      </c:pt>
                      <c:pt idx="2617">
                        <c:v>-14.565</c:v>
                      </c:pt>
                      <c:pt idx="2618">
                        <c:v>-14.513999999999999</c:v>
                      </c:pt>
                      <c:pt idx="2619">
                        <c:v>-14.618</c:v>
                      </c:pt>
                      <c:pt idx="2620">
                        <c:v>-14.657999999999999</c:v>
                      </c:pt>
                      <c:pt idx="2621">
                        <c:v>-14.736000000000001</c:v>
                      </c:pt>
                      <c:pt idx="2622">
                        <c:v>-14.617000000000001</c:v>
                      </c:pt>
                      <c:pt idx="2623">
                        <c:v>-14.798</c:v>
                      </c:pt>
                      <c:pt idx="2624">
                        <c:v>-14.798</c:v>
                      </c:pt>
                      <c:pt idx="2625">
                        <c:v>-14.724</c:v>
                      </c:pt>
                      <c:pt idx="2626">
                        <c:v>-14.836</c:v>
                      </c:pt>
                      <c:pt idx="2627">
                        <c:v>-14.775</c:v>
                      </c:pt>
                      <c:pt idx="2628">
                        <c:v>-14.917999999999999</c:v>
                      </c:pt>
                      <c:pt idx="2629">
                        <c:v>-14.763</c:v>
                      </c:pt>
                      <c:pt idx="2630">
                        <c:v>-14.869</c:v>
                      </c:pt>
                      <c:pt idx="2631">
                        <c:v>-14.943</c:v>
                      </c:pt>
                      <c:pt idx="2632">
                        <c:v>-14.951000000000001</c:v>
                      </c:pt>
                      <c:pt idx="2633">
                        <c:v>-14.909000000000001</c:v>
                      </c:pt>
                      <c:pt idx="2634">
                        <c:v>-15.032</c:v>
                      </c:pt>
                      <c:pt idx="2635">
                        <c:v>-15.019</c:v>
                      </c:pt>
                      <c:pt idx="2636">
                        <c:v>2.1629999999999998</c:v>
                      </c:pt>
                      <c:pt idx="2637">
                        <c:v>9.1590000000000007</c:v>
                      </c:pt>
                      <c:pt idx="2638">
                        <c:v>4.351</c:v>
                      </c:pt>
                      <c:pt idx="2639">
                        <c:v>-6.7789999999999999</c:v>
                      </c:pt>
                      <c:pt idx="2640">
                        <c:v>-9.8780000000000001</c:v>
                      </c:pt>
                      <c:pt idx="2641">
                        <c:v>-10.726000000000001</c:v>
                      </c:pt>
                      <c:pt idx="2642">
                        <c:v>-11.273</c:v>
                      </c:pt>
                      <c:pt idx="2643">
                        <c:v>-11.529</c:v>
                      </c:pt>
                      <c:pt idx="2644">
                        <c:v>-11.417999999999999</c:v>
                      </c:pt>
                      <c:pt idx="2645">
                        <c:v>-11.930999999999999</c:v>
                      </c:pt>
                      <c:pt idx="2646">
                        <c:v>-11.984999999999999</c:v>
                      </c:pt>
                      <c:pt idx="2647">
                        <c:v>-12.179</c:v>
                      </c:pt>
                      <c:pt idx="2648">
                        <c:v>-12.301</c:v>
                      </c:pt>
                      <c:pt idx="2649">
                        <c:v>-12.375999999999999</c:v>
                      </c:pt>
                      <c:pt idx="2650">
                        <c:v>-12.343999999999999</c:v>
                      </c:pt>
                      <c:pt idx="2651">
                        <c:v>-12.429</c:v>
                      </c:pt>
                      <c:pt idx="2652">
                        <c:v>-12.526</c:v>
                      </c:pt>
                      <c:pt idx="2653">
                        <c:v>-12.65</c:v>
                      </c:pt>
                      <c:pt idx="2654">
                        <c:v>-12.821</c:v>
                      </c:pt>
                      <c:pt idx="2655">
                        <c:v>-12.87</c:v>
                      </c:pt>
                      <c:pt idx="2656">
                        <c:v>-13.045999999999999</c:v>
                      </c:pt>
                      <c:pt idx="2657">
                        <c:v>-13.106999999999999</c:v>
                      </c:pt>
                      <c:pt idx="2658">
                        <c:v>-13.233000000000001</c:v>
                      </c:pt>
                      <c:pt idx="2659">
                        <c:v>-13.404</c:v>
                      </c:pt>
                      <c:pt idx="2660">
                        <c:v>-13.002000000000001</c:v>
                      </c:pt>
                      <c:pt idx="2661">
                        <c:v>-13.403</c:v>
                      </c:pt>
                      <c:pt idx="2662">
                        <c:v>-13.637</c:v>
                      </c:pt>
                      <c:pt idx="2663">
                        <c:v>-13.686</c:v>
                      </c:pt>
                      <c:pt idx="2664">
                        <c:v>-13.664999999999999</c:v>
                      </c:pt>
                      <c:pt idx="2665">
                        <c:v>-13.635999999999999</c:v>
                      </c:pt>
                      <c:pt idx="2666">
                        <c:v>-13.711</c:v>
                      </c:pt>
                      <c:pt idx="2667">
                        <c:v>-13.678000000000001</c:v>
                      </c:pt>
                      <c:pt idx="2668">
                        <c:v>-13.903</c:v>
                      </c:pt>
                      <c:pt idx="2669">
                        <c:v>-14.02</c:v>
                      </c:pt>
                      <c:pt idx="2670">
                        <c:v>-14.132999999999999</c:v>
                      </c:pt>
                      <c:pt idx="2671">
                        <c:v>-14.180999999999999</c:v>
                      </c:pt>
                      <c:pt idx="2672">
                        <c:v>-14.243</c:v>
                      </c:pt>
                      <c:pt idx="2673">
                        <c:v>-14.268000000000001</c:v>
                      </c:pt>
                      <c:pt idx="2674">
                        <c:v>-14.234999999999999</c:v>
                      </c:pt>
                      <c:pt idx="2675">
                        <c:v>-14.375</c:v>
                      </c:pt>
                      <c:pt idx="2676">
                        <c:v>-14.284000000000001</c:v>
                      </c:pt>
                      <c:pt idx="2677">
                        <c:v>-14.496</c:v>
                      </c:pt>
                      <c:pt idx="2678">
                        <c:v>-14.566000000000001</c:v>
                      </c:pt>
                      <c:pt idx="2679">
                        <c:v>-14.506</c:v>
                      </c:pt>
                      <c:pt idx="2680">
                        <c:v>-14.564</c:v>
                      </c:pt>
                      <c:pt idx="2681">
                        <c:v>-14.584</c:v>
                      </c:pt>
                      <c:pt idx="2682">
                        <c:v>-14.603999999999999</c:v>
                      </c:pt>
                      <c:pt idx="2683">
                        <c:v>-14.726000000000001</c:v>
                      </c:pt>
                      <c:pt idx="2684">
                        <c:v>-14.487</c:v>
                      </c:pt>
                      <c:pt idx="2685">
                        <c:v>-14.56</c:v>
                      </c:pt>
                      <c:pt idx="2686">
                        <c:v>-14.605</c:v>
                      </c:pt>
                      <c:pt idx="2687">
                        <c:v>-14.725</c:v>
                      </c:pt>
                      <c:pt idx="2688">
                        <c:v>-14.805999999999999</c:v>
                      </c:pt>
                      <c:pt idx="2689">
                        <c:v>-14.861000000000001</c:v>
                      </c:pt>
                      <c:pt idx="2690">
                        <c:v>-14.763999999999999</c:v>
                      </c:pt>
                      <c:pt idx="2691">
                        <c:v>-14.757999999999999</c:v>
                      </c:pt>
                      <c:pt idx="2692">
                        <c:v>-14.845000000000001</c:v>
                      </c:pt>
                      <c:pt idx="2693">
                        <c:v>-14.951000000000001</c:v>
                      </c:pt>
                      <c:pt idx="2694">
                        <c:v>-14.996</c:v>
                      </c:pt>
                      <c:pt idx="2695">
                        <c:v>-14.988</c:v>
                      </c:pt>
                      <c:pt idx="2696">
                        <c:v>-14.388</c:v>
                      </c:pt>
                      <c:pt idx="2697">
                        <c:v>7.0679999999999996</c:v>
                      </c:pt>
                      <c:pt idx="2698">
                        <c:v>7.96</c:v>
                      </c:pt>
                      <c:pt idx="2699">
                        <c:v>-4.3899999999999997</c:v>
                      </c:pt>
                      <c:pt idx="2700">
                        <c:v>-9.202</c:v>
                      </c:pt>
                      <c:pt idx="2701">
                        <c:v>-10.676</c:v>
                      </c:pt>
                      <c:pt idx="2702">
                        <c:v>-11.205</c:v>
                      </c:pt>
                      <c:pt idx="2703">
                        <c:v>-11.388999999999999</c:v>
                      </c:pt>
                      <c:pt idx="2704">
                        <c:v>-11.677</c:v>
                      </c:pt>
                      <c:pt idx="2705">
                        <c:v>-11.819000000000001</c:v>
                      </c:pt>
                      <c:pt idx="2706">
                        <c:v>-11.93</c:v>
                      </c:pt>
                      <c:pt idx="2707">
                        <c:v>-12.073</c:v>
                      </c:pt>
                      <c:pt idx="2708">
                        <c:v>-12.244999999999999</c:v>
                      </c:pt>
                      <c:pt idx="2709">
                        <c:v>-12.089</c:v>
                      </c:pt>
                      <c:pt idx="2710">
                        <c:v>-12.481999999999999</c:v>
                      </c:pt>
                      <c:pt idx="2711">
                        <c:v>-12.577999999999999</c:v>
                      </c:pt>
                      <c:pt idx="2712">
                        <c:v>-12.698</c:v>
                      </c:pt>
                      <c:pt idx="2713">
                        <c:v>-12.89</c:v>
                      </c:pt>
                      <c:pt idx="2714">
                        <c:v>-12.919</c:v>
                      </c:pt>
                      <c:pt idx="2715">
                        <c:v>-12.992000000000001</c:v>
                      </c:pt>
                      <c:pt idx="2716">
                        <c:v>-13.135999999999999</c:v>
                      </c:pt>
                      <c:pt idx="2717">
                        <c:v>-13.331</c:v>
                      </c:pt>
                      <c:pt idx="2718">
                        <c:v>-13.244</c:v>
                      </c:pt>
                      <c:pt idx="2719">
                        <c:v>-13.228999999999999</c:v>
                      </c:pt>
                      <c:pt idx="2720">
                        <c:v>-13.462</c:v>
                      </c:pt>
                      <c:pt idx="2721">
                        <c:v>-13.39</c:v>
                      </c:pt>
                      <c:pt idx="2722">
                        <c:v>-13.512</c:v>
                      </c:pt>
                      <c:pt idx="2723">
                        <c:v>-13.602</c:v>
                      </c:pt>
                      <c:pt idx="2724">
                        <c:v>-13.686</c:v>
                      </c:pt>
                      <c:pt idx="2725">
                        <c:v>-13.648</c:v>
                      </c:pt>
                      <c:pt idx="2726">
                        <c:v>-13.773</c:v>
                      </c:pt>
                      <c:pt idx="2727">
                        <c:v>-13.99</c:v>
                      </c:pt>
                      <c:pt idx="2728">
                        <c:v>-14.032</c:v>
                      </c:pt>
                      <c:pt idx="2729">
                        <c:v>-14.093999999999999</c:v>
                      </c:pt>
                      <c:pt idx="2730">
                        <c:v>-14.071</c:v>
                      </c:pt>
                      <c:pt idx="2731">
                        <c:v>-14.202999999999999</c:v>
                      </c:pt>
                      <c:pt idx="2732">
                        <c:v>-14.236000000000001</c:v>
                      </c:pt>
                      <c:pt idx="2733">
                        <c:v>-14.303000000000001</c:v>
                      </c:pt>
                      <c:pt idx="2734">
                        <c:v>-14.335000000000001</c:v>
                      </c:pt>
                      <c:pt idx="2735">
                        <c:v>-14.394</c:v>
                      </c:pt>
                      <c:pt idx="2736">
                        <c:v>-14.336</c:v>
                      </c:pt>
                      <c:pt idx="2737">
                        <c:v>-14.452</c:v>
                      </c:pt>
                      <c:pt idx="2738">
                        <c:v>-14.467000000000001</c:v>
                      </c:pt>
                      <c:pt idx="2739">
                        <c:v>-14.601000000000001</c:v>
                      </c:pt>
                      <c:pt idx="2740">
                        <c:v>-14.611000000000001</c:v>
                      </c:pt>
                      <c:pt idx="2741">
                        <c:v>-14.608000000000001</c:v>
                      </c:pt>
                      <c:pt idx="2742">
                        <c:v>-14.577</c:v>
                      </c:pt>
                      <c:pt idx="2743">
                        <c:v>-14.683</c:v>
                      </c:pt>
                      <c:pt idx="2744">
                        <c:v>-14.753</c:v>
                      </c:pt>
                      <c:pt idx="2745">
                        <c:v>-14.795</c:v>
                      </c:pt>
                      <c:pt idx="2746">
                        <c:v>-14.731999999999999</c:v>
                      </c:pt>
                      <c:pt idx="2747">
                        <c:v>-14.561999999999999</c:v>
                      </c:pt>
                      <c:pt idx="2748">
                        <c:v>-14.771000000000001</c:v>
                      </c:pt>
                      <c:pt idx="2749">
                        <c:v>-14.81</c:v>
                      </c:pt>
                      <c:pt idx="2750">
                        <c:v>-14.932</c:v>
                      </c:pt>
                      <c:pt idx="2751">
                        <c:v>-14.984999999999999</c:v>
                      </c:pt>
                      <c:pt idx="2752">
                        <c:v>-14.983000000000001</c:v>
                      </c:pt>
                      <c:pt idx="2753">
                        <c:v>-14.935</c:v>
                      </c:pt>
                      <c:pt idx="2754">
                        <c:v>-14.923</c:v>
                      </c:pt>
                      <c:pt idx="2755">
                        <c:v>-14.930999999999999</c:v>
                      </c:pt>
                      <c:pt idx="2756">
                        <c:v>-14.917999999999999</c:v>
                      </c:pt>
                      <c:pt idx="2757">
                        <c:v>4.5330000000000004</c:v>
                      </c:pt>
                      <c:pt idx="2758">
                        <c:v>8.6189999999999998</c:v>
                      </c:pt>
                      <c:pt idx="2759">
                        <c:v>1.5469999999999999</c:v>
                      </c:pt>
                      <c:pt idx="2760">
                        <c:v>-7.3810000000000002</c:v>
                      </c:pt>
                      <c:pt idx="2761">
                        <c:v>-10.083</c:v>
                      </c:pt>
                      <c:pt idx="2762">
                        <c:v>-10.839</c:v>
                      </c:pt>
                      <c:pt idx="2763">
                        <c:v>-11.167</c:v>
                      </c:pt>
                      <c:pt idx="2764">
                        <c:v>-11.43</c:v>
                      </c:pt>
                      <c:pt idx="2765">
                        <c:v>-11.61</c:v>
                      </c:pt>
                      <c:pt idx="2766">
                        <c:v>-11.823</c:v>
                      </c:pt>
                      <c:pt idx="2767">
                        <c:v>-11.997</c:v>
                      </c:pt>
                      <c:pt idx="2768">
                        <c:v>-12.048</c:v>
                      </c:pt>
                      <c:pt idx="2769">
                        <c:v>-12.313000000000001</c:v>
                      </c:pt>
                      <c:pt idx="2770">
                        <c:v>-12.412000000000001</c:v>
                      </c:pt>
                      <c:pt idx="2771">
                        <c:v>-12.288</c:v>
                      </c:pt>
                      <c:pt idx="2772">
                        <c:v>-12.566000000000001</c:v>
                      </c:pt>
                      <c:pt idx="2773">
                        <c:v>-12.596</c:v>
                      </c:pt>
                      <c:pt idx="2774">
                        <c:v>-12.763</c:v>
                      </c:pt>
                      <c:pt idx="2775">
                        <c:v>-12.832000000000001</c:v>
                      </c:pt>
                      <c:pt idx="2776">
                        <c:v>-12.744999999999999</c:v>
                      </c:pt>
                      <c:pt idx="2777">
                        <c:v>-12.798</c:v>
                      </c:pt>
                      <c:pt idx="2778">
                        <c:v>-13.103</c:v>
                      </c:pt>
                      <c:pt idx="2779">
                        <c:v>-13.172000000000001</c:v>
                      </c:pt>
                      <c:pt idx="2780">
                        <c:v>-13.176</c:v>
                      </c:pt>
                      <c:pt idx="2781">
                        <c:v>-13.319000000000001</c:v>
                      </c:pt>
                      <c:pt idx="2782">
                        <c:v>-13.41</c:v>
                      </c:pt>
                      <c:pt idx="2783">
                        <c:v>-13.35</c:v>
                      </c:pt>
                      <c:pt idx="2784">
                        <c:v>-13.446</c:v>
                      </c:pt>
                      <c:pt idx="2785">
                        <c:v>-13.532999999999999</c:v>
                      </c:pt>
                      <c:pt idx="2786">
                        <c:v>-13.497</c:v>
                      </c:pt>
                      <c:pt idx="2787">
                        <c:v>-13.618</c:v>
                      </c:pt>
                      <c:pt idx="2788">
                        <c:v>-13.766</c:v>
                      </c:pt>
                      <c:pt idx="2789">
                        <c:v>-13.728</c:v>
                      </c:pt>
                      <c:pt idx="2790">
                        <c:v>-13.757</c:v>
                      </c:pt>
                      <c:pt idx="2791">
                        <c:v>-13.817</c:v>
                      </c:pt>
                      <c:pt idx="2792">
                        <c:v>-13.903</c:v>
                      </c:pt>
                      <c:pt idx="2793">
                        <c:v>-14.016999999999999</c:v>
                      </c:pt>
                      <c:pt idx="2794">
                        <c:v>-13.917</c:v>
                      </c:pt>
                      <c:pt idx="2795">
                        <c:v>-13.907</c:v>
                      </c:pt>
                      <c:pt idx="2796">
                        <c:v>-13.944000000000001</c:v>
                      </c:pt>
                      <c:pt idx="2797">
                        <c:v>-14.157999999999999</c:v>
                      </c:pt>
                      <c:pt idx="2798">
                        <c:v>-14.116</c:v>
                      </c:pt>
                      <c:pt idx="2799">
                        <c:v>-14.125</c:v>
                      </c:pt>
                      <c:pt idx="2800">
                        <c:v>-14.326000000000001</c:v>
                      </c:pt>
                      <c:pt idx="2801">
                        <c:v>-14.315</c:v>
                      </c:pt>
                      <c:pt idx="2802">
                        <c:v>-14.445</c:v>
                      </c:pt>
                      <c:pt idx="2803">
                        <c:v>-14.242000000000001</c:v>
                      </c:pt>
                      <c:pt idx="2804">
                        <c:v>-14.401</c:v>
                      </c:pt>
                      <c:pt idx="2805">
                        <c:v>-14.525</c:v>
                      </c:pt>
                      <c:pt idx="2806">
                        <c:v>-14.457000000000001</c:v>
                      </c:pt>
                      <c:pt idx="2807">
                        <c:v>-14.404</c:v>
                      </c:pt>
                      <c:pt idx="2808">
                        <c:v>-14.346</c:v>
                      </c:pt>
                      <c:pt idx="2809">
                        <c:v>-14.500999999999999</c:v>
                      </c:pt>
                      <c:pt idx="2810">
                        <c:v>-14.563000000000001</c:v>
                      </c:pt>
                      <c:pt idx="2811">
                        <c:v>-14.53</c:v>
                      </c:pt>
                      <c:pt idx="2812">
                        <c:v>-14.666</c:v>
                      </c:pt>
                      <c:pt idx="2813">
                        <c:v>-14.534000000000001</c:v>
                      </c:pt>
                      <c:pt idx="2814">
                        <c:v>-14.622</c:v>
                      </c:pt>
                      <c:pt idx="2815">
                        <c:v>-14.699</c:v>
                      </c:pt>
                      <c:pt idx="2816">
                        <c:v>-14.749000000000001</c:v>
                      </c:pt>
                      <c:pt idx="2817">
                        <c:v>-14.519</c:v>
                      </c:pt>
                      <c:pt idx="2818">
                        <c:v>-14.714</c:v>
                      </c:pt>
                      <c:pt idx="2819">
                        <c:v>-14.683</c:v>
                      </c:pt>
                      <c:pt idx="2820">
                        <c:v>-14.826000000000001</c:v>
                      </c:pt>
                      <c:pt idx="2821">
                        <c:v>-14.714</c:v>
                      </c:pt>
                      <c:pt idx="2822">
                        <c:v>-14.675000000000001</c:v>
                      </c:pt>
                      <c:pt idx="2823">
                        <c:v>-14.8</c:v>
                      </c:pt>
                      <c:pt idx="2824">
                        <c:v>-14.645</c:v>
                      </c:pt>
                      <c:pt idx="2825">
                        <c:v>-14.881</c:v>
                      </c:pt>
                      <c:pt idx="2826">
                        <c:v>-14.881</c:v>
                      </c:pt>
                      <c:pt idx="2827">
                        <c:v>-14.869</c:v>
                      </c:pt>
                      <c:pt idx="2828">
                        <c:v>-14.88</c:v>
                      </c:pt>
                      <c:pt idx="2829">
                        <c:v>-14.816000000000001</c:v>
                      </c:pt>
                      <c:pt idx="2830">
                        <c:v>-14.962999999999999</c:v>
                      </c:pt>
                      <c:pt idx="2831">
                        <c:v>-14.874000000000001</c:v>
                      </c:pt>
                      <c:pt idx="2832">
                        <c:v>-14.768000000000001</c:v>
                      </c:pt>
                      <c:pt idx="2833">
                        <c:v>-14.853</c:v>
                      </c:pt>
                      <c:pt idx="2834">
                        <c:v>-14.992000000000001</c:v>
                      </c:pt>
                      <c:pt idx="2835">
                        <c:v>-14.95</c:v>
                      </c:pt>
                      <c:pt idx="2836">
                        <c:v>-15.074</c:v>
                      </c:pt>
                      <c:pt idx="2837">
                        <c:v>-14.971</c:v>
                      </c:pt>
                      <c:pt idx="2838">
                        <c:v>-14.903</c:v>
                      </c:pt>
                      <c:pt idx="2839">
                        <c:v>-14.903</c:v>
                      </c:pt>
                      <c:pt idx="2840">
                        <c:v>-15.065</c:v>
                      </c:pt>
                      <c:pt idx="2841">
                        <c:v>-15.198</c:v>
                      </c:pt>
                      <c:pt idx="2842">
                        <c:v>-15.201000000000001</c:v>
                      </c:pt>
                      <c:pt idx="2843">
                        <c:v>-14.917999999999999</c:v>
                      </c:pt>
                      <c:pt idx="2844">
                        <c:v>-15.112</c:v>
                      </c:pt>
                      <c:pt idx="2845">
                        <c:v>-15.127000000000001</c:v>
                      </c:pt>
                      <c:pt idx="2846">
                        <c:v>-15.122999999999999</c:v>
                      </c:pt>
                      <c:pt idx="2847">
                        <c:v>-15.173</c:v>
                      </c:pt>
                      <c:pt idx="2848">
                        <c:v>-15.217000000000001</c:v>
                      </c:pt>
                      <c:pt idx="2849">
                        <c:v>-15.228</c:v>
                      </c:pt>
                      <c:pt idx="2850">
                        <c:v>-15.223000000000001</c:v>
                      </c:pt>
                      <c:pt idx="2851">
                        <c:v>-15.156000000000001</c:v>
                      </c:pt>
                      <c:pt idx="2852">
                        <c:v>-15.154999999999999</c:v>
                      </c:pt>
                      <c:pt idx="2853">
                        <c:v>-14.936999999999999</c:v>
                      </c:pt>
                      <c:pt idx="2854">
                        <c:v>-15.079000000000001</c:v>
                      </c:pt>
                      <c:pt idx="2855">
                        <c:v>-15.226000000000001</c:v>
                      </c:pt>
                      <c:pt idx="2856">
                        <c:v>-15.143000000000001</c:v>
                      </c:pt>
                      <c:pt idx="2857">
                        <c:v>-15.335000000000001</c:v>
                      </c:pt>
                      <c:pt idx="2858">
                        <c:v>-15.32</c:v>
                      </c:pt>
                      <c:pt idx="2859">
                        <c:v>-15.3</c:v>
                      </c:pt>
                      <c:pt idx="2860">
                        <c:v>-15.132</c:v>
                      </c:pt>
                      <c:pt idx="2861">
                        <c:v>-15.285</c:v>
                      </c:pt>
                      <c:pt idx="2862">
                        <c:v>-15.273</c:v>
                      </c:pt>
                      <c:pt idx="2863">
                        <c:v>-15.391</c:v>
                      </c:pt>
                      <c:pt idx="2864">
                        <c:v>-14.981</c:v>
                      </c:pt>
                      <c:pt idx="2865">
                        <c:v>-13.728999999999999</c:v>
                      </c:pt>
                      <c:pt idx="2866">
                        <c:v>-12.582000000000001</c:v>
                      </c:pt>
                      <c:pt idx="2867">
                        <c:v>-11.587</c:v>
                      </c:pt>
                      <c:pt idx="2868">
                        <c:v>-11.03</c:v>
                      </c:pt>
                      <c:pt idx="2869">
                        <c:v>-10.694000000000001</c:v>
                      </c:pt>
                      <c:pt idx="2870">
                        <c:v>-10.257999999999999</c:v>
                      </c:pt>
                      <c:pt idx="2871">
                        <c:v>-10.148999999999999</c:v>
                      </c:pt>
                      <c:pt idx="2872">
                        <c:v>-9.9039999999999999</c:v>
                      </c:pt>
                      <c:pt idx="2873">
                        <c:v>-9.6560000000000006</c:v>
                      </c:pt>
                      <c:pt idx="2874">
                        <c:v>-9.4320000000000004</c:v>
                      </c:pt>
                      <c:pt idx="2875">
                        <c:v>-9.2370000000000001</c:v>
                      </c:pt>
                      <c:pt idx="2876">
                        <c:v>-9.0950000000000006</c:v>
                      </c:pt>
                      <c:pt idx="2877">
                        <c:v>-8.9359999999999999</c:v>
                      </c:pt>
                      <c:pt idx="2878">
                        <c:v>-8.8049999999999997</c:v>
                      </c:pt>
                      <c:pt idx="2879">
                        <c:v>-8.48</c:v>
                      </c:pt>
                      <c:pt idx="2880">
                        <c:v>-8.3320000000000007</c:v>
                      </c:pt>
                      <c:pt idx="2881">
                        <c:v>-8.1869999999999994</c:v>
                      </c:pt>
                      <c:pt idx="2882">
                        <c:v>-8.0410000000000004</c:v>
                      </c:pt>
                      <c:pt idx="2883">
                        <c:v>-7.9589999999999996</c:v>
                      </c:pt>
                      <c:pt idx="2884">
                        <c:v>-7.7939999999999996</c:v>
                      </c:pt>
                      <c:pt idx="2885">
                        <c:v>-7.6559999999999997</c:v>
                      </c:pt>
                      <c:pt idx="2886">
                        <c:v>-7.5469999999999997</c:v>
                      </c:pt>
                      <c:pt idx="2887">
                        <c:v>-7.431</c:v>
                      </c:pt>
                      <c:pt idx="2888">
                        <c:v>-7.298</c:v>
                      </c:pt>
                      <c:pt idx="2889">
                        <c:v>-7.2480000000000002</c:v>
                      </c:pt>
                      <c:pt idx="2890">
                        <c:v>-7.1379999999999999</c:v>
                      </c:pt>
                      <c:pt idx="2891">
                        <c:v>-6.976</c:v>
                      </c:pt>
                      <c:pt idx="2892">
                        <c:v>-6.8070000000000004</c:v>
                      </c:pt>
                      <c:pt idx="2893">
                        <c:v>-6.6859999999999999</c:v>
                      </c:pt>
                      <c:pt idx="2894">
                        <c:v>-6.5810000000000004</c:v>
                      </c:pt>
                      <c:pt idx="2895">
                        <c:v>-6.4480000000000004</c:v>
                      </c:pt>
                      <c:pt idx="2896">
                        <c:v>-6.3630000000000004</c:v>
                      </c:pt>
                      <c:pt idx="2897">
                        <c:v>-6.2850000000000001</c:v>
                      </c:pt>
                      <c:pt idx="2898">
                        <c:v>-6.0730000000000004</c:v>
                      </c:pt>
                      <c:pt idx="2899">
                        <c:v>-5.9779999999999998</c:v>
                      </c:pt>
                      <c:pt idx="2900">
                        <c:v>-5.93</c:v>
                      </c:pt>
                      <c:pt idx="2901">
                        <c:v>-5.86</c:v>
                      </c:pt>
                      <c:pt idx="2902">
                        <c:v>-5.7960000000000003</c:v>
                      </c:pt>
                      <c:pt idx="2903">
                        <c:v>-5.6559999999999997</c:v>
                      </c:pt>
                      <c:pt idx="2904">
                        <c:v>-5.6360000000000001</c:v>
                      </c:pt>
                      <c:pt idx="2905">
                        <c:v>-5.5069999999999997</c:v>
                      </c:pt>
                      <c:pt idx="2906">
                        <c:v>-5.4009999999999998</c:v>
                      </c:pt>
                      <c:pt idx="2907">
                        <c:v>-5.3730000000000002</c:v>
                      </c:pt>
                      <c:pt idx="2908">
                        <c:v>-5.2220000000000004</c:v>
                      </c:pt>
                      <c:pt idx="2909">
                        <c:v>-5.2619999999999996</c:v>
                      </c:pt>
                      <c:pt idx="2910">
                        <c:v>-5.1669999999999998</c:v>
                      </c:pt>
                      <c:pt idx="2911">
                        <c:v>-5.1059999999999999</c:v>
                      </c:pt>
                      <c:pt idx="2912">
                        <c:v>-5.0449999999999999</c:v>
                      </c:pt>
                      <c:pt idx="2913">
                        <c:v>-5.0010000000000003</c:v>
                      </c:pt>
                      <c:pt idx="2914">
                        <c:v>-4.8879999999999999</c:v>
                      </c:pt>
                      <c:pt idx="2915">
                        <c:v>-4.8330000000000002</c:v>
                      </c:pt>
                      <c:pt idx="2916">
                        <c:v>-4.8620000000000001</c:v>
                      </c:pt>
                      <c:pt idx="2917">
                        <c:v>-4.7720000000000002</c:v>
                      </c:pt>
                      <c:pt idx="2918">
                        <c:v>-4.7569999999999997</c:v>
                      </c:pt>
                      <c:pt idx="2919">
                        <c:v>-4.7779999999999996</c:v>
                      </c:pt>
                      <c:pt idx="2920">
                        <c:v>-5.851</c:v>
                      </c:pt>
                      <c:pt idx="2921">
                        <c:v>-6.3</c:v>
                      </c:pt>
                      <c:pt idx="2922">
                        <c:v>-6.6420000000000003</c:v>
                      </c:pt>
                      <c:pt idx="2923">
                        <c:v>-6.883</c:v>
                      </c:pt>
                      <c:pt idx="2924">
                        <c:v>-7.0919999999999996</c:v>
                      </c:pt>
                      <c:pt idx="2925">
                        <c:v>-7.33</c:v>
                      </c:pt>
                      <c:pt idx="2926">
                        <c:v>-7.6</c:v>
                      </c:pt>
                      <c:pt idx="2927">
                        <c:v>-7.8090000000000002</c:v>
                      </c:pt>
                      <c:pt idx="2928">
                        <c:v>-8.0120000000000005</c:v>
                      </c:pt>
                      <c:pt idx="2929">
                        <c:v>-8.3260000000000005</c:v>
                      </c:pt>
                      <c:pt idx="2930">
                        <c:v>-8.5839999999999996</c:v>
                      </c:pt>
                      <c:pt idx="2931">
                        <c:v>-8.74</c:v>
                      </c:pt>
                      <c:pt idx="2932">
                        <c:v>-9.01</c:v>
                      </c:pt>
                      <c:pt idx="2933">
                        <c:v>-9.2270000000000003</c:v>
                      </c:pt>
                      <c:pt idx="2934">
                        <c:v>-9.4570000000000007</c:v>
                      </c:pt>
                      <c:pt idx="2935">
                        <c:v>-9.5830000000000002</c:v>
                      </c:pt>
                      <c:pt idx="2936">
                        <c:v>-9.7899999999999991</c:v>
                      </c:pt>
                      <c:pt idx="2937">
                        <c:v>-10.067</c:v>
                      </c:pt>
                      <c:pt idx="2938">
                        <c:v>-10.228999999999999</c:v>
                      </c:pt>
                      <c:pt idx="2939">
                        <c:v>-10.391999999999999</c:v>
                      </c:pt>
                      <c:pt idx="2940">
                        <c:v>-10.474</c:v>
                      </c:pt>
                      <c:pt idx="2941">
                        <c:v>-10.734999999999999</c:v>
                      </c:pt>
                      <c:pt idx="2942">
                        <c:v>-10.840999999999999</c:v>
                      </c:pt>
                      <c:pt idx="2943">
                        <c:v>-10.986000000000001</c:v>
                      </c:pt>
                      <c:pt idx="2944">
                        <c:v>-11.163</c:v>
                      </c:pt>
                      <c:pt idx="2945">
                        <c:v>-11.238</c:v>
                      </c:pt>
                      <c:pt idx="2946">
                        <c:v>-11.343999999999999</c:v>
                      </c:pt>
                      <c:pt idx="2947">
                        <c:v>-11.46</c:v>
                      </c:pt>
                      <c:pt idx="2948">
                        <c:v>-11.609</c:v>
                      </c:pt>
                      <c:pt idx="2949">
                        <c:v>-11.641</c:v>
                      </c:pt>
                      <c:pt idx="2950">
                        <c:v>-11.86</c:v>
                      </c:pt>
                      <c:pt idx="2951">
                        <c:v>-11.862</c:v>
                      </c:pt>
                      <c:pt idx="2952">
                        <c:v>-11.989000000000001</c:v>
                      </c:pt>
                      <c:pt idx="2953">
                        <c:v>-12.128</c:v>
                      </c:pt>
                      <c:pt idx="2954">
                        <c:v>-12.215999999999999</c:v>
                      </c:pt>
                      <c:pt idx="2955">
                        <c:v>-12.313000000000001</c:v>
                      </c:pt>
                      <c:pt idx="2956">
                        <c:v>-12.316000000000001</c:v>
                      </c:pt>
                      <c:pt idx="2957">
                        <c:v>-12.478</c:v>
                      </c:pt>
                      <c:pt idx="2958">
                        <c:v>-12.525</c:v>
                      </c:pt>
                      <c:pt idx="2959">
                        <c:v>-12.531000000000001</c:v>
                      </c:pt>
                      <c:pt idx="2960">
                        <c:v>-12.693</c:v>
                      </c:pt>
                      <c:pt idx="2961">
                        <c:v>-12.872999999999999</c:v>
                      </c:pt>
                      <c:pt idx="2962">
                        <c:v>-12.843999999999999</c:v>
                      </c:pt>
                      <c:pt idx="2963">
                        <c:v>-12.938000000000001</c:v>
                      </c:pt>
                      <c:pt idx="2964">
                        <c:v>-13.038</c:v>
                      </c:pt>
                      <c:pt idx="2965">
                        <c:v>-13.147</c:v>
                      </c:pt>
                      <c:pt idx="2966">
                        <c:v>-13.162000000000001</c:v>
                      </c:pt>
                      <c:pt idx="2967">
                        <c:v>-13.234999999999999</c:v>
                      </c:pt>
                      <c:pt idx="2968">
                        <c:v>-13.289</c:v>
                      </c:pt>
                      <c:pt idx="2969">
                        <c:v>-13.273999999999999</c:v>
                      </c:pt>
                      <c:pt idx="2970">
                        <c:v>-13.454000000000001</c:v>
                      </c:pt>
                      <c:pt idx="2971">
                        <c:v>-13.51</c:v>
                      </c:pt>
                      <c:pt idx="2972">
                        <c:v>-13.583</c:v>
                      </c:pt>
                      <c:pt idx="2973">
                        <c:v>-13.587999999999999</c:v>
                      </c:pt>
                      <c:pt idx="2974">
                        <c:v>-13.744</c:v>
                      </c:pt>
                      <c:pt idx="2975">
                        <c:v>-13.686</c:v>
                      </c:pt>
                      <c:pt idx="2976">
                        <c:v>-13.7</c:v>
                      </c:pt>
                      <c:pt idx="2977">
                        <c:v>-13.792</c:v>
                      </c:pt>
                      <c:pt idx="2978">
                        <c:v>-13.872</c:v>
                      </c:pt>
                      <c:pt idx="2979">
                        <c:v>-13.962</c:v>
                      </c:pt>
                      <c:pt idx="2980">
                        <c:v>-14.08</c:v>
                      </c:pt>
                      <c:pt idx="2981">
                        <c:v>-14.118</c:v>
                      </c:pt>
                      <c:pt idx="2982">
                        <c:v>-13.968</c:v>
                      </c:pt>
                      <c:pt idx="2983">
                        <c:v>-14.167999999999999</c:v>
                      </c:pt>
                      <c:pt idx="2984">
                        <c:v>-14.173999999999999</c:v>
                      </c:pt>
                      <c:pt idx="2985">
                        <c:v>-14.218999999999999</c:v>
                      </c:pt>
                      <c:pt idx="2986">
                        <c:v>-14.276</c:v>
                      </c:pt>
                      <c:pt idx="2987">
                        <c:v>-14.287000000000001</c:v>
                      </c:pt>
                      <c:pt idx="2988">
                        <c:v>-14.382999999999999</c:v>
                      </c:pt>
                      <c:pt idx="2989">
                        <c:v>-14.404999999999999</c:v>
                      </c:pt>
                      <c:pt idx="2990">
                        <c:v>-14.411</c:v>
                      </c:pt>
                      <c:pt idx="2991">
                        <c:v>-14.51</c:v>
                      </c:pt>
                      <c:pt idx="2992">
                        <c:v>-14.548</c:v>
                      </c:pt>
                      <c:pt idx="2993">
                        <c:v>-14.590999999999999</c:v>
                      </c:pt>
                      <c:pt idx="2994">
                        <c:v>-14.647</c:v>
                      </c:pt>
                      <c:pt idx="2995">
                        <c:v>-14.638</c:v>
                      </c:pt>
                      <c:pt idx="2996">
                        <c:v>-14.635</c:v>
                      </c:pt>
                      <c:pt idx="2997">
                        <c:v>-14.656000000000001</c:v>
                      </c:pt>
                      <c:pt idx="2998">
                        <c:v>-14.753</c:v>
                      </c:pt>
                      <c:pt idx="2999">
                        <c:v>-14.753</c:v>
                      </c:pt>
                      <c:pt idx="3000">
                        <c:v>-14.827</c:v>
                      </c:pt>
                      <c:pt idx="3001">
                        <c:v>-14.762</c:v>
                      </c:pt>
                      <c:pt idx="3002">
                        <c:v>-14.862</c:v>
                      </c:pt>
                      <c:pt idx="3003">
                        <c:v>-14.843999999999999</c:v>
                      </c:pt>
                      <c:pt idx="3004">
                        <c:v>-14.779</c:v>
                      </c:pt>
                      <c:pt idx="3005">
                        <c:v>-14.891</c:v>
                      </c:pt>
                      <c:pt idx="3006">
                        <c:v>-14.811999999999999</c:v>
                      </c:pt>
                      <c:pt idx="3007">
                        <c:v>-14.92</c:v>
                      </c:pt>
                      <c:pt idx="3008">
                        <c:v>-14.849</c:v>
                      </c:pt>
                      <c:pt idx="3009">
                        <c:v>-14.96</c:v>
                      </c:pt>
                      <c:pt idx="3010">
                        <c:v>-14.827</c:v>
                      </c:pt>
                      <c:pt idx="3011">
                        <c:v>-14.946</c:v>
                      </c:pt>
                      <c:pt idx="3012">
                        <c:v>-15.013999999999999</c:v>
                      </c:pt>
                      <c:pt idx="3013">
                        <c:v>-15.117000000000001</c:v>
                      </c:pt>
                      <c:pt idx="3014">
                        <c:v>-15.211</c:v>
                      </c:pt>
                      <c:pt idx="3015">
                        <c:v>-15.129</c:v>
                      </c:pt>
                      <c:pt idx="3016">
                        <c:v>-15.099</c:v>
                      </c:pt>
                      <c:pt idx="3017">
                        <c:v>-15.173</c:v>
                      </c:pt>
                      <c:pt idx="3018">
                        <c:v>-15.22</c:v>
                      </c:pt>
                      <c:pt idx="3019">
                        <c:v>-15.3</c:v>
                      </c:pt>
                      <c:pt idx="3020">
                        <c:v>-15.379</c:v>
                      </c:pt>
                      <c:pt idx="3021">
                        <c:v>-15.394</c:v>
                      </c:pt>
                      <c:pt idx="3022">
                        <c:v>-15.257999999999999</c:v>
                      </c:pt>
                      <c:pt idx="3023">
                        <c:v>-15.355</c:v>
                      </c:pt>
                      <c:pt idx="3024">
                        <c:v>-15.397</c:v>
                      </c:pt>
                      <c:pt idx="3025">
                        <c:v>-15.398</c:v>
                      </c:pt>
                      <c:pt idx="3026">
                        <c:v>-15.454000000000001</c:v>
                      </c:pt>
                      <c:pt idx="3027">
                        <c:v>-15.393000000000001</c:v>
                      </c:pt>
                      <c:pt idx="3028">
                        <c:v>-15.484</c:v>
                      </c:pt>
                      <c:pt idx="3029">
                        <c:v>-15.448</c:v>
                      </c:pt>
                      <c:pt idx="3030">
                        <c:v>-15.417</c:v>
                      </c:pt>
                      <c:pt idx="3031">
                        <c:v>-15.436999999999999</c:v>
                      </c:pt>
                      <c:pt idx="3032">
                        <c:v>-15.49</c:v>
                      </c:pt>
                      <c:pt idx="3033">
                        <c:v>-15.507</c:v>
                      </c:pt>
                      <c:pt idx="3034">
                        <c:v>-15.436999999999999</c:v>
                      </c:pt>
                      <c:pt idx="3035">
                        <c:v>-15.351000000000001</c:v>
                      </c:pt>
                      <c:pt idx="3036">
                        <c:v>-15.574999999999999</c:v>
                      </c:pt>
                      <c:pt idx="3037">
                        <c:v>-15.705</c:v>
                      </c:pt>
                      <c:pt idx="3038">
                        <c:v>-15.596</c:v>
                      </c:pt>
                      <c:pt idx="3039">
                        <c:v>-15.670999999999999</c:v>
                      </c:pt>
                      <c:pt idx="3040">
                        <c:v>-15.705</c:v>
                      </c:pt>
                      <c:pt idx="3041">
                        <c:v>-15.769</c:v>
                      </c:pt>
                      <c:pt idx="3042">
                        <c:v>-15.904</c:v>
                      </c:pt>
                      <c:pt idx="3043">
                        <c:v>-15.744</c:v>
                      </c:pt>
                      <c:pt idx="3044">
                        <c:v>-15.75</c:v>
                      </c:pt>
                      <c:pt idx="3045">
                        <c:v>-15.733000000000001</c:v>
                      </c:pt>
                      <c:pt idx="3046">
                        <c:v>-15.7</c:v>
                      </c:pt>
                      <c:pt idx="3047">
                        <c:v>-15.644</c:v>
                      </c:pt>
                      <c:pt idx="3048">
                        <c:v>-15.917999999999999</c:v>
                      </c:pt>
                      <c:pt idx="3049">
                        <c:v>-15.933</c:v>
                      </c:pt>
                      <c:pt idx="3050">
                        <c:v>-15.874000000000001</c:v>
                      </c:pt>
                      <c:pt idx="3051">
                        <c:v>-15.971</c:v>
                      </c:pt>
                      <c:pt idx="3052">
                        <c:v>-15.871</c:v>
                      </c:pt>
                      <c:pt idx="3053">
                        <c:v>-15.865</c:v>
                      </c:pt>
                      <c:pt idx="3054">
                        <c:v>-15.936</c:v>
                      </c:pt>
                      <c:pt idx="3055">
                        <c:v>-15.983000000000001</c:v>
                      </c:pt>
                      <c:pt idx="3056">
                        <c:v>-15.874000000000001</c:v>
                      </c:pt>
                      <c:pt idx="3057">
                        <c:v>-15.882999999999999</c:v>
                      </c:pt>
                      <c:pt idx="3058">
                        <c:v>-15.864000000000001</c:v>
                      </c:pt>
                      <c:pt idx="3059">
                        <c:v>-15.991</c:v>
                      </c:pt>
                      <c:pt idx="3060">
                        <c:v>-15.978</c:v>
                      </c:pt>
                      <c:pt idx="3061">
                        <c:v>-15.914999999999999</c:v>
                      </c:pt>
                      <c:pt idx="3062">
                        <c:v>-16.096</c:v>
                      </c:pt>
                      <c:pt idx="3063">
                        <c:v>-15.9</c:v>
                      </c:pt>
                      <c:pt idx="3064">
                        <c:v>-16.129000000000001</c:v>
                      </c:pt>
                      <c:pt idx="3065">
                        <c:v>-16.126000000000001</c:v>
                      </c:pt>
                      <c:pt idx="3066">
                        <c:v>-16.073</c:v>
                      </c:pt>
                      <c:pt idx="3067">
                        <c:v>-16.12</c:v>
                      </c:pt>
                      <c:pt idx="3068">
                        <c:v>-16.111000000000001</c:v>
                      </c:pt>
                      <c:pt idx="3069">
                        <c:v>-16.097000000000001</c:v>
                      </c:pt>
                      <c:pt idx="3070">
                        <c:v>-15.92</c:v>
                      </c:pt>
                      <c:pt idx="3071">
                        <c:v>-16.052</c:v>
                      </c:pt>
                      <c:pt idx="3072">
                        <c:v>-16.039000000000001</c:v>
                      </c:pt>
                      <c:pt idx="3073">
                        <c:v>-16.045999999999999</c:v>
                      </c:pt>
                      <c:pt idx="3074">
                        <c:v>-15.992000000000001</c:v>
                      </c:pt>
                      <c:pt idx="3075">
                        <c:v>-16.106999999999999</c:v>
                      </c:pt>
                      <c:pt idx="3076">
                        <c:v>-16.106999999999999</c:v>
                      </c:pt>
                      <c:pt idx="3077">
                        <c:v>-16.079999999999998</c:v>
                      </c:pt>
                      <c:pt idx="3078">
                        <c:v>-16.103999999999999</c:v>
                      </c:pt>
                      <c:pt idx="3079">
                        <c:v>-16.141999999999999</c:v>
                      </c:pt>
                      <c:pt idx="3080">
                        <c:v>-16.331</c:v>
                      </c:pt>
                      <c:pt idx="3081">
                        <c:v>-16.292000000000002</c:v>
                      </c:pt>
                      <c:pt idx="3082">
                        <c:v>-16.074000000000002</c:v>
                      </c:pt>
                      <c:pt idx="3083">
                        <c:v>-16.088999999999999</c:v>
                      </c:pt>
                      <c:pt idx="3084">
                        <c:v>-16.245000000000001</c:v>
                      </c:pt>
                      <c:pt idx="3085">
                        <c:v>-16.175000000000001</c:v>
                      </c:pt>
                      <c:pt idx="3086">
                        <c:v>-16.094999999999999</c:v>
                      </c:pt>
                      <c:pt idx="3087">
                        <c:v>-15.933</c:v>
                      </c:pt>
                      <c:pt idx="3088">
                        <c:v>-16.141999999999999</c:v>
                      </c:pt>
                      <c:pt idx="3089">
                        <c:v>-16.381</c:v>
                      </c:pt>
                      <c:pt idx="3090">
                        <c:v>-16.428000000000001</c:v>
                      </c:pt>
                      <c:pt idx="3091">
                        <c:v>-16.41</c:v>
                      </c:pt>
                      <c:pt idx="3092">
                        <c:v>-16.324000000000002</c:v>
                      </c:pt>
                      <c:pt idx="3093">
                        <c:v>-16.16</c:v>
                      </c:pt>
                      <c:pt idx="3094">
                        <c:v>-16.274000000000001</c:v>
                      </c:pt>
                      <c:pt idx="3095">
                        <c:v>-16.355</c:v>
                      </c:pt>
                      <c:pt idx="3096">
                        <c:v>-16.329000000000001</c:v>
                      </c:pt>
                      <c:pt idx="3097">
                        <c:v>-16.338000000000001</c:v>
                      </c:pt>
                      <c:pt idx="3098">
                        <c:v>-16.36</c:v>
                      </c:pt>
                      <c:pt idx="3099">
                        <c:v>-16.155000000000001</c:v>
                      </c:pt>
                      <c:pt idx="3100">
                        <c:v>-16.228999999999999</c:v>
                      </c:pt>
                      <c:pt idx="3101">
                        <c:v>-16.132000000000001</c:v>
                      </c:pt>
                      <c:pt idx="3102">
                        <c:v>-16.279</c:v>
                      </c:pt>
                      <c:pt idx="3103">
                        <c:v>-16.306000000000001</c:v>
                      </c:pt>
                      <c:pt idx="3104">
                        <c:v>-16.22</c:v>
                      </c:pt>
                      <c:pt idx="3105">
                        <c:v>-16.032</c:v>
                      </c:pt>
                      <c:pt idx="3106">
                        <c:v>-16.141999999999999</c:v>
                      </c:pt>
                      <c:pt idx="3107">
                        <c:v>-16.295000000000002</c:v>
                      </c:pt>
                      <c:pt idx="3108">
                        <c:v>-16.337</c:v>
                      </c:pt>
                      <c:pt idx="3109">
                        <c:v>-16.34</c:v>
                      </c:pt>
                      <c:pt idx="3110">
                        <c:v>-16.263000000000002</c:v>
                      </c:pt>
                      <c:pt idx="3111">
                        <c:v>-16.274999999999999</c:v>
                      </c:pt>
                      <c:pt idx="3112">
                        <c:v>-16.242000000000001</c:v>
                      </c:pt>
                      <c:pt idx="3113">
                        <c:v>-16.126999999999999</c:v>
                      </c:pt>
                      <c:pt idx="3114">
                        <c:v>-16.369</c:v>
                      </c:pt>
                      <c:pt idx="3115">
                        <c:v>-16.344999999999999</c:v>
                      </c:pt>
                      <c:pt idx="3116">
                        <c:v>-16.347999999999999</c:v>
                      </c:pt>
                      <c:pt idx="3117">
                        <c:v>-16.248000000000001</c:v>
                      </c:pt>
                      <c:pt idx="3118">
                        <c:v>-16.369</c:v>
                      </c:pt>
                      <c:pt idx="3119">
                        <c:v>-16.384</c:v>
                      </c:pt>
                      <c:pt idx="3120">
                        <c:v>-16.407</c:v>
                      </c:pt>
                      <c:pt idx="3121">
                        <c:v>-16.452000000000002</c:v>
                      </c:pt>
                      <c:pt idx="3122">
                        <c:v>-16.506</c:v>
                      </c:pt>
                      <c:pt idx="3123">
                        <c:v>-16.428000000000001</c:v>
                      </c:pt>
                      <c:pt idx="3124">
                        <c:v>-16.366</c:v>
                      </c:pt>
                      <c:pt idx="3125">
                        <c:v>-16.437000000000001</c:v>
                      </c:pt>
                      <c:pt idx="3126">
                        <c:v>-16.539000000000001</c:v>
                      </c:pt>
                      <c:pt idx="3127">
                        <c:v>-16.503</c:v>
                      </c:pt>
                      <c:pt idx="3128">
                        <c:v>-16.385000000000002</c:v>
                      </c:pt>
                      <c:pt idx="3129">
                        <c:v>-16.515000000000001</c:v>
                      </c:pt>
                      <c:pt idx="3130">
                        <c:v>-16.437000000000001</c:v>
                      </c:pt>
                      <c:pt idx="3131">
                        <c:v>-16.526</c:v>
                      </c:pt>
                      <c:pt idx="3132">
                        <c:v>-16.417999999999999</c:v>
                      </c:pt>
                      <c:pt idx="3133">
                        <c:v>-16.472000000000001</c:v>
                      </c:pt>
                      <c:pt idx="3134">
                        <c:v>-16.526</c:v>
                      </c:pt>
                      <c:pt idx="3135">
                        <c:v>-16.364999999999998</c:v>
                      </c:pt>
                      <c:pt idx="3136">
                        <c:v>-16.423999999999999</c:v>
                      </c:pt>
                      <c:pt idx="3137">
                        <c:v>-16.443000000000001</c:v>
                      </c:pt>
                      <c:pt idx="3138">
                        <c:v>-16.335999999999999</c:v>
                      </c:pt>
                      <c:pt idx="3139">
                        <c:v>-16.363</c:v>
                      </c:pt>
                      <c:pt idx="3140">
                        <c:v>-16.329000000000001</c:v>
                      </c:pt>
                      <c:pt idx="3141">
                        <c:v>-16.481999999999999</c:v>
                      </c:pt>
                      <c:pt idx="3142">
                        <c:v>-16.446000000000002</c:v>
                      </c:pt>
                      <c:pt idx="3143">
                        <c:v>-16.431000000000001</c:v>
                      </c:pt>
                      <c:pt idx="3144">
                        <c:v>-16.331</c:v>
                      </c:pt>
                      <c:pt idx="3145">
                        <c:v>-16.34</c:v>
                      </c:pt>
                      <c:pt idx="3146">
                        <c:v>-16.41</c:v>
                      </c:pt>
                      <c:pt idx="3147">
                        <c:v>-16.425000000000001</c:v>
                      </c:pt>
                      <c:pt idx="3148">
                        <c:v>-16.562999999999999</c:v>
                      </c:pt>
                      <c:pt idx="3149">
                        <c:v>-16.466999999999999</c:v>
                      </c:pt>
                      <c:pt idx="3150">
                        <c:v>-16.593</c:v>
                      </c:pt>
                      <c:pt idx="3151">
                        <c:v>-16.422000000000001</c:v>
                      </c:pt>
                      <c:pt idx="3152">
                        <c:v>-16.300999999999998</c:v>
                      </c:pt>
                      <c:pt idx="3153">
                        <c:v>-16.401</c:v>
                      </c:pt>
                      <c:pt idx="3154">
                        <c:v>-16.478999999999999</c:v>
                      </c:pt>
                      <c:pt idx="3155">
                        <c:v>-16.484999999999999</c:v>
                      </c:pt>
                      <c:pt idx="3156">
                        <c:v>-16.428000000000001</c:v>
                      </c:pt>
                      <c:pt idx="3157">
                        <c:v>-16.312999999999999</c:v>
                      </c:pt>
                      <c:pt idx="3158">
                        <c:v>-16.404</c:v>
                      </c:pt>
                      <c:pt idx="3159">
                        <c:v>-16.568999999999999</c:v>
                      </c:pt>
                      <c:pt idx="3160">
                        <c:v>-16.536000000000001</c:v>
                      </c:pt>
                      <c:pt idx="3161">
                        <c:v>-16.292000000000002</c:v>
                      </c:pt>
                      <c:pt idx="3162">
                        <c:v>-16.420999999999999</c:v>
                      </c:pt>
                      <c:pt idx="3163">
                        <c:v>-16.437000000000001</c:v>
                      </c:pt>
                      <c:pt idx="3164">
                        <c:v>-16.501999999999999</c:v>
                      </c:pt>
                      <c:pt idx="3165">
                        <c:v>-16.463000000000001</c:v>
                      </c:pt>
                      <c:pt idx="3166">
                        <c:v>-16.696000000000002</c:v>
                      </c:pt>
                      <c:pt idx="3167">
                        <c:v>-16.602</c:v>
                      </c:pt>
                      <c:pt idx="3168">
                        <c:v>-16.422999999999998</c:v>
                      </c:pt>
                      <c:pt idx="3169">
                        <c:v>-16.475999999999999</c:v>
                      </c:pt>
                      <c:pt idx="3170">
                        <c:v>-16.55</c:v>
                      </c:pt>
                      <c:pt idx="3171">
                        <c:v>-16.484000000000002</c:v>
                      </c:pt>
                      <c:pt idx="3172">
                        <c:v>-16.387</c:v>
                      </c:pt>
                      <c:pt idx="3173">
                        <c:v>-16.379000000000001</c:v>
                      </c:pt>
                      <c:pt idx="3174">
                        <c:v>-16.399000000000001</c:v>
                      </c:pt>
                      <c:pt idx="3175">
                        <c:v>-16.370999999999999</c:v>
                      </c:pt>
                      <c:pt idx="3176">
                        <c:v>-16.367999999999999</c:v>
                      </c:pt>
                      <c:pt idx="3177">
                        <c:v>-16.478000000000002</c:v>
                      </c:pt>
                      <c:pt idx="3178">
                        <c:v>-16.446000000000002</c:v>
                      </c:pt>
                      <c:pt idx="3179">
                        <c:v>-16.556000000000001</c:v>
                      </c:pt>
                      <c:pt idx="3180">
                        <c:v>-16.484999999999999</c:v>
                      </c:pt>
                      <c:pt idx="3181">
                        <c:v>-16.648</c:v>
                      </c:pt>
                      <c:pt idx="3182">
                        <c:v>-16.651</c:v>
                      </c:pt>
                      <c:pt idx="3183">
                        <c:v>-16.596</c:v>
                      </c:pt>
                      <c:pt idx="3184">
                        <c:v>-16.547999999999998</c:v>
                      </c:pt>
                      <c:pt idx="3185">
                        <c:v>-16.428000000000001</c:v>
                      </c:pt>
                      <c:pt idx="3186">
                        <c:v>-16.475999999999999</c:v>
                      </c:pt>
                      <c:pt idx="3187">
                        <c:v>-16.620999999999999</c:v>
                      </c:pt>
                      <c:pt idx="3188">
                        <c:v>-16.707999999999998</c:v>
                      </c:pt>
                      <c:pt idx="3189">
                        <c:v>-16.536000000000001</c:v>
                      </c:pt>
                      <c:pt idx="3190">
                        <c:v>-16.635999999999999</c:v>
                      </c:pt>
                      <c:pt idx="3191">
                        <c:v>-16.696000000000002</c:v>
                      </c:pt>
                      <c:pt idx="3192">
                        <c:v>-16.725999999999999</c:v>
                      </c:pt>
                      <c:pt idx="3193">
                        <c:v>-16.577999999999999</c:v>
                      </c:pt>
                      <c:pt idx="3194">
                        <c:v>-16.696000000000002</c:v>
                      </c:pt>
                      <c:pt idx="3195">
                        <c:v>-16.608000000000001</c:v>
                      </c:pt>
                      <c:pt idx="3196">
                        <c:v>-16.568999999999999</c:v>
                      </c:pt>
                      <c:pt idx="3197">
                        <c:v>-16.606000000000002</c:v>
                      </c:pt>
                      <c:pt idx="3198">
                        <c:v>-16.521000000000001</c:v>
                      </c:pt>
                      <c:pt idx="3199">
                        <c:v>-16.478999999999999</c:v>
                      </c:pt>
                      <c:pt idx="3200">
                        <c:v>-16.699000000000002</c:v>
                      </c:pt>
                      <c:pt idx="3201">
                        <c:v>-16.669</c:v>
                      </c:pt>
                      <c:pt idx="3202">
                        <c:v>-16.623999999999999</c:v>
                      </c:pt>
                      <c:pt idx="3203">
                        <c:v>-16.635999999999999</c:v>
                      </c:pt>
                      <c:pt idx="3204">
                        <c:v>-16.614999999999998</c:v>
                      </c:pt>
                      <c:pt idx="3205">
                        <c:v>-16.584</c:v>
                      </c:pt>
                      <c:pt idx="3206">
                        <c:v>-16.648</c:v>
                      </c:pt>
                      <c:pt idx="3207">
                        <c:v>-16.484000000000002</c:v>
                      </c:pt>
                      <c:pt idx="3208">
                        <c:v>-16.646000000000001</c:v>
                      </c:pt>
                      <c:pt idx="3209">
                        <c:v>-16.623999999999999</c:v>
                      </c:pt>
                      <c:pt idx="3210">
                        <c:v>-16.722999999999999</c:v>
                      </c:pt>
                      <c:pt idx="3211">
                        <c:v>-16.670999999999999</c:v>
                      </c:pt>
                      <c:pt idx="3212">
                        <c:v>-16.661999999999999</c:v>
                      </c:pt>
                      <c:pt idx="3213">
                        <c:v>-16.62</c:v>
                      </c:pt>
                      <c:pt idx="3214">
                        <c:v>-16.655999999999999</c:v>
                      </c:pt>
                      <c:pt idx="3215">
                        <c:v>-16.731000000000002</c:v>
                      </c:pt>
                      <c:pt idx="3216">
                        <c:v>-16.541</c:v>
                      </c:pt>
                      <c:pt idx="3217">
                        <c:v>-16.556000000000001</c:v>
                      </c:pt>
                      <c:pt idx="3218">
                        <c:v>-16.585999999999999</c:v>
                      </c:pt>
                      <c:pt idx="3219">
                        <c:v>-16.524000000000001</c:v>
                      </c:pt>
                      <c:pt idx="3220">
                        <c:v>-16.628</c:v>
                      </c:pt>
                      <c:pt idx="3221">
                        <c:v>-16.669</c:v>
                      </c:pt>
                      <c:pt idx="3222">
                        <c:v>-16.669</c:v>
                      </c:pt>
                      <c:pt idx="3223">
                        <c:v>-16.445</c:v>
                      </c:pt>
                      <c:pt idx="3224">
                        <c:v>-16.600999999999999</c:v>
                      </c:pt>
                      <c:pt idx="3225">
                        <c:v>-16.651</c:v>
                      </c:pt>
                      <c:pt idx="3226">
                        <c:v>-16.638999999999999</c:v>
                      </c:pt>
                      <c:pt idx="3227">
                        <c:v>-16.672000000000001</c:v>
                      </c:pt>
                      <c:pt idx="3228">
                        <c:v>-16.587</c:v>
                      </c:pt>
                      <c:pt idx="3229">
                        <c:v>-16.596</c:v>
                      </c:pt>
                      <c:pt idx="3230">
                        <c:v>-16.635999999999999</c:v>
                      </c:pt>
                      <c:pt idx="3231">
                        <c:v>-16.666</c:v>
                      </c:pt>
                      <c:pt idx="3232">
                        <c:v>-16.645</c:v>
                      </c:pt>
                      <c:pt idx="3233">
                        <c:v>-16.672000000000001</c:v>
                      </c:pt>
                      <c:pt idx="3234">
                        <c:v>-16.762</c:v>
                      </c:pt>
                      <c:pt idx="3235">
                        <c:v>-16.617999999999999</c:v>
                      </c:pt>
                      <c:pt idx="3236">
                        <c:v>-16.666</c:v>
                      </c:pt>
                      <c:pt idx="3237">
                        <c:v>-16.702000000000002</c:v>
                      </c:pt>
                      <c:pt idx="3238">
                        <c:v>-16.620999999999999</c:v>
                      </c:pt>
                      <c:pt idx="3239">
                        <c:v>-16.617999999999999</c:v>
                      </c:pt>
                      <c:pt idx="3240">
                        <c:v>-16.648</c:v>
                      </c:pt>
                      <c:pt idx="3241">
                        <c:v>-16.669</c:v>
                      </c:pt>
                      <c:pt idx="3242">
                        <c:v>-16.762</c:v>
                      </c:pt>
                      <c:pt idx="3243">
                        <c:v>-16.651</c:v>
                      </c:pt>
                      <c:pt idx="3244">
                        <c:v>-16.716999999999999</c:v>
                      </c:pt>
                      <c:pt idx="3245">
                        <c:v>-16.710999999999999</c:v>
                      </c:pt>
                      <c:pt idx="3246">
                        <c:v>-16.638999999999999</c:v>
                      </c:pt>
                      <c:pt idx="3247">
                        <c:v>-16.657</c:v>
                      </c:pt>
                      <c:pt idx="3248">
                        <c:v>-16.681000000000001</c:v>
                      </c:pt>
                      <c:pt idx="3249">
                        <c:v>-16.713999999999999</c:v>
                      </c:pt>
                      <c:pt idx="3250">
                        <c:v>-16.638999999999999</c:v>
                      </c:pt>
                      <c:pt idx="3251">
                        <c:v>-16.759</c:v>
                      </c:pt>
                      <c:pt idx="3252">
                        <c:v>-16.707999999999998</c:v>
                      </c:pt>
                      <c:pt idx="3253">
                        <c:v>-16.75</c:v>
                      </c:pt>
                      <c:pt idx="3254">
                        <c:v>-16.72</c:v>
                      </c:pt>
                      <c:pt idx="3255">
                        <c:v>-16.869</c:v>
                      </c:pt>
                      <c:pt idx="3256">
                        <c:v>-16.844999999999999</c:v>
                      </c:pt>
                      <c:pt idx="3257">
                        <c:v>-16.783999999999999</c:v>
                      </c:pt>
                      <c:pt idx="3258">
                        <c:v>-16.721</c:v>
                      </c:pt>
                      <c:pt idx="3259">
                        <c:v>-16.768999999999998</c:v>
                      </c:pt>
                      <c:pt idx="3260">
                        <c:v>-16.741</c:v>
                      </c:pt>
                      <c:pt idx="3261">
                        <c:v>-16.678000000000001</c:v>
                      </c:pt>
                      <c:pt idx="3262">
                        <c:v>-16.791</c:v>
                      </c:pt>
                      <c:pt idx="3263">
                        <c:v>-16.803999999999998</c:v>
                      </c:pt>
                      <c:pt idx="3264">
                        <c:v>-16.824000000000002</c:v>
                      </c:pt>
                      <c:pt idx="3265">
                        <c:v>-16.736000000000001</c:v>
                      </c:pt>
                      <c:pt idx="3266">
                        <c:v>-16.687000000000001</c:v>
                      </c:pt>
                      <c:pt idx="3267">
                        <c:v>-16.715</c:v>
                      </c:pt>
                      <c:pt idx="3268">
                        <c:v>-16.744</c:v>
                      </c:pt>
                      <c:pt idx="3269">
                        <c:v>-16.75</c:v>
                      </c:pt>
                      <c:pt idx="3270">
                        <c:v>-16.699000000000002</c:v>
                      </c:pt>
                      <c:pt idx="3271">
                        <c:v>-16.786000000000001</c:v>
                      </c:pt>
                      <c:pt idx="3272">
                        <c:v>-16.716999999999999</c:v>
                      </c:pt>
                      <c:pt idx="3273">
                        <c:v>-16.768000000000001</c:v>
                      </c:pt>
                      <c:pt idx="3274">
                        <c:v>-16.855</c:v>
                      </c:pt>
                      <c:pt idx="3275">
                        <c:v>-16.809999999999999</c:v>
                      </c:pt>
                      <c:pt idx="3276">
                        <c:v>-16.792000000000002</c:v>
                      </c:pt>
                      <c:pt idx="3277">
                        <c:v>-16.837</c:v>
                      </c:pt>
                      <c:pt idx="3278">
                        <c:v>-16.846</c:v>
                      </c:pt>
                      <c:pt idx="3279">
                        <c:v>-16.87</c:v>
                      </c:pt>
                      <c:pt idx="3280">
                        <c:v>-16.702000000000002</c:v>
                      </c:pt>
                      <c:pt idx="3281">
                        <c:v>-16.731999999999999</c:v>
                      </c:pt>
                      <c:pt idx="3282">
                        <c:v>-16.885000000000002</c:v>
                      </c:pt>
                      <c:pt idx="3283">
                        <c:v>-16.858000000000001</c:v>
                      </c:pt>
                      <c:pt idx="3284">
                        <c:v>-16.905999999999999</c:v>
                      </c:pt>
                      <c:pt idx="3285">
                        <c:v>-16.809999999999999</c:v>
                      </c:pt>
                      <c:pt idx="3286">
                        <c:v>-16.707999999999998</c:v>
                      </c:pt>
                      <c:pt idx="3287">
                        <c:v>-16.684000000000001</c:v>
                      </c:pt>
                      <c:pt idx="3288">
                        <c:v>-16.744</c:v>
                      </c:pt>
                      <c:pt idx="3289">
                        <c:v>-16.725999999999999</c:v>
                      </c:pt>
                      <c:pt idx="3290">
                        <c:v>-16.777000000000001</c:v>
                      </c:pt>
                      <c:pt idx="3291">
                        <c:v>-16.747</c:v>
                      </c:pt>
                      <c:pt idx="3292">
                        <c:v>-16.768000000000001</c:v>
                      </c:pt>
                      <c:pt idx="3293">
                        <c:v>-16.885000000000002</c:v>
                      </c:pt>
                      <c:pt idx="3294">
                        <c:v>-16.789000000000001</c:v>
                      </c:pt>
                      <c:pt idx="3295">
                        <c:v>-16.831</c:v>
                      </c:pt>
                      <c:pt idx="3296">
                        <c:v>-16.896999999999998</c:v>
                      </c:pt>
                      <c:pt idx="3297">
                        <c:v>-16.78</c:v>
                      </c:pt>
                      <c:pt idx="3298">
                        <c:v>-16.834</c:v>
                      </c:pt>
                      <c:pt idx="3299">
                        <c:v>-16.704999999999998</c:v>
                      </c:pt>
                      <c:pt idx="3300">
                        <c:v>-16.725999999999999</c:v>
                      </c:pt>
                      <c:pt idx="3301">
                        <c:v>-16.917999999999999</c:v>
                      </c:pt>
                      <c:pt idx="3302">
                        <c:v>-16.942</c:v>
                      </c:pt>
                      <c:pt idx="3303">
                        <c:v>-16.951000000000001</c:v>
                      </c:pt>
                      <c:pt idx="3304">
                        <c:v>-16.777000000000001</c:v>
                      </c:pt>
                      <c:pt idx="3305">
                        <c:v>-16.681999999999999</c:v>
                      </c:pt>
                      <c:pt idx="3306">
                        <c:v>-16.885999999999999</c:v>
                      </c:pt>
                      <c:pt idx="3307">
                        <c:v>-16.827000000000002</c:v>
                      </c:pt>
                      <c:pt idx="3308">
                        <c:v>-16.908000000000001</c:v>
                      </c:pt>
                      <c:pt idx="3309">
                        <c:v>-16.791</c:v>
                      </c:pt>
                      <c:pt idx="3310">
                        <c:v>-16.809000000000001</c:v>
                      </c:pt>
                      <c:pt idx="3311">
                        <c:v>-16.797999999999998</c:v>
                      </c:pt>
                      <c:pt idx="3312">
                        <c:v>-16.78</c:v>
                      </c:pt>
                      <c:pt idx="3313">
                        <c:v>-16.748999999999999</c:v>
                      </c:pt>
                      <c:pt idx="3314">
                        <c:v>-16.838000000000001</c:v>
                      </c:pt>
                      <c:pt idx="3315">
                        <c:v>-16.904</c:v>
                      </c:pt>
                      <c:pt idx="3316">
                        <c:v>-16.844999999999999</c:v>
                      </c:pt>
                      <c:pt idx="3317">
                        <c:v>-16.806000000000001</c:v>
                      </c:pt>
                      <c:pt idx="3318">
                        <c:v>-16.856999999999999</c:v>
                      </c:pt>
                      <c:pt idx="3319">
                        <c:v>-16.771000000000001</c:v>
                      </c:pt>
                      <c:pt idx="3320">
                        <c:v>-16.904</c:v>
                      </c:pt>
                      <c:pt idx="3321">
                        <c:v>-16.837</c:v>
                      </c:pt>
                      <c:pt idx="3322">
                        <c:v>-16.834</c:v>
                      </c:pt>
                      <c:pt idx="3323">
                        <c:v>-16.978000000000002</c:v>
                      </c:pt>
                      <c:pt idx="3324">
                        <c:v>-16.978000000000002</c:v>
                      </c:pt>
                      <c:pt idx="3325">
                        <c:v>-16.744</c:v>
                      </c:pt>
                      <c:pt idx="3326">
                        <c:v>-16.876000000000001</c:v>
                      </c:pt>
                      <c:pt idx="3327">
                        <c:v>-16.876000000000001</c:v>
                      </c:pt>
                      <c:pt idx="3328">
                        <c:v>-16.777000000000001</c:v>
                      </c:pt>
                      <c:pt idx="3329">
                        <c:v>-16.803999999999998</c:v>
                      </c:pt>
                      <c:pt idx="3330">
                        <c:v>-16.792000000000002</c:v>
                      </c:pt>
                      <c:pt idx="3331">
                        <c:v>-16.896999999999998</c:v>
                      </c:pt>
                      <c:pt idx="3332">
                        <c:v>-16.774000000000001</c:v>
                      </c:pt>
                      <c:pt idx="3333">
                        <c:v>-16.827999999999999</c:v>
                      </c:pt>
                      <c:pt idx="3334">
                        <c:v>-16.917999999999999</c:v>
                      </c:pt>
                      <c:pt idx="3335">
                        <c:v>-16.917999999999999</c:v>
                      </c:pt>
                      <c:pt idx="3336">
                        <c:v>-16.876000000000001</c:v>
                      </c:pt>
                      <c:pt idx="3337">
                        <c:v>-16.914999999999999</c:v>
                      </c:pt>
                      <c:pt idx="3338">
                        <c:v>-16.690000000000001</c:v>
                      </c:pt>
                      <c:pt idx="3339">
                        <c:v>-16.849</c:v>
                      </c:pt>
                      <c:pt idx="3340">
                        <c:v>-16.803999999999998</c:v>
                      </c:pt>
                      <c:pt idx="3341">
                        <c:v>-16.809999999999999</c:v>
                      </c:pt>
                      <c:pt idx="3342">
                        <c:v>-16.753</c:v>
                      </c:pt>
                      <c:pt idx="3343">
                        <c:v>-16.882000000000001</c:v>
                      </c:pt>
                      <c:pt idx="3344">
                        <c:v>-16.890999999999998</c:v>
                      </c:pt>
                      <c:pt idx="3345">
                        <c:v>-16.78</c:v>
                      </c:pt>
                      <c:pt idx="3346">
                        <c:v>-16.765000000000001</c:v>
                      </c:pt>
                      <c:pt idx="3347">
                        <c:v>-16.917999999999999</c:v>
                      </c:pt>
                      <c:pt idx="3348">
                        <c:v>-17.007999999999999</c:v>
                      </c:pt>
                      <c:pt idx="3349">
                        <c:v>-16.849</c:v>
                      </c:pt>
                      <c:pt idx="3350">
                        <c:v>-17.026</c:v>
                      </c:pt>
                      <c:pt idx="3351">
                        <c:v>-16.84</c:v>
                      </c:pt>
                      <c:pt idx="3352">
                        <c:v>-16.969000000000001</c:v>
                      </c:pt>
                      <c:pt idx="3353">
                        <c:v>-16.923999999999999</c:v>
                      </c:pt>
                      <c:pt idx="3354">
                        <c:v>-16.827999999999999</c:v>
                      </c:pt>
                      <c:pt idx="3355">
                        <c:v>-16.885000000000002</c:v>
                      </c:pt>
                      <c:pt idx="3356">
                        <c:v>-16.812999999999999</c:v>
                      </c:pt>
                      <c:pt idx="3357">
                        <c:v>-16.948</c:v>
                      </c:pt>
                      <c:pt idx="3358">
                        <c:v>-16.939</c:v>
                      </c:pt>
                      <c:pt idx="3359">
                        <c:v>-17.029</c:v>
                      </c:pt>
                      <c:pt idx="3360">
                        <c:v>-16.933</c:v>
                      </c:pt>
                      <c:pt idx="3361">
                        <c:v>-16.937000000000001</c:v>
                      </c:pt>
                      <c:pt idx="3362">
                        <c:v>-17.004000000000001</c:v>
                      </c:pt>
                      <c:pt idx="3363">
                        <c:v>-16.777999999999999</c:v>
                      </c:pt>
                      <c:pt idx="3364">
                        <c:v>-16.995999999999999</c:v>
                      </c:pt>
                      <c:pt idx="3365">
                        <c:v>-16.95</c:v>
                      </c:pt>
                      <c:pt idx="3366">
                        <c:v>-17.004000000000001</c:v>
                      </c:pt>
                      <c:pt idx="3367">
                        <c:v>-16.888999999999999</c:v>
                      </c:pt>
                      <c:pt idx="3368">
                        <c:v>-16.829999999999998</c:v>
                      </c:pt>
                      <c:pt idx="3369">
                        <c:v>-16.945</c:v>
                      </c:pt>
                      <c:pt idx="3370">
                        <c:v>-17.010999999999999</c:v>
                      </c:pt>
                      <c:pt idx="3371">
                        <c:v>-16.792000000000002</c:v>
                      </c:pt>
                      <c:pt idx="3372">
                        <c:v>-16.853999999999999</c:v>
                      </c:pt>
                      <c:pt idx="3373">
                        <c:v>-16.86</c:v>
                      </c:pt>
                      <c:pt idx="3374">
                        <c:v>-17.012</c:v>
                      </c:pt>
                      <c:pt idx="3375">
                        <c:v>-16.937999999999999</c:v>
                      </c:pt>
                      <c:pt idx="3376">
                        <c:v>-16.992999999999999</c:v>
                      </c:pt>
                      <c:pt idx="3377">
                        <c:v>-16.995999999999999</c:v>
                      </c:pt>
                      <c:pt idx="3378">
                        <c:v>-16.84</c:v>
                      </c:pt>
                      <c:pt idx="3379">
                        <c:v>-17.074000000000002</c:v>
                      </c:pt>
                      <c:pt idx="3380">
                        <c:v>-16.978000000000002</c:v>
                      </c:pt>
                      <c:pt idx="3381">
                        <c:v>-17.032</c:v>
                      </c:pt>
                      <c:pt idx="3382">
                        <c:v>-16.984000000000002</c:v>
                      </c:pt>
                      <c:pt idx="3383">
                        <c:v>-17.016999999999999</c:v>
                      </c:pt>
                      <c:pt idx="3384">
                        <c:v>-17.02</c:v>
                      </c:pt>
                      <c:pt idx="3385">
                        <c:v>-16.981000000000002</c:v>
                      </c:pt>
                      <c:pt idx="3386">
                        <c:v>-16.890999999999998</c:v>
                      </c:pt>
                      <c:pt idx="3387">
                        <c:v>-16.927</c:v>
                      </c:pt>
                      <c:pt idx="3388">
                        <c:v>-16.984000000000002</c:v>
                      </c:pt>
                      <c:pt idx="3389">
                        <c:v>-17.065000000000001</c:v>
                      </c:pt>
                      <c:pt idx="3390">
                        <c:v>-17.041</c:v>
                      </c:pt>
                      <c:pt idx="3391">
                        <c:v>-16.779</c:v>
                      </c:pt>
                      <c:pt idx="3392">
                        <c:v>-16.975000000000001</c:v>
                      </c:pt>
                      <c:pt idx="3393">
                        <c:v>-16.969000000000001</c:v>
                      </c:pt>
                      <c:pt idx="3394">
                        <c:v>-16.888000000000002</c:v>
                      </c:pt>
                      <c:pt idx="3395">
                        <c:v>-16.867000000000001</c:v>
                      </c:pt>
                      <c:pt idx="3396">
                        <c:v>-17.079999999999998</c:v>
                      </c:pt>
                      <c:pt idx="3397">
                        <c:v>-17.013999999999999</c:v>
                      </c:pt>
                      <c:pt idx="3398">
                        <c:v>-16.992999999999999</c:v>
                      </c:pt>
                      <c:pt idx="3399">
                        <c:v>-16.978000000000002</c:v>
                      </c:pt>
                      <c:pt idx="3400">
                        <c:v>-17.007999999999999</c:v>
                      </c:pt>
                      <c:pt idx="3401">
                        <c:v>-17.016999999999999</c:v>
                      </c:pt>
                      <c:pt idx="3402">
                        <c:v>-17.023</c:v>
                      </c:pt>
                      <c:pt idx="3403">
                        <c:v>-17.010999999999999</c:v>
                      </c:pt>
                      <c:pt idx="3404">
                        <c:v>-17.001999999999999</c:v>
                      </c:pt>
                      <c:pt idx="3405">
                        <c:v>-16.852</c:v>
                      </c:pt>
                      <c:pt idx="3406">
                        <c:v>-16.957000000000001</c:v>
                      </c:pt>
                      <c:pt idx="3407">
                        <c:v>-17.038</c:v>
                      </c:pt>
                      <c:pt idx="3408">
                        <c:v>-16.896999999999998</c:v>
                      </c:pt>
                      <c:pt idx="3409">
                        <c:v>-17.004999999999999</c:v>
                      </c:pt>
                      <c:pt idx="3410">
                        <c:v>-16.957000000000001</c:v>
                      </c:pt>
                      <c:pt idx="3411">
                        <c:v>-16.986999999999998</c:v>
                      </c:pt>
                      <c:pt idx="3412">
                        <c:v>-16.975000000000001</c:v>
                      </c:pt>
                      <c:pt idx="3413">
                        <c:v>-17.082999999999998</c:v>
                      </c:pt>
                      <c:pt idx="3414">
                        <c:v>-17.035</c:v>
                      </c:pt>
                      <c:pt idx="3415">
                        <c:v>-17.187999999999999</c:v>
                      </c:pt>
                      <c:pt idx="3416">
                        <c:v>-16.969000000000001</c:v>
                      </c:pt>
                      <c:pt idx="3417">
                        <c:v>-17.082999999999998</c:v>
                      </c:pt>
                      <c:pt idx="3418">
                        <c:v>-16.905999999999999</c:v>
                      </c:pt>
                      <c:pt idx="3419">
                        <c:v>-16.905999999999999</c:v>
                      </c:pt>
                      <c:pt idx="3420">
                        <c:v>-16.986999999999998</c:v>
                      </c:pt>
                      <c:pt idx="3421">
                        <c:v>-16.978000000000002</c:v>
                      </c:pt>
                      <c:pt idx="3422">
                        <c:v>-17.109000000000002</c:v>
                      </c:pt>
                      <c:pt idx="3423">
                        <c:v>-17.038</c:v>
                      </c:pt>
                      <c:pt idx="3424">
                        <c:v>-17.039000000000001</c:v>
                      </c:pt>
                      <c:pt idx="3425">
                        <c:v>-16.981000000000002</c:v>
                      </c:pt>
                      <c:pt idx="3426">
                        <c:v>-16.989999999999998</c:v>
                      </c:pt>
                      <c:pt idx="3427">
                        <c:v>-17.12</c:v>
                      </c:pt>
                      <c:pt idx="3428">
                        <c:v>-17.117000000000001</c:v>
                      </c:pt>
                      <c:pt idx="3429">
                        <c:v>-17.146999999999998</c:v>
                      </c:pt>
                      <c:pt idx="3430">
                        <c:v>-17.07</c:v>
                      </c:pt>
                      <c:pt idx="3431">
                        <c:v>-17.029</c:v>
                      </c:pt>
                      <c:pt idx="3432">
                        <c:v>-17.053999999999998</c:v>
                      </c:pt>
                      <c:pt idx="3433">
                        <c:v>-17.173999999999999</c:v>
                      </c:pt>
                      <c:pt idx="3434">
                        <c:v>-17.146999999999998</c:v>
                      </c:pt>
                      <c:pt idx="3435">
                        <c:v>-17.146999999999998</c:v>
                      </c:pt>
                      <c:pt idx="3436">
                        <c:v>-16.994</c:v>
                      </c:pt>
                      <c:pt idx="3437">
                        <c:v>-17.004000000000001</c:v>
                      </c:pt>
                      <c:pt idx="3438">
                        <c:v>-17.117000000000001</c:v>
                      </c:pt>
                      <c:pt idx="3439">
                        <c:v>-17.183</c:v>
                      </c:pt>
                      <c:pt idx="3440">
                        <c:v>-17.071999999999999</c:v>
                      </c:pt>
                      <c:pt idx="3441">
                        <c:v>-16.975999999999999</c:v>
                      </c:pt>
                      <c:pt idx="3442">
                        <c:v>-17.117000000000001</c:v>
                      </c:pt>
                      <c:pt idx="3443">
                        <c:v>-17.18</c:v>
                      </c:pt>
                      <c:pt idx="3444">
                        <c:v>-17.170000000000002</c:v>
                      </c:pt>
                      <c:pt idx="3445">
                        <c:v>-17.131</c:v>
                      </c:pt>
                      <c:pt idx="3446">
                        <c:v>-17.074000000000002</c:v>
                      </c:pt>
                      <c:pt idx="3447">
                        <c:v>-17.088000000000001</c:v>
                      </c:pt>
                      <c:pt idx="3448">
                        <c:v>-17.178000000000001</c:v>
                      </c:pt>
                      <c:pt idx="3449">
                        <c:v>-17.094999999999999</c:v>
                      </c:pt>
                      <c:pt idx="3450">
                        <c:v>-17.213999999999999</c:v>
                      </c:pt>
                      <c:pt idx="3451">
                        <c:v>-17.126000000000001</c:v>
                      </c:pt>
                      <c:pt idx="3452">
                        <c:v>-17.004000000000001</c:v>
                      </c:pt>
                      <c:pt idx="3453">
                        <c:v>-17.097000000000001</c:v>
                      </c:pt>
                      <c:pt idx="3454">
                        <c:v>-17.190000000000001</c:v>
                      </c:pt>
                      <c:pt idx="3455">
                        <c:v>-17.242999999999999</c:v>
                      </c:pt>
                      <c:pt idx="3456">
                        <c:v>-17.109000000000002</c:v>
                      </c:pt>
                      <c:pt idx="3457">
                        <c:v>-17.201000000000001</c:v>
                      </c:pt>
                      <c:pt idx="3458">
                        <c:v>-17.128</c:v>
                      </c:pt>
                      <c:pt idx="3459">
                        <c:v>-17.18</c:v>
                      </c:pt>
                      <c:pt idx="3460">
                        <c:v>-17.137</c:v>
                      </c:pt>
                      <c:pt idx="3461">
                        <c:v>-17.038</c:v>
                      </c:pt>
                      <c:pt idx="3462">
                        <c:v>-17.044</c:v>
                      </c:pt>
                      <c:pt idx="3463">
                        <c:v>-17.100999999999999</c:v>
                      </c:pt>
                      <c:pt idx="3464">
                        <c:v>-17.103999999999999</c:v>
                      </c:pt>
                      <c:pt idx="3465">
                        <c:v>-17.113</c:v>
                      </c:pt>
                      <c:pt idx="3466">
                        <c:v>-17.186</c:v>
                      </c:pt>
                      <c:pt idx="3467">
                        <c:v>-17.202999999999999</c:v>
                      </c:pt>
                      <c:pt idx="3468">
                        <c:v>-17.103999999999999</c:v>
                      </c:pt>
                      <c:pt idx="3469">
                        <c:v>-17.100999999999999</c:v>
                      </c:pt>
                      <c:pt idx="3470">
                        <c:v>-17.283999999999999</c:v>
                      </c:pt>
                      <c:pt idx="3471">
                        <c:v>-17.175999999999998</c:v>
                      </c:pt>
                      <c:pt idx="3472">
                        <c:v>-17.276</c:v>
                      </c:pt>
                      <c:pt idx="3473">
                        <c:v>-17.233000000000001</c:v>
                      </c:pt>
                      <c:pt idx="3474">
                        <c:v>-17.100999999999999</c:v>
                      </c:pt>
                      <c:pt idx="3475">
                        <c:v>-17.091999999999999</c:v>
                      </c:pt>
                      <c:pt idx="3476">
                        <c:v>-17.161000000000001</c:v>
                      </c:pt>
                      <c:pt idx="3477">
                        <c:v>-16.992999999999999</c:v>
                      </c:pt>
                      <c:pt idx="3478">
                        <c:v>-17.128</c:v>
                      </c:pt>
                      <c:pt idx="3479">
                        <c:v>-17.146000000000001</c:v>
                      </c:pt>
                      <c:pt idx="3480">
                        <c:v>-17.215</c:v>
                      </c:pt>
                      <c:pt idx="3481">
                        <c:v>-17.314</c:v>
                      </c:pt>
                      <c:pt idx="3482">
                        <c:v>-17.125</c:v>
                      </c:pt>
                      <c:pt idx="3483">
                        <c:v>-17.082999999999998</c:v>
                      </c:pt>
                      <c:pt idx="3484">
                        <c:v>-17.079999999999998</c:v>
                      </c:pt>
                      <c:pt idx="3485">
                        <c:v>-17.152000000000001</c:v>
                      </c:pt>
                      <c:pt idx="3486">
                        <c:v>-17.143000000000001</c:v>
                      </c:pt>
                      <c:pt idx="3487">
                        <c:v>-17.125</c:v>
                      </c:pt>
                      <c:pt idx="3488">
                        <c:v>-17.212</c:v>
                      </c:pt>
                      <c:pt idx="3489">
                        <c:v>-17.131</c:v>
                      </c:pt>
                      <c:pt idx="3490">
                        <c:v>-17.131</c:v>
                      </c:pt>
                      <c:pt idx="3491">
                        <c:v>-17.041</c:v>
                      </c:pt>
                      <c:pt idx="3492">
                        <c:v>-17.128</c:v>
                      </c:pt>
                      <c:pt idx="3493">
                        <c:v>-17.056000000000001</c:v>
                      </c:pt>
                      <c:pt idx="3494">
                        <c:v>-17.155000000000001</c:v>
                      </c:pt>
                      <c:pt idx="3495">
                        <c:v>-17.23</c:v>
                      </c:pt>
                      <c:pt idx="3496">
                        <c:v>-17.254000000000001</c:v>
                      </c:pt>
                      <c:pt idx="3497">
                        <c:v>-17.170000000000002</c:v>
                      </c:pt>
                      <c:pt idx="3498">
                        <c:v>-17.164000000000001</c:v>
                      </c:pt>
                      <c:pt idx="3499">
                        <c:v>-17.097999999999999</c:v>
                      </c:pt>
                      <c:pt idx="3500">
                        <c:v>-17.143000000000001</c:v>
                      </c:pt>
                      <c:pt idx="3501">
                        <c:v>-17.221</c:v>
                      </c:pt>
                      <c:pt idx="3502">
                        <c:v>-17.283999999999999</c:v>
                      </c:pt>
                      <c:pt idx="3503">
                        <c:v>-17.251000000000001</c:v>
                      </c:pt>
                      <c:pt idx="3504">
                        <c:v>-17.245000000000001</c:v>
                      </c:pt>
                      <c:pt idx="3505">
                        <c:v>-17.23</c:v>
                      </c:pt>
                      <c:pt idx="3506">
                        <c:v>-17.149000000000001</c:v>
                      </c:pt>
                      <c:pt idx="3507">
                        <c:v>-17.172999999999998</c:v>
                      </c:pt>
                      <c:pt idx="3508">
                        <c:v>-17.221</c:v>
                      </c:pt>
                      <c:pt idx="3509">
                        <c:v>-17.193999999999999</c:v>
                      </c:pt>
                      <c:pt idx="3510">
                        <c:v>-17.167000000000002</c:v>
                      </c:pt>
                      <c:pt idx="3511">
                        <c:v>-17.218</c:v>
                      </c:pt>
                      <c:pt idx="3512">
                        <c:v>-17.212</c:v>
                      </c:pt>
                      <c:pt idx="3513">
                        <c:v>-17.122</c:v>
                      </c:pt>
                      <c:pt idx="3514">
                        <c:v>-17.175999999999998</c:v>
                      </c:pt>
                      <c:pt idx="3515">
                        <c:v>-17.170000000000002</c:v>
                      </c:pt>
                      <c:pt idx="3516">
                        <c:v>-17.236000000000001</c:v>
                      </c:pt>
                      <c:pt idx="3517">
                        <c:v>-17.251000000000001</c:v>
                      </c:pt>
                      <c:pt idx="3518">
                        <c:v>-17.11</c:v>
                      </c:pt>
                      <c:pt idx="3519">
                        <c:v>-17.193999999999999</c:v>
                      </c:pt>
                      <c:pt idx="3520">
                        <c:v>-17.224</c:v>
                      </c:pt>
                      <c:pt idx="3521">
                        <c:v>-17.196999999999999</c:v>
                      </c:pt>
                      <c:pt idx="3522">
                        <c:v>-17.193999999999999</c:v>
                      </c:pt>
                      <c:pt idx="3523">
                        <c:v>-17.23</c:v>
                      </c:pt>
                      <c:pt idx="3524">
                        <c:v>-17.116</c:v>
                      </c:pt>
                      <c:pt idx="3525">
                        <c:v>-17.212</c:v>
                      </c:pt>
                      <c:pt idx="3526">
                        <c:v>-17.143000000000001</c:v>
                      </c:pt>
                      <c:pt idx="3527">
                        <c:v>-17.209</c:v>
                      </c:pt>
                      <c:pt idx="3528">
                        <c:v>-17.170000000000002</c:v>
                      </c:pt>
                      <c:pt idx="3529">
                        <c:v>-17.286999999999999</c:v>
                      </c:pt>
                      <c:pt idx="3530">
                        <c:v>-17.170000000000002</c:v>
                      </c:pt>
                      <c:pt idx="3531">
                        <c:v>-17.152000000000001</c:v>
                      </c:pt>
                      <c:pt idx="3532">
                        <c:v>-17.097999999999999</c:v>
                      </c:pt>
                      <c:pt idx="3533">
                        <c:v>-17.116</c:v>
                      </c:pt>
                      <c:pt idx="3534">
                        <c:v>-17.119</c:v>
                      </c:pt>
                      <c:pt idx="3535">
                        <c:v>-17.167000000000002</c:v>
                      </c:pt>
                      <c:pt idx="3536">
                        <c:v>-17.206</c:v>
                      </c:pt>
                      <c:pt idx="3537">
                        <c:v>-17.125</c:v>
                      </c:pt>
                      <c:pt idx="3538">
                        <c:v>-17.170000000000002</c:v>
                      </c:pt>
                      <c:pt idx="3539">
                        <c:v>-17.2</c:v>
                      </c:pt>
                      <c:pt idx="3540">
                        <c:v>-17.155000000000001</c:v>
                      </c:pt>
                      <c:pt idx="3541">
                        <c:v>-17.175999999999998</c:v>
                      </c:pt>
                      <c:pt idx="3542">
                        <c:v>-17.219000000000001</c:v>
                      </c:pt>
                      <c:pt idx="3543">
                        <c:v>-17.097999999999999</c:v>
                      </c:pt>
                      <c:pt idx="3544">
                        <c:v>-17.289000000000001</c:v>
                      </c:pt>
                      <c:pt idx="3545">
                        <c:v>-17.196999999999999</c:v>
                      </c:pt>
                      <c:pt idx="3546">
                        <c:v>-17.216999999999999</c:v>
                      </c:pt>
                      <c:pt idx="3547">
                        <c:v>-17.288</c:v>
                      </c:pt>
                      <c:pt idx="3548">
                        <c:v>-17.111000000000001</c:v>
                      </c:pt>
                      <c:pt idx="3549">
                        <c:v>-17.152999999999999</c:v>
                      </c:pt>
                      <c:pt idx="3550">
                        <c:v>-17.071000000000002</c:v>
                      </c:pt>
                      <c:pt idx="3551">
                        <c:v>-17.045999999999999</c:v>
                      </c:pt>
                      <c:pt idx="3552">
                        <c:v>-17.254000000000001</c:v>
                      </c:pt>
                      <c:pt idx="3553">
                        <c:v>-17.170999999999999</c:v>
                      </c:pt>
                      <c:pt idx="3554">
                        <c:v>-17.126999999999999</c:v>
                      </c:pt>
                      <c:pt idx="3555">
                        <c:v>-17.21</c:v>
                      </c:pt>
                      <c:pt idx="3556">
                        <c:v>-17.234000000000002</c:v>
                      </c:pt>
                      <c:pt idx="3557">
                        <c:v>-17.21</c:v>
                      </c:pt>
                      <c:pt idx="3558">
                        <c:v>-17.288</c:v>
                      </c:pt>
                      <c:pt idx="3559">
                        <c:v>-17.213000000000001</c:v>
                      </c:pt>
                      <c:pt idx="3560">
                        <c:v>-17.236999999999998</c:v>
                      </c:pt>
                      <c:pt idx="3561">
                        <c:v>-17.093</c:v>
                      </c:pt>
                      <c:pt idx="3562">
                        <c:v>-17.183</c:v>
                      </c:pt>
                      <c:pt idx="3563">
                        <c:v>-17.338999999999999</c:v>
                      </c:pt>
                      <c:pt idx="3564">
                        <c:v>-17.288</c:v>
                      </c:pt>
                      <c:pt idx="3565">
                        <c:v>-17.294</c:v>
                      </c:pt>
                      <c:pt idx="3566">
                        <c:v>-17.279</c:v>
                      </c:pt>
                      <c:pt idx="3567">
                        <c:v>-17.347999999999999</c:v>
                      </c:pt>
                      <c:pt idx="3568">
                        <c:v>-17.27</c:v>
                      </c:pt>
                      <c:pt idx="3569">
                        <c:v>-17.332000000000001</c:v>
                      </c:pt>
                      <c:pt idx="3570">
                        <c:v>-17.306000000000001</c:v>
                      </c:pt>
                      <c:pt idx="3571">
                        <c:v>-17.317</c:v>
                      </c:pt>
                      <c:pt idx="3572">
                        <c:v>-17.225999999999999</c:v>
                      </c:pt>
                      <c:pt idx="3573">
                        <c:v>-17.315000000000001</c:v>
                      </c:pt>
                      <c:pt idx="3574">
                        <c:v>-17.244</c:v>
                      </c:pt>
                      <c:pt idx="3575">
                        <c:v>-17.114000000000001</c:v>
                      </c:pt>
                      <c:pt idx="3576">
                        <c:v>-17.173999999999999</c:v>
                      </c:pt>
                      <c:pt idx="3577">
                        <c:v>-17.210999999999999</c:v>
                      </c:pt>
                      <c:pt idx="3578">
                        <c:v>-17.353000000000002</c:v>
                      </c:pt>
                      <c:pt idx="3579">
                        <c:v>-17.312999999999999</c:v>
                      </c:pt>
                      <c:pt idx="3580">
                        <c:v>-16.878</c:v>
                      </c:pt>
                      <c:pt idx="3581">
                        <c:v>-15.614000000000001</c:v>
                      </c:pt>
                      <c:pt idx="3582">
                        <c:v>-14.58</c:v>
                      </c:pt>
                      <c:pt idx="3583">
                        <c:v>-13.824</c:v>
                      </c:pt>
                      <c:pt idx="3584">
                        <c:v>-13.324999999999999</c:v>
                      </c:pt>
                      <c:pt idx="3585">
                        <c:v>-12.755000000000001</c:v>
                      </c:pt>
                      <c:pt idx="3586">
                        <c:v>-12.432</c:v>
                      </c:pt>
                      <c:pt idx="3587">
                        <c:v>-12.167</c:v>
                      </c:pt>
                      <c:pt idx="3588">
                        <c:v>-11.837999999999999</c:v>
                      </c:pt>
                      <c:pt idx="3589">
                        <c:v>-11.6</c:v>
                      </c:pt>
                      <c:pt idx="3590">
                        <c:v>-11.351000000000001</c:v>
                      </c:pt>
                      <c:pt idx="3591">
                        <c:v>-11.147</c:v>
                      </c:pt>
                      <c:pt idx="3592">
                        <c:v>-10.917999999999999</c:v>
                      </c:pt>
                      <c:pt idx="3593">
                        <c:v>-10.718999999999999</c:v>
                      </c:pt>
                      <c:pt idx="3594">
                        <c:v>-10.57</c:v>
                      </c:pt>
                      <c:pt idx="3595">
                        <c:v>-10.411</c:v>
                      </c:pt>
                      <c:pt idx="3596">
                        <c:v>-10.292999999999999</c:v>
                      </c:pt>
                      <c:pt idx="3597">
                        <c:v>-10.102</c:v>
                      </c:pt>
                      <c:pt idx="3598">
                        <c:v>-10.025</c:v>
                      </c:pt>
                      <c:pt idx="3599">
                        <c:v>-9.8249999999999993</c:v>
                      </c:pt>
                      <c:pt idx="3600">
                        <c:v>-9.6920000000000002</c:v>
                      </c:pt>
                      <c:pt idx="3601">
                        <c:v>-9.5860000000000003</c:v>
                      </c:pt>
                      <c:pt idx="3602">
                        <c:v>-9.43</c:v>
                      </c:pt>
                      <c:pt idx="3603">
                        <c:v>-9.3049999999999997</c:v>
                      </c:pt>
                      <c:pt idx="3604">
                        <c:v>-9.1750000000000007</c:v>
                      </c:pt>
                      <c:pt idx="3605">
                        <c:v>-9.0559999999999992</c:v>
                      </c:pt>
                      <c:pt idx="3606">
                        <c:v>-8.8640000000000008</c:v>
                      </c:pt>
                      <c:pt idx="3607">
                        <c:v>-8.7390000000000008</c:v>
                      </c:pt>
                      <c:pt idx="3608">
                        <c:v>-8.6809999999999992</c:v>
                      </c:pt>
                      <c:pt idx="3609">
                        <c:v>-8.5739999999999998</c:v>
                      </c:pt>
                      <c:pt idx="3610">
                        <c:v>-8.4649999999999999</c:v>
                      </c:pt>
                      <c:pt idx="3611">
                        <c:v>-8.2870000000000008</c:v>
                      </c:pt>
                      <c:pt idx="3612">
                        <c:v>-8.1159999999999997</c:v>
                      </c:pt>
                      <c:pt idx="3613">
                        <c:v>-7.9969999999999999</c:v>
                      </c:pt>
                      <c:pt idx="3614">
                        <c:v>-7.8719999999999999</c:v>
                      </c:pt>
                      <c:pt idx="3615">
                        <c:v>-7.7670000000000003</c:v>
                      </c:pt>
                      <c:pt idx="3616">
                        <c:v>-7.7119999999999997</c:v>
                      </c:pt>
                      <c:pt idx="3617">
                        <c:v>-7.6319999999999997</c:v>
                      </c:pt>
                      <c:pt idx="3618">
                        <c:v>-7.4630000000000001</c:v>
                      </c:pt>
                      <c:pt idx="3619">
                        <c:v>-7.4349999999999996</c:v>
                      </c:pt>
                      <c:pt idx="3620">
                        <c:v>-7.3360000000000003</c:v>
                      </c:pt>
                      <c:pt idx="3621">
                        <c:v>-7.18</c:v>
                      </c:pt>
                      <c:pt idx="3622">
                        <c:v>-7.165</c:v>
                      </c:pt>
                      <c:pt idx="3623">
                        <c:v>-7.0949999999999998</c:v>
                      </c:pt>
                      <c:pt idx="3624">
                        <c:v>-7.0389999999999997</c:v>
                      </c:pt>
                      <c:pt idx="3625">
                        <c:v>-6.9809999999999999</c:v>
                      </c:pt>
                      <c:pt idx="3626">
                        <c:v>-6.84</c:v>
                      </c:pt>
                      <c:pt idx="3627">
                        <c:v>-6.8120000000000003</c:v>
                      </c:pt>
                      <c:pt idx="3628">
                        <c:v>-6.7869999999999999</c:v>
                      </c:pt>
                      <c:pt idx="3629">
                        <c:v>-6.7560000000000002</c:v>
                      </c:pt>
                      <c:pt idx="3630">
                        <c:v>-6.617</c:v>
                      </c:pt>
                      <c:pt idx="3631">
                        <c:v>-7.0990000000000002</c:v>
                      </c:pt>
                      <c:pt idx="3632">
                        <c:v>-7.6470000000000002</c:v>
                      </c:pt>
                      <c:pt idx="3633">
                        <c:v>-7.9569999999999999</c:v>
                      </c:pt>
                      <c:pt idx="3634">
                        <c:v>-8.1929999999999996</c:v>
                      </c:pt>
                      <c:pt idx="3635">
                        <c:v>-8.4939999999999998</c:v>
                      </c:pt>
                      <c:pt idx="3636">
                        <c:v>-8.8079999999999998</c:v>
                      </c:pt>
                      <c:pt idx="3637">
                        <c:v>-9.0570000000000004</c:v>
                      </c:pt>
                      <c:pt idx="3638">
                        <c:v>-9.3710000000000004</c:v>
                      </c:pt>
                      <c:pt idx="3639">
                        <c:v>-9.5609999999999999</c:v>
                      </c:pt>
                      <c:pt idx="3640">
                        <c:v>-9.7970000000000006</c:v>
                      </c:pt>
                      <c:pt idx="3641">
                        <c:v>-10.061999999999999</c:v>
                      </c:pt>
                      <c:pt idx="3642">
                        <c:v>-10.315</c:v>
                      </c:pt>
                      <c:pt idx="3643">
                        <c:v>-10.462999999999999</c:v>
                      </c:pt>
                      <c:pt idx="3644">
                        <c:v>-10.701000000000001</c:v>
                      </c:pt>
                      <c:pt idx="3645">
                        <c:v>-10.881</c:v>
                      </c:pt>
                      <c:pt idx="3646">
                        <c:v>-11.042999999999999</c:v>
                      </c:pt>
                      <c:pt idx="3647">
                        <c:v>-11.252000000000001</c:v>
                      </c:pt>
                      <c:pt idx="3648">
                        <c:v>-11.417</c:v>
                      </c:pt>
                      <c:pt idx="3649">
                        <c:v>-11.587999999999999</c:v>
                      </c:pt>
                      <c:pt idx="3650">
                        <c:v>-11.759</c:v>
                      </c:pt>
                      <c:pt idx="3651">
                        <c:v>-11.942</c:v>
                      </c:pt>
                      <c:pt idx="3652">
                        <c:v>-12.068</c:v>
                      </c:pt>
                      <c:pt idx="3653">
                        <c:v>-12.177</c:v>
                      </c:pt>
                      <c:pt idx="3654">
                        <c:v>-12.363</c:v>
                      </c:pt>
                      <c:pt idx="3655">
                        <c:v>-12.356999999999999</c:v>
                      </c:pt>
                      <c:pt idx="3656">
                        <c:v>-12.637</c:v>
                      </c:pt>
                      <c:pt idx="3657">
                        <c:v>-12.743</c:v>
                      </c:pt>
                      <c:pt idx="3658">
                        <c:v>-12.805</c:v>
                      </c:pt>
                      <c:pt idx="3659">
                        <c:v>-13.013999999999999</c:v>
                      </c:pt>
                      <c:pt idx="3660">
                        <c:v>-13.007999999999999</c:v>
                      </c:pt>
                      <c:pt idx="3661">
                        <c:v>-13.108000000000001</c:v>
                      </c:pt>
                      <c:pt idx="3662">
                        <c:v>-13.321</c:v>
                      </c:pt>
                      <c:pt idx="3663">
                        <c:v>-13.433</c:v>
                      </c:pt>
                      <c:pt idx="3664">
                        <c:v>-13.515000000000001</c:v>
                      </c:pt>
                      <c:pt idx="3665">
                        <c:v>-13.612</c:v>
                      </c:pt>
                      <c:pt idx="3666">
                        <c:v>-13.662000000000001</c:v>
                      </c:pt>
                      <c:pt idx="3667">
                        <c:v>-13.754</c:v>
                      </c:pt>
                      <c:pt idx="3668">
                        <c:v>-13.733000000000001</c:v>
                      </c:pt>
                      <c:pt idx="3669">
                        <c:v>-13.827</c:v>
                      </c:pt>
                      <c:pt idx="3670">
                        <c:v>-13.901</c:v>
                      </c:pt>
                      <c:pt idx="3671">
                        <c:v>-14.004</c:v>
                      </c:pt>
                      <c:pt idx="3672">
                        <c:v>-14.071999999999999</c:v>
                      </c:pt>
                      <c:pt idx="3673">
                        <c:v>-14.202</c:v>
                      </c:pt>
                      <c:pt idx="3674">
                        <c:v>-14.327999999999999</c:v>
                      </c:pt>
                      <c:pt idx="3675">
                        <c:v>-14.278</c:v>
                      </c:pt>
                      <c:pt idx="3676">
                        <c:v>-14.39</c:v>
                      </c:pt>
                      <c:pt idx="3677">
                        <c:v>-14.319000000000001</c:v>
                      </c:pt>
                      <c:pt idx="3678">
                        <c:v>-14.414</c:v>
                      </c:pt>
                      <c:pt idx="3679">
                        <c:v>-14.529</c:v>
                      </c:pt>
                      <c:pt idx="3680">
                        <c:v>-14.599</c:v>
                      </c:pt>
                      <c:pt idx="3681">
                        <c:v>-14.573</c:v>
                      </c:pt>
                      <c:pt idx="3682">
                        <c:v>-14.622999999999999</c:v>
                      </c:pt>
                      <c:pt idx="3683">
                        <c:v>-14.728999999999999</c:v>
                      </c:pt>
                      <c:pt idx="3684">
                        <c:v>-14.766999999999999</c:v>
                      </c:pt>
                      <c:pt idx="3685">
                        <c:v>-14.944000000000001</c:v>
                      </c:pt>
                      <c:pt idx="3686">
                        <c:v>-14.909000000000001</c:v>
                      </c:pt>
                      <c:pt idx="3687">
                        <c:v>-14.971</c:v>
                      </c:pt>
                      <c:pt idx="3688">
                        <c:v>-14.938000000000001</c:v>
                      </c:pt>
                      <c:pt idx="3689">
                        <c:v>-15</c:v>
                      </c:pt>
                      <c:pt idx="3690">
                        <c:v>-15.074</c:v>
                      </c:pt>
                      <c:pt idx="3691">
                        <c:v>-15.121</c:v>
                      </c:pt>
                      <c:pt idx="3692">
                        <c:v>-15.218</c:v>
                      </c:pt>
                      <c:pt idx="3693">
                        <c:v>-15.156000000000001</c:v>
                      </c:pt>
                      <c:pt idx="3694">
                        <c:v>-15.176</c:v>
                      </c:pt>
                      <c:pt idx="3695">
                        <c:v>-15.324</c:v>
                      </c:pt>
                      <c:pt idx="3696">
                        <c:v>-15.417</c:v>
                      </c:pt>
                      <c:pt idx="3697">
                        <c:v>-15.324</c:v>
                      </c:pt>
                      <c:pt idx="3698">
                        <c:v>-15.45</c:v>
                      </c:pt>
                      <c:pt idx="3699">
                        <c:v>-15.459</c:v>
                      </c:pt>
                      <c:pt idx="3700">
                        <c:v>-15.561999999999999</c:v>
                      </c:pt>
                      <c:pt idx="3701">
                        <c:v>-15.64</c:v>
                      </c:pt>
                      <c:pt idx="3702">
                        <c:v>-15.68</c:v>
                      </c:pt>
                      <c:pt idx="3703">
                        <c:v>-15.662000000000001</c:v>
                      </c:pt>
                      <c:pt idx="3704">
                        <c:v>-15.632999999999999</c:v>
                      </c:pt>
                      <c:pt idx="3705">
                        <c:v>-15.662000000000001</c:v>
                      </c:pt>
                      <c:pt idx="3706">
                        <c:v>-15.673999999999999</c:v>
                      </c:pt>
                      <c:pt idx="3707">
                        <c:v>-15.749000000000001</c:v>
                      </c:pt>
                      <c:pt idx="3708">
                        <c:v>-15.752000000000001</c:v>
                      </c:pt>
                      <c:pt idx="3709">
                        <c:v>-15.778</c:v>
                      </c:pt>
                      <c:pt idx="3710">
                        <c:v>-15.868</c:v>
                      </c:pt>
                      <c:pt idx="3711">
                        <c:v>-15.773999999999999</c:v>
                      </c:pt>
                      <c:pt idx="3712">
                        <c:v>-15.792</c:v>
                      </c:pt>
                      <c:pt idx="3713">
                        <c:v>-15.759</c:v>
                      </c:pt>
                      <c:pt idx="3714">
                        <c:v>-15.853</c:v>
                      </c:pt>
                      <c:pt idx="3715">
                        <c:v>-15.97</c:v>
                      </c:pt>
                      <c:pt idx="3716">
                        <c:v>-15.914999999999999</c:v>
                      </c:pt>
                      <c:pt idx="3717">
                        <c:v>-15.869</c:v>
                      </c:pt>
                      <c:pt idx="3718">
                        <c:v>-15.957000000000001</c:v>
                      </c:pt>
                      <c:pt idx="3719">
                        <c:v>-15.971</c:v>
                      </c:pt>
                      <c:pt idx="3720">
                        <c:v>-16.053999999999998</c:v>
                      </c:pt>
                      <c:pt idx="3721">
                        <c:v>-16.013999999999999</c:v>
                      </c:pt>
                      <c:pt idx="3722">
                        <c:v>-16.143000000000001</c:v>
                      </c:pt>
                      <c:pt idx="3723">
                        <c:v>-16.225999999999999</c:v>
                      </c:pt>
                      <c:pt idx="3724">
                        <c:v>-16.11</c:v>
                      </c:pt>
                      <c:pt idx="3725">
                        <c:v>-16.231000000000002</c:v>
                      </c:pt>
                      <c:pt idx="3726">
                        <c:v>-16.225999999999999</c:v>
                      </c:pt>
                      <c:pt idx="3727">
                        <c:v>-16.207999999999998</c:v>
                      </c:pt>
                      <c:pt idx="3728">
                        <c:v>-16.283999999999999</c:v>
                      </c:pt>
                      <c:pt idx="3729">
                        <c:v>-16.388000000000002</c:v>
                      </c:pt>
                      <c:pt idx="3730">
                        <c:v>-16.231000000000002</c:v>
                      </c:pt>
                      <c:pt idx="3731">
                        <c:v>-16.202000000000002</c:v>
                      </c:pt>
                      <c:pt idx="3732">
                        <c:v>-16.213999999999999</c:v>
                      </c:pt>
                      <c:pt idx="3733">
                        <c:v>-16.254999999999999</c:v>
                      </c:pt>
                      <c:pt idx="3734">
                        <c:v>-16.187999999999999</c:v>
                      </c:pt>
                      <c:pt idx="3735">
                        <c:v>-16.305</c:v>
                      </c:pt>
                      <c:pt idx="3736">
                        <c:v>-16.332000000000001</c:v>
                      </c:pt>
                      <c:pt idx="3737">
                        <c:v>-16.414999999999999</c:v>
                      </c:pt>
                      <c:pt idx="3738">
                        <c:v>-16.411999999999999</c:v>
                      </c:pt>
                      <c:pt idx="3739">
                        <c:v>-16.388000000000002</c:v>
                      </c:pt>
                      <c:pt idx="3740">
                        <c:v>-16.414999999999999</c:v>
                      </c:pt>
                      <c:pt idx="3741">
                        <c:v>-16.408999999999999</c:v>
                      </c:pt>
                      <c:pt idx="3742">
                        <c:v>-16.516999999999999</c:v>
                      </c:pt>
                      <c:pt idx="3743">
                        <c:v>-16.466000000000001</c:v>
                      </c:pt>
                      <c:pt idx="3744">
                        <c:v>-16.481999999999999</c:v>
                      </c:pt>
                      <c:pt idx="3745">
                        <c:v>-16.532</c:v>
                      </c:pt>
                      <c:pt idx="3746">
                        <c:v>-16.55</c:v>
                      </c:pt>
                      <c:pt idx="3747">
                        <c:v>-16.613</c:v>
                      </c:pt>
                      <c:pt idx="3748">
                        <c:v>-16.619</c:v>
                      </c:pt>
                      <c:pt idx="3749">
                        <c:v>-16.532</c:v>
                      </c:pt>
                      <c:pt idx="3750">
                        <c:v>-16.463000000000001</c:v>
                      </c:pt>
                      <c:pt idx="3751">
                        <c:v>-16.541</c:v>
                      </c:pt>
                      <c:pt idx="3752">
                        <c:v>-16.46</c:v>
                      </c:pt>
                      <c:pt idx="3753">
                        <c:v>-16.55</c:v>
                      </c:pt>
                      <c:pt idx="3754">
                        <c:v>-16.652999999999999</c:v>
                      </c:pt>
                      <c:pt idx="3755">
                        <c:v>-16.675999999999998</c:v>
                      </c:pt>
                      <c:pt idx="3756">
                        <c:v>-16.667000000000002</c:v>
                      </c:pt>
                      <c:pt idx="3757">
                        <c:v>-16.64</c:v>
                      </c:pt>
                      <c:pt idx="3758">
                        <c:v>-16.649000000000001</c:v>
                      </c:pt>
                      <c:pt idx="3759">
                        <c:v>-16.696999999999999</c:v>
                      </c:pt>
                      <c:pt idx="3760">
                        <c:v>-16.637</c:v>
                      </c:pt>
                      <c:pt idx="3761">
                        <c:v>-16.613</c:v>
                      </c:pt>
                      <c:pt idx="3762">
                        <c:v>-16.728999999999999</c:v>
                      </c:pt>
                      <c:pt idx="3763">
                        <c:v>-16.786999999999999</c:v>
                      </c:pt>
                      <c:pt idx="3764">
                        <c:v>-16.805</c:v>
                      </c:pt>
                      <c:pt idx="3765">
                        <c:v>-16.798999999999999</c:v>
                      </c:pt>
                      <c:pt idx="3766">
                        <c:v>-16.808</c:v>
                      </c:pt>
                      <c:pt idx="3767">
                        <c:v>-16.798999999999999</c:v>
                      </c:pt>
                      <c:pt idx="3768">
                        <c:v>-16.733000000000001</c:v>
                      </c:pt>
                      <c:pt idx="3769">
                        <c:v>-16.861000000000001</c:v>
                      </c:pt>
                      <c:pt idx="3770">
                        <c:v>-16.835000000000001</c:v>
                      </c:pt>
                      <c:pt idx="3771">
                        <c:v>-16.82</c:v>
                      </c:pt>
                      <c:pt idx="3772">
                        <c:v>-16.952000000000002</c:v>
                      </c:pt>
                      <c:pt idx="3773">
                        <c:v>-16.907</c:v>
                      </c:pt>
                      <c:pt idx="3774">
                        <c:v>-16.966999999999999</c:v>
                      </c:pt>
                      <c:pt idx="3775">
                        <c:v>-16.936</c:v>
                      </c:pt>
                      <c:pt idx="3776">
                        <c:v>-16.963999999999999</c:v>
                      </c:pt>
                      <c:pt idx="3777">
                        <c:v>-16.934000000000001</c:v>
                      </c:pt>
                      <c:pt idx="3778">
                        <c:v>-16.978999999999999</c:v>
                      </c:pt>
                      <c:pt idx="3779">
                        <c:v>-16.949000000000002</c:v>
                      </c:pt>
                      <c:pt idx="3780">
                        <c:v>-17.093</c:v>
                      </c:pt>
                      <c:pt idx="3781">
                        <c:v>-17.045000000000002</c:v>
                      </c:pt>
                      <c:pt idx="3782">
                        <c:v>-17.053999999999998</c:v>
                      </c:pt>
                      <c:pt idx="3783">
                        <c:v>-17.074999999999999</c:v>
                      </c:pt>
                      <c:pt idx="3784">
                        <c:v>-16.931000000000001</c:v>
                      </c:pt>
                      <c:pt idx="3785">
                        <c:v>-17.096</c:v>
                      </c:pt>
                      <c:pt idx="3786">
                        <c:v>-17.047999999999998</c:v>
                      </c:pt>
                      <c:pt idx="3787">
                        <c:v>-16.997</c:v>
                      </c:pt>
                      <c:pt idx="3788">
                        <c:v>-17.114000000000001</c:v>
                      </c:pt>
                      <c:pt idx="3789">
                        <c:v>-17.081</c:v>
                      </c:pt>
                      <c:pt idx="3790">
                        <c:v>-17.039000000000001</c:v>
                      </c:pt>
                      <c:pt idx="3791">
                        <c:v>-17.053999999999998</c:v>
                      </c:pt>
                      <c:pt idx="3792">
                        <c:v>-17.143999999999998</c:v>
                      </c:pt>
                      <c:pt idx="3793">
                        <c:v>-17.074999999999999</c:v>
                      </c:pt>
                      <c:pt idx="3794">
                        <c:v>-17.071999999999999</c:v>
                      </c:pt>
                      <c:pt idx="3795">
                        <c:v>-16.943000000000001</c:v>
                      </c:pt>
                      <c:pt idx="3796">
                        <c:v>-17.161999999999999</c:v>
                      </c:pt>
                      <c:pt idx="3797">
                        <c:v>-17.146999999999998</c:v>
                      </c:pt>
                      <c:pt idx="3798">
                        <c:v>-17.164999999999999</c:v>
                      </c:pt>
                      <c:pt idx="3799">
                        <c:v>-17.12</c:v>
                      </c:pt>
                      <c:pt idx="3800">
                        <c:v>-17.234000000000002</c:v>
                      </c:pt>
                      <c:pt idx="3801">
                        <c:v>-17.216000000000001</c:v>
                      </c:pt>
                      <c:pt idx="3802">
                        <c:v>-17.146999999999998</c:v>
                      </c:pt>
                      <c:pt idx="3803">
                        <c:v>-17.21</c:v>
                      </c:pt>
                      <c:pt idx="3804">
                        <c:v>-17.177</c:v>
                      </c:pt>
                      <c:pt idx="3805">
                        <c:v>-17.254999999999999</c:v>
                      </c:pt>
                      <c:pt idx="3806">
                        <c:v>-17.260999999999999</c:v>
                      </c:pt>
                      <c:pt idx="3807">
                        <c:v>-17.195</c:v>
                      </c:pt>
                      <c:pt idx="3808">
                        <c:v>-17.231000000000002</c:v>
                      </c:pt>
                      <c:pt idx="3809">
                        <c:v>-17.177</c:v>
                      </c:pt>
                      <c:pt idx="3810">
                        <c:v>-17.158999999999999</c:v>
                      </c:pt>
                      <c:pt idx="3811">
                        <c:v>-17.273</c:v>
                      </c:pt>
                      <c:pt idx="3812">
                        <c:v>-17.213000000000001</c:v>
                      </c:pt>
                      <c:pt idx="3813">
                        <c:v>-17.248999999999999</c:v>
                      </c:pt>
                      <c:pt idx="3814">
                        <c:v>-17.222000000000001</c:v>
                      </c:pt>
                      <c:pt idx="3815">
                        <c:v>-17.257999999999999</c:v>
                      </c:pt>
                      <c:pt idx="3816">
                        <c:v>-17.239999999999998</c:v>
                      </c:pt>
                      <c:pt idx="3817">
                        <c:v>-17.251999999999999</c:v>
                      </c:pt>
                      <c:pt idx="3818">
                        <c:v>-17.219000000000001</c:v>
                      </c:pt>
                      <c:pt idx="3819">
                        <c:v>-17.204000000000001</c:v>
                      </c:pt>
                      <c:pt idx="3820">
                        <c:v>-17.231000000000002</c:v>
                      </c:pt>
                      <c:pt idx="3821">
                        <c:v>-17.254999999999999</c:v>
                      </c:pt>
                      <c:pt idx="3822">
                        <c:v>-17.213000000000001</c:v>
                      </c:pt>
                      <c:pt idx="3823">
                        <c:v>-17.327000000000002</c:v>
                      </c:pt>
                      <c:pt idx="3824">
                        <c:v>-17.373000000000001</c:v>
                      </c:pt>
                      <c:pt idx="3825">
                        <c:v>-17.263999999999999</c:v>
                      </c:pt>
                      <c:pt idx="3826">
                        <c:v>-17.344999999999999</c:v>
                      </c:pt>
                      <c:pt idx="3827">
                        <c:v>-17.321000000000002</c:v>
                      </c:pt>
                      <c:pt idx="3828">
                        <c:v>-17.315000000000001</c:v>
                      </c:pt>
                      <c:pt idx="3829">
                        <c:v>-17.318000000000001</c:v>
                      </c:pt>
                      <c:pt idx="3830">
                        <c:v>-17.385000000000002</c:v>
                      </c:pt>
                      <c:pt idx="3831">
                        <c:v>-17.352</c:v>
                      </c:pt>
                      <c:pt idx="3832">
                        <c:v>-17.388000000000002</c:v>
                      </c:pt>
                      <c:pt idx="3833">
                        <c:v>-17.393999999999998</c:v>
                      </c:pt>
                      <c:pt idx="3834">
                        <c:v>-17.263999999999999</c:v>
                      </c:pt>
                      <c:pt idx="3835">
                        <c:v>-17.337</c:v>
                      </c:pt>
                      <c:pt idx="3836">
                        <c:v>-17.324000000000002</c:v>
                      </c:pt>
                      <c:pt idx="3837">
                        <c:v>-17.347999999999999</c:v>
                      </c:pt>
                      <c:pt idx="3838">
                        <c:v>-17.373000000000001</c:v>
                      </c:pt>
                      <c:pt idx="3839">
                        <c:v>-17.195</c:v>
                      </c:pt>
                      <c:pt idx="3840">
                        <c:v>-17.327000000000002</c:v>
                      </c:pt>
                      <c:pt idx="3841">
                        <c:v>-17.355</c:v>
                      </c:pt>
                      <c:pt idx="3842">
                        <c:v>-17.382000000000001</c:v>
                      </c:pt>
                      <c:pt idx="3843">
                        <c:v>-17.423999999999999</c:v>
                      </c:pt>
                      <c:pt idx="3844">
                        <c:v>-17.364000000000001</c:v>
                      </c:pt>
                      <c:pt idx="3845">
                        <c:v>-17.367000000000001</c:v>
                      </c:pt>
                      <c:pt idx="3846">
                        <c:v>-17.358000000000001</c:v>
                      </c:pt>
                      <c:pt idx="3847">
                        <c:v>-17.411999999999999</c:v>
                      </c:pt>
                      <c:pt idx="3848">
                        <c:v>-17.279</c:v>
                      </c:pt>
                      <c:pt idx="3849">
                        <c:v>-17.364000000000001</c:v>
                      </c:pt>
                      <c:pt idx="3850">
                        <c:v>-17.481000000000002</c:v>
                      </c:pt>
                      <c:pt idx="3851">
                        <c:v>-17.390999999999998</c:v>
                      </c:pt>
                      <c:pt idx="3852">
                        <c:v>-17.393999999999998</c:v>
                      </c:pt>
                      <c:pt idx="3853">
                        <c:v>-17.382000000000001</c:v>
                      </c:pt>
                      <c:pt idx="3854">
                        <c:v>-17.297000000000001</c:v>
                      </c:pt>
                      <c:pt idx="3855">
                        <c:v>-17.376000000000001</c:v>
                      </c:pt>
                      <c:pt idx="3856">
                        <c:v>-17.463000000000001</c:v>
                      </c:pt>
                      <c:pt idx="3857">
                        <c:v>-17.433</c:v>
                      </c:pt>
                      <c:pt idx="3858">
                        <c:v>-17.324000000000002</c:v>
                      </c:pt>
                      <c:pt idx="3859">
                        <c:v>-17.358000000000001</c:v>
                      </c:pt>
                      <c:pt idx="3860">
                        <c:v>-17.535</c:v>
                      </c:pt>
                      <c:pt idx="3861">
                        <c:v>-17.523</c:v>
                      </c:pt>
                      <c:pt idx="3862">
                        <c:v>-17.399999999999999</c:v>
                      </c:pt>
                      <c:pt idx="3863">
                        <c:v>-17.472000000000001</c:v>
                      </c:pt>
                      <c:pt idx="3864">
                        <c:v>-17.388000000000002</c:v>
                      </c:pt>
                      <c:pt idx="3865">
                        <c:v>-17.469000000000001</c:v>
                      </c:pt>
                      <c:pt idx="3866">
                        <c:v>-17.420999999999999</c:v>
                      </c:pt>
                      <c:pt idx="3867">
                        <c:v>-17.433</c:v>
                      </c:pt>
                      <c:pt idx="3868">
                        <c:v>-17.466000000000001</c:v>
                      </c:pt>
                      <c:pt idx="3869">
                        <c:v>-17.481000000000002</c:v>
                      </c:pt>
                      <c:pt idx="3870">
                        <c:v>-17.613</c:v>
                      </c:pt>
                      <c:pt idx="3871">
                        <c:v>-17.463000000000001</c:v>
                      </c:pt>
                      <c:pt idx="3872">
                        <c:v>-17.622</c:v>
                      </c:pt>
                      <c:pt idx="3873">
                        <c:v>-17.616</c:v>
                      </c:pt>
                      <c:pt idx="3874">
                        <c:v>-17.562000000000001</c:v>
                      </c:pt>
                      <c:pt idx="3875">
                        <c:v>-17.324000000000002</c:v>
                      </c:pt>
                      <c:pt idx="3876">
                        <c:v>-17.433</c:v>
                      </c:pt>
                      <c:pt idx="3877">
                        <c:v>-17.495999999999999</c:v>
                      </c:pt>
                      <c:pt idx="3878">
                        <c:v>-17.597999999999999</c:v>
                      </c:pt>
                      <c:pt idx="3879">
                        <c:v>-17.489999999999998</c:v>
                      </c:pt>
                      <c:pt idx="3880">
                        <c:v>-17.454000000000001</c:v>
                      </c:pt>
                      <c:pt idx="3881">
                        <c:v>-17.577999999999999</c:v>
                      </c:pt>
                      <c:pt idx="3882">
                        <c:v>-17.619</c:v>
                      </c:pt>
                      <c:pt idx="3883">
                        <c:v>-17.492999999999999</c:v>
                      </c:pt>
                      <c:pt idx="3884">
                        <c:v>-17.582999999999998</c:v>
                      </c:pt>
                      <c:pt idx="3885">
                        <c:v>-17.605</c:v>
                      </c:pt>
                      <c:pt idx="3886">
                        <c:v>-17.594999999999999</c:v>
                      </c:pt>
                      <c:pt idx="3887">
                        <c:v>-17.446000000000002</c:v>
                      </c:pt>
                      <c:pt idx="3888">
                        <c:v>-17.378</c:v>
                      </c:pt>
                      <c:pt idx="3889">
                        <c:v>-17.457999999999998</c:v>
                      </c:pt>
                      <c:pt idx="3890">
                        <c:v>-17.518000000000001</c:v>
                      </c:pt>
                      <c:pt idx="3891">
                        <c:v>-17.602</c:v>
                      </c:pt>
                      <c:pt idx="3892">
                        <c:v>-17.527999999999999</c:v>
                      </c:pt>
                      <c:pt idx="3893">
                        <c:v>-17.501999999999999</c:v>
                      </c:pt>
                      <c:pt idx="3894">
                        <c:v>-17.52</c:v>
                      </c:pt>
                      <c:pt idx="3895">
                        <c:v>-17.504999999999999</c:v>
                      </c:pt>
                      <c:pt idx="3896">
                        <c:v>-17.559000000000001</c:v>
                      </c:pt>
                      <c:pt idx="3897">
                        <c:v>-17.542999999999999</c:v>
                      </c:pt>
                      <c:pt idx="3898">
                        <c:v>-17.408000000000001</c:v>
                      </c:pt>
                      <c:pt idx="3899">
                        <c:v>-17.571999999999999</c:v>
                      </c:pt>
                      <c:pt idx="3900">
                        <c:v>-17.54</c:v>
                      </c:pt>
                      <c:pt idx="3901">
                        <c:v>-17.548999999999999</c:v>
                      </c:pt>
                      <c:pt idx="3902">
                        <c:v>-17.588999999999999</c:v>
                      </c:pt>
                      <c:pt idx="3903">
                        <c:v>-17.475999999999999</c:v>
                      </c:pt>
                      <c:pt idx="3904">
                        <c:v>-17.536999999999999</c:v>
                      </c:pt>
                      <c:pt idx="3905">
                        <c:v>-17.567</c:v>
                      </c:pt>
                      <c:pt idx="3906">
                        <c:v>-17.584</c:v>
                      </c:pt>
                      <c:pt idx="3907">
                        <c:v>-17.559999999999999</c:v>
                      </c:pt>
                      <c:pt idx="3908">
                        <c:v>-17.652999999999999</c:v>
                      </c:pt>
                      <c:pt idx="3909">
                        <c:v>-17.689</c:v>
                      </c:pt>
                      <c:pt idx="3910">
                        <c:v>-17.673999999999999</c:v>
                      </c:pt>
                      <c:pt idx="3911">
                        <c:v>-17.689</c:v>
                      </c:pt>
                      <c:pt idx="3912">
                        <c:v>-17.640999999999998</c:v>
                      </c:pt>
                      <c:pt idx="3913">
                        <c:v>-17.670999999999999</c:v>
                      </c:pt>
                      <c:pt idx="3914">
                        <c:v>-17.599</c:v>
                      </c:pt>
                      <c:pt idx="3915">
                        <c:v>-17.68</c:v>
                      </c:pt>
                      <c:pt idx="3916">
                        <c:v>-17.629000000000001</c:v>
                      </c:pt>
                      <c:pt idx="3917">
                        <c:v>-17.701000000000001</c:v>
                      </c:pt>
                      <c:pt idx="3918">
                        <c:v>-17.728000000000002</c:v>
                      </c:pt>
                      <c:pt idx="3919">
                        <c:v>-17.763999999999999</c:v>
                      </c:pt>
                      <c:pt idx="3920">
                        <c:v>-17.611000000000001</c:v>
                      </c:pt>
                      <c:pt idx="3921">
                        <c:v>-17.698</c:v>
                      </c:pt>
                      <c:pt idx="3922">
                        <c:v>-17.766999999999999</c:v>
                      </c:pt>
                      <c:pt idx="3923">
                        <c:v>-17.667999999999999</c:v>
                      </c:pt>
                      <c:pt idx="3924">
                        <c:v>-17.821000000000002</c:v>
                      </c:pt>
                      <c:pt idx="3925">
                        <c:v>-17.719000000000001</c:v>
                      </c:pt>
                      <c:pt idx="3926">
                        <c:v>-17.776</c:v>
                      </c:pt>
                      <c:pt idx="3927">
                        <c:v>-17.748999999999999</c:v>
                      </c:pt>
                      <c:pt idx="3928">
                        <c:v>-17.646999999999998</c:v>
                      </c:pt>
                      <c:pt idx="3929">
                        <c:v>-17.565999999999999</c:v>
                      </c:pt>
                      <c:pt idx="3930">
                        <c:v>-17.71</c:v>
                      </c:pt>
                      <c:pt idx="3931">
                        <c:v>-17.71</c:v>
                      </c:pt>
                      <c:pt idx="3932">
                        <c:v>-17.71</c:v>
                      </c:pt>
                      <c:pt idx="3933">
                        <c:v>-17.731000000000002</c:v>
                      </c:pt>
                      <c:pt idx="3934">
                        <c:v>-17.632000000000001</c:v>
                      </c:pt>
                      <c:pt idx="3935">
                        <c:v>-17.673999999999999</c:v>
                      </c:pt>
                      <c:pt idx="3936">
                        <c:v>-17.635000000000002</c:v>
                      </c:pt>
                      <c:pt idx="3937">
                        <c:v>-17.701000000000001</c:v>
                      </c:pt>
                      <c:pt idx="3938">
                        <c:v>-17.742999999999999</c:v>
                      </c:pt>
                      <c:pt idx="3939">
                        <c:v>-17.704000000000001</c:v>
                      </c:pt>
                      <c:pt idx="3940">
                        <c:v>-17.629000000000001</c:v>
                      </c:pt>
                      <c:pt idx="3941">
                        <c:v>-17.736999999999998</c:v>
                      </c:pt>
                      <c:pt idx="3942">
                        <c:v>-17.635000000000002</c:v>
                      </c:pt>
                      <c:pt idx="3943">
                        <c:v>-17.707000000000001</c:v>
                      </c:pt>
                      <c:pt idx="3944">
                        <c:v>-17.673999999999999</c:v>
                      </c:pt>
                      <c:pt idx="3945">
                        <c:v>-17.719000000000001</c:v>
                      </c:pt>
                      <c:pt idx="3946">
                        <c:v>-17.745999999999999</c:v>
                      </c:pt>
                      <c:pt idx="3947">
                        <c:v>-17.791</c:v>
                      </c:pt>
                      <c:pt idx="3948">
                        <c:v>-17.785</c:v>
                      </c:pt>
                      <c:pt idx="3949">
                        <c:v>-17.779</c:v>
                      </c:pt>
                      <c:pt idx="3950">
                        <c:v>-17.815000000000001</c:v>
                      </c:pt>
                      <c:pt idx="3951">
                        <c:v>-17.766999999999999</c:v>
                      </c:pt>
                      <c:pt idx="3952">
                        <c:v>-17.689</c:v>
                      </c:pt>
                      <c:pt idx="3953">
                        <c:v>-17.728000000000002</c:v>
                      </c:pt>
                      <c:pt idx="3954">
                        <c:v>-17.841999999999999</c:v>
                      </c:pt>
                      <c:pt idx="3955">
                        <c:v>-17.766999999999999</c:v>
                      </c:pt>
                      <c:pt idx="3956">
                        <c:v>-17.779</c:v>
                      </c:pt>
                      <c:pt idx="3957">
                        <c:v>-17.872</c:v>
                      </c:pt>
                      <c:pt idx="3958">
                        <c:v>-17.875</c:v>
                      </c:pt>
                      <c:pt idx="3959">
                        <c:v>-17.881</c:v>
                      </c:pt>
                      <c:pt idx="3960">
                        <c:v>-17.803000000000001</c:v>
                      </c:pt>
                      <c:pt idx="3961">
                        <c:v>-17.872</c:v>
                      </c:pt>
                      <c:pt idx="3962">
                        <c:v>-17.827000000000002</c:v>
                      </c:pt>
                      <c:pt idx="3963">
                        <c:v>-17.829999999999998</c:v>
                      </c:pt>
                      <c:pt idx="3964">
                        <c:v>-17.788</c:v>
                      </c:pt>
                      <c:pt idx="3965">
                        <c:v>-17.782</c:v>
                      </c:pt>
                      <c:pt idx="3966">
                        <c:v>-17.887</c:v>
                      </c:pt>
                      <c:pt idx="3967">
                        <c:v>-17.911999999999999</c:v>
                      </c:pt>
                      <c:pt idx="3968">
                        <c:v>-17.908999999999999</c:v>
                      </c:pt>
                      <c:pt idx="3969">
                        <c:v>-17.881</c:v>
                      </c:pt>
                      <c:pt idx="3970">
                        <c:v>-17.917999999999999</c:v>
                      </c:pt>
                      <c:pt idx="3971">
                        <c:v>-17.827000000000002</c:v>
                      </c:pt>
                      <c:pt idx="3972">
                        <c:v>-17.814</c:v>
                      </c:pt>
                      <c:pt idx="3973">
                        <c:v>-17.885000000000002</c:v>
                      </c:pt>
                      <c:pt idx="3974">
                        <c:v>-17.867000000000001</c:v>
                      </c:pt>
                      <c:pt idx="3975">
                        <c:v>-17.87</c:v>
                      </c:pt>
                      <c:pt idx="3976">
                        <c:v>-17.872</c:v>
                      </c:pt>
                      <c:pt idx="3977">
                        <c:v>-17.824999999999999</c:v>
                      </c:pt>
                      <c:pt idx="3978">
                        <c:v>-17.873000000000001</c:v>
                      </c:pt>
                      <c:pt idx="3979">
                        <c:v>-17.847000000000001</c:v>
                      </c:pt>
                      <c:pt idx="3980">
                        <c:v>-18.059000000000001</c:v>
                      </c:pt>
                      <c:pt idx="3981">
                        <c:v>-17.969000000000001</c:v>
                      </c:pt>
                      <c:pt idx="3982">
                        <c:v>-17.803000000000001</c:v>
                      </c:pt>
                      <c:pt idx="3983">
                        <c:v>-17.818000000000001</c:v>
                      </c:pt>
                      <c:pt idx="3984">
                        <c:v>-17.850999999999999</c:v>
                      </c:pt>
                      <c:pt idx="3985">
                        <c:v>-17.928000000000001</c:v>
                      </c:pt>
                      <c:pt idx="3986">
                        <c:v>-17.936</c:v>
                      </c:pt>
                      <c:pt idx="3987">
                        <c:v>-17.98</c:v>
                      </c:pt>
                      <c:pt idx="3988">
                        <c:v>-17.908000000000001</c:v>
                      </c:pt>
                      <c:pt idx="3989">
                        <c:v>-17.815000000000001</c:v>
                      </c:pt>
                      <c:pt idx="3990">
                        <c:v>-17.853999999999999</c:v>
                      </c:pt>
                      <c:pt idx="3991">
                        <c:v>-17.817</c:v>
                      </c:pt>
                      <c:pt idx="3992">
                        <c:v>-17.823</c:v>
                      </c:pt>
                      <c:pt idx="3993">
                        <c:v>-17.829999999999998</c:v>
                      </c:pt>
                      <c:pt idx="3994">
                        <c:v>-17.928999999999998</c:v>
                      </c:pt>
                      <c:pt idx="3995">
                        <c:v>-17.850000000000001</c:v>
                      </c:pt>
                      <c:pt idx="3996">
                        <c:v>-17.88</c:v>
                      </c:pt>
                      <c:pt idx="3997">
                        <c:v>-17.841000000000001</c:v>
                      </c:pt>
                      <c:pt idx="3998">
                        <c:v>-17.949000000000002</c:v>
                      </c:pt>
                      <c:pt idx="3999">
                        <c:v>-17.835000000000001</c:v>
                      </c:pt>
                      <c:pt idx="4000">
                        <c:v>-17.861999999999998</c:v>
                      </c:pt>
                      <c:pt idx="4001">
                        <c:v>-17.853999999999999</c:v>
                      </c:pt>
                      <c:pt idx="4002">
                        <c:v>-17.895</c:v>
                      </c:pt>
                      <c:pt idx="4003">
                        <c:v>-17.79</c:v>
                      </c:pt>
                      <c:pt idx="4004">
                        <c:v>-17.882999999999999</c:v>
                      </c:pt>
                      <c:pt idx="4005">
                        <c:v>-17.888999999999999</c:v>
                      </c:pt>
                      <c:pt idx="4006">
                        <c:v>-17.895</c:v>
                      </c:pt>
                      <c:pt idx="4007">
                        <c:v>-17.957999999999998</c:v>
                      </c:pt>
                      <c:pt idx="4008">
                        <c:v>-18.042000000000002</c:v>
                      </c:pt>
                      <c:pt idx="4009">
                        <c:v>-17.966999999999999</c:v>
                      </c:pt>
                      <c:pt idx="4010">
                        <c:v>-17.931000000000001</c:v>
                      </c:pt>
                      <c:pt idx="4011">
                        <c:v>-17.916</c:v>
                      </c:pt>
                      <c:pt idx="4012">
                        <c:v>-17.981999999999999</c:v>
                      </c:pt>
                      <c:pt idx="4013">
                        <c:v>-17.895</c:v>
                      </c:pt>
                      <c:pt idx="4014">
                        <c:v>-17.838000000000001</c:v>
                      </c:pt>
                      <c:pt idx="4015">
                        <c:v>-17.925000000000001</c:v>
                      </c:pt>
                      <c:pt idx="4016">
                        <c:v>-17.937000000000001</c:v>
                      </c:pt>
                      <c:pt idx="4017">
                        <c:v>-17.960999999999999</c:v>
                      </c:pt>
                      <c:pt idx="4018">
                        <c:v>-17.928000000000001</c:v>
                      </c:pt>
                      <c:pt idx="4019">
                        <c:v>-17.898</c:v>
                      </c:pt>
                      <c:pt idx="4020">
                        <c:v>-17.981999999999999</c:v>
                      </c:pt>
                      <c:pt idx="4021">
                        <c:v>-17.922000000000001</c:v>
                      </c:pt>
                      <c:pt idx="4022">
                        <c:v>-17.904</c:v>
                      </c:pt>
                      <c:pt idx="4023">
                        <c:v>-17.934000000000001</c:v>
                      </c:pt>
                      <c:pt idx="4024">
                        <c:v>-17.931000000000001</c:v>
                      </c:pt>
                      <c:pt idx="4025">
                        <c:v>-17.994</c:v>
                      </c:pt>
                      <c:pt idx="4026">
                        <c:v>-17.960999999999999</c:v>
                      </c:pt>
                      <c:pt idx="4027">
                        <c:v>-18.018000000000001</c:v>
                      </c:pt>
                      <c:pt idx="4028">
                        <c:v>-17.879000000000001</c:v>
                      </c:pt>
                      <c:pt idx="4029">
                        <c:v>-17.931000000000001</c:v>
                      </c:pt>
                      <c:pt idx="4030">
                        <c:v>-18.007999999999999</c:v>
                      </c:pt>
                      <c:pt idx="4031">
                        <c:v>-18</c:v>
                      </c:pt>
                      <c:pt idx="4032">
                        <c:v>-17.949000000000002</c:v>
                      </c:pt>
                      <c:pt idx="4033">
                        <c:v>-17.861000000000001</c:v>
                      </c:pt>
                      <c:pt idx="4034">
                        <c:v>-17.867999999999999</c:v>
                      </c:pt>
                      <c:pt idx="4035">
                        <c:v>-17.97</c:v>
                      </c:pt>
                      <c:pt idx="4036">
                        <c:v>-17.96</c:v>
                      </c:pt>
                      <c:pt idx="4037">
                        <c:v>-17.917000000000002</c:v>
                      </c:pt>
                      <c:pt idx="4038">
                        <c:v>-17.859000000000002</c:v>
                      </c:pt>
                      <c:pt idx="4039">
                        <c:v>-17.925999999999998</c:v>
                      </c:pt>
                      <c:pt idx="4040">
                        <c:v>-17.984000000000002</c:v>
                      </c:pt>
                      <c:pt idx="4041">
                        <c:v>-17.957000000000001</c:v>
                      </c:pt>
                      <c:pt idx="4042">
                        <c:v>-18.033000000000001</c:v>
                      </c:pt>
                      <c:pt idx="4043">
                        <c:v>-17.902000000000001</c:v>
                      </c:pt>
                      <c:pt idx="4044">
                        <c:v>-17.984999999999999</c:v>
                      </c:pt>
                      <c:pt idx="4045">
                        <c:v>-18.045000000000002</c:v>
                      </c:pt>
                      <c:pt idx="4046">
                        <c:v>-18.041</c:v>
                      </c:pt>
                      <c:pt idx="4047">
                        <c:v>-18.042000000000002</c:v>
                      </c:pt>
                      <c:pt idx="4048">
                        <c:v>-18.05</c:v>
                      </c:pt>
                      <c:pt idx="4049">
                        <c:v>-17.977</c:v>
                      </c:pt>
                      <c:pt idx="4050">
                        <c:v>-17.992000000000001</c:v>
                      </c:pt>
                      <c:pt idx="4051">
                        <c:v>-17.943999999999999</c:v>
                      </c:pt>
                      <c:pt idx="4052">
                        <c:v>-17.943999999999999</c:v>
                      </c:pt>
                      <c:pt idx="4053">
                        <c:v>-18.094999999999999</c:v>
                      </c:pt>
                      <c:pt idx="4054">
                        <c:v>-18.030999999999999</c:v>
                      </c:pt>
                      <c:pt idx="4055">
                        <c:v>-18.062000000000001</c:v>
                      </c:pt>
                      <c:pt idx="4056">
                        <c:v>-18.125</c:v>
                      </c:pt>
                      <c:pt idx="4057">
                        <c:v>-18.047000000000001</c:v>
                      </c:pt>
                      <c:pt idx="4058">
                        <c:v>-18.059000000000001</c:v>
                      </c:pt>
                      <c:pt idx="4059">
                        <c:v>-18.053000000000001</c:v>
                      </c:pt>
                      <c:pt idx="4060">
                        <c:v>-18.097999999999999</c:v>
                      </c:pt>
                      <c:pt idx="4061">
                        <c:v>-18.030999999999999</c:v>
                      </c:pt>
                      <c:pt idx="4062">
                        <c:v>-18.038</c:v>
                      </c:pt>
                      <c:pt idx="4063">
                        <c:v>-18.062000000000001</c:v>
                      </c:pt>
                      <c:pt idx="4064">
                        <c:v>-17.946999999999999</c:v>
                      </c:pt>
                      <c:pt idx="4065">
                        <c:v>-18.065000000000001</c:v>
                      </c:pt>
                      <c:pt idx="4066">
                        <c:v>-18.085999999999999</c:v>
                      </c:pt>
                      <c:pt idx="4067">
                        <c:v>-18.068000000000001</c:v>
                      </c:pt>
                      <c:pt idx="4068">
                        <c:v>-18.082999999999998</c:v>
                      </c:pt>
                      <c:pt idx="4069">
                        <c:v>-18.11</c:v>
                      </c:pt>
                      <c:pt idx="4070">
                        <c:v>-18.071000000000002</c:v>
                      </c:pt>
                      <c:pt idx="4071">
                        <c:v>-18.079999999999998</c:v>
                      </c:pt>
                      <c:pt idx="4072">
                        <c:v>-18.170000000000002</c:v>
                      </c:pt>
                      <c:pt idx="4073">
                        <c:v>-18.071000000000002</c:v>
                      </c:pt>
                      <c:pt idx="4074">
                        <c:v>-18.187999999999999</c:v>
                      </c:pt>
                      <c:pt idx="4075">
                        <c:v>-18.137</c:v>
                      </c:pt>
                      <c:pt idx="4076">
                        <c:v>-18.271999999999998</c:v>
                      </c:pt>
                      <c:pt idx="4077">
                        <c:v>-18.257000000000001</c:v>
                      </c:pt>
                      <c:pt idx="4078">
                        <c:v>-18.178999999999998</c:v>
                      </c:pt>
                      <c:pt idx="4079">
                        <c:v>-18.164000000000001</c:v>
                      </c:pt>
                      <c:pt idx="4080">
                        <c:v>-18.206</c:v>
                      </c:pt>
                      <c:pt idx="4081">
                        <c:v>-18.085999999999999</c:v>
                      </c:pt>
                      <c:pt idx="4082">
                        <c:v>-18.181999999999999</c:v>
                      </c:pt>
                      <c:pt idx="4083">
                        <c:v>-18.131</c:v>
                      </c:pt>
                      <c:pt idx="4084">
                        <c:v>-18.106999999999999</c:v>
                      </c:pt>
                      <c:pt idx="4085">
                        <c:v>-18.038</c:v>
                      </c:pt>
                      <c:pt idx="4086">
                        <c:v>-18.146000000000001</c:v>
                      </c:pt>
                      <c:pt idx="4087">
                        <c:v>-18.128</c:v>
                      </c:pt>
                      <c:pt idx="4088">
                        <c:v>-18.212</c:v>
                      </c:pt>
                      <c:pt idx="4089">
                        <c:v>-18.167000000000002</c:v>
                      </c:pt>
                      <c:pt idx="4090">
                        <c:v>-18.184999999999999</c:v>
                      </c:pt>
                      <c:pt idx="4091">
                        <c:v>-18.212</c:v>
                      </c:pt>
                      <c:pt idx="4092">
                        <c:v>-18.170000000000002</c:v>
                      </c:pt>
                      <c:pt idx="4093">
                        <c:v>-18.161000000000001</c:v>
                      </c:pt>
                      <c:pt idx="4094">
                        <c:v>-18.158000000000001</c:v>
                      </c:pt>
                      <c:pt idx="4095">
                        <c:v>-18.170000000000002</c:v>
                      </c:pt>
                      <c:pt idx="4096">
                        <c:v>-18.251000000000001</c:v>
                      </c:pt>
                      <c:pt idx="4097">
                        <c:v>-18.175999999999998</c:v>
                      </c:pt>
                      <c:pt idx="4098">
                        <c:v>-18.085999999999999</c:v>
                      </c:pt>
                      <c:pt idx="4099">
                        <c:v>-18.29</c:v>
                      </c:pt>
                      <c:pt idx="4100">
                        <c:v>-18.236000000000001</c:v>
                      </c:pt>
                      <c:pt idx="4101">
                        <c:v>-18.344000000000001</c:v>
                      </c:pt>
                      <c:pt idx="4102">
                        <c:v>-18.251000000000001</c:v>
                      </c:pt>
                      <c:pt idx="4103">
                        <c:v>-18.221</c:v>
                      </c:pt>
                      <c:pt idx="4104">
                        <c:v>-18.190999999999999</c:v>
                      </c:pt>
                      <c:pt idx="4105">
                        <c:v>-18.260000000000002</c:v>
                      </c:pt>
                      <c:pt idx="4106">
                        <c:v>-18.181999999999999</c:v>
                      </c:pt>
                      <c:pt idx="4107">
                        <c:v>-18.170000000000002</c:v>
                      </c:pt>
                      <c:pt idx="4108">
                        <c:v>-18.283999999999999</c:v>
                      </c:pt>
                      <c:pt idx="4109">
                        <c:v>-18.221</c:v>
                      </c:pt>
                      <c:pt idx="4110">
                        <c:v>-18.209</c:v>
                      </c:pt>
                      <c:pt idx="4111">
                        <c:v>-18.224</c:v>
                      </c:pt>
                      <c:pt idx="4112">
                        <c:v>-18.227</c:v>
                      </c:pt>
                      <c:pt idx="4113">
                        <c:v>-18.202999999999999</c:v>
                      </c:pt>
                      <c:pt idx="4114">
                        <c:v>-18.338000000000001</c:v>
                      </c:pt>
                      <c:pt idx="4115">
                        <c:v>-18.308</c:v>
                      </c:pt>
                      <c:pt idx="4116">
                        <c:v>-18.164000000000001</c:v>
                      </c:pt>
                      <c:pt idx="4117">
                        <c:v>-18.305</c:v>
                      </c:pt>
                      <c:pt idx="4118">
                        <c:v>-18.324999999999999</c:v>
                      </c:pt>
                      <c:pt idx="4119">
                        <c:v>-18.260000000000002</c:v>
                      </c:pt>
                      <c:pt idx="4120">
                        <c:v>-18.212</c:v>
                      </c:pt>
                      <c:pt idx="4121">
                        <c:v>-18.2</c:v>
                      </c:pt>
                      <c:pt idx="4122">
                        <c:v>-18.239000000000001</c:v>
                      </c:pt>
                      <c:pt idx="4123">
                        <c:v>-18.280999999999999</c:v>
                      </c:pt>
                      <c:pt idx="4124">
                        <c:v>-18.2</c:v>
                      </c:pt>
                      <c:pt idx="4125">
                        <c:v>-18.341000000000001</c:v>
                      </c:pt>
                      <c:pt idx="4126">
                        <c:v>-18.196999999999999</c:v>
                      </c:pt>
                      <c:pt idx="4127">
                        <c:v>-18.273</c:v>
                      </c:pt>
                      <c:pt idx="4128">
                        <c:v>-18.276</c:v>
                      </c:pt>
                      <c:pt idx="4129">
                        <c:v>-18.341000000000001</c:v>
                      </c:pt>
                      <c:pt idx="4130">
                        <c:v>-18.254999999999999</c:v>
                      </c:pt>
                      <c:pt idx="4131">
                        <c:v>-18.222000000000001</c:v>
                      </c:pt>
                      <c:pt idx="4132">
                        <c:v>-18.263000000000002</c:v>
                      </c:pt>
                      <c:pt idx="4133">
                        <c:v>-18.331</c:v>
                      </c:pt>
                      <c:pt idx="4134">
                        <c:v>-18.324999999999999</c:v>
                      </c:pt>
                      <c:pt idx="4135">
                        <c:v>-18.199000000000002</c:v>
                      </c:pt>
                      <c:pt idx="4136">
                        <c:v>-18.268999999999998</c:v>
                      </c:pt>
                      <c:pt idx="4137">
                        <c:v>-18.196999999999999</c:v>
                      </c:pt>
                      <c:pt idx="4138">
                        <c:v>-18.321000000000002</c:v>
                      </c:pt>
                      <c:pt idx="4139">
                        <c:v>-18.297999999999998</c:v>
                      </c:pt>
                      <c:pt idx="4140">
                        <c:v>-18.298999999999999</c:v>
                      </c:pt>
                      <c:pt idx="4141">
                        <c:v>-18.311</c:v>
                      </c:pt>
                      <c:pt idx="4142">
                        <c:v>-18.388000000000002</c:v>
                      </c:pt>
                      <c:pt idx="4143">
                        <c:v>-18.295999999999999</c:v>
                      </c:pt>
                      <c:pt idx="4144">
                        <c:v>-18.335999999999999</c:v>
                      </c:pt>
                      <c:pt idx="4145">
                        <c:v>-18.318000000000001</c:v>
                      </c:pt>
                      <c:pt idx="4146">
                        <c:v>-18.334</c:v>
                      </c:pt>
                      <c:pt idx="4147">
                        <c:v>-18.291</c:v>
                      </c:pt>
                      <c:pt idx="4148">
                        <c:v>-18.338000000000001</c:v>
                      </c:pt>
                      <c:pt idx="4149">
                        <c:v>-18.338999999999999</c:v>
                      </c:pt>
                      <c:pt idx="4150">
                        <c:v>-18.332000000000001</c:v>
                      </c:pt>
                      <c:pt idx="4151">
                        <c:v>-18.338000000000001</c:v>
                      </c:pt>
                      <c:pt idx="4152">
                        <c:v>-18.309000000000001</c:v>
                      </c:pt>
                      <c:pt idx="4153">
                        <c:v>-18.341999999999999</c:v>
                      </c:pt>
                      <c:pt idx="4154">
                        <c:v>-18.312000000000001</c:v>
                      </c:pt>
                      <c:pt idx="4155">
                        <c:v>-18.266999999999999</c:v>
                      </c:pt>
                      <c:pt idx="4156">
                        <c:v>-18.297000000000001</c:v>
                      </c:pt>
                      <c:pt idx="4157">
                        <c:v>-18.385999999999999</c:v>
                      </c:pt>
                      <c:pt idx="4158">
                        <c:v>-18.434999999999999</c:v>
                      </c:pt>
                      <c:pt idx="4159">
                        <c:v>-18.363</c:v>
                      </c:pt>
                      <c:pt idx="4160">
                        <c:v>-18.378</c:v>
                      </c:pt>
                      <c:pt idx="4161">
                        <c:v>-18.356999999999999</c:v>
                      </c:pt>
                      <c:pt idx="4162">
                        <c:v>-18.366</c:v>
                      </c:pt>
                      <c:pt idx="4163">
                        <c:v>-18.347000000000001</c:v>
                      </c:pt>
                      <c:pt idx="4164">
                        <c:v>-18.375</c:v>
                      </c:pt>
                      <c:pt idx="4165">
                        <c:v>-18.321000000000002</c:v>
                      </c:pt>
                      <c:pt idx="4166">
                        <c:v>-18.318000000000001</c:v>
                      </c:pt>
                      <c:pt idx="4167">
                        <c:v>-18.242999999999999</c:v>
                      </c:pt>
                      <c:pt idx="4168">
                        <c:v>-18.350999999999999</c:v>
                      </c:pt>
                      <c:pt idx="4169">
                        <c:v>-18.297000000000001</c:v>
                      </c:pt>
                      <c:pt idx="4170">
                        <c:v>-18.452999999999999</c:v>
                      </c:pt>
                      <c:pt idx="4171">
                        <c:v>-18.45</c:v>
                      </c:pt>
                      <c:pt idx="4172">
                        <c:v>-18.428999999999998</c:v>
                      </c:pt>
                      <c:pt idx="4173">
                        <c:v>-18.434999999999999</c:v>
                      </c:pt>
                      <c:pt idx="4174">
                        <c:v>-18.405000000000001</c:v>
                      </c:pt>
                      <c:pt idx="4175">
                        <c:v>-18.405000000000001</c:v>
                      </c:pt>
                      <c:pt idx="4176">
                        <c:v>-18.431999999999999</c:v>
                      </c:pt>
                      <c:pt idx="4177">
                        <c:v>-18.45</c:v>
                      </c:pt>
                      <c:pt idx="4178">
                        <c:v>-18.434999999999999</c:v>
                      </c:pt>
                      <c:pt idx="4179">
                        <c:v>-18.489000000000001</c:v>
                      </c:pt>
                      <c:pt idx="4180">
                        <c:v>-18.54</c:v>
                      </c:pt>
                      <c:pt idx="4181">
                        <c:v>-18.54</c:v>
                      </c:pt>
                      <c:pt idx="4182">
                        <c:v>-18.462</c:v>
                      </c:pt>
                      <c:pt idx="4183">
                        <c:v>-18.468</c:v>
                      </c:pt>
                      <c:pt idx="4184">
                        <c:v>-18.483000000000001</c:v>
                      </c:pt>
                      <c:pt idx="4185">
                        <c:v>-18.462</c:v>
                      </c:pt>
                      <c:pt idx="4186">
                        <c:v>-18.468</c:v>
                      </c:pt>
                      <c:pt idx="4187">
                        <c:v>-18.498000000000001</c:v>
                      </c:pt>
                      <c:pt idx="4188">
                        <c:v>-18.504000000000001</c:v>
                      </c:pt>
                      <c:pt idx="4189">
                        <c:v>-18.332999999999998</c:v>
                      </c:pt>
                      <c:pt idx="4190">
                        <c:v>-18.491</c:v>
                      </c:pt>
                      <c:pt idx="4191">
                        <c:v>-18.556999999999999</c:v>
                      </c:pt>
                      <c:pt idx="4192">
                        <c:v>-18.486000000000001</c:v>
                      </c:pt>
                      <c:pt idx="4193">
                        <c:v>-18.466999999999999</c:v>
                      </c:pt>
                      <c:pt idx="4194">
                        <c:v>-18.471</c:v>
                      </c:pt>
                      <c:pt idx="4195">
                        <c:v>-18.428999999999998</c:v>
                      </c:pt>
                      <c:pt idx="4196">
                        <c:v>-18.510999999999999</c:v>
                      </c:pt>
                      <c:pt idx="4197">
                        <c:v>-18.506</c:v>
                      </c:pt>
                      <c:pt idx="4198">
                        <c:v>-18.571000000000002</c:v>
                      </c:pt>
                      <c:pt idx="4199">
                        <c:v>-18.553000000000001</c:v>
                      </c:pt>
                      <c:pt idx="4200">
                        <c:v>-18.559000000000001</c:v>
                      </c:pt>
                      <c:pt idx="4201">
                        <c:v>-18.494</c:v>
                      </c:pt>
                      <c:pt idx="4202">
                        <c:v>-18.535</c:v>
                      </c:pt>
                      <c:pt idx="4203">
                        <c:v>-18.475999999999999</c:v>
                      </c:pt>
                      <c:pt idx="4204">
                        <c:v>-18.556999999999999</c:v>
                      </c:pt>
                      <c:pt idx="4205">
                        <c:v>-18.506</c:v>
                      </c:pt>
                      <c:pt idx="4206">
                        <c:v>-18.577999999999999</c:v>
                      </c:pt>
                      <c:pt idx="4207">
                        <c:v>-18.439</c:v>
                      </c:pt>
                      <c:pt idx="4208">
                        <c:v>-18.495999999999999</c:v>
                      </c:pt>
                      <c:pt idx="4209">
                        <c:v>-18.5</c:v>
                      </c:pt>
                      <c:pt idx="4210">
                        <c:v>-18.54</c:v>
                      </c:pt>
                      <c:pt idx="4211">
                        <c:v>-18.548999999999999</c:v>
                      </c:pt>
                      <c:pt idx="4212">
                        <c:v>-18.535</c:v>
                      </c:pt>
                      <c:pt idx="4213">
                        <c:v>-18.545999999999999</c:v>
                      </c:pt>
                      <c:pt idx="4214">
                        <c:v>-18.54</c:v>
                      </c:pt>
                      <c:pt idx="4215">
                        <c:v>-18.521000000000001</c:v>
                      </c:pt>
                      <c:pt idx="4216">
                        <c:v>-18.553999999999998</c:v>
                      </c:pt>
                      <c:pt idx="4217">
                        <c:v>-18.542000000000002</c:v>
                      </c:pt>
                      <c:pt idx="4218">
                        <c:v>-18.513000000000002</c:v>
                      </c:pt>
                      <c:pt idx="4219">
                        <c:v>-18.48</c:v>
                      </c:pt>
                      <c:pt idx="4220">
                        <c:v>-18.434000000000001</c:v>
                      </c:pt>
                      <c:pt idx="4221">
                        <c:v>-18.501000000000001</c:v>
                      </c:pt>
                      <c:pt idx="4222">
                        <c:v>-18.498000000000001</c:v>
                      </c:pt>
                      <c:pt idx="4223">
                        <c:v>-18.501000000000001</c:v>
                      </c:pt>
                      <c:pt idx="4224">
                        <c:v>-18.489000000000001</c:v>
                      </c:pt>
                      <c:pt idx="4225">
                        <c:v>-18.527000000000001</c:v>
                      </c:pt>
                      <c:pt idx="4226">
                        <c:v>-18.5</c:v>
                      </c:pt>
                      <c:pt idx="4227">
                        <c:v>-18.547999999999998</c:v>
                      </c:pt>
                      <c:pt idx="4228">
                        <c:v>-18.509</c:v>
                      </c:pt>
                      <c:pt idx="4229">
                        <c:v>-18.533999999999999</c:v>
                      </c:pt>
                      <c:pt idx="4230">
                        <c:v>-18.488</c:v>
                      </c:pt>
                      <c:pt idx="4231">
                        <c:v>-18.577999999999999</c:v>
                      </c:pt>
                      <c:pt idx="4232">
                        <c:v>-18.577999999999999</c:v>
                      </c:pt>
                      <c:pt idx="4233">
                        <c:v>-18.539000000000001</c:v>
                      </c:pt>
                      <c:pt idx="4234">
                        <c:v>-18.53</c:v>
                      </c:pt>
                      <c:pt idx="4235">
                        <c:v>-18.449000000000002</c:v>
                      </c:pt>
                      <c:pt idx="4236">
                        <c:v>-18.611999999999998</c:v>
                      </c:pt>
                      <c:pt idx="4237">
                        <c:v>-18.698</c:v>
                      </c:pt>
                      <c:pt idx="4238">
                        <c:v>-18.599</c:v>
                      </c:pt>
                      <c:pt idx="4239">
                        <c:v>-18.608000000000001</c:v>
                      </c:pt>
                      <c:pt idx="4240">
                        <c:v>-18.524000000000001</c:v>
                      </c:pt>
                      <c:pt idx="4241">
                        <c:v>-18.515000000000001</c:v>
                      </c:pt>
                      <c:pt idx="4242">
                        <c:v>-18.587</c:v>
                      </c:pt>
                      <c:pt idx="4243">
                        <c:v>-18.593</c:v>
                      </c:pt>
                      <c:pt idx="4244">
                        <c:v>-18.512</c:v>
                      </c:pt>
                      <c:pt idx="4245">
                        <c:v>-18.491</c:v>
                      </c:pt>
                      <c:pt idx="4246">
                        <c:v>-18.640999999999998</c:v>
                      </c:pt>
                      <c:pt idx="4247">
                        <c:v>-18.646999999999998</c:v>
                      </c:pt>
                      <c:pt idx="4248">
                        <c:v>-18.602</c:v>
                      </c:pt>
                      <c:pt idx="4249">
                        <c:v>-18.646999999999998</c:v>
                      </c:pt>
                      <c:pt idx="4250">
                        <c:v>-18.59</c:v>
                      </c:pt>
                      <c:pt idx="4251">
                        <c:v>-18.713000000000001</c:v>
                      </c:pt>
                      <c:pt idx="4252">
                        <c:v>-18.640999999999998</c:v>
                      </c:pt>
                      <c:pt idx="4253">
                        <c:v>-18.605</c:v>
                      </c:pt>
                      <c:pt idx="4254">
                        <c:v>-18.748999999999999</c:v>
                      </c:pt>
                      <c:pt idx="4255">
                        <c:v>-18.68</c:v>
                      </c:pt>
                      <c:pt idx="4256">
                        <c:v>-18.643999999999998</c:v>
                      </c:pt>
                      <c:pt idx="4257">
                        <c:v>-18.596</c:v>
                      </c:pt>
                      <c:pt idx="4258">
                        <c:v>-18.766999999999999</c:v>
                      </c:pt>
                      <c:pt idx="4259">
                        <c:v>-18.686</c:v>
                      </c:pt>
                      <c:pt idx="4260">
                        <c:v>-18.649999999999999</c:v>
                      </c:pt>
                      <c:pt idx="4261">
                        <c:v>-18.599</c:v>
                      </c:pt>
                      <c:pt idx="4262">
                        <c:v>-18.673999999999999</c:v>
                      </c:pt>
                      <c:pt idx="4263">
                        <c:v>-18.757999999999999</c:v>
                      </c:pt>
                      <c:pt idx="4264">
                        <c:v>-18.692</c:v>
                      </c:pt>
                      <c:pt idx="4265">
                        <c:v>-18.655999999999999</c:v>
                      </c:pt>
                      <c:pt idx="4266">
                        <c:v>-18.71</c:v>
                      </c:pt>
                      <c:pt idx="4267">
                        <c:v>-18.701000000000001</c:v>
                      </c:pt>
                      <c:pt idx="4268">
                        <c:v>-18.716000000000001</c:v>
                      </c:pt>
                      <c:pt idx="4269">
                        <c:v>-18.731000000000002</c:v>
                      </c:pt>
                      <c:pt idx="4270">
                        <c:v>-18.698</c:v>
                      </c:pt>
                      <c:pt idx="4271">
                        <c:v>-18.62</c:v>
                      </c:pt>
                      <c:pt idx="4272">
                        <c:v>-18.673999999999999</c:v>
                      </c:pt>
                      <c:pt idx="4273">
                        <c:v>-18.683</c:v>
                      </c:pt>
                      <c:pt idx="4274">
                        <c:v>-18.667999999999999</c:v>
                      </c:pt>
                      <c:pt idx="4275">
                        <c:v>-18.739999999999998</c:v>
                      </c:pt>
                      <c:pt idx="4276">
                        <c:v>-18.68</c:v>
                      </c:pt>
                      <c:pt idx="4277">
                        <c:v>-18.646999999999998</c:v>
                      </c:pt>
                      <c:pt idx="4278">
                        <c:v>-18.635000000000002</c:v>
                      </c:pt>
                      <c:pt idx="4279">
                        <c:v>-18.661999999999999</c:v>
                      </c:pt>
                      <c:pt idx="4280">
                        <c:v>-18.658999999999999</c:v>
                      </c:pt>
                      <c:pt idx="4281">
                        <c:v>-18.632000000000001</c:v>
                      </c:pt>
                      <c:pt idx="4282">
                        <c:v>-18.664999999999999</c:v>
                      </c:pt>
                      <c:pt idx="4283">
                        <c:v>-18.673999999999999</c:v>
                      </c:pt>
                      <c:pt idx="4284">
                        <c:v>-18.646999999999998</c:v>
                      </c:pt>
                      <c:pt idx="4285">
                        <c:v>-18.638000000000002</c:v>
                      </c:pt>
                      <c:pt idx="4286">
                        <c:v>-18.731000000000002</c:v>
                      </c:pt>
                      <c:pt idx="4287">
                        <c:v>-18.728000000000002</c:v>
                      </c:pt>
                      <c:pt idx="4288">
                        <c:v>-18.734000000000002</c:v>
                      </c:pt>
                      <c:pt idx="4289">
                        <c:v>-18.704000000000001</c:v>
                      </c:pt>
                      <c:pt idx="4290">
                        <c:v>-18.695</c:v>
                      </c:pt>
                      <c:pt idx="4291">
                        <c:v>-18.739999999999998</c:v>
                      </c:pt>
                      <c:pt idx="4292">
                        <c:v>-18.667999999999999</c:v>
                      </c:pt>
                      <c:pt idx="4293">
                        <c:v>-18.824000000000002</c:v>
                      </c:pt>
                      <c:pt idx="4294">
                        <c:v>-18.718</c:v>
                      </c:pt>
                      <c:pt idx="4295">
                        <c:v>-18.670999999999999</c:v>
                      </c:pt>
                      <c:pt idx="4296">
                        <c:v>-18.422000000000001</c:v>
                      </c:pt>
                      <c:pt idx="4297">
                        <c:v>-17.39</c:v>
                      </c:pt>
                      <c:pt idx="4298">
                        <c:v>-16.53</c:v>
                      </c:pt>
                      <c:pt idx="4299">
                        <c:v>-15.525</c:v>
                      </c:pt>
                      <c:pt idx="4300">
                        <c:v>-15.065</c:v>
                      </c:pt>
                      <c:pt idx="4301">
                        <c:v>-14.555</c:v>
                      </c:pt>
                      <c:pt idx="4302">
                        <c:v>-14.227</c:v>
                      </c:pt>
                      <c:pt idx="4303">
                        <c:v>-13.86</c:v>
                      </c:pt>
                      <c:pt idx="4304">
                        <c:v>-13.519</c:v>
                      </c:pt>
                      <c:pt idx="4305">
                        <c:v>-13.266999999999999</c:v>
                      </c:pt>
                      <c:pt idx="4306">
                        <c:v>-13.069000000000001</c:v>
                      </c:pt>
                      <c:pt idx="4307">
                        <c:v>-12.9</c:v>
                      </c:pt>
                      <c:pt idx="4308">
                        <c:v>-12.731999999999999</c:v>
                      </c:pt>
                      <c:pt idx="4309">
                        <c:v>-12.5</c:v>
                      </c:pt>
                      <c:pt idx="4310">
                        <c:v>-12.321999999999999</c:v>
                      </c:pt>
                      <c:pt idx="4311">
                        <c:v>-12.14</c:v>
                      </c:pt>
                      <c:pt idx="4312">
                        <c:v>-11.944000000000001</c:v>
                      </c:pt>
                      <c:pt idx="4313">
                        <c:v>-11.824</c:v>
                      </c:pt>
                      <c:pt idx="4314">
                        <c:v>-11.692</c:v>
                      </c:pt>
                      <c:pt idx="4315">
                        <c:v>-11.548999999999999</c:v>
                      </c:pt>
                      <c:pt idx="4316">
                        <c:v>-11.432</c:v>
                      </c:pt>
                      <c:pt idx="4317">
                        <c:v>-11.263999999999999</c:v>
                      </c:pt>
                      <c:pt idx="4318">
                        <c:v>-11.134</c:v>
                      </c:pt>
                      <c:pt idx="4319">
                        <c:v>-11.007</c:v>
                      </c:pt>
                      <c:pt idx="4320">
                        <c:v>-10.916</c:v>
                      </c:pt>
                      <c:pt idx="4321">
                        <c:v>-10.743</c:v>
                      </c:pt>
                      <c:pt idx="4322">
                        <c:v>-10.629</c:v>
                      </c:pt>
                      <c:pt idx="4323">
                        <c:v>-10.532999999999999</c:v>
                      </c:pt>
                      <c:pt idx="4324">
                        <c:v>-10.297000000000001</c:v>
                      </c:pt>
                      <c:pt idx="4325">
                        <c:v>-10.282999999999999</c:v>
                      </c:pt>
                      <c:pt idx="4326">
                        <c:v>-10.119999999999999</c:v>
                      </c:pt>
                      <c:pt idx="4327">
                        <c:v>-10.07</c:v>
                      </c:pt>
                      <c:pt idx="4328">
                        <c:v>-9.9580000000000002</c:v>
                      </c:pt>
                      <c:pt idx="4329">
                        <c:v>-9.8819999999999997</c:v>
                      </c:pt>
                      <c:pt idx="4330">
                        <c:v>-9.7989999999999995</c:v>
                      </c:pt>
                      <c:pt idx="4331">
                        <c:v>-9.74</c:v>
                      </c:pt>
                      <c:pt idx="4332">
                        <c:v>-9.6340000000000003</c:v>
                      </c:pt>
                      <c:pt idx="4333">
                        <c:v>-9.5519999999999996</c:v>
                      </c:pt>
                      <c:pt idx="4334">
                        <c:v>-9.423</c:v>
                      </c:pt>
                      <c:pt idx="4335">
                        <c:v>-9.3409999999999993</c:v>
                      </c:pt>
                      <c:pt idx="4336">
                        <c:v>-9.2769999999999992</c:v>
                      </c:pt>
                      <c:pt idx="4337">
                        <c:v>-9.2189999999999994</c:v>
                      </c:pt>
                      <c:pt idx="4338">
                        <c:v>-9.1210000000000004</c:v>
                      </c:pt>
                      <c:pt idx="4339">
                        <c:v>-9.0890000000000004</c:v>
                      </c:pt>
                      <c:pt idx="4340">
                        <c:v>-8.99</c:v>
                      </c:pt>
                      <c:pt idx="4341">
                        <c:v>-8.9179999999999993</c:v>
                      </c:pt>
                      <c:pt idx="4342">
                        <c:v>-8.8650000000000002</c:v>
                      </c:pt>
                      <c:pt idx="4343">
                        <c:v>-8.7460000000000004</c:v>
                      </c:pt>
                      <c:pt idx="4344">
                        <c:v>-8.6539999999999999</c:v>
                      </c:pt>
                      <c:pt idx="4345">
                        <c:v>-8.5719999999999992</c:v>
                      </c:pt>
                      <c:pt idx="4346">
                        <c:v>-8.6159999999999997</c:v>
                      </c:pt>
                      <c:pt idx="4347">
                        <c:v>-8.8859999999999992</c:v>
                      </c:pt>
                      <c:pt idx="4348">
                        <c:v>-9.1029999999999998</c:v>
                      </c:pt>
                      <c:pt idx="4349">
                        <c:v>-9.4280000000000008</c:v>
                      </c:pt>
                      <c:pt idx="4350">
                        <c:v>-9.7110000000000003</c:v>
                      </c:pt>
                      <c:pt idx="4351">
                        <c:v>-10.016999999999999</c:v>
                      </c:pt>
                      <c:pt idx="4352">
                        <c:v>-10.305999999999999</c:v>
                      </c:pt>
                      <c:pt idx="4353">
                        <c:v>-10.558999999999999</c:v>
                      </c:pt>
                      <c:pt idx="4354">
                        <c:v>-10.831</c:v>
                      </c:pt>
                      <c:pt idx="4355">
                        <c:v>-11.148999999999999</c:v>
                      </c:pt>
                      <c:pt idx="4356">
                        <c:v>-11.263999999999999</c:v>
                      </c:pt>
                      <c:pt idx="4357">
                        <c:v>-11.467000000000001</c:v>
                      </c:pt>
                      <c:pt idx="4358">
                        <c:v>-11.717000000000001</c:v>
                      </c:pt>
                      <c:pt idx="4359">
                        <c:v>-11.923999999999999</c:v>
                      </c:pt>
                      <c:pt idx="4360">
                        <c:v>-12.135999999999999</c:v>
                      </c:pt>
                      <c:pt idx="4361">
                        <c:v>-12.377000000000001</c:v>
                      </c:pt>
                      <c:pt idx="4362">
                        <c:v>-12.571999999999999</c:v>
                      </c:pt>
                      <c:pt idx="4363">
                        <c:v>-12.654</c:v>
                      </c:pt>
                      <c:pt idx="4364">
                        <c:v>-12.784000000000001</c:v>
                      </c:pt>
                      <c:pt idx="4365">
                        <c:v>-12.872</c:v>
                      </c:pt>
                      <c:pt idx="4366">
                        <c:v>-13.167</c:v>
                      </c:pt>
                      <c:pt idx="4367">
                        <c:v>-13.35</c:v>
                      </c:pt>
                      <c:pt idx="4368">
                        <c:v>-13.462</c:v>
                      </c:pt>
                      <c:pt idx="4369">
                        <c:v>-13.574</c:v>
                      </c:pt>
                      <c:pt idx="4370">
                        <c:v>-13.609</c:v>
                      </c:pt>
                      <c:pt idx="4371">
                        <c:v>-13.789</c:v>
                      </c:pt>
                      <c:pt idx="4372">
                        <c:v>-13.907</c:v>
                      </c:pt>
                      <c:pt idx="4373">
                        <c:v>-14.08</c:v>
                      </c:pt>
                      <c:pt idx="4374">
                        <c:v>-14.175000000000001</c:v>
                      </c:pt>
                      <c:pt idx="4375">
                        <c:v>-14.319000000000001</c:v>
                      </c:pt>
                      <c:pt idx="4376">
                        <c:v>-14.375</c:v>
                      </c:pt>
                      <c:pt idx="4377">
                        <c:v>-14.404999999999999</c:v>
                      </c:pt>
                      <c:pt idx="4378">
                        <c:v>-14.57</c:v>
                      </c:pt>
                      <c:pt idx="4379">
                        <c:v>-14.717000000000001</c:v>
                      </c:pt>
                      <c:pt idx="4380">
                        <c:v>-14.852</c:v>
                      </c:pt>
                      <c:pt idx="4381">
                        <c:v>-14.882</c:v>
                      </c:pt>
                      <c:pt idx="4382">
                        <c:v>-14.932</c:v>
                      </c:pt>
                      <c:pt idx="4383">
                        <c:v>-15.035</c:v>
                      </c:pt>
                      <c:pt idx="4384">
                        <c:v>-15.268000000000001</c:v>
                      </c:pt>
                      <c:pt idx="4385">
                        <c:v>-15.227</c:v>
                      </c:pt>
                      <c:pt idx="4386">
                        <c:v>-15.241</c:v>
                      </c:pt>
                      <c:pt idx="4387">
                        <c:v>-15.43</c:v>
                      </c:pt>
                      <c:pt idx="4388">
                        <c:v>-15.395</c:v>
                      </c:pt>
                      <c:pt idx="4389">
                        <c:v>-15.451000000000001</c:v>
                      </c:pt>
                      <c:pt idx="4390">
                        <c:v>-15.536</c:v>
                      </c:pt>
                      <c:pt idx="4391">
                        <c:v>-15.507</c:v>
                      </c:pt>
                      <c:pt idx="4392">
                        <c:v>-15.651</c:v>
                      </c:pt>
                      <c:pt idx="4393">
                        <c:v>-15.602</c:v>
                      </c:pt>
                      <c:pt idx="4394">
                        <c:v>-15.757</c:v>
                      </c:pt>
                      <c:pt idx="4395">
                        <c:v>-15.789</c:v>
                      </c:pt>
                      <c:pt idx="4396">
                        <c:v>-15.951000000000001</c:v>
                      </c:pt>
                      <c:pt idx="4397">
                        <c:v>-15.896000000000001</c:v>
                      </c:pt>
                      <c:pt idx="4398">
                        <c:v>-15.962999999999999</c:v>
                      </c:pt>
                      <c:pt idx="4399">
                        <c:v>-16.074999999999999</c:v>
                      </c:pt>
                      <c:pt idx="4400">
                        <c:v>-16.228000000000002</c:v>
                      </c:pt>
                      <c:pt idx="4401">
                        <c:v>-16.137</c:v>
                      </c:pt>
                      <c:pt idx="4402">
                        <c:v>-16.161999999999999</c:v>
                      </c:pt>
                      <c:pt idx="4403">
                        <c:v>-16.228000000000002</c:v>
                      </c:pt>
                      <c:pt idx="4404">
                        <c:v>-16.190000000000001</c:v>
                      </c:pt>
                      <c:pt idx="4405">
                        <c:v>-16.32</c:v>
                      </c:pt>
                      <c:pt idx="4406">
                        <c:v>-16.483000000000001</c:v>
                      </c:pt>
                      <c:pt idx="4407">
                        <c:v>-16.515999999999998</c:v>
                      </c:pt>
                      <c:pt idx="4408">
                        <c:v>-16.524000000000001</c:v>
                      </c:pt>
                      <c:pt idx="4409">
                        <c:v>-16.536999999999999</c:v>
                      </c:pt>
                      <c:pt idx="4410">
                        <c:v>-16.571999999999999</c:v>
                      </c:pt>
                      <c:pt idx="4411">
                        <c:v>-16.545999999999999</c:v>
                      </c:pt>
                      <c:pt idx="4412">
                        <c:v>-16.625</c:v>
                      </c:pt>
                      <c:pt idx="4413">
                        <c:v>-16.626999999999999</c:v>
                      </c:pt>
                      <c:pt idx="4414">
                        <c:v>-16.808</c:v>
                      </c:pt>
                      <c:pt idx="4415">
                        <c:v>-16.73</c:v>
                      </c:pt>
                      <c:pt idx="4416">
                        <c:v>-16.734999999999999</c:v>
                      </c:pt>
                      <c:pt idx="4417">
                        <c:v>-16.792999999999999</c:v>
                      </c:pt>
                      <c:pt idx="4418">
                        <c:v>-16.863</c:v>
                      </c:pt>
                      <c:pt idx="4419">
                        <c:v>-16.827000000000002</c:v>
                      </c:pt>
                      <c:pt idx="4420">
                        <c:v>-16.853999999999999</c:v>
                      </c:pt>
                      <c:pt idx="4421">
                        <c:v>-17.026</c:v>
                      </c:pt>
                      <c:pt idx="4422">
                        <c:v>-17.074999999999999</c:v>
                      </c:pt>
                      <c:pt idx="4423">
                        <c:v>-17.001999999999999</c:v>
                      </c:pt>
                      <c:pt idx="4424">
                        <c:v>-17.152999999999999</c:v>
                      </c:pt>
                      <c:pt idx="4425">
                        <c:v>-17.184999999999999</c:v>
                      </c:pt>
                      <c:pt idx="4426">
                        <c:v>-17.148</c:v>
                      </c:pt>
                      <c:pt idx="4427">
                        <c:v>-17.131</c:v>
                      </c:pt>
                      <c:pt idx="4428">
                        <c:v>-17.167999999999999</c:v>
                      </c:pt>
                      <c:pt idx="4429">
                        <c:v>-17.143000000000001</c:v>
                      </c:pt>
                      <c:pt idx="4430">
                        <c:v>-17.222000000000001</c:v>
                      </c:pt>
                      <c:pt idx="4431">
                        <c:v>-17.143000000000001</c:v>
                      </c:pt>
                      <c:pt idx="4432">
                        <c:v>-17.207000000000001</c:v>
                      </c:pt>
                      <c:pt idx="4433">
                        <c:v>-17.385000000000002</c:v>
                      </c:pt>
                      <c:pt idx="4434">
                        <c:v>-17.355</c:v>
                      </c:pt>
                      <c:pt idx="4435">
                        <c:v>-17.405999999999999</c:v>
                      </c:pt>
                      <c:pt idx="4436">
                        <c:v>-17.367999999999999</c:v>
                      </c:pt>
                      <c:pt idx="4437">
                        <c:v>-17.437000000000001</c:v>
                      </c:pt>
                      <c:pt idx="4438">
                        <c:v>-17.341000000000001</c:v>
                      </c:pt>
                      <c:pt idx="4439">
                        <c:v>-17.364000000000001</c:v>
                      </c:pt>
                      <c:pt idx="4440">
                        <c:v>-17.478999999999999</c:v>
                      </c:pt>
                      <c:pt idx="4441">
                        <c:v>-17.459</c:v>
                      </c:pt>
                      <c:pt idx="4442">
                        <c:v>-17.59</c:v>
                      </c:pt>
                      <c:pt idx="4443">
                        <c:v>-17.532</c:v>
                      </c:pt>
                      <c:pt idx="4444">
                        <c:v>-17.649999999999999</c:v>
                      </c:pt>
                      <c:pt idx="4445">
                        <c:v>-17.556000000000001</c:v>
                      </c:pt>
                      <c:pt idx="4446">
                        <c:v>-17.591999999999999</c:v>
                      </c:pt>
                      <c:pt idx="4447">
                        <c:v>-17.61</c:v>
                      </c:pt>
                      <c:pt idx="4448">
                        <c:v>-17.562000000000001</c:v>
                      </c:pt>
                      <c:pt idx="4449">
                        <c:v>-17.709</c:v>
                      </c:pt>
                      <c:pt idx="4450">
                        <c:v>-17.715</c:v>
                      </c:pt>
                      <c:pt idx="4451">
                        <c:v>-17.579000000000001</c:v>
                      </c:pt>
                      <c:pt idx="4452">
                        <c:v>-17.625</c:v>
                      </c:pt>
                      <c:pt idx="4453">
                        <c:v>-17.623999999999999</c:v>
                      </c:pt>
                      <c:pt idx="4454">
                        <c:v>-17.757999999999999</c:v>
                      </c:pt>
                      <c:pt idx="4455">
                        <c:v>-17.82</c:v>
                      </c:pt>
                      <c:pt idx="4456">
                        <c:v>-17.792000000000002</c:v>
                      </c:pt>
                      <c:pt idx="4457">
                        <c:v>-17.823</c:v>
                      </c:pt>
                      <c:pt idx="4458">
                        <c:v>-17.776</c:v>
                      </c:pt>
                      <c:pt idx="4459">
                        <c:v>-17.812999999999999</c:v>
                      </c:pt>
                      <c:pt idx="4460">
                        <c:v>-17.774999999999999</c:v>
                      </c:pt>
                      <c:pt idx="4461">
                        <c:v>-17.891999999999999</c:v>
                      </c:pt>
                      <c:pt idx="4462">
                        <c:v>-17.977</c:v>
                      </c:pt>
                      <c:pt idx="4463">
                        <c:v>-17.888999999999999</c:v>
                      </c:pt>
                      <c:pt idx="4464">
                        <c:v>-18.013999999999999</c:v>
                      </c:pt>
                      <c:pt idx="4465">
                        <c:v>-18.065999999999999</c:v>
                      </c:pt>
                      <c:pt idx="4466">
                        <c:v>-18.106999999999999</c:v>
                      </c:pt>
                      <c:pt idx="4467">
                        <c:v>-18.04</c:v>
                      </c:pt>
                      <c:pt idx="4468">
                        <c:v>-17.966000000000001</c:v>
                      </c:pt>
                      <c:pt idx="4469">
                        <c:v>-17.957999999999998</c:v>
                      </c:pt>
                      <c:pt idx="4470">
                        <c:v>-18.010000000000002</c:v>
                      </c:pt>
                      <c:pt idx="4471">
                        <c:v>-18.059000000000001</c:v>
                      </c:pt>
                      <c:pt idx="4472">
                        <c:v>-18.061</c:v>
                      </c:pt>
                      <c:pt idx="4473">
                        <c:v>-18.14</c:v>
                      </c:pt>
                      <c:pt idx="4474">
                        <c:v>-18.105</c:v>
                      </c:pt>
                      <c:pt idx="4475">
                        <c:v>-18.087</c:v>
                      </c:pt>
                      <c:pt idx="4476">
                        <c:v>-18.074000000000002</c:v>
                      </c:pt>
                      <c:pt idx="4477">
                        <c:v>-18.181999999999999</c:v>
                      </c:pt>
                      <c:pt idx="4478">
                        <c:v>-18.199000000000002</c:v>
                      </c:pt>
                      <c:pt idx="4479">
                        <c:v>-18.263000000000002</c:v>
                      </c:pt>
                      <c:pt idx="4480">
                        <c:v>-18.193999999999999</c:v>
                      </c:pt>
                      <c:pt idx="4481">
                        <c:v>-18.202999999999999</c:v>
                      </c:pt>
                      <c:pt idx="4482">
                        <c:v>-18.277999999999999</c:v>
                      </c:pt>
                      <c:pt idx="4483">
                        <c:v>-18.259</c:v>
                      </c:pt>
                      <c:pt idx="4484">
                        <c:v>-18.241</c:v>
                      </c:pt>
                      <c:pt idx="4485">
                        <c:v>-18.14</c:v>
                      </c:pt>
                      <c:pt idx="4486">
                        <c:v>-18.314</c:v>
                      </c:pt>
                      <c:pt idx="4487">
                        <c:v>-18.364000000000001</c:v>
                      </c:pt>
                      <c:pt idx="4488">
                        <c:v>-18.167000000000002</c:v>
                      </c:pt>
                      <c:pt idx="4489">
                        <c:v>-18.347000000000001</c:v>
                      </c:pt>
                      <c:pt idx="4490">
                        <c:v>-18.228999999999999</c:v>
                      </c:pt>
                      <c:pt idx="4491">
                        <c:v>-18.181000000000001</c:v>
                      </c:pt>
                      <c:pt idx="4492">
                        <c:v>-18.338999999999999</c:v>
                      </c:pt>
                      <c:pt idx="4493">
                        <c:v>-18.39</c:v>
                      </c:pt>
                      <c:pt idx="4494">
                        <c:v>-18.248000000000001</c:v>
                      </c:pt>
                      <c:pt idx="4495">
                        <c:v>-18.440000000000001</c:v>
                      </c:pt>
                      <c:pt idx="4496">
                        <c:v>-18.359000000000002</c:v>
                      </c:pt>
                      <c:pt idx="4497">
                        <c:v>-18.206</c:v>
                      </c:pt>
                      <c:pt idx="4498">
                        <c:v>-18.352</c:v>
                      </c:pt>
                      <c:pt idx="4499">
                        <c:v>-18.376000000000001</c:v>
                      </c:pt>
                      <c:pt idx="4500">
                        <c:v>-18.469000000000001</c:v>
                      </c:pt>
                      <c:pt idx="4501">
                        <c:v>-18.370999999999999</c:v>
                      </c:pt>
                      <c:pt idx="4502">
                        <c:v>-18.373999999999999</c:v>
                      </c:pt>
                      <c:pt idx="4503">
                        <c:v>-18.530999999999999</c:v>
                      </c:pt>
                      <c:pt idx="4504">
                        <c:v>-18.488</c:v>
                      </c:pt>
                      <c:pt idx="4505">
                        <c:v>-18.574999999999999</c:v>
                      </c:pt>
                      <c:pt idx="4506">
                        <c:v>-18.507000000000001</c:v>
                      </c:pt>
                      <c:pt idx="4507">
                        <c:v>-18.594999999999999</c:v>
                      </c:pt>
                      <c:pt idx="4508">
                        <c:v>-18.501999999999999</c:v>
                      </c:pt>
                      <c:pt idx="4509">
                        <c:v>-18.556999999999999</c:v>
                      </c:pt>
                      <c:pt idx="4510">
                        <c:v>-18.501999999999999</c:v>
                      </c:pt>
                      <c:pt idx="4511">
                        <c:v>-18.524999999999999</c:v>
                      </c:pt>
                      <c:pt idx="4512">
                        <c:v>-18.574000000000002</c:v>
                      </c:pt>
                      <c:pt idx="4513">
                        <c:v>-18.422999999999998</c:v>
                      </c:pt>
                      <c:pt idx="4514">
                        <c:v>-18.544</c:v>
                      </c:pt>
                      <c:pt idx="4515">
                        <c:v>-18.670999999999999</c:v>
                      </c:pt>
                      <c:pt idx="4516">
                        <c:v>-18.600999999999999</c:v>
                      </c:pt>
                      <c:pt idx="4517">
                        <c:v>-18.625</c:v>
                      </c:pt>
                      <c:pt idx="4518">
                        <c:v>-18.579999999999998</c:v>
                      </c:pt>
                      <c:pt idx="4519">
                        <c:v>-18.509</c:v>
                      </c:pt>
                      <c:pt idx="4520">
                        <c:v>-18.536000000000001</c:v>
                      </c:pt>
                      <c:pt idx="4521">
                        <c:v>-18.734000000000002</c:v>
                      </c:pt>
                      <c:pt idx="4522">
                        <c:v>-18.661000000000001</c:v>
                      </c:pt>
                      <c:pt idx="4523">
                        <c:v>-18.677</c:v>
                      </c:pt>
                      <c:pt idx="4524">
                        <c:v>-18.622</c:v>
                      </c:pt>
                      <c:pt idx="4525">
                        <c:v>-18.561</c:v>
                      </c:pt>
                      <c:pt idx="4526">
                        <c:v>-18.579000000000001</c:v>
                      </c:pt>
                      <c:pt idx="4527">
                        <c:v>-18.756</c:v>
                      </c:pt>
                      <c:pt idx="4528">
                        <c:v>-18.753</c:v>
                      </c:pt>
                      <c:pt idx="4529">
                        <c:v>-18.72</c:v>
                      </c:pt>
                      <c:pt idx="4530">
                        <c:v>-18.675000000000001</c:v>
                      </c:pt>
                      <c:pt idx="4531">
                        <c:v>-18.733000000000001</c:v>
                      </c:pt>
                      <c:pt idx="4532">
                        <c:v>-18.713999999999999</c:v>
                      </c:pt>
                      <c:pt idx="4533">
                        <c:v>-18.895</c:v>
                      </c:pt>
                      <c:pt idx="4534">
                        <c:v>-18.827000000000002</c:v>
                      </c:pt>
                      <c:pt idx="4535">
                        <c:v>-18.869</c:v>
                      </c:pt>
                      <c:pt idx="4536">
                        <c:v>-18.744</c:v>
                      </c:pt>
                      <c:pt idx="4537">
                        <c:v>-18.684000000000001</c:v>
                      </c:pt>
                      <c:pt idx="4538">
                        <c:v>-18.78</c:v>
                      </c:pt>
                      <c:pt idx="4539">
                        <c:v>-18.855</c:v>
                      </c:pt>
                      <c:pt idx="4540">
                        <c:v>-18.887</c:v>
                      </c:pt>
                      <c:pt idx="4541">
                        <c:v>-18.876000000000001</c:v>
                      </c:pt>
                      <c:pt idx="4542">
                        <c:v>-18.727</c:v>
                      </c:pt>
                      <c:pt idx="4543">
                        <c:v>-18.866</c:v>
                      </c:pt>
                      <c:pt idx="4544">
                        <c:v>-18.748999999999999</c:v>
                      </c:pt>
                      <c:pt idx="4545">
                        <c:v>-18.89</c:v>
                      </c:pt>
                      <c:pt idx="4546">
                        <c:v>-18.850999999999999</c:v>
                      </c:pt>
                      <c:pt idx="4547">
                        <c:v>-18.779</c:v>
                      </c:pt>
                      <c:pt idx="4548">
                        <c:v>-18.829000000000001</c:v>
                      </c:pt>
                      <c:pt idx="4549">
                        <c:v>-18.928999999999998</c:v>
                      </c:pt>
                      <c:pt idx="4550">
                        <c:v>-18.989000000000001</c:v>
                      </c:pt>
                      <c:pt idx="4551">
                        <c:v>-18.934000000000001</c:v>
                      </c:pt>
                      <c:pt idx="4552">
                        <c:v>-18.881</c:v>
                      </c:pt>
                      <c:pt idx="4553">
                        <c:v>-18.858000000000001</c:v>
                      </c:pt>
                      <c:pt idx="4554">
                        <c:v>-18.841000000000001</c:v>
                      </c:pt>
                      <c:pt idx="4555">
                        <c:v>-18.972999999999999</c:v>
                      </c:pt>
                      <c:pt idx="4556">
                        <c:v>-18.904</c:v>
                      </c:pt>
                      <c:pt idx="4557">
                        <c:v>-18.988</c:v>
                      </c:pt>
                      <c:pt idx="4558">
                        <c:v>-18.937999999999999</c:v>
                      </c:pt>
                      <c:pt idx="4559">
                        <c:v>-18.984999999999999</c:v>
                      </c:pt>
                      <c:pt idx="4560">
                        <c:v>-18.960999999999999</c:v>
                      </c:pt>
                      <c:pt idx="4561">
                        <c:v>-19.024000000000001</c:v>
                      </c:pt>
                      <c:pt idx="4562">
                        <c:v>-19.111000000000001</c:v>
                      </c:pt>
                      <c:pt idx="4563">
                        <c:v>-19.061</c:v>
                      </c:pt>
                      <c:pt idx="4564">
                        <c:v>-19.009</c:v>
                      </c:pt>
                      <c:pt idx="4565">
                        <c:v>-18.91</c:v>
                      </c:pt>
                      <c:pt idx="4566">
                        <c:v>-18.922000000000001</c:v>
                      </c:pt>
                      <c:pt idx="4567">
                        <c:v>-18.817</c:v>
                      </c:pt>
                      <c:pt idx="4568">
                        <c:v>-18.853000000000002</c:v>
                      </c:pt>
                      <c:pt idx="4569">
                        <c:v>-18.943000000000001</c:v>
                      </c:pt>
                      <c:pt idx="4570">
                        <c:v>-19.077999999999999</c:v>
                      </c:pt>
                      <c:pt idx="4571">
                        <c:v>-19.027000000000001</c:v>
                      </c:pt>
                      <c:pt idx="4572">
                        <c:v>-19.047999999999998</c:v>
                      </c:pt>
                      <c:pt idx="4573">
                        <c:v>-18.97</c:v>
                      </c:pt>
                      <c:pt idx="4574">
                        <c:v>-19.087</c:v>
                      </c:pt>
                      <c:pt idx="4575">
                        <c:v>-19.065999999999999</c:v>
                      </c:pt>
                      <c:pt idx="4576">
                        <c:v>-19.149999999999999</c:v>
                      </c:pt>
                      <c:pt idx="4577">
                        <c:v>-19.123000000000001</c:v>
                      </c:pt>
                      <c:pt idx="4578">
                        <c:v>-19.161999999999999</c:v>
                      </c:pt>
                      <c:pt idx="4579">
                        <c:v>-19.099</c:v>
                      </c:pt>
                      <c:pt idx="4580">
                        <c:v>-19.123000000000001</c:v>
                      </c:pt>
                      <c:pt idx="4581">
                        <c:v>-19.140999999999998</c:v>
                      </c:pt>
                      <c:pt idx="4582">
                        <c:v>-19.114000000000001</c:v>
                      </c:pt>
                      <c:pt idx="4583">
                        <c:v>-19.099</c:v>
                      </c:pt>
                      <c:pt idx="4584">
                        <c:v>-19.084</c:v>
                      </c:pt>
                      <c:pt idx="4585">
                        <c:v>-19.015000000000001</c:v>
                      </c:pt>
                      <c:pt idx="4586">
                        <c:v>-19.140999999999998</c:v>
                      </c:pt>
                      <c:pt idx="4587">
                        <c:v>-19.138000000000002</c:v>
                      </c:pt>
                      <c:pt idx="4588">
                        <c:v>-19.183</c:v>
                      </c:pt>
                      <c:pt idx="4589">
                        <c:v>-19.18</c:v>
                      </c:pt>
                      <c:pt idx="4590">
                        <c:v>-19.260999999999999</c:v>
                      </c:pt>
                      <c:pt idx="4591">
                        <c:v>-19.170999999999999</c:v>
                      </c:pt>
                      <c:pt idx="4592">
                        <c:v>-19.123000000000001</c:v>
                      </c:pt>
                      <c:pt idx="4593">
                        <c:v>-19.152999999999999</c:v>
                      </c:pt>
                      <c:pt idx="4594">
                        <c:v>-19.260999999999999</c:v>
                      </c:pt>
                      <c:pt idx="4595">
                        <c:v>-19.132000000000001</c:v>
                      </c:pt>
                      <c:pt idx="4596">
                        <c:v>-19</c:v>
                      </c:pt>
                      <c:pt idx="4597">
                        <c:v>-19.117000000000001</c:v>
                      </c:pt>
                      <c:pt idx="4598">
                        <c:v>-19.18</c:v>
                      </c:pt>
                      <c:pt idx="4599">
                        <c:v>-19.273</c:v>
                      </c:pt>
                      <c:pt idx="4600">
                        <c:v>-19.327000000000002</c:v>
                      </c:pt>
                      <c:pt idx="4601">
                        <c:v>-19.321000000000002</c:v>
                      </c:pt>
                      <c:pt idx="4602">
                        <c:v>-19.222000000000001</c:v>
                      </c:pt>
                      <c:pt idx="4603">
                        <c:v>-19.099</c:v>
                      </c:pt>
                      <c:pt idx="4604">
                        <c:v>-19.201000000000001</c:v>
                      </c:pt>
                      <c:pt idx="4605">
                        <c:v>-19.183</c:v>
                      </c:pt>
                      <c:pt idx="4606">
                        <c:v>-19.363</c:v>
                      </c:pt>
                      <c:pt idx="4607">
                        <c:v>-19.27</c:v>
                      </c:pt>
                      <c:pt idx="4608">
                        <c:v>-19.303000000000001</c:v>
                      </c:pt>
                      <c:pt idx="4609">
                        <c:v>-19.056999999999999</c:v>
                      </c:pt>
                      <c:pt idx="4610">
                        <c:v>-19.18</c:v>
                      </c:pt>
                      <c:pt idx="4611">
                        <c:v>-19.204000000000001</c:v>
                      </c:pt>
                      <c:pt idx="4612">
                        <c:v>-19.234000000000002</c:v>
                      </c:pt>
                      <c:pt idx="4613">
                        <c:v>-19.248999999999999</c:v>
                      </c:pt>
                      <c:pt idx="4614">
                        <c:v>-19.353999999999999</c:v>
                      </c:pt>
                      <c:pt idx="4615">
                        <c:v>-19.341999999999999</c:v>
                      </c:pt>
                      <c:pt idx="4616">
                        <c:v>-19.353999999999999</c:v>
                      </c:pt>
                      <c:pt idx="4617">
                        <c:v>-19.288</c:v>
                      </c:pt>
                      <c:pt idx="4618">
                        <c:v>-19.3</c:v>
                      </c:pt>
                      <c:pt idx="4619">
                        <c:v>-19.414000000000001</c:v>
                      </c:pt>
                      <c:pt idx="4620">
                        <c:v>-19.335999999999999</c:v>
                      </c:pt>
                      <c:pt idx="4621">
                        <c:v>-19.332999999999998</c:v>
                      </c:pt>
                      <c:pt idx="4622">
                        <c:v>-19.471</c:v>
                      </c:pt>
                      <c:pt idx="4623">
                        <c:v>-19.248999999999999</c:v>
                      </c:pt>
                      <c:pt idx="4624">
                        <c:v>-19.381</c:v>
                      </c:pt>
                      <c:pt idx="4625">
                        <c:v>-19.456</c:v>
                      </c:pt>
                      <c:pt idx="4626">
                        <c:v>-19.306000000000001</c:v>
                      </c:pt>
                      <c:pt idx="4627">
                        <c:v>-19.414000000000001</c:v>
                      </c:pt>
                      <c:pt idx="4628">
                        <c:v>-19.36</c:v>
                      </c:pt>
                      <c:pt idx="4629">
                        <c:v>-19.402000000000001</c:v>
                      </c:pt>
                      <c:pt idx="4630">
                        <c:v>-19.297000000000001</c:v>
                      </c:pt>
                      <c:pt idx="4631">
                        <c:v>-19.45</c:v>
                      </c:pt>
                      <c:pt idx="4632">
                        <c:v>-19.411000000000001</c:v>
                      </c:pt>
                      <c:pt idx="4633">
                        <c:v>-19.350999999999999</c:v>
                      </c:pt>
                      <c:pt idx="4634">
                        <c:v>-19.489000000000001</c:v>
                      </c:pt>
                      <c:pt idx="4635">
                        <c:v>-19.327000000000002</c:v>
                      </c:pt>
                      <c:pt idx="4636">
                        <c:v>-19.518999999999998</c:v>
                      </c:pt>
                      <c:pt idx="4637">
                        <c:v>-19.440999999999999</c:v>
                      </c:pt>
                      <c:pt idx="4638">
                        <c:v>-19.527999999999999</c:v>
                      </c:pt>
                      <c:pt idx="4639">
                        <c:v>-19.48</c:v>
                      </c:pt>
                      <c:pt idx="4640">
                        <c:v>-19.396000000000001</c:v>
                      </c:pt>
                      <c:pt idx="4641">
                        <c:v>-19.344999999999999</c:v>
                      </c:pt>
                      <c:pt idx="4642">
                        <c:v>-19.471</c:v>
                      </c:pt>
                      <c:pt idx="4643">
                        <c:v>-19.456</c:v>
                      </c:pt>
                      <c:pt idx="4644">
                        <c:v>-19.521999999999998</c:v>
                      </c:pt>
                      <c:pt idx="4645">
                        <c:v>-19.474</c:v>
                      </c:pt>
                      <c:pt idx="4646">
                        <c:v>-19.527999999999999</c:v>
                      </c:pt>
                      <c:pt idx="4647">
                        <c:v>-19.513000000000002</c:v>
                      </c:pt>
                      <c:pt idx="4648">
                        <c:v>-19.477</c:v>
                      </c:pt>
                      <c:pt idx="4649">
                        <c:v>-19.533999999999999</c:v>
                      </c:pt>
                      <c:pt idx="4650">
                        <c:v>-19.609000000000002</c:v>
                      </c:pt>
                      <c:pt idx="4651">
                        <c:v>-19.492000000000001</c:v>
                      </c:pt>
                      <c:pt idx="4652">
                        <c:v>-19.483000000000001</c:v>
                      </c:pt>
                      <c:pt idx="4653">
                        <c:v>-19.611999999999998</c:v>
                      </c:pt>
                      <c:pt idx="4654">
                        <c:v>-19.515999999999998</c:v>
                      </c:pt>
                      <c:pt idx="4655">
                        <c:v>-19.579000000000001</c:v>
                      </c:pt>
                      <c:pt idx="4656">
                        <c:v>-19.635999999999999</c:v>
                      </c:pt>
                      <c:pt idx="4657">
                        <c:v>-19.489000000000001</c:v>
                      </c:pt>
                      <c:pt idx="4658">
                        <c:v>-19.555</c:v>
                      </c:pt>
                      <c:pt idx="4659">
                        <c:v>-19.548999999999999</c:v>
                      </c:pt>
                      <c:pt idx="4660">
                        <c:v>-19.591000000000001</c:v>
                      </c:pt>
                      <c:pt idx="4661">
                        <c:v>-19.585000000000001</c:v>
                      </c:pt>
                      <c:pt idx="4662">
                        <c:v>-19.536999999999999</c:v>
                      </c:pt>
                      <c:pt idx="4663">
                        <c:v>-19.681999999999999</c:v>
                      </c:pt>
                      <c:pt idx="4664">
                        <c:v>-19.765999999999998</c:v>
                      </c:pt>
                      <c:pt idx="4665">
                        <c:v>-19.66</c:v>
                      </c:pt>
                      <c:pt idx="4666">
                        <c:v>-19.614999999999998</c:v>
                      </c:pt>
                      <c:pt idx="4667">
                        <c:v>-19.477</c:v>
                      </c:pt>
                      <c:pt idx="4668">
                        <c:v>-19.702999999999999</c:v>
                      </c:pt>
                      <c:pt idx="4669">
                        <c:v>-19.763000000000002</c:v>
                      </c:pt>
                      <c:pt idx="4670">
                        <c:v>-19.667000000000002</c:v>
                      </c:pt>
                      <c:pt idx="4671">
                        <c:v>-19.645</c:v>
                      </c:pt>
                      <c:pt idx="4672">
                        <c:v>-19.611999999999998</c:v>
                      </c:pt>
                      <c:pt idx="4673">
                        <c:v>-19.873999999999999</c:v>
                      </c:pt>
                      <c:pt idx="4674">
                        <c:v>-19.795999999999999</c:v>
                      </c:pt>
                      <c:pt idx="4675">
                        <c:v>-19.777999999999999</c:v>
                      </c:pt>
                      <c:pt idx="4676">
                        <c:v>-19.82</c:v>
                      </c:pt>
                      <c:pt idx="4677">
                        <c:v>-19.745000000000001</c:v>
                      </c:pt>
                      <c:pt idx="4678">
                        <c:v>-19.681999999999999</c:v>
                      </c:pt>
                      <c:pt idx="4679">
                        <c:v>-19.802</c:v>
                      </c:pt>
                      <c:pt idx="4680">
                        <c:v>-19.765999999999998</c:v>
                      </c:pt>
                      <c:pt idx="4681">
                        <c:v>-19.814</c:v>
                      </c:pt>
                      <c:pt idx="4682">
                        <c:v>-19.808</c:v>
                      </c:pt>
                      <c:pt idx="4683">
                        <c:v>-19.684999999999999</c:v>
                      </c:pt>
                      <c:pt idx="4684">
                        <c:v>-19.696999999999999</c:v>
                      </c:pt>
                      <c:pt idx="4685">
                        <c:v>-19.777999999999999</c:v>
                      </c:pt>
                      <c:pt idx="4686">
                        <c:v>-19.760000000000002</c:v>
                      </c:pt>
                      <c:pt idx="4687">
                        <c:v>-19.901</c:v>
                      </c:pt>
                      <c:pt idx="4688">
                        <c:v>-19.798999999999999</c:v>
                      </c:pt>
                      <c:pt idx="4689">
                        <c:v>-19.690999999999999</c:v>
                      </c:pt>
                      <c:pt idx="4690">
                        <c:v>-19.724</c:v>
                      </c:pt>
                      <c:pt idx="4691">
                        <c:v>-19.841000000000001</c:v>
                      </c:pt>
                      <c:pt idx="4692">
                        <c:v>-19.885999999999999</c:v>
                      </c:pt>
                      <c:pt idx="4693">
                        <c:v>-19.885999999999999</c:v>
                      </c:pt>
                      <c:pt idx="4694">
                        <c:v>-19.792999999999999</c:v>
                      </c:pt>
                      <c:pt idx="4695">
                        <c:v>-19.850000000000001</c:v>
                      </c:pt>
                      <c:pt idx="4696">
                        <c:v>-19.847000000000001</c:v>
                      </c:pt>
                      <c:pt idx="4697">
                        <c:v>-19.904</c:v>
                      </c:pt>
                      <c:pt idx="4698">
                        <c:v>-19.876999999999999</c:v>
                      </c:pt>
                      <c:pt idx="4699">
                        <c:v>-19.850000000000001</c:v>
                      </c:pt>
                      <c:pt idx="4700">
                        <c:v>-19.954999999999998</c:v>
                      </c:pt>
                      <c:pt idx="4701">
                        <c:v>-19.832000000000001</c:v>
                      </c:pt>
                      <c:pt idx="4702">
                        <c:v>-19.696999999999999</c:v>
                      </c:pt>
                      <c:pt idx="4703">
                        <c:v>-19.795999999999999</c:v>
                      </c:pt>
                      <c:pt idx="4704">
                        <c:v>-19.913</c:v>
                      </c:pt>
                      <c:pt idx="4705">
                        <c:v>-19.898</c:v>
                      </c:pt>
                      <c:pt idx="4706">
                        <c:v>-19.931000000000001</c:v>
                      </c:pt>
                      <c:pt idx="4707">
                        <c:v>-19.817</c:v>
                      </c:pt>
                      <c:pt idx="4708">
                        <c:v>-19.891999999999999</c:v>
                      </c:pt>
                      <c:pt idx="4709">
                        <c:v>-19.937000000000001</c:v>
                      </c:pt>
                      <c:pt idx="4710">
                        <c:v>-19.963999999999999</c:v>
                      </c:pt>
                      <c:pt idx="4711">
                        <c:v>-19.991</c:v>
                      </c:pt>
                      <c:pt idx="4712">
                        <c:v>-19.913</c:v>
                      </c:pt>
                      <c:pt idx="4713">
                        <c:v>-19.963999999999999</c:v>
                      </c:pt>
                      <c:pt idx="4714">
                        <c:v>-19.859000000000002</c:v>
                      </c:pt>
                      <c:pt idx="4715">
                        <c:v>-19.978999999999999</c:v>
                      </c:pt>
                      <c:pt idx="4716">
                        <c:v>-19.882999999999999</c:v>
                      </c:pt>
                      <c:pt idx="4717">
                        <c:v>-19.946000000000002</c:v>
                      </c:pt>
                      <c:pt idx="4718">
                        <c:v>-19.966999999999999</c:v>
                      </c:pt>
                      <c:pt idx="4719">
                        <c:v>-19.966999999999999</c:v>
                      </c:pt>
                      <c:pt idx="4720">
                        <c:v>-19.931000000000001</c:v>
                      </c:pt>
                      <c:pt idx="4721">
                        <c:v>-19.954999999999998</c:v>
                      </c:pt>
                      <c:pt idx="4722">
                        <c:v>-19.984999999999999</c:v>
                      </c:pt>
                      <c:pt idx="4723">
                        <c:v>-19.978999999999999</c:v>
                      </c:pt>
                      <c:pt idx="4724">
                        <c:v>-20.018000000000001</c:v>
                      </c:pt>
                      <c:pt idx="4725">
                        <c:v>-19.901</c:v>
                      </c:pt>
                      <c:pt idx="4726">
                        <c:v>-19.960999999999999</c:v>
                      </c:pt>
                      <c:pt idx="4727">
                        <c:v>-19.994</c:v>
                      </c:pt>
                      <c:pt idx="4728">
                        <c:v>-19.907</c:v>
                      </c:pt>
                      <c:pt idx="4729">
                        <c:v>-20.033000000000001</c:v>
                      </c:pt>
                      <c:pt idx="4730">
                        <c:v>-20.021000000000001</c:v>
                      </c:pt>
                      <c:pt idx="4731">
                        <c:v>-19.885999999999999</c:v>
                      </c:pt>
                      <c:pt idx="4732">
                        <c:v>-19.931000000000001</c:v>
                      </c:pt>
                      <c:pt idx="4733">
                        <c:v>-19.981999999999999</c:v>
                      </c:pt>
                      <c:pt idx="4734">
                        <c:v>-19.981999999999999</c:v>
                      </c:pt>
                      <c:pt idx="4735">
                        <c:v>-19.780999999999999</c:v>
                      </c:pt>
                      <c:pt idx="4736">
                        <c:v>-20.021000000000001</c:v>
                      </c:pt>
                      <c:pt idx="4737">
                        <c:v>-20.081</c:v>
                      </c:pt>
                      <c:pt idx="4738">
                        <c:v>-20.056999999999999</c:v>
                      </c:pt>
                      <c:pt idx="4739">
                        <c:v>-20.093</c:v>
                      </c:pt>
                      <c:pt idx="4740">
                        <c:v>-20.12</c:v>
                      </c:pt>
                      <c:pt idx="4741">
                        <c:v>-20.09</c:v>
                      </c:pt>
                      <c:pt idx="4742">
                        <c:v>-19.952000000000002</c:v>
                      </c:pt>
                      <c:pt idx="4743">
                        <c:v>-20.009</c:v>
                      </c:pt>
                      <c:pt idx="4744">
                        <c:v>-20.015000000000001</c:v>
                      </c:pt>
                      <c:pt idx="4745">
                        <c:v>-20.084</c:v>
                      </c:pt>
                      <c:pt idx="4746">
                        <c:v>-20.081</c:v>
                      </c:pt>
                      <c:pt idx="4747">
                        <c:v>-19.988</c:v>
                      </c:pt>
                      <c:pt idx="4748">
                        <c:v>-19.248999999999999</c:v>
                      </c:pt>
                      <c:pt idx="4749">
                        <c:v>-18.239999999999998</c:v>
                      </c:pt>
                      <c:pt idx="4750">
                        <c:v>-17.507000000000001</c:v>
                      </c:pt>
                      <c:pt idx="4751">
                        <c:v>-17.036000000000001</c:v>
                      </c:pt>
                      <c:pt idx="4752">
                        <c:v>-16.57</c:v>
                      </c:pt>
                      <c:pt idx="4753">
                        <c:v>-16.204999999999998</c:v>
                      </c:pt>
                      <c:pt idx="4754">
                        <c:v>-15.901</c:v>
                      </c:pt>
                      <c:pt idx="4755">
                        <c:v>-15.68</c:v>
                      </c:pt>
                      <c:pt idx="4756">
                        <c:v>-15.468</c:v>
                      </c:pt>
                      <c:pt idx="4757">
                        <c:v>-15.262</c:v>
                      </c:pt>
                      <c:pt idx="4758">
                        <c:v>-15.2</c:v>
                      </c:pt>
                      <c:pt idx="4759">
                        <c:v>-15.009</c:v>
                      </c:pt>
                      <c:pt idx="4760">
                        <c:v>-14.956</c:v>
                      </c:pt>
                      <c:pt idx="4761">
                        <c:v>-14.82</c:v>
                      </c:pt>
                      <c:pt idx="4762">
                        <c:v>-14.794</c:v>
                      </c:pt>
                      <c:pt idx="4763">
                        <c:v>-14.637</c:v>
                      </c:pt>
                      <c:pt idx="4764">
                        <c:v>-14.496</c:v>
                      </c:pt>
                      <c:pt idx="4765">
                        <c:v>-14.378</c:v>
                      </c:pt>
                      <c:pt idx="4766">
                        <c:v>-14.413</c:v>
                      </c:pt>
                      <c:pt idx="4767">
                        <c:v>-14.154</c:v>
                      </c:pt>
                      <c:pt idx="4768">
                        <c:v>-14.101000000000001</c:v>
                      </c:pt>
                      <c:pt idx="4769">
                        <c:v>-13.942</c:v>
                      </c:pt>
                      <c:pt idx="4770">
                        <c:v>-14.032999999999999</c:v>
                      </c:pt>
                      <c:pt idx="4771">
                        <c:v>-13.91</c:v>
                      </c:pt>
                      <c:pt idx="4772">
                        <c:v>-13.759</c:v>
                      </c:pt>
                      <c:pt idx="4773">
                        <c:v>-13.577</c:v>
                      </c:pt>
                      <c:pt idx="4774">
                        <c:v>-13.494</c:v>
                      </c:pt>
                      <c:pt idx="4775">
                        <c:v>-13.414999999999999</c:v>
                      </c:pt>
                      <c:pt idx="4776">
                        <c:v>-13.432</c:v>
                      </c:pt>
                      <c:pt idx="4777">
                        <c:v>-13.337999999999999</c:v>
                      </c:pt>
                      <c:pt idx="4778">
                        <c:v>-15.523999999999999</c:v>
                      </c:pt>
                      <c:pt idx="4779">
                        <c:v>-16.588000000000001</c:v>
                      </c:pt>
                      <c:pt idx="4780">
                        <c:v>-16.954999999999998</c:v>
                      </c:pt>
                      <c:pt idx="4781">
                        <c:v>-17.186</c:v>
                      </c:pt>
                      <c:pt idx="4782">
                        <c:v>-17.228000000000002</c:v>
                      </c:pt>
                      <c:pt idx="4783">
                        <c:v>-17.425999999999998</c:v>
                      </c:pt>
                      <c:pt idx="4784">
                        <c:v>-17.66</c:v>
                      </c:pt>
                      <c:pt idx="4785">
                        <c:v>-17.763000000000002</c:v>
                      </c:pt>
                      <c:pt idx="4786">
                        <c:v>-17.795999999999999</c:v>
                      </c:pt>
                      <c:pt idx="4787">
                        <c:v>-18.018000000000001</c:v>
                      </c:pt>
                      <c:pt idx="4788">
                        <c:v>-17.954999999999998</c:v>
                      </c:pt>
                      <c:pt idx="4789">
                        <c:v>-18.050999999999998</c:v>
                      </c:pt>
                      <c:pt idx="4790">
                        <c:v>-18.303000000000001</c:v>
                      </c:pt>
                      <c:pt idx="4791">
                        <c:v>-18.315000000000001</c:v>
                      </c:pt>
                      <c:pt idx="4792">
                        <c:v>-18.228000000000002</c:v>
                      </c:pt>
                      <c:pt idx="4793">
                        <c:v>-18.417000000000002</c:v>
                      </c:pt>
                      <c:pt idx="4794">
                        <c:v>-18.492000000000001</c:v>
                      </c:pt>
                      <c:pt idx="4795">
                        <c:v>-18.510000000000002</c:v>
                      </c:pt>
                      <c:pt idx="4796">
                        <c:v>-18.641999999999999</c:v>
                      </c:pt>
                      <c:pt idx="4797">
                        <c:v>-18.588000000000001</c:v>
                      </c:pt>
                      <c:pt idx="4798">
                        <c:v>-18.73</c:v>
                      </c:pt>
                      <c:pt idx="4799">
                        <c:v>-18.641999999999999</c:v>
                      </c:pt>
                      <c:pt idx="4800">
                        <c:v>-18.771999999999998</c:v>
                      </c:pt>
                      <c:pt idx="4801">
                        <c:v>-18.768999999999998</c:v>
                      </c:pt>
                      <c:pt idx="4802">
                        <c:v>-18.783999999999999</c:v>
                      </c:pt>
                      <c:pt idx="4803">
                        <c:v>-18.853000000000002</c:v>
                      </c:pt>
                      <c:pt idx="4804">
                        <c:v>-18.946000000000002</c:v>
                      </c:pt>
                      <c:pt idx="4805">
                        <c:v>-19.036000000000001</c:v>
                      </c:pt>
                      <c:pt idx="4806">
                        <c:v>-19.213000000000001</c:v>
                      </c:pt>
                      <c:pt idx="4807">
                        <c:v>-19.074000000000002</c:v>
                      </c:pt>
                      <c:pt idx="4808">
                        <c:v>-18.984999999999999</c:v>
                      </c:pt>
                      <c:pt idx="4809">
                        <c:v>-19.116</c:v>
                      </c:pt>
                      <c:pt idx="4810">
                        <c:v>-19.146999999999998</c:v>
                      </c:pt>
                      <c:pt idx="4811">
                        <c:v>-19.341999999999999</c:v>
                      </c:pt>
                      <c:pt idx="4812">
                        <c:v>-19.248999999999999</c:v>
                      </c:pt>
                      <c:pt idx="4813">
                        <c:v>-19.452000000000002</c:v>
                      </c:pt>
                      <c:pt idx="4814">
                        <c:v>-19.515999999999998</c:v>
                      </c:pt>
                      <c:pt idx="4815">
                        <c:v>-19.335999999999999</c:v>
                      </c:pt>
                      <c:pt idx="4816">
                        <c:v>-19.387</c:v>
                      </c:pt>
                      <c:pt idx="4817">
                        <c:v>-19.465</c:v>
                      </c:pt>
                      <c:pt idx="4818">
                        <c:v>-19.536999999999999</c:v>
                      </c:pt>
                      <c:pt idx="4819">
                        <c:v>-19.497</c:v>
                      </c:pt>
                      <c:pt idx="4820">
                        <c:v>-19.489000000000001</c:v>
                      </c:pt>
                      <c:pt idx="4821">
                        <c:v>-19.489000000000001</c:v>
                      </c:pt>
                      <c:pt idx="4822">
                        <c:v>-19.492999999999999</c:v>
                      </c:pt>
                      <c:pt idx="4823">
                        <c:v>-19.547000000000001</c:v>
                      </c:pt>
                      <c:pt idx="4824">
                        <c:v>-19.600999999999999</c:v>
                      </c:pt>
                      <c:pt idx="4825">
                        <c:v>-19.591999999999999</c:v>
                      </c:pt>
                      <c:pt idx="4826">
                        <c:v>-19.661000000000001</c:v>
                      </c:pt>
                      <c:pt idx="4827">
                        <c:v>-19.765999999999998</c:v>
                      </c:pt>
                      <c:pt idx="4828">
                        <c:v>-19.760000000000002</c:v>
                      </c:pt>
                      <c:pt idx="4829">
                        <c:v>-19.684999999999999</c:v>
                      </c:pt>
                      <c:pt idx="4830">
                        <c:v>-19.891999999999999</c:v>
                      </c:pt>
                      <c:pt idx="4831">
                        <c:v>-19.873999999999999</c:v>
                      </c:pt>
                      <c:pt idx="4832">
                        <c:v>-19.82</c:v>
                      </c:pt>
                      <c:pt idx="4833">
                        <c:v>-19.808</c:v>
                      </c:pt>
                      <c:pt idx="4834">
                        <c:v>-19.786999999999999</c:v>
                      </c:pt>
                      <c:pt idx="4835">
                        <c:v>-19.751000000000001</c:v>
                      </c:pt>
                      <c:pt idx="4836">
                        <c:v>-19.817</c:v>
                      </c:pt>
                      <c:pt idx="4837">
                        <c:v>-19.777999999999999</c:v>
                      </c:pt>
                      <c:pt idx="4838">
                        <c:v>-19.853000000000002</c:v>
                      </c:pt>
                      <c:pt idx="4839">
                        <c:v>-19.966999999999999</c:v>
                      </c:pt>
                      <c:pt idx="4840">
                        <c:v>-19.972999999999999</c:v>
                      </c:pt>
                      <c:pt idx="4841">
                        <c:v>-19.928000000000001</c:v>
                      </c:pt>
                      <c:pt idx="4842">
                        <c:v>-19.943000000000001</c:v>
                      </c:pt>
                      <c:pt idx="4843">
                        <c:v>-20.003</c:v>
                      </c:pt>
                      <c:pt idx="4844">
                        <c:v>-19.978999999999999</c:v>
                      </c:pt>
                      <c:pt idx="4845">
                        <c:v>-20.053999999999998</c:v>
                      </c:pt>
                      <c:pt idx="4846">
                        <c:v>-20.084</c:v>
                      </c:pt>
                      <c:pt idx="4847">
                        <c:v>-19.952000000000002</c:v>
                      </c:pt>
                      <c:pt idx="4848">
                        <c:v>-19.997</c:v>
                      </c:pt>
                      <c:pt idx="4849">
                        <c:v>-20.146999999999998</c:v>
                      </c:pt>
                      <c:pt idx="4850">
                        <c:v>-20.105</c:v>
                      </c:pt>
                      <c:pt idx="4851">
                        <c:v>-20.062999999999999</c:v>
                      </c:pt>
                      <c:pt idx="4852">
                        <c:v>-20.132000000000001</c:v>
                      </c:pt>
                      <c:pt idx="4853">
                        <c:v>-20.140999999999998</c:v>
                      </c:pt>
                      <c:pt idx="4854">
                        <c:v>-20.116</c:v>
                      </c:pt>
                      <c:pt idx="4855">
                        <c:v>-20.097000000000001</c:v>
                      </c:pt>
                      <c:pt idx="4856">
                        <c:v>-20.082999999999998</c:v>
                      </c:pt>
                      <c:pt idx="4857">
                        <c:v>-20.196000000000002</c:v>
                      </c:pt>
                      <c:pt idx="4858">
                        <c:v>-20.2</c:v>
                      </c:pt>
                      <c:pt idx="4859">
                        <c:v>-20.158999999999999</c:v>
                      </c:pt>
                      <c:pt idx="4860">
                        <c:v>-20.161000000000001</c:v>
                      </c:pt>
                      <c:pt idx="4861">
                        <c:v>-20.219000000000001</c:v>
                      </c:pt>
                      <c:pt idx="4862">
                        <c:v>-20.3</c:v>
                      </c:pt>
                      <c:pt idx="4863">
                        <c:v>-20.294</c:v>
                      </c:pt>
                      <c:pt idx="4864">
                        <c:v>-20.477</c:v>
                      </c:pt>
                      <c:pt idx="4865">
                        <c:v>-20.363</c:v>
                      </c:pt>
                      <c:pt idx="4866">
                        <c:v>-20.102</c:v>
                      </c:pt>
                      <c:pt idx="4867">
                        <c:v>-19.335999999999999</c:v>
                      </c:pt>
                      <c:pt idx="4868">
                        <c:v>-18.428999999999998</c:v>
                      </c:pt>
                      <c:pt idx="4869">
                        <c:v>-17.792999999999999</c:v>
                      </c:pt>
                      <c:pt idx="4870">
                        <c:v>-17.350999999999999</c:v>
                      </c:pt>
                      <c:pt idx="4871">
                        <c:v>-16.975999999999999</c:v>
                      </c:pt>
                      <c:pt idx="4872">
                        <c:v>-16.515000000000001</c:v>
                      </c:pt>
                      <c:pt idx="4873">
                        <c:v>-16.239999999999998</c:v>
                      </c:pt>
                      <c:pt idx="4874">
                        <c:v>-15.867000000000001</c:v>
                      </c:pt>
                      <c:pt idx="4875">
                        <c:v>-15.699</c:v>
                      </c:pt>
                      <c:pt idx="4876">
                        <c:v>-15.586</c:v>
                      </c:pt>
                      <c:pt idx="4877">
                        <c:v>-15.471</c:v>
                      </c:pt>
                      <c:pt idx="4878">
                        <c:v>-15.287000000000001</c:v>
                      </c:pt>
                      <c:pt idx="4879">
                        <c:v>-15.086</c:v>
                      </c:pt>
                      <c:pt idx="4880">
                        <c:v>-15.042999999999999</c:v>
                      </c:pt>
                      <c:pt idx="4881">
                        <c:v>-14.926</c:v>
                      </c:pt>
                      <c:pt idx="4882">
                        <c:v>-14.862</c:v>
                      </c:pt>
                      <c:pt idx="4883">
                        <c:v>-14.753</c:v>
                      </c:pt>
                      <c:pt idx="4884">
                        <c:v>-14.676</c:v>
                      </c:pt>
                      <c:pt idx="4885">
                        <c:v>-14.59</c:v>
                      </c:pt>
                      <c:pt idx="4886">
                        <c:v>-14.452</c:v>
                      </c:pt>
                      <c:pt idx="4887">
                        <c:v>-14.602</c:v>
                      </c:pt>
                      <c:pt idx="4888">
                        <c:v>-14.39</c:v>
                      </c:pt>
                      <c:pt idx="4889">
                        <c:v>-14.205</c:v>
                      </c:pt>
                      <c:pt idx="4890">
                        <c:v>-14.071999999999999</c:v>
                      </c:pt>
                      <c:pt idx="4891">
                        <c:v>-14.137</c:v>
                      </c:pt>
                      <c:pt idx="4892">
                        <c:v>-13.978</c:v>
                      </c:pt>
                      <c:pt idx="4893">
                        <c:v>-13.907</c:v>
                      </c:pt>
                      <c:pt idx="4894">
                        <c:v>-13.972</c:v>
                      </c:pt>
                      <c:pt idx="4895">
                        <c:v>-13.664999999999999</c:v>
                      </c:pt>
                      <c:pt idx="4896">
                        <c:v>-13.664999999999999</c:v>
                      </c:pt>
                      <c:pt idx="4897">
                        <c:v>-13.641999999999999</c:v>
                      </c:pt>
                      <c:pt idx="4898">
                        <c:v>-13.433</c:v>
                      </c:pt>
                      <c:pt idx="4899">
                        <c:v>-15.395</c:v>
                      </c:pt>
                      <c:pt idx="4900">
                        <c:v>-16.594999999999999</c:v>
                      </c:pt>
                      <c:pt idx="4901">
                        <c:v>-16.954999999999998</c:v>
                      </c:pt>
                      <c:pt idx="4902">
                        <c:v>-17.231000000000002</c:v>
                      </c:pt>
                      <c:pt idx="4903">
                        <c:v>-17.64</c:v>
                      </c:pt>
                      <c:pt idx="4904">
                        <c:v>-17.741</c:v>
                      </c:pt>
                      <c:pt idx="4905">
                        <c:v>-17.864000000000001</c:v>
                      </c:pt>
                      <c:pt idx="4906">
                        <c:v>-17.882000000000001</c:v>
                      </c:pt>
                      <c:pt idx="4907">
                        <c:v>-18.033000000000001</c:v>
                      </c:pt>
                      <c:pt idx="4908">
                        <c:v>-18.119</c:v>
                      </c:pt>
                      <c:pt idx="4909">
                        <c:v>-18.306999999999999</c:v>
                      </c:pt>
                      <c:pt idx="4910">
                        <c:v>-18.248999999999999</c:v>
                      </c:pt>
                      <c:pt idx="4911">
                        <c:v>-18.335999999999999</c:v>
                      </c:pt>
                      <c:pt idx="4912">
                        <c:v>-18.616</c:v>
                      </c:pt>
                      <c:pt idx="4913">
                        <c:v>-18.73</c:v>
                      </c:pt>
                      <c:pt idx="4914">
                        <c:v>-18.684999999999999</c:v>
                      </c:pt>
                      <c:pt idx="4915">
                        <c:v>-18.805</c:v>
                      </c:pt>
                      <c:pt idx="4916">
                        <c:v>-18.904</c:v>
                      </c:pt>
                      <c:pt idx="4917">
                        <c:v>-18.853000000000002</c:v>
                      </c:pt>
                      <c:pt idx="4918">
                        <c:v>-18.984999999999999</c:v>
                      </c:pt>
                      <c:pt idx="4919">
                        <c:v>-18.873999999999999</c:v>
                      </c:pt>
                      <c:pt idx="4920">
                        <c:v>-19.074999999999999</c:v>
                      </c:pt>
                      <c:pt idx="4921">
                        <c:v>-19.105</c:v>
                      </c:pt>
                      <c:pt idx="4922">
                        <c:v>-19.265000000000001</c:v>
                      </c:pt>
                      <c:pt idx="4923">
                        <c:v>-19.260999999999999</c:v>
                      </c:pt>
                      <c:pt idx="4924">
                        <c:v>-19.375</c:v>
                      </c:pt>
                      <c:pt idx="4925">
                        <c:v>-19.396999999999998</c:v>
                      </c:pt>
                      <c:pt idx="4926">
                        <c:v>-19.358000000000001</c:v>
                      </c:pt>
                      <c:pt idx="4927">
                        <c:v>-19.352</c:v>
                      </c:pt>
                      <c:pt idx="4928">
                        <c:v>-19.457000000000001</c:v>
                      </c:pt>
                      <c:pt idx="4929">
                        <c:v>-19.373000000000001</c:v>
                      </c:pt>
                      <c:pt idx="4930">
                        <c:v>-19.643999999999998</c:v>
                      </c:pt>
                      <c:pt idx="4931">
                        <c:v>-19.518999999999998</c:v>
                      </c:pt>
                      <c:pt idx="4932">
                        <c:v>-19.63</c:v>
                      </c:pt>
                      <c:pt idx="4933">
                        <c:v>-19.565999999999999</c:v>
                      </c:pt>
                      <c:pt idx="4934">
                        <c:v>-19.754000000000001</c:v>
                      </c:pt>
                      <c:pt idx="4935">
                        <c:v>-19.946000000000002</c:v>
                      </c:pt>
                      <c:pt idx="4936">
                        <c:v>-19.771999999999998</c:v>
                      </c:pt>
                      <c:pt idx="4937">
                        <c:v>-19.808</c:v>
                      </c:pt>
                      <c:pt idx="4938">
                        <c:v>-19.795999999999999</c:v>
                      </c:pt>
                      <c:pt idx="4939">
                        <c:v>-19.895</c:v>
                      </c:pt>
                      <c:pt idx="4940">
                        <c:v>-19.856000000000002</c:v>
                      </c:pt>
                      <c:pt idx="4941">
                        <c:v>-19.907</c:v>
                      </c:pt>
                      <c:pt idx="4942">
                        <c:v>-19.844000000000001</c:v>
                      </c:pt>
                      <c:pt idx="4943">
                        <c:v>-19.867999999999999</c:v>
                      </c:pt>
                      <c:pt idx="4944">
                        <c:v>-19.963999999999999</c:v>
                      </c:pt>
                      <c:pt idx="4945">
                        <c:v>-19.882999999999999</c:v>
                      </c:pt>
                      <c:pt idx="4946">
                        <c:v>-20.021000000000001</c:v>
                      </c:pt>
                      <c:pt idx="4947">
                        <c:v>-20.105</c:v>
                      </c:pt>
                      <c:pt idx="4948">
                        <c:v>-20.081</c:v>
                      </c:pt>
                      <c:pt idx="4949">
                        <c:v>-20.053999999999998</c:v>
                      </c:pt>
                      <c:pt idx="4950">
                        <c:v>-20.166</c:v>
                      </c:pt>
                      <c:pt idx="4951">
                        <c:v>-20.138999999999999</c:v>
                      </c:pt>
                      <c:pt idx="4952">
                        <c:v>-20.206</c:v>
                      </c:pt>
                      <c:pt idx="4953">
                        <c:v>-20.256</c:v>
                      </c:pt>
                      <c:pt idx="4954">
                        <c:v>-20.268000000000001</c:v>
                      </c:pt>
                      <c:pt idx="4955">
                        <c:v>-20.268000000000001</c:v>
                      </c:pt>
                      <c:pt idx="4956">
                        <c:v>-20.358000000000001</c:v>
                      </c:pt>
                      <c:pt idx="4957">
                        <c:v>-20.344999999999999</c:v>
                      </c:pt>
                      <c:pt idx="4958">
                        <c:v>-20.420999999999999</c:v>
                      </c:pt>
                      <c:pt idx="4959">
                        <c:v>-20.411999999999999</c:v>
                      </c:pt>
                      <c:pt idx="4960">
                        <c:v>-20.529</c:v>
                      </c:pt>
                      <c:pt idx="4961">
                        <c:v>-20.457000000000001</c:v>
                      </c:pt>
                      <c:pt idx="4962">
                        <c:v>-20.516999999999999</c:v>
                      </c:pt>
                      <c:pt idx="4963">
                        <c:v>-20.420999999999999</c:v>
                      </c:pt>
                      <c:pt idx="4964">
                        <c:v>-20.547000000000001</c:v>
                      </c:pt>
                      <c:pt idx="4965">
                        <c:v>-20.295000000000002</c:v>
                      </c:pt>
                      <c:pt idx="4966">
                        <c:v>-19.28</c:v>
                      </c:pt>
                      <c:pt idx="4967">
                        <c:v>-18.516999999999999</c:v>
                      </c:pt>
                      <c:pt idx="4968">
                        <c:v>-18</c:v>
                      </c:pt>
                      <c:pt idx="4969">
                        <c:v>-17.37</c:v>
                      </c:pt>
                      <c:pt idx="4970">
                        <c:v>-17.033000000000001</c:v>
                      </c:pt>
                      <c:pt idx="4971">
                        <c:v>-16.670000000000002</c:v>
                      </c:pt>
                      <c:pt idx="4972">
                        <c:v>-16.442</c:v>
                      </c:pt>
                      <c:pt idx="4973">
                        <c:v>-16.225999999999999</c:v>
                      </c:pt>
                      <c:pt idx="4974">
                        <c:v>-16.023</c:v>
                      </c:pt>
                      <c:pt idx="4975">
                        <c:v>-15.792999999999999</c:v>
                      </c:pt>
                      <c:pt idx="4976">
                        <c:v>-15.749000000000001</c:v>
                      </c:pt>
                      <c:pt idx="4977">
                        <c:v>-15.504</c:v>
                      </c:pt>
                      <c:pt idx="4978">
                        <c:v>-15.442</c:v>
                      </c:pt>
                      <c:pt idx="4979">
                        <c:v>-15.356</c:v>
                      </c:pt>
                      <c:pt idx="4980">
                        <c:v>-15.263</c:v>
                      </c:pt>
                      <c:pt idx="4981">
                        <c:v>-15.183</c:v>
                      </c:pt>
                      <c:pt idx="4982">
                        <c:v>-15.015000000000001</c:v>
                      </c:pt>
                      <c:pt idx="4983">
                        <c:v>-14.952999999999999</c:v>
                      </c:pt>
                      <c:pt idx="4984">
                        <c:v>-14.872999999999999</c:v>
                      </c:pt>
                      <c:pt idx="4985">
                        <c:v>-14.664</c:v>
                      </c:pt>
                      <c:pt idx="4986">
                        <c:v>-14.72</c:v>
                      </c:pt>
                      <c:pt idx="4987">
                        <c:v>-14.680999999999999</c:v>
                      </c:pt>
                      <c:pt idx="4988">
                        <c:v>-14.579000000000001</c:v>
                      </c:pt>
                      <c:pt idx="4989">
                        <c:v>-14.585000000000001</c:v>
                      </c:pt>
                      <c:pt idx="4990">
                        <c:v>-14.367000000000001</c:v>
                      </c:pt>
                      <c:pt idx="4991">
                        <c:v>-14.323</c:v>
                      </c:pt>
                      <c:pt idx="4992">
                        <c:v>-14.237</c:v>
                      </c:pt>
                      <c:pt idx="4993">
                        <c:v>-14.084</c:v>
                      </c:pt>
                      <c:pt idx="4994">
                        <c:v>-14.01</c:v>
                      </c:pt>
                      <c:pt idx="4995">
                        <c:v>-14.028</c:v>
                      </c:pt>
                      <c:pt idx="4996">
                        <c:v>-13.798</c:v>
                      </c:pt>
                      <c:pt idx="4997">
                        <c:v>-13.833</c:v>
                      </c:pt>
                      <c:pt idx="4998">
                        <c:v>-13.648</c:v>
                      </c:pt>
                      <c:pt idx="4999">
                        <c:v>-13.683</c:v>
                      </c:pt>
                      <c:pt idx="5000">
                        <c:v>-14.401999999999999</c:v>
                      </c:pt>
                      <c:pt idx="5001">
                        <c:v>-16.045999999999999</c:v>
                      </c:pt>
                      <c:pt idx="5002">
                        <c:v>-16.898</c:v>
                      </c:pt>
                      <c:pt idx="5003">
                        <c:v>-17.402999999999999</c:v>
                      </c:pt>
                      <c:pt idx="5004">
                        <c:v>-17.61</c:v>
                      </c:pt>
                      <c:pt idx="5005">
                        <c:v>-17.628</c:v>
                      </c:pt>
                      <c:pt idx="5006">
                        <c:v>-17.795999999999999</c:v>
                      </c:pt>
                      <c:pt idx="5007">
                        <c:v>-17.948</c:v>
                      </c:pt>
                      <c:pt idx="5008">
                        <c:v>-18.084</c:v>
                      </c:pt>
                      <c:pt idx="5009">
                        <c:v>-18.190000000000001</c:v>
                      </c:pt>
                      <c:pt idx="5010">
                        <c:v>-18.387</c:v>
                      </c:pt>
                      <c:pt idx="5011">
                        <c:v>-18.436</c:v>
                      </c:pt>
                      <c:pt idx="5012">
                        <c:v>-18.472000000000001</c:v>
                      </c:pt>
                      <c:pt idx="5013">
                        <c:v>-17.556000000000001</c:v>
                      </c:pt>
                      <c:pt idx="5014">
                        <c:v>-16.73</c:v>
                      </c:pt>
                      <c:pt idx="5015">
                        <c:v>-15.993</c:v>
                      </c:pt>
                      <c:pt idx="5016">
                        <c:v>-15.428000000000001</c:v>
                      </c:pt>
                      <c:pt idx="5017">
                        <c:v>-14.888</c:v>
                      </c:pt>
                      <c:pt idx="5018">
                        <c:v>-14.555</c:v>
                      </c:pt>
                      <c:pt idx="5019">
                        <c:v>-14.255000000000001</c:v>
                      </c:pt>
                      <c:pt idx="5020">
                        <c:v>-13.919</c:v>
                      </c:pt>
                      <c:pt idx="5021">
                        <c:v>-13.795</c:v>
                      </c:pt>
                      <c:pt idx="5022">
                        <c:v>-13.554</c:v>
                      </c:pt>
                      <c:pt idx="5023">
                        <c:v>-13.433</c:v>
                      </c:pt>
                      <c:pt idx="5024">
                        <c:v>-13.285</c:v>
                      </c:pt>
                      <c:pt idx="5025">
                        <c:v>-13.15</c:v>
                      </c:pt>
                      <c:pt idx="5026">
                        <c:v>-13.194000000000001</c:v>
                      </c:pt>
                      <c:pt idx="5027">
                        <c:v>-12.897</c:v>
                      </c:pt>
                      <c:pt idx="5028">
                        <c:v>-12.984999999999999</c:v>
                      </c:pt>
                      <c:pt idx="5029">
                        <c:v>-12.932</c:v>
                      </c:pt>
                      <c:pt idx="5030">
                        <c:v>-12.781000000000001</c:v>
                      </c:pt>
                      <c:pt idx="5031">
                        <c:v>-12.707000000000001</c:v>
                      </c:pt>
                      <c:pt idx="5032">
                        <c:v>-12.733000000000001</c:v>
                      </c:pt>
                      <c:pt idx="5033">
                        <c:v>-12.506</c:v>
                      </c:pt>
                      <c:pt idx="5034">
                        <c:v>-12.407</c:v>
                      </c:pt>
                      <c:pt idx="5035">
                        <c:v>-12.366</c:v>
                      </c:pt>
                      <c:pt idx="5036">
                        <c:v>-12.125</c:v>
                      </c:pt>
                      <c:pt idx="5037">
                        <c:v>-12.198</c:v>
                      </c:pt>
                      <c:pt idx="5038">
                        <c:v>-12.163</c:v>
                      </c:pt>
                      <c:pt idx="5039">
                        <c:v>-12.103999999999999</c:v>
                      </c:pt>
                      <c:pt idx="5040">
                        <c:v>-12.004</c:v>
                      </c:pt>
                      <c:pt idx="5041">
                        <c:v>-11.836</c:v>
                      </c:pt>
                      <c:pt idx="5042">
                        <c:v>-11.65</c:v>
                      </c:pt>
                      <c:pt idx="5043">
                        <c:v>-11.833</c:v>
                      </c:pt>
                      <c:pt idx="5044">
                        <c:v>-11.733000000000001</c:v>
                      </c:pt>
                      <c:pt idx="5045">
                        <c:v>-11.590999999999999</c:v>
                      </c:pt>
                      <c:pt idx="5046">
                        <c:v>-11.574</c:v>
                      </c:pt>
                      <c:pt idx="5047">
                        <c:v>-11.305</c:v>
                      </c:pt>
                      <c:pt idx="5048">
                        <c:v>-11.218</c:v>
                      </c:pt>
                      <c:pt idx="5049">
                        <c:v>-11.18</c:v>
                      </c:pt>
                      <c:pt idx="5050">
                        <c:v>-11.090999999999999</c:v>
                      </c:pt>
                      <c:pt idx="5051">
                        <c:v>-11.074999999999999</c:v>
                      </c:pt>
                      <c:pt idx="5052">
                        <c:v>-10.984999999999999</c:v>
                      </c:pt>
                      <c:pt idx="5053">
                        <c:v>-10.946</c:v>
                      </c:pt>
                      <c:pt idx="5054">
                        <c:v>-10.917999999999999</c:v>
                      </c:pt>
                      <c:pt idx="5055">
                        <c:v>-10.878</c:v>
                      </c:pt>
                      <c:pt idx="5056">
                        <c:v>-10.943</c:v>
                      </c:pt>
                      <c:pt idx="5057">
                        <c:v>-10.701000000000001</c:v>
                      </c:pt>
                      <c:pt idx="5058">
                        <c:v>-10.613</c:v>
                      </c:pt>
                      <c:pt idx="5059">
                        <c:v>-10.536</c:v>
                      </c:pt>
                      <c:pt idx="5060">
                        <c:v>-10.522</c:v>
                      </c:pt>
                      <c:pt idx="5061">
                        <c:v>-10.645</c:v>
                      </c:pt>
                      <c:pt idx="5062">
                        <c:v>-10.468999999999999</c:v>
                      </c:pt>
                      <c:pt idx="5063">
                        <c:v>-10.651</c:v>
                      </c:pt>
                      <c:pt idx="5064">
                        <c:v>-10.282999999999999</c:v>
                      </c:pt>
                      <c:pt idx="5065">
                        <c:v>-10.013999999999999</c:v>
                      </c:pt>
                      <c:pt idx="5066">
                        <c:v>-10.201000000000001</c:v>
                      </c:pt>
                      <c:pt idx="5067">
                        <c:v>-10.526999999999999</c:v>
                      </c:pt>
                      <c:pt idx="5068">
                        <c:v>-10.884</c:v>
                      </c:pt>
                      <c:pt idx="5069">
                        <c:v>-11.24</c:v>
                      </c:pt>
                      <c:pt idx="5070">
                        <c:v>-11.644</c:v>
                      </c:pt>
                      <c:pt idx="5071">
                        <c:v>-11.896000000000001</c:v>
                      </c:pt>
                      <c:pt idx="5072">
                        <c:v>-12.215</c:v>
                      </c:pt>
                      <c:pt idx="5073">
                        <c:v>-12.45</c:v>
                      </c:pt>
                      <c:pt idx="5074">
                        <c:v>-12.717000000000001</c:v>
                      </c:pt>
                      <c:pt idx="5075">
                        <c:v>-12.958</c:v>
                      </c:pt>
                      <c:pt idx="5076">
                        <c:v>-13.276999999999999</c:v>
                      </c:pt>
                      <c:pt idx="5077">
                        <c:v>-13.45</c:v>
                      </c:pt>
                      <c:pt idx="5078">
                        <c:v>-13.627000000000001</c:v>
                      </c:pt>
                      <c:pt idx="5079">
                        <c:v>-13.925000000000001</c:v>
                      </c:pt>
                      <c:pt idx="5080">
                        <c:v>-14.175000000000001</c:v>
                      </c:pt>
                      <c:pt idx="5081">
                        <c:v>-14.398999999999999</c:v>
                      </c:pt>
                      <c:pt idx="5082">
                        <c:v>-14.598000000000001</c:v>
                      </c:pt>
                      <c:pt idx="5083">
                        <c:v>-14.75</c:v>
                      </c:pt>
                      <c:pt idx="5084">
                        <c:v>-14.98</c:v>
                      </c:pt>
                      <c:pt idx="5085">
                        <c:v>-15.061999999999999</c:v>
                      </c:pt>
                      <c:pt idx="5086">
                        <c:v>-15.244999999999999</c:v>
                      </c:pt>
                      <c:pt idx="5087">
                        <c:v>-15.391999999999999</c:v>
                      </c:pt>
                      <c:pt idx="5088">
                        <c:v>-15.598000000000001</c:v>
                      </c:pt>
                      <c:pt idx="5089">
                        <c:v>-15.802</c:v>
                      </c:pt>
                      <c:pt idx="5090">
                        <c:v>-15.887</c:v>
                      </c:pt>
                      <c:pt idx="5091">
                        <c:v>-16.071999999999999</c:v>
                      </c:pt>
                      <c:pt idx="5092">
                        <c:v>-16.023</c:v>
                      </c:pt>
                      <c:pt idx="5093">
                        <c:v>-16.248000000000001</c:v>
                      </c:pt>
                      <c:pt idx="5094">
                        <c:v>-16.356000000000002</c:v>
                      </c:pt>
                      <c:pt idx="5095">
                        <c:v>-16.504999999999999</c:v>
                      </c:pt>
                      <c:pt idx="5096">
                        <c:v>-16.513999999999999</c:v>
                      </c:pt>
                      <c:pt idx="5097">
                        <c:v>-16.661000000000001</c:v>
                      </c:pt>
                      <c:pt idx="5098">
                        <c:v>-16.765999999999998</c:v>
                      </c:pt>
                      <c:pt idx="5099">
                        <c:v>-16.901</c:v>
                      </c:pt>
                      <c:pt idx="5100">
                        <c:v>-17.050999999999998</c:v>
                      </c:pt>
                      <c:pt idx="5101">
                        <c:v>-17.189</c:v>
                      </c:pt>
                      <c:pt idx="5102">
                        <c:v>-17.222000000000001</c:v>
                      </c:pt>
                      <c:pt idx="5103">
                        <c:v>-17.358000000000001</c:v>
                      </c:pt>
                      <c:pt idx="5104">
                        <c:v>-17.443999999999999</c:v>
                      </c:pt>
                      <c:pt idx="5105">
                        <c:v>-17.484000000000002</c:v>
                      </c:pt>
                      <c:pt idx="5106">
                        <c:v>-17.603999999999999</c:v>
                      </c:pt>
                      <c:pt idx="5107">
                        <c:v>-17.693999999999999</c:v>
                      </c:pt>
                      <c:pt idx="5108">
                        <c:v>-17.672999999999998</c:v>
                      </c:pt>
                      <c:pt idx="5109">
                        <c:v>-17.716000000000001</c:v>
                      </c:pt>
                      <c:pt idx="5110">
                        <c:v>-17.863</c:v>
                      </c:pt>
                      <c:pt idx="5111">
                        <c:v>-17.937000000000001</c:v>
                      </c:pt>
                      <c:pt idx="5112">
                        <c:v>-18.006</c:v>
                      </c:pt>
                      <c:pt idx="5113">
                        <c:v>-18.062999999999999</c:v>
                      </c:pt>
                      <c:pt idx="5114">
                        <c:v>-18.186</c:v>
                      </c:pt>
                      <c:pt idx="5115">
                        <c:v>-18.262</c:v>
                      </c:pt>
                      <c:pt idx="5116">
                        <c:v>-18.358000000000001</c:v>
                      </c:pt>
                      <c:pt idx="5117">
                        <c:v>-18.427</c:v>
                      </c:pt>
                      <c:pt idx="5118">
                        <c:v>-18.484000000000002</c:v>
                      </c:pt>
                      <c:pt idx="5119">
                        <c:v>-18.544</c:v>
                      </c:pt>
                      <c:pt idx="5120">
                        <c:v>-18.436</c:v>
                      </c:pt>
                      <c:pt idx="5121">
                        <c:v>-18.652000000000001</c:v>
                      </c:pt>
                      <c:pt idx="5122">
                        <c:v>-18.687999999999999</c:v>
                      </c:pt>
                      <c:pt idx="5123">
                        <c:v>-18.721</c:v>
                      </c:pt>
                      <c:pt idx="5124">
                        <c:v>-18.850000000000001</c:v>
                      </c:pt>
                      <c:pt idx="5125">
                        <c:v>-18.928000000000001</c:v>
                      </c:pt>
                      <c:pt idx="5126">
                        <c:v>-18.901</c:v>
                      </c:pt>
                      <c:pt idx="5127">
                        <c:v>-19.05</c:v>
                      </c:pt>
                      <c:pt idx="5128">
                        <c:v>-19.007000000000001</c:v>
                      </c:pt>
                      <c:pt idx="5129">
                        <c:v>-18.951000000000001</c:v>
                      </c:pt>
                      <c:pt idx="5130">
                        <c:v>-19.042000000000002</c:v>
                      </c:pt>
                      <c:pt idx="5131">
                        <c:v>-19.161999999999999</c:v>
                      </c:pt>
                      <c:pt idx="5132">
                        <c:v>-19.170999999999999</c:v>
                      </c:pt>
                      <c:pt idx="5133">
                        <c:v>-19.262</c:v>
                      </c:pt>
                      <c:pt idx="5134">
                        <c:v>-19.132000000000001</c:v>
                      </c:pt>
                      <c:pt idx="5135">
                        <c:v>-19.309999999999999</c:v>
                      </c:pt>
                      <c:pt idx="5136">
                        <c:v>-19.216999999999999</c:v>
                      </c:pt>
                      <c:pt idx="5137">
                        <c:v>-19.358000000000001</c:v>
                      </c:pt>
                      <c:pt idx="5138">
                        <c:v>-19.43</c:v>
                      </c:pt>
                      <c:pt idx="5139">
                        <c:v>-19.571000000000002</c:v>
                      </c:pt>
                      <c:pt idx="5140">
                        <c:v>-19.532</c:v>
                      </c:pt>
                      <c:pt idx="5141">
                        <c:v>-19.55</c:v>
                      </c:pt>
                      <c:pt idx="5142">
                        <c:v>-19.616</c:v>
                      </c:pt>
                      <c:pt idx="5143">
                        <c:v>-19.661000000000001</c:v>
                      </c:pt>
                      <c:pt idx="5144">
                        <c:v>-19.600999999999999</c:v>
                      </c:pt>
                      <c:pt idx="5145">
                        <c:v>-19.7</c:v>
                      </c:pt>
                      <c:pt idx="5146">
                        <c:v>-19.603999999999999</c:v>
                      </c:pt>
                      <c:pt idx="5147">
                        <c:v>-19.661000000000001</c:v>
                      </c:pt>
                      <c:pt idx="5148">
                        <c:v>-19.681999999999999</c:v>
                      </c:pt>
                      <c:pt idx="5149">
                        <c:v>-19.777999999999999</c:v>
                      </c:pt>
                      <c:pt idx="5150">
                        <c:v>-19.864999999999998</c:v>
                      </c:pt>
                      <c:pt idx="5151">
                        <c:v>-19.850000000000001</c:v>
                      </c:pt>
                      <c:pt idx="5152">
                        <c:v>-19.960999999999999</c:v>
                      </c:pt>
                      <c:pt idx="5153">
                        <c:v>-19.888999999999999</c:v>
                      </c:pt>
                      <c:pt idx="5154">
                        <c:v>-19.952000000000002</c:v>
                      </c:pt>
                      <c:pt idx="5155">
                        <c:v>-19.972999999999999</c:v>
                      </c:pt>
                      <c:pt idx="5156">
                        <c:v>-19.850000000000001</c:v>
                      </c:pt>
                      <c:pt idx="5157">
                        <c:v>-19.920000000000002</c:v>
                      </c:pt>
                      <c:pt idx="5158">
                        <c:v>-20.116</c:v>
                      </c:pt>
                      <c:pt idx="5159">
                        <c:v>-20.062000000000001</c:v>
                      </c:pt>
                      <c:pt idx="5160">
                        <c:v>-20.064</c:v>
                      </c:pt>
                      <c:pt idx="5161">
                        <c:v>-20.238</c:v>
                      </c:pt>
                      <c:pt idx="5162">
                        <c:v>-20.047999999999998</c:v>
                      </c:pt>
                      <c:pt idx="5163">
                        <c:v>-20.088999999999999</c:v>
                      </c:pt>
                      <c:pt idx="5164">
                        <c:v>-20.210999999999999</c:v>
                      </c:pt>
                      <c:pt idx="5165">
                        <c:v>-20.234999999999999</c:v>
                      </c:pt>
                      <c:pt idx="5166">
                        <c:v>-20.234999999999999</c:v>
                      </c:pt>
                      <c:pt idx="5167">
                        <c:v>-20.34</c:v>
                      </c:pt>
                      <c:pt idx="5168">
                        <c:v>-20.358000000000001</c:v>
                      </c:pt>
                      <c:pt idx="5169">
                        <c:v>-20.388000000000002</c:v>
                      </c:pt>
                      <c:pt idx="5170">
                        <c:v>-20.37</c:v>
                      </c:pt>
                      <c:pt idx="5171">
                        <c:v>-20.405999999999999</c:v>
                      </c:pt>
                      <c:pt idx="5172">
                        <c:v>-20.349</c:v>
                      </c:pt>
                      <c:pt idx="5173">
                        <c:v>-20.388000000000002</c:v>
                      </c:pt>
                      <c:pt idx="5174">
                        <c:v>-20.417999999999999</c:v>
                      </c:pt>
                      <c:pt idx="5175">
                        <c:v>-20.469000000000001</c:v>
                      </c:pt>
                      <c:pt idx="5176">
                        <c:v>-20.472000000000001</c:v>
                      </c:pt>
                      <c:pt idx="5177">
                        <c:v>-20.466000000000001</c:v>
                      </c:pt>
                      <c:pt idx="5178">
                        <c:v>-20.498999999999999</c:v>
                      </c:pt>
                      <c:pt idx="5179">
                        <c:v>-20.405999999999999</c:v>
                      </c:pt>
                      <c:pt idx="5180">
                        <c:v>-20.594999999999999</c:v>
                      </c:pt>
                      <c:pt idx="5181">
                        <c:v>-20.631</c:v>
                      </c:pt>
                      <c:pt idx="5182">
                        <c:v>-20.396999999999998</c:v>
                      </c:pt>
                      <c:pt idx="5183">
                        <c:v>-19.690999999999999</c:v>
                      </c:pt>
                      <c:pt idx="5184">
                        <c:v>-18.748000000000001</c:v>
                      </c:pt>
                      <c:pt idx="5185">
                        <c:v>-18.37</c:v>
                      </c:pt>
                      <c:pt idx="5186">
                        <c:v>-17.856000000000002</c:v>
                      </c:pt>
                      <c:pt idx="5187">
                        <c:v>-17.466000000000001</c:v>
                      </c:pt>
                      <c:pt idx="5188">
                        <c:v>-17.18</c:v>
                      </c:pt>
                      <c:pt idx="5189">
                        <c:v>-16.925000000000001</c:v>
                      </c:pt>
                      <c:pt idx="5190">
                        <c:v>-16.622</c:v>
                      </c:pt>
                      <c:pt idx="5191">
                        <c:v>-16.297000000000001</c:v>
                      </c:pt>
                      <c:pt idx="5192">
                        <c:v>-16.170000000000002</c:v>
                      </c:pt>
                      <c:pt idx="5193">
                        <c:v>-15.91</c:v>
                      </c:pt>
                      <c:pt idx="5194">
                        <c:v>-15.762</c:v>
                      </c:pt>
                      <c:pt idx="5195">
                        <c:v>-15.541</c:v>
                      </c:pt>
                      <c:pt idx="5196">
                        <c:v>-15.435</c:v>
                      </c:pt>
                      <c:pt idx="5197">
                        <c:v>-15.406000000000001</c:v>
                      </c:pt>
                      <c:pt idx="5198">
                        <c:v>-15.305</c:v>
                      </c:pt>
                      <c:pt idx="5199">
                        <c:v>-15.119</c:v>
                      </c:pt>
                      <c:pt idx="5200">
                        <c:v>-15.141999999999999</c:v>
                      </c:pt>
                      <c:pt idx="5201">
                        <c:v>-14.925000000000001</c:v>
                      </c:pt>
                      <c:pt idx="5202">
                        <c:v>-14.843</c:v>
                      </c:pt>
                      <c:pt idx="5203">
                        <c:v>-14.897</c:v>
                      </c:pt>
                      <c:pt idx="5204">
                        <c:v>-14.715</c:v>
                      </c:pt>
                      <c:pt idx="5205">
                        <c:v>-14.676</c:v>
                      </c:pt>
                      <c:pt idx="5206">
                        <c:v>-14.553000000000001</c:v>
                      </c:pt>
                      <c:pt idx="5207">
                        <c:v>-14.45</c:v>
                      </c:pt>
                      <c:pt idx="5208">
                        <c:v>-14.263999999999999</c:v>
                      </c:pt>
                      <c:pt idx="5209">
                        <c:v>-14.292999999999999</c:v>
                      </c:pt>
                      <c:pt idx="5210">
                        <c:v>-14.153</c:v>
                      </c:pt>
                      <c:pt idx="5211">
                        <c:v>-14.161</c:v>
                      </c:pt>
                      <c:pt idx="5212">
                        <c:v>-14.106</c:v>
                      </c:pt>
                      <c:pt idx="5213">
                        <c:v>-13.959</c:v>
                      </c:pt>
                      <c:pt idx="5214">
                        <c:v>-14.028</c:v>
                      </c:pt>
                      <c:pt idx="5215">
                        <c:v>-13.853999999999999</c:v>
                      </c:pt>
                      <c:pt idx="5216">
                        <c:v>-15.749000000000001</c:v>
                      </c:pt>
                      <c:pt idx="5217">
                        <c:v>-16.817</c:v>
                      </c:pt>
                      <c:pt idx="5218">
                        <c:v>-17.498999999999999</c:v>
                      </c:pt>
                      <c:pt idx="5219">
                        <c:v>-17.829000000000001</c:v>
                      </c:pt>
                      <c:pt idx="5220">
                        <c:v>-17.943000000000001</c:v>
                      </c:pt>
                      <c:pt idx="5221">
                        <c:v>-18.12</c:v>
                      </c:pt>
                      <c:pt idx="5222">
                        <c:v>-18.138000000000002</c:v>
                      </c:pt>
                      <c:pt idx="5223">
                        <c:v>-18.253</c:v>
                      </c:pt>
                      <c:pt idx="5224">
                        <c:v>-18.364000000000001</c:v>
                      </c:pt>
                      <c:pt idx="5225">
                        <c:v>-18.544</c:v>
                      </c:pt>
                      <c:pt idx="5226">
                        <c:v>-18.637</c:v>
                      </c:pt>
                      <c:pt idx="5227">
                        <c:v>-18.664000000000001</c:v>
                      </c:pt>
                      <c:pt idx="5228">
                        <c:v>-18.859000000000002</c:v>
                      </c:pt>
                      <c:pt idx="5229">
                        <c:v>-18.774999999999999</c:v>
                      </c:pt>
                      <c:pt idx="5230">
                        <c:v>-18.829000000000001</c:v>
                      </c:pt>
                      <c:pt idx="5231">
                        <c:v>-19.132000000000001</c:v>
                      </c:pt>
                      <c:pt idx="5232">
                        <c:v>-19.244</c:v>
                      </c:pt>
                      <c:pt idx="5233">
                        <c:v>-19.186</c:v>
                      </c:pt>
                      <c:pt idx="5234">
                        <c:v>-19.396999999999998</c:v>
                      </c:pt>
                      <c:pt idx="5235">
                        <c:v>-19.427</c:v>
                      </c:pt>
                      <c:pt idx="5236">
                        <c:v>-19.420999999999999</c:v>
                      </c:pt>
                      <c:pt idx="5237">
                        <c:v>-19.513999999999999</c:v>
                      </c:pt>
                      <c:pt idx="5238">
                        <c:v>-19.562000000000001</c:v>
                      </c:pt>
                      <c:pt idx="5239">
                        <c:v>-19.655000000000001</c:v>
                      </c:pt>
                      <c:pt idx="5240">
                        <c:v>-19.815000000000001</c:v>
                      </c:pt>
                      <c:pt idx="5241">
                        <c:v>-19.777000000000001</c:v>
                      </c:pt>
                      <c:pt idx="5242">
                        <c:v>-19.878</c:v>
                      </c:pt>
                      <c:pt idx="5243">
                        <c:v>-19.934999999999999</c:v>
                      </c:pt>
                      <c:pt idx="5244">
                        <c:v>-19.966000000000001</c:v>
                      </c:pt>
                      <c:pt idx="5245">
                        <c:v>-20.129000000000001</c:v>
                      </c:pt>
                      <c:pt idx="5246">
                        <c:v>-20.012</c:v>
                      </c:pt>
                      <c:pt idx="5247">
                        <c:v>-20.062999999999999</c:v>
                      </c:pt>
                      <c:pt idx="5248">
                        <c:v>-20.12</c:v>
                      </c:pt>
                      <c:pt idx="5249">
                        <c:v>-20.087</c:v>
                      </c:pt>
                      <c:pt idx="5250">
                        <c:v>-20.25</c:v>
                      </c:pt>
                      <c:pt idx="5251">
                        <c:v>-20.321999999999999</c:v>
                      </c:pt>
                      <c:pt idx="5252">
                        <c:v>-20.331</c:v>
                      </c:pt>
                      <c:pt idx="5253">
                        <c:v>-20.259</c:v>
                      </c:pt>
                      <c:pt idx="5254">
                        <c:v>-20.315999999999999</c:v>
                      </c:pt>
                      <c:pt idx="5255">
                        <c:v>-20.427</c:v>
                      </c:pt>
                      <c:pt idx="5256">
                        <c:v>-20.436</c:v>
                      </c:pt>
                      <c:pt idx="5257">
                        <c:v>-20.355</c:v>
                      </c:pt>
                      <c:pt idx="5258">
                        <c:v>-20.411999999999999</c:v>
                      </c:pt>
                      <c:pt idx="5259">
                        <c:v>-20.535</c:v>
                      </c:pt>
                      <c:pt idx="5260">
                        <c:v>-20.631</c:v>
                      </c:pt>
                      <c:pt idx="5261">
                        <c:v>-20.588999999999999</c:v>
                      </c:pt>
                      <c:pt idx="5262">
                        <c:v>-20.603999999999999</c:v>
                      </c:pt>
                      <c:pt idx="5263">
                        <c:v>-20.643000000000001</c:v>
                      </c:pt>
                      <c:pt idx="5264">
                        <c:v>-20.622</c:v>
                      </c:pt>
                      <c:pt idx="5265">
                        <c:v>-20.655000000000001</c:v>
                      </c:pt>
                      <c:pt idx="5266">
                        <c:v>-20.126000000000001</c:v>
                      </c:pt>
                      <c:pt idx="5267">
                        <c:v>-19.289000000000001</c:v>
                      </c:pt>
                      <c:pt idx="5268">
                        <c:v>-18.690999999999999</c:v>
                      </c:pt>
                      <c:pt idx="5269">
                        <c:v>-18.285</c:v>
                      </c:pt>
                      <c:pt idx="5270">
                        <c:v>-17.670999999999999</c:v>
                      </c:pt>
                      <c:pt idx="5271">
                        <c:v>-17.306999999999999</c:v>
                      </c:pt>
                      <c:pt idx="5272">
                        <c:v>-17.027999999999999</c:v>
                      </c:pt>
                      <c:pt idx="5273">
                        <c:v>-16.745000000000001</c:v>
                      </c:pt>
                      <c:pt idx="5274">
                        <c:v>-16.530999999999999</c:v>
                      </c:pt>
                      <c:pt idx="5275">
                        <c:v>-16.359000000000002</c:v>
                      </c:pt>
                      <c:pt idx="5276">
                        <c:v>-16.311</c:v>
                      </c:pt>
                      <c:pt idx="5277">
                        <c:v>-16.108000000000001</c:v>
                      </c:pt>
                      <c:pt idx="5278">
                        <c:v>-15.911</c:v>
                      </c:pt>
                      <c:pt idx="5279">
                        <c:v>-15.933999999999999</c:v>
                      </c:pt>
                      <c:pt idx="5280">
                        <c:v>-15.831</c:v>
                      </c:pt>
                      <c:pt idx="5281">
                        <c:v>-15.64</c:v>
                      </c:pt>
                      <c:pt idx="5282">
                        <c:v>-15.542</c:v>
                      </c:pt>
                      <c:pt idx="5283">
                        <c:v>-15.422000000000001</c:v>
                      </c:pt>
                      <c:pt idx="5284">
                        <c:v>-15.167999999999999</c:v>
                      </c:pt>
                      <c:pt idx="5285">
                        <c:v>-15.061999999999999</c:v>
                      </c:pt>
                      <c:pt idx="5286">
                        <c:v>-15.039</c:v>
                      </c:pt>
                      <c:pt idx="5287">
                        <c:v>-15.003</c:v>
                      </c:pt>
                      <c:pt idx="5288">
                        <c:v>-14.897</c:v>
                      </c:pt>
                      <c:pt idx="5289">
                        <c:v>-14.728999999999999</c:v>
                      </c:pt>
                      <c:pt idx="5290">
                        <c:v>-14.682</c:v>
                      </c:pt>
                      <c:pt idx="5291">
                        <c:v>-14.62</c:v>
                      </c:pt>
                      <c:pt idx="5292">
                        <c:v>-14.653</c:v>
                      </c:pt>
                      <c:pt idx="5293">
                        <c:v>-14.496</c:v>
                      </c:pt>
                      <c:pt idx="5294">
                        <c:v>-14.364000000000001</c:v>
                      </c:pt>
                      <c:pt idx="5295">
                        <c:v>-14.311</c:v>
                      </c:pt>
                      <c:pt idx="5296">
                        <c:v>-14.275</c:v>
                      </c:pt>
                      <c:pt idx="5297">
                        <c:v>-14.037000000000001</c:v>
                      </c:pt>
                      <c:pt idx="5298">
                        <c:v>-14.04</c:v>
                      </c:pt>
                      <c:pt idx="5299">
                        <c:v>-13.904</c:v>
                      </c:pt>
                      <c:pt idx="5300">
                        <c:v>-13.845000000000001</c:v>
                      </c:pt>
                      <c:pt idx="5301">
                        <c:v>-13.930999999999999</c:v>
                      </c:pt>
                      <c:pt idx="5302">
                        <c:v>-14.57</c:v>
                      </c:pt>
                      <c:pt idx="5303">
                        <c:v>-16.268999999999998</c:v>
                      </c:pt>
                      <c:pt idx="5304">
                        <c:v>-17.167000000000002</c:v>
                      </c:pt>
                      <c:pt idx="5305">
                        <c:v>-17.599</c:v>
                      </c:pt>
                      <c:pt idx="5306">
                        <c:v>-17.765999999999998</c:v>
                      </c:pt>
                      <c:pt idx="5307">
                        <c:v>-18.059000000000001</c:v>
                      </c:pt>
                      <c:pt idx="5308">
                        <c:v>-18.12</c:v>
                      </c:pt>
                      <c:pt idx="5309">
                        <c:v>-18.18</c:v>
                      </c:pt>
                      <c:pt idx="5310">
                        <c:v>-18.423999999999999</c:v>
                      </c:pt>
                      <c:pt idx="5311">
                        <c:v>-18.472000000000001</c:v>
                      </c:pt>
                      <c:pt idx="5312">
                        <c:v>-18.895</c:v>
                      </c:pt>
                      <c:pt idx="5313">
                        <c:v>-18.88</c:v>
                      </c:pt>
                      <c:pt idx="5314">
                        <c:v>-19.050999999999998</c:v>
                      </c:pt>
                      <c:pt idx="5315">
                        <c:v>-19.225999999999999</c:v>
                      </c:pt>
                      <c:pt idx="5316">
                        <c:v>-19.123000000000001</c:v>
                      </c:pt>
                      <c:pt idx="5317">
                        <c:v>-19.283000000000001</c:v>
                      </c:pt>
                      <c:pt idx="5318">
                        <c:v>-19.315999999999999</c:v>
                      </c:pt>
                      <c:pt idx="5319">
                        <c:v>-19.427</c:v>
                      </c:pt>
                      <c:pt idx="5320">
                        <c:v>-19.529</c:v>
                      </c:pt>
                      <c:pt idx="5321">
                        <c:v>-19.608000000000001</c:v>
                      </c:pt>
                      <c:pt idx="5322">
                        <c:v>-19.620999999999999</c:v>
                      </c:pt>
                      <c:pt idx="5323">
                        <c:v>-19.664000000000001</c:v>
                      </c:pt>
                      <c:pt idx="5324">
                        <c:v>-19.821999999999999</c:v>
                      </c:pt>
                      <c:pt idx="5325">
                        <c:v>-19.952000000000002</c:v>
                      </c:pt>
                      <c:pt idx="5326">
                        <c:v>-19.960999999999999</c:v>
                      </c:pt>
                      <c:pt idx="5327">
                        <c:v>-19.975999999999999</c:v>
                      </c:pt>
                      <c:pt idx="5328">
                        <c:v>-19.978999999999999</c:v>
                      </c:pt>
                      <c:pt idx="5329">
                        <c:v>-20.138000000000002</c:v>
                      </c:pt>
                      <c:pt idx="5330">
                        <c:v>-20.167999999999999</c:v>
                      </c:pt>
                      <c:pt idx="5331">
                        <c:v>-20.196000000000002</c:v>
                      </c:pt>
                      <c:pt idx="5332">
                        <c:v>-20.334</c:v>
                      </c:pt>
                      <c:pt idx="5333">
                        <c:v>-20.321999999999999</c:v>
                      </c:pt>
                      <c:pt idx="5334">
                        <c:v>-20.484000000000002</c:v>
                      </c:pt>
                      <c:pt idx="5335">
                        <c:v>-20.481000000000002</c:v>
                      </c:pt>
                      <c:pt idx="5336">
                        <c:v>-20.388000000000002</c:v>
                      </c:pt>
                      <c:pt idx="5337">
                        <c:v>-20.472000000000001</c:v>
                      </c:pt>
                      <c:pt idx="5338">
                        <c:v>-20.420999999999999</c:v>
                      </c:pt>
                      <c:pt idx="5339">
                        <c:v>-20.600999999999999</c:v>
                      </c:pt>
                      <c:pt idx="5340">
                        <c:v>-20.655000000000001</c:v>
                      </c:pt>
                      <c:pt idx="5341">
                        <c:v>-20.622</c:v>
                      </c:pt>
                      <c:pt idx="5342">
                        <c:v>-20.742000000000001</c:v>
                      </c:pt>
                      <c:pt idx="5343">
                        <c:v>-20.652000000000001</c:v>
                      </c:pt>
                      <c:pt idx="5344">
                        <c:v>-20.693999999999999</c:v>
                      </c:pt>
                      <c:pt idx="5345">
                        <c:v>-20.016999999999999</c:v>
                      </c:pt>
                      <c:pt idx="5346">
                        <c:v>-19.183</c:v>
                      </c:pt>
                      <c:pt idx="5347">
                        <c:v>-18.456</c:v>
                      </c:pt>
                      <c:pt idx="5348">
                        <c:v>-17.855</c:v>
                      </c:pt>
                      <c:pt idx="5349">
                        <c:v>-17.442</c:v>
                      </c:pt>
                      <c:pt idx="5350">
                        <c:v>-17.129000000000001</c:v>
                      </c:pt>
                      <c:pt idx="5351">
                        <c:v>-17.03</c:v>
                      </c:pt>
                      <c:pt idx="5352">
                        <c:v>-16.780999999999999</c:v>
                      </c:pt>
                      <c:pt idx="5353">
                        <c:v>-16.538</c:v>
                      </c:pt>
                      <c:pt idx="5354">
                        <c:v>-16.492000000000001</c:v>
                      </c:pt>
                      <c:pt idx="5355">
                        <c:v>-16.259</c:v>
                      </c:pt>
                      <c:pt idx="5356">
                        <c:v>-16.222000000000001</c:v>
                      </c:pt>
                      <c:pt idx="5357">
                        <c:v>-16.048999999999999</c:v>
                      </c:pt>
                      <c:pt idx="5358">
                        <c:v>-15.917</c:v>
                      </c:pt>
                      <c:pt idx="5359">
                        <c:v>-15.749000000000001</c:v>
                      </c:pt>
                      <c:pt idx="5360">
                        <c:v>-15.637</c:v>
                      </c:pt>
                      <c:pt idx="5361">
                        <c:v>-15.675000000000001</c:v>
                      </c:pt>
                      <c:pt idx="5362">
                        <c:v>-15.494999999999999</c:v>
                      </c:pt>
                      <c:pt idx="5363">
                        <c:v>-15.439</c:v>
                      </c:pt>
                      <c:pt idx="5364">
                        <c:v>-15.38</c:v>
                      </c:pt>
                      <c:pt idx="5365">
                        <c:v>-15.233000000000001</c:v>
                      </c:pt>
                      <c:pt idx="5366">
                        <c:v>-15.162000000000001</c:v>
                      </c:pt>
                      <c:pt idx="5367">
                        <c:v>-14.991</c:v>
                      </c:pt>
                      <c:pt idx="5368">
                        <c:v>-15.006</c:v>
                      </c:pt>
                      <c:pt idx="5369">
                        <c:v>-14.98</c:v>
                      </c:pt>
                      <c:pt idx="5370">
                        <c:v>-14.773</c:v>
                      </c:pt>
                      <c:pt idx="5371">
                        <c:v>-14.747</c:v>
                      </c:pt>
                      <c:pt idx="5372">
                        <c:v>-14.629</c:v>
                      </c:pt>
                      <c:pt idx="5373">
                        <c:v>-14.657999999999999</c:v>
                      </c:pt>
                      <c:pt idx="5374">
                        <c:v>-14.567</c:v>
                      </c:pt>
                      <c:pt idx="5375">
                        <c:v>-14.561</c:v>
                      </c:pt>
                      <c:pt idx="5376">
                        <c:v>-14.464</c:v>
                      </c:pt>
                      <c:pt idx="5377">
                        <c:v>-14.361000000000001</c:v>
                      </c:pt>
                      <c:pt idx="5378">
                        <c:v>-14.372</c:v>
                      </c:pt>
                      <c:pt idx="5379">
                        <c:v>-14.275</c:v>
                      </c:pt>
                      <c:pt idx="5380">
                        <c:v>-14.084</c:v>
                      </c:pt>
                      <c:pt idx="5381">
                        <c:v>-13.981</c:v>
                      </c:pt>
                      <c:pt idx="5382">
                        <c:v>-13.974</c:v>
                      </c:pt>
                      <c:pt idx="5383">
                        <c:v>-13.974</c:v>
                      </c:pt>
                      <c:pt idx="5384">
                        <c:v>-14.952999999999999</c:v>
                      </c:pt>
                      <c:pt idx="5385">
                        <c:v>-16.516999999999999</c:v>
                      </c:pt>
                      <c:pt idx="5386">
                        <c:v>-17.283000000000001</c:v>
                      </c:pt>
                      <c:pt idx="5387">
                        <c:v>-17.754000000000001</c:v>
                      </c:pt>
                      <c:pt idx="5388">
                        <c:v>-18.081</c:v>
                      </c:pt>
                      <c:pt idx="5389">
                        <c:v>-18.277000000000001</c:v>
                      </c:pt>
                      <c:pt idx="5390">
                        <c:v>-18.25</c:v>
                      </c:pt>
                      <c:pt idx="5391">
                        <c:v>-18.498999999999999</c:v>
                      </c:pt>
                      <c:pt idx="5392">
                        <c:v>-18.529</c:v>
                      </c:pt>
                      <c:pt idx="5393">
                        <c:v>-18.774999999999999</c:v>
                      </c:pt>
                      <c:pt idx="5394">
                        <c:v>-18.859000000000002</c:v>
                      </c:pt>
                      <c:pt idx="5395">
                        <c:v>-18.869</c:v>
                      </c:pt>
                      <c:pt idx="5396">
                        <c:v>-18.940999999999999</c:v>
                      </c:pt>
                      <c:pt idx="5397">
                        <c:v>-19.151</c:v>
                      </c:pt>
                      <c:pt idx="5398">
                        <c:v>-19.512</c:v>
                      </c:pt>
                      <c:pt idx="5399">
                        <c:v>-19.327000000000002</c:v>
                      </c:pt>
                      <c:pt idx="5400">
                        <c:v>-19.616</c:v>
                      </c:pt>
                      <c:pt idx="5401">
                        <c:v>-19.606999999999999</c:v>
                      </c:pt>
                      <c:pt idx="5402">
                        <c:v>-19.706</c:v>
                      </c:pt>
                      <c:pt idx="5403">
                        <c:v>-19.774999999999999</c:v>
                      </c:pt>
                      <c:pt idx="5404">
                        <c:v>-19.811</c:v>
                      </c:pt>
                      <c:pt idx="5405">
                        <c:v>-19.916</c:v>
                      </c:pt>
                      <c:pt idx="5406">
                        <c:v>-19.952000000000002</c:v>
                      </c:pt>
                      <c:pt idx="5407">
                        <c:v>-20.082999999999998</c:v>
                      </c:pt>
                      <c:pt idx="5408">
                        <c:v>-20.113</c:v>
                      </c:pt>
                      <c:pt idx="5409">
                        <c:v>-20.146999999999998</c:v>
                      </c:pt>
                      <c:pt idx="5410">
                        <c:v>-20.244</c:v>
                      </c:pt>
                      <c:pt idx="5411">
                        <c:v>-20.367000000000001</c:v>
                      </c:pt>
                      <c:pt idx="5412">
                        <c:v>-20.312999999999999</c:v>
                      </c:pt>
                      <c:pt idx="5413">
                        <c:v>-20.43</c:v>
                      </c:pt>
                      <c:pt idx="5414">
                        <c:v>-20.591000000000001</c:v>
                      </c:pt>
                      <c:pt idx="5415">
                        <c:v>-20.623999999999999</c:v>
                      </c:pt>
                      <c:pt idx="5416">
                        <c:v>-20.594999999999999</c:v>
                      </c:pt>
                      <c:pt idx="5417">
                        <c:v>-20.715</c:v>
                      </c:pt>
                      <c:pt idx="5418">
                        <c:v>-20.806000000000001</c:v>
                      </c:pt>
                      <c:pt idx="5419">
                        <c:v>-20.774999999999999</c:v>
                      </c:pt>
                      <c:pt idx="5420">
                        <c:v>-20.808</c:v>
                      </c:pt>
                      <c:pt idx="5421">
                        <c:v>-20.718</c:v>
                      </c:pt>
                      <c:pt idx="5422">
                        <c:v>-20.913</c:v>
                      </c:pt>
                      <c:pt idx="5423">
                        <c:v>-20.742000000000001</c:v>
                      </c:pt>
                      <c:pt idx="5424">
                        <c:v>-20</c:v>
                      </c:pt>
                      <c:pt idx="5425">
                        <c:v>-19.324000000000002</c:v>
                      </c:pt>
                      <c:pt idx="5426">
                        <c:v>-18.763000000000002</c:v>
                      </c:pt>
                      <c:pt idx="5427">
                        <c:v>-18.138000000000002</c:v>
                      </c:pt>
                      <c:pt idx="5428">
                        <c:v>-17.774999999999999</c:v>
                      </c:pt>
                      <c:pt idx="5429">
                        <c:v>-17.55</c:v>
                      </c:pt>
                      <c:pt idx="5430">
                        <c:v>-17.193999999999999</c:v>
                      </c:pt>
                      <c:pt idx="5431">
                        <c:v>-17.045000000000002</c:v>
                      </c:pt>
                      <c:pt idx="5432">
                        <c:v>-16.774999999999999</c:v>
                      </c:pt>
                      <c:pt idx="5433">
                        <c:v>-16.672999999999998</c:v>
                      </c:pt>
                      <c:pt idx="5434">
                        <c:v>-16.468</c:v>
                      </c:pt>
                      <c:pt idx="5435">
                        <c:v>-16.266999999999999</c:v>
                      </c:pt>
                      <c:pt idx="5436">
                        <c:v>-16.222999999999999</c:v>
                      </c:pt>
                      <c:pt idx="5437">
                        <c:v>-16.155000000000001</c:v>
                      </c:pt>
                      <c:pt idx="5438">
                        <c:v>-16.012</c:v>
                      </c:pt>
                      <c:pt idx="5439">
                        <c:v>-15.898999999999999</c:v>
                      </c:pt>
                      <c:pt idx="5440">
                        <c:v>-15.750999999999999</c:v>
                      </c:pt>
                      <c:pt idx="5441">
                        <c:v>-15.755000000000001</c:v>
                      </c:pt>
                      <c:pt idx="5442">
                        <c:v>-15.571</c:v>
                      </c:pt>
                      <c:pt idx="5443">
                        <c:v>-15.526999999999999</c:v>
                      </c:pt>
                      <c:pt idx="5444">
                        <c:v>-15.327</c:v>
                      </c:pt>
                      <c:pt idx="5445">
                        <c:v>-15.162000000000001</c:v>
                      </c:pt>
                      <c:pt idx="5446">
                        <c:v>-15.047000000000001</c:v>
                      </c:pt>
                      <c:pt idx="5447">
                        <c:v>-15.196999999999999</c:v>
                      </c:pt>
                      <c:pt idx="5448">
                        <c:v>-15.153</c:v>
                      </c:pt>
                      <c:pt idx="5449">
                        <c:v>-15.01</c:v>
                      </c:pt>
                      <c:pt idx="5450">
                        <c:v>-14.847</c:v>
                      </c:pt>
                      <c:pt idx="5451">
                        <c:v>-14.843999999999999</c:v>
                      </c:pt>
                      <c:pt idx="5452">
                        <c:v>-14.836</c:v>
                      </c:pt>
                      <c:pt idx="5453">
                        <c:v>-14.548999999999999</c:v>
                      </c:pt>
                      <c:pt idx="5454">
                        <c:v>-14.664</c:v>
                      </c:pt>
                      <c:pt idx="5455">
                        <c:v>-14.592000000000001</c:v>
                      </c:pt>
                      <c:pt idx="5456">
                        <c:v>-14.516999999999999</c:v>
                      </c:pt>
                      <c:pt idx="5457">
                        <c:v>-14.36</c:v>
                      </c:pt>
                      <c:pt idx="5458">
                        <c:v>-14.555</c:v>
                      </c:pt>
                      <c:pt idx="5459">
                        <c:v>-14.44</c:v>
                      </c:pt>
                      <c:pt idx="5460">
                        <c:v>-14.313000000000001</c:v>
                      </c:pt>
                      <c:pt idx="5461">
                        <c:v>-14.134</c:v>
                      </c:pt>
                      <c:pt idx="5462">
                        <c:v>-14.302</c:v>
                      </c:pt>
                      <c:pt idx="5463">
                        <c:v>-14.113</c:v>
                      </c:pt>
                      <c:pt idx="5464">
                        <c:v>-13.96</c:v>
                      </c:pt>
                      <c:pt idx="5465">
                        <c:v>-14.967000000000001</c:v>
                      </c:pt>
                      <c:pt idx="5466">
                        <c:v>-16.492000000000001</c:v>
                      </c:pt>
                      <c:pt idx="5467">
                        <c:v>-17.231999999999999</c:v>
                      </c:pt>
                      <c:pt idx="5468">
                        <c:v>-17.835999999999999</c:v>
                      </c:pt>
                      <c:pt idx="5469">
                        <c:v>-17.946999999999999</c:v>
                      </c:pt>
                      <c:pt idx="5470">
                        <c:v>-18.192</c:v>
                      </c:pt>
                      <c:pt idx="5471">
                        <c:v>-18.369</c:v>
                      </c:pt>
                      <c:pt idx="5472">
                        <c:v>-18.378</c:v>
                      </c:pt>
                      <c:pt idx="5473">
                        <c:v>-18.582000000000001</c:v>
                      </c:pt>
                      <c:pt idx="5474">
                        <c:v>-18.672000000000001</c:v>
                      </c:pt>
                      <c:pt idx="5475">
                        <c:v>-18.916</c:v>
                      </c:pt>
                      <c:pt idx="5476">
                        <c:v>-19.009</c:v>
                      </c:pt>
                      <c:pt idx="5477">
                        <c:v>-19.241</c:v>
                      </c:pt>
                      <c:pt idx="5478">
                        <c:v>-19.446000000000002</c:v>
                      </c:pt>
                      <c:pt idx="5479">
                        <c:v>-19.489999999999998</c:v>
                      </c:pt>
                      <c:pt idx="5480">
                        <c:v>-19.443999999999999</c:v>
                      </c:pt>
                      <c:pt idx="5481">
                        <c:v>-19.681000000000001</c:v>
                      </c:pt>
                      <c:pt idx="5482">
                        <c:v>-19.736000000000001</c:v>
                      </c:pt>
                      <c:pt idx="5483">
                        <c:v>-19.898</c:v>
                      </c:pt>
                      <c:pt idx="5484">
                        <c:v>-20.015000000000001</c:v>
                      </c:pt>
                      <c:pt idx="5485">
                        <c:v>-20.056999999999999</c:v>
                      </c:pt>
                      <c:pt idx="5486">
                        <c:v>-19.963999999999999</c:v>
                      </c:pt>
                      <c:pt idx="5487">
                        <c:v>-20.172999999999998</c:v>
                      </c:pt>
                      <c:pt idx="5488">
                        <c:v>-20.234000000000002</c:v>
                      </c:pt>
                      <c:pt idx="5489">
                        <c:v>-20.387</c:v>
                      </c:pt>
                      <c:pt idx="5490">
                        <c:v>-20.411000000000001</c:v>
                      </c:pt>
                      <c:pt idx="5491">
                        <c:v>-20.420000000000002</c:v>
                      </c:pt>
                      <c:pt idx="5492">
                        <c:v>-20.507000000000001</c:v>
                      </c:pt>
                      <c:pt idx="5493">
                        <c:v>-20.521999999999998</c:v>
                      </c:pt>
                      <c:pt idx="5494">
                        <c:v>-20.648</c:v>
                      </c:pt>
                      <c:pt idx="5495">
                        <c:v>-20.747</c:v>
                      </c:pt>
                      <c:pt idx="5496">
                        <c:v>-20.797999999999998</c:v>
                      </c:pt>
                      <c:pt idx="5497">
                        <c:v>-20.742999999999999</c:v>
                      </c:pt>
                      <c:pt idx="5498">
                        <c:v>-20.738</c:v>
                      </c:pt>
                      <c:pt idx="5499">
                        <c:v>-20.867999999999999</c:v>
                      </c:pt>
                      <c:pt idx="5500">
                        <c:v>-20.88</c:v>
                      </c:pt>
                      <c:pt idx="5501">
                        <c:v>-20.672000000000001</c:v>
                      </c:pt>
                      <c:pt idx="5502">
                        <c:v>-20.143999999999998</c:v>
                      </c:pt>
                      <c:pt idx="5503">
                        <c:v>-19.312000000000001</c:v>
                      </c:pt>
                      <c:pt idx="5504">
                        <c:v>-18.696000000000002</c:v>
                      </c:pt>
                      <c:pt idx="5505">
                        <c:v>-18.279</c:v>
                      </c:pt>
                      <c:pt idx="5506">
                        <c:v>-17.914999999999999</c:v>
                      </c:pt>
                      <c:pt idx="5507">
                        <c:v>-17.558</c:v>
                      </c:pt>
                      <c:pt idx="5508">
                        <c:v>-17.364000000000001</c:v>
                      </c:pt>
                      <c:pt idx="5509">
                        <c:v>-17.132000000000001</c:v>
                      </c:pt>
                      <c:pt idx="5510">
                        <c:v>-16.911000000000001</c:v>
                      </c:pt>
                      <c:pt idx="5511">
                        <c:v>-16.649999999999999</c:v>
                      </c:pt>
                      <c:pt idx="5512">
                        <c:v>-16.561</c:v>
                      </c:pt>
                      <c:pt idx="5513">
                        <c:v>-16.466000000000001</c:v>
                      </c:pt>
                      <c:pt idx="5514">
                        <c:v>-16.257000000000001</c:v>
                      </c:pt>
                      <c:pt idx="5515">
                        <c:v>-16.184000000000001</c:v>
                      </c:pt>
                      <c:pt idx="5516">
                        <c:v>-16.010000000000002</c:v>
                      </c:pt>
                      <c:pt idx="5517">
                        <c:v>-15.916</c:v>
                      </c:pt>
                      <c:pt idx="5518">
                        <c:v>-15.818</c:v>
                      </c:pt>
                      <c:pt idx="5519">
                        <c:v>-15.744999999999999</c:v>
                      </c:pt>
                      <c:pt idx="5520">
                        <c:v>-15.603</c:v>
                      </c:pt>
                      <c:pt idx="5521">
                        <c:v>-15.409000000000001</c:v>
                      </c:pt>
                      <c:pt idx="5522">
                        <c:v>-15.394</c:v>
                      </c:pt>
                      <c:pt idx="5523">
                        <c:v>-15.397</c:v>
                      </c:pt>
                      <c:pt idx="5524">
                        <c:v>-15.273</c:v>
                      </c:pt>
                      <c:pt idx="5525">
                        <c:v>-15.24</c:v>
                      </c:pt>
                      <c:pt idx="5526">
                        <c:v>-15.15</c:v>
                      </c:pt>
                      <c:pt idx="5527">
                        <c:v>-15.231999999999999</c:v>
                      </c:pt>
                      <c:pt idx="5528">
                        <c:v>-15.082000000000001</c:v>
                      </c:pt>
                      <c:pt idx="5529">
                        <c:v>-14.955</c:v>
                      </c:pt>
                      <c:pt idx="5530">
                        <c:v>-14.935</c:v>
                      </c:pt>
                      <c:pt idx="5531">
                        <c:v>-14.817</c:v>
                      </c:pt>
                      <c:pt idx="5532">
                        <c:v>-14.823</c:v>
                      </c:pt>
                      <c:pt idx="5533">
                        <c:v>-14.749000000000001</c:v>
                      </c:pt>
                      <c:pt idx="5534">
                        <c:v>-14.676</c:v>
                      </c:pt>
                      <c:pt idx="5535">
                        <c:v>-14.558</c:v>
                      </c:pt>
                      <c:pt idx="5536">
                        <c:v>-14.500999999999999</c:v>
                      </c:pt>
                      <c:pt idx="5537">
                        <c:v>-14.646000000000001</c:v>
                      </c:pt>
                      <c:pt idx="5538">
                        <c:v>-14.489000000000001</c:v>
                      </c:pt>
                      <c:pt idx="5539">
                        <c:v>-14.478</c:v>
                      </c:pt>
                      <c:pt idx="5540">
                        <c:v>-14.366</c:v>
                      </c:pt>
                      <c:pt idx="5541">
                        <c:v>-14.348000000000001</c:v>
                      </c:pt>
                      <c:pt idx="5542">
                        <c:v>-14.298</c:v>
                      </c:pt>
                      <c:pt idx="5543">
                        <c:v>-14.207000000000001</c:v>
                      </c:pt>
                      <c:pt idx="5544">
                        <c:v>-13.974</c:v>
                      </c:pt>
                      <c:pt idx="5545">
                        <c:v>-15.544</c:v>
                      </c:pt>
                      <c:pt idx="5546">
                        <c:v>-16.75</c:v>
                      </c:pt>
                      <c:pt idx="5547">
                        <c:v>-17.530999999999999</c:v>
                      </c:pt>
                      <c:pt idx="5548">
                        <c:v>-17.95</c:v>
                      </c:pt>
                      <c:pt idx="5549">
                        <c:v>-18.14</c:v>
                      </c:pt>
                      <c:pt idx="5550">
                        <c:v>-18.396000000000001</c:v>
                      </c:pt>
                      <c:pt idx="5551">
                        <c:v>-18.501000000000001</c:v>
                      </c:pt>
                      <c:pt idx="5552">
                        <c:v>-18.72</c:v>
                      </c:pt>
                      <c:pt idx="5553">
                        <c:v>-18.669</c:v>
                      </c:pt>
                      <c:pt idx="5554">
                        <c:v>-18.861000000000001</c:v>
                      </c:pt>
                      <c:pt idx="5555">
                        <c:v>-19.02</c:v>
                      </c:pt>
                      <c:pt idx="5556">
                        <c:v>-19.14</c:v>
                      </c:pt>
                      <c:pt idx="5557">
                        <c:v>-19.398</c:v>
                      </c:pt>
                      <c:pt idx="5558">
                        <c:v>-19.556000000000001</c:v>
                      </c:pt>
                      <c:pt idx="5559">
                        <c:v>-19.725999999999999</c:v>
                      </c:pt>
                      <c:pt idx="5560">
                        <c:v>-19.663</c:v>
                      </c:pt>
                      <c:pt idx="5561">
                        <c:v>-19.771000000000001</c:v>
                      </c:pt>
                      <c:pt idx="5562">
                        <c:v>-19.809999999999999</c:v>
                      </c:pt>
                      <c:pt idx="5563">
                        <c:v>-20.007999999999999</c:v>
                      </c:pt>
                      <c:pt idx="5564">
                        <c:v>-20.013999999999999</c:v>
                      </c:pt>
                      <c:pt idx="5565">
                        <c:v>-20.158000000000001</c:v>
                      </c:pt>
                      <c:pt idx="5566">
                        <c:v>-20.326000000000001</c:v>
                      </c:pt>
                      <c:pt idx="5567">
                        <c:v>-20.32</c:v>
                      </c:pt>
                      <c:pt idx="5568">
                        <c:v>-20.375</c:v>
                      </c:pt>
                      <c:pt idx="5569">
                        <c:v>-20.466000000000001</c:v>
                      </c:pt>
                      <c:pt idx="5570">
                        <c:v>-20.561</c:v>
                      </c:pt>
                      <c:pt idx="5571">
                        <c:v>-20.611000000000001</c:v>
                      </c:pt>
                      <c:pt idx="5572">
                        <c:v>-20.641999999999999</c:v>
                      </c:pt>
                      <c:pt idx="5573">
                        <c:v>-20.77</c:v>
                      </c:pt>
                      <c:pt idx="5574">
                        <c:v>-20.814</c:v>
                      </c:pt>
                      <c:pt idx="5575">
                        <c:v>-20.742000000000001</c:v>
                      </c:pt>
                      <c:pt idx="5576">
                        <c:v>-20.791</c:v>
                      </c:pt>
                      <c:pt idx="5577">
                        <c:v>-20.838999999999999</c:v>
                      </c:pt>
                      <c:pt idx="5578">
                        <c:v>-20.957000000000001</c:v>
                      </c:pt>
                      <c:pt idx="5579">
                        <c:v>-21.05</c:v>
                      </c:pt>
                      <c:pt idx="5580">
                        <c:v>-20.440000000000001</c:v>
                      </c:pt>
                      <c:pt idx="5581">
                        <c:v>-19.591000000000001</c:v>
                      </c:pt>
                      <c:pt idx="5582">
                        <c:v>-18.945</c:v>
                      </c:pt>
                      <c:pt idx="5583">
                        <c:v>-18.407</c:v>
                      </c:pt>
                      <c:pt idx="5584">
                        <c:v>-18.074000000000002</c:v>
                      </c:pt>
                      <c:pt idx="5585">
                        <c:v>-17.792000000000002</c:v>
                      </c:pt>
                      <c:pt idx="5586">
                        <c:v>-17.527000000000001</c:v>
                      </c:pt>
                      <c:pt idx="5587">
                        <c:v>-17.245000000000001</c:v>
                      </c:pt>
                      <c:pt idx="5588">
                        <c:v>-17.062000000000001</c:v>
                      </c:pt>
                      <c:pt idx="5589">
                        <c:v>-16.803999999999998</c:v>
                      </c:pt>
                      <c:pt idx="5590">
                        <c:v>-16.75</c:v>
                      </c:pt>
                      <c:pt idx="5591">
                        <c:v>-16.454000000000001</c:v>
                      </c:pt>
                      <c:pt idx="5592">
                        <c:v>-16.420000000000002</c:v>
                      </c:pt>
                      <c:pt idx="5593">
                        <c:v>-16.309999999999999</c:v>
                      </c:pt>
                      <c:pt idx="5594">
                        <c:v>-16.141999999999999</c:v>
                      </c:pt>
                      <c:pt idx="5595">
                        <c:v>-16.088999999999999</c:v>
                      </c:pt>
                      <c:pt idx="5596">
                        <c:v>-16.016999999999999</c:v>
                      </c:pt>
                      <c:pt idx="5597">
                        <c:v>-15.912000000000001</c:v>
                      </c:pt>
                      <c:pt idx="5598">
                        <c:v>-15.786</c:v>
                      </c:pt>
                      <c:pt idx="5599">
                        <c:v>-15.685</c:v>
                      </c:pt>
                      <c:pt idx="5600">
                        <c:v>-15.602</c:v>
                      </c:pt>
                      <c:pt idx="5601">
                        <c:v>-15.414</c:v>
                      </c:pt>
                      <c:pt idx="5602">
                        <c:v>-15.53</c:v>
                      </c:pt>
                      <c:pt idx="5603">
                        <c:v>-15.462999999999999</c:v>
                      </c:pt>
                      <c:pt idx="5604">
                        <c:v>-15.526</c:v>
                      </c:pt>
                      <c:pt idx="5605">
                        <c:v>-15.397</c:v>
                      </c:pt>
                      <c:pt idx="5606">
                        <c:v>-15.231999999999999</c:v>
                      </c:pt>
                      <c:pt idx="5607">
                        <c:v>-15.081</c:v>
                      </c:pt>
                      <c:pt idx="5608">
                        <c:v>-15.12</c:v>
                      </c:pt>
                      <c:pt idx="5609">
                        <c:v>-14.952</c:v>
                      </c:pt>
                      <c:pt idx="5610">
                        <c:v>-14.952</c:v>
                      </c:pt>
                      <c:pt idx="5611">
                        <c:v>-14.949</c:v>
                      </c:pt>
                      <c:pt idx="5612">
                        <c:v>-14.928000000000001</c:v>
                      </c:pt>
                      <c:pt idx="5613">
                        <c:v>-14.737</c:v>
                      </c:pt>
                      <c:pt idx="5614">
                        <c:v>-14.66</c:v>
                      </c:pt>
                      <c:pt idx="5615">
                        <c:v>-14.614000000000001</c:v>
                      </c:pt>
                      <c:pt idx="5616">
                        <c:v>-14.651999999999999</c:v>
                      </c:pt>
                      <c:pt idx="5617">
                        <c:v>-14.46</c:v>
                      </c:pt>
                      <c:pt idx="5618">
                        <c:v>-14.544</c:v>
                      </c:pt>
                      <c:pt idx="5619">
                        <c:v>-14.46</c:v>
                      </c:pt>
                      <c:pt idx="5620">
                        <c:v>-14.368</c:v>
                      </c:pt>
                      <c:pt idx="5621">
                        <c:v>-14.28</c:v>
                      </c:pt>
                      <c:pt idx="5622">
                        <c:v>-14.327</c:v>
                      </c:pt>
                      <c:pt idx="5623">
                        <c:v>-14.169</c:v>
                      </c:pt>
                      <c:pt idx="5624">
                        <c:v>-14.153</c:v>
                      </c:pt>
                      <c:pt idx="5625">
                        <c:v>-14.769</c:v>
                      </c:pt>
                      <c:pt idx="5626">
                        <c:v>-16.385999999999999</c:v>
                      </c:pt>
                      <c:pt idx="5627">
                        <c:v>-17.218</c:v>
                      </c:pt>
                      <c:pt idx="5628">
                        <c:v>-17.815000000000001</c:v>
                      </c:pt>
                      <c:pt idx="5629">
                        <c:v>-18.131</c:v>
                      </c:pt>
                      <c:pt idx="5630">
                        <c:v>-18.401</c:v>
                      </c:pt>
                      <c:pt idx="5631">
                        <c:v>-18.497</c:v>
                      </c:pt>
                      <c:pt idx="5632">
                        <c:v>-18.587</c:v>
                      </c:pt>
                      <c:pt idx="5633">
                        <c:v>-18.794</c:v>
                      </c:pt>
                      <c:pt idx="5634">
                        <c:v>-19.053000000000001</c:v>
                      </c:pt>
                      <c:pt idx="5635">
                        <c:v>-19.026</c:v>
                      </c:pt>
                      <c:pt idx="5636">
                        <c:v>-19.164999999999999</c:v>
                      </c:pt>
                      <c:pt idx="5637">
                        <c:v>-19.407</c:v>
                      </c:pt>
                      <c:pt idx="5638">
                        <c:v>-19.507000000000001</c:v>
                      </c:pt>
                      <c:pt idx="5639">
                        <c:v>-19.637</c:v>
                      </c:pt>
                      <c:pt idx="5640">
                        <c:v>-19.722999999999999</c:v>
                      </c:pt>
                      <c:pt idx="5641">
                        <c:v>-19.738</c:v>
                      </c:pt>
                      <c:pt idx="5642">
                        <c:v>-19.809999999999999</c:v>
                      </c:pt>
                      <c:pt idx="5643">
                        <c:v>-19.902999999999999</c:v>
                      </c:pt>
                      <c:pt idx="5644">
                        <c:v>-19.917000000000002</c:v>
                      </c:pt>
                      <c:pt idx="5645">
                        <c:v>-20.231000000000002</c:v>
                      </c:pt>
                      <c:pt idx="5646">
                        <c:v>-20.37</c:v>
                      </c:pt>
                      <c:pt idx="5647">
                        <c:v>-20.494</c:v>
                      </c:pt>
                      <c:pt idx="5648">
                        <c:v>-20.512</c:v>
                      </c:pt>
                      <c:pt idx="5649">
                        <c:v>-20.574999999999999</c:v>
                      </c:pt>
                      <c:pt idx="5650">
                        <c:v>-20.68</c:v>
                      </c:pt>
                      <c:pt idx="5651">
                        <c:v>-20.661999999999999</c:v>
                      </c:pt>
                      <c:pt idx="5652">
                        <c:v>-20.661999999999999</c:v>
                      </c:pt>
                      <c:pt idx="5653">
                        <c:v>-20.803000000000001</c:v>
                      </c:pt>
                      <c:pt idx="5654">
                        <c:v>-20.716000000000001</c:v>
                      </c:pt>
                      <c:pt idx="5655">
                        <c:v>-20.893000000000001</c:v>
                      </c:pt>
                      <c:pt idx="5656">
                        <c:v>-20.908999999999999</c:v>
                      </c:pt>
                      <c:pt idx="5657">
                        <c:v>-20.920999999999999</c:v>
                      </c:pt>
                      <c:pt idx="5658">
                        <c:v>-20.911999999999999</c:v>
                      </c:pt>
                      <c:pt idx="5659">
                        <c:v>-20.154</c:v>
                      </c:pt>
                      <c:pt idx="5660">
                        <c:v>-19.364000000000001</c:v>
                      </c:pt>
                      <c:pt idx="5661">
                        <c:v>-18.771999999999998</c:v>
                      </c:pt>
                      <c:pt idx="5662">
                        <c:v>-18.385999999999999</c:v>
                      </c:pt>
                      <c:pt idx="5663">
                        <c:v>-18.094999999999999</c:v>
                      </c:pt>
                      <c:pt idx="5664">
                        <c:v>-17.803000000000001</c:v>
                      </c:pt>
                      <c:pt idx="5665">
                        <c:v>-17.562000000000001</c:v>
                      </c:pt>
                      <c:pt idx="5666">
                        <c:v>-17.47</c:v>
                      </c:pt>
                      <c:pt idx="5667">
                        <c:v>-17.242000000000001</c:v>
                      </c:pt>
                      <c:pt idx="5668">
                        <c:v>-17.055</c:v>
                      </c:pt>
                      <c:pt idx="5669">
                        <c:v>-16.878</c:v>
                      </c:pt>
                      <c:pt idx="5670">
                        <c:v>-16.655999999999999</c:v>
                      </c:pt>
                      <c:pt idx="5671">
                        <c:v>-16.488</c:v>
                      </c:pt>
                      <c:pt idx="5672">
                        <c:v>-16.329999999999998</c:v>
                      </c:pt>
                      <c:pt idx="5673">
                        <c:v>-16.146999999999998</c:v>
                      </c:pt>
                      <c:pt idx="5674">
                        <c:v>-16.145</c:v>
                      </c:pt>
                      <c:pt idx="5675">
                        <c:v>-16.059000000000001</c:v>
                      </c:pt>
                      <c:pt idx="5676">
                        <c:v>-15.914999999999999</c:v>
                      </c:pt>
                      <c:pt idx="5677">
                        <c:v>-15.832000000000001</c:v>
                      </c:pt>
                      <c:pt idx="5678">
                        <c:v>-15.826000000000001</c:v>
                      </c:pt>
                      <c:pt idx="5679">
                        <c:v>-15.599</c:v>
                      </c:pt>
                      <c:pt idx="5680">
                        <c:v>-15.583</c:v>
                      </c:pt>
                      <c:pt idx="5681">
                        <c:v>-15.558</c:v>
                      </c:pt>
                      <c:pt idx="5682">
                        <c:v>-15.406000000000001</c:v>
                      </c:pt>
                      <c:pt idx="5683">
                        <c:v>-15.473000000000001</c:v>
                      </c:pt>
                      <c:pt idx="5684">
                        <c:v>-15.289</c:v>
                      </c:pt>
                      <c:pt idx="5685">
                        <c:v>-15.211</c:v>
                      </c:pt>
                      <c:pt idx="5686">
                        <c:v>-15.263999999999999</c:v>
                      </c:pt>
                      <c:pt idx="5687">
                        <c:v>-15.09</c:v>
                      </c:pt>
                      <c:pt idx="5688">
                        <c:v>-15.154999999999999</c:v>
                      </c:pt>
                      <c:pt idx="5689">
                        <c:v>-15.01</c:v>
                      </c:pt>
                      <c:pt idx="5690">
                        <c:v>-14.994999999999999</c:v>
                      </c:pt>
                      <c:pt idx="5691">
                        <c:v>-14.926</c:v>
                      </c:pt>
                      <c:pt idx="5692">
                        <c:v>-14.897</c:v>
                      </c:pt>
                      <c:pt idx="5693">
                        <c:v>-14.957000000000001</c:v>
                      </c:pt>
                      <c:pt idx="5694">
                        <c:v>-14.818</c:v>
                      </c:pt>
                      <c:pt idx="5695">
                        <c:v>-14.698</c:v>
                      </c:pt>
                      <c:pt idx="5696">
                        <c:v>-14.63</c:v>
                      </c:pt>
                      <c:pt idx="5697">
                        <c:v>-14.597</c:v>
                      </c:pt>
                      <c:pt idx="5698">
                        <c:v>-14.55</c:v>
                      </c:pt>
                      <c:pt idx="5699">
                        <c:v>-14.494</c:v>
                      </c:pt>
                      <c:pt idx="5700">
                        <c:v>-14.409000000000001</c:v>
                      </c:pt>
                      <c:pt idx="5701">
                        <c:v>-14.391</c:v>
                      </c:pt>
                      <c:pt idx="5702">
                        <c:v>-14.323</c:v>
                      </c:pt>
                      <c:pt idx="5703">
                        <c:v>-14.409000000000001</c:v>
                      </c:pt>
                      <c:pt idx="5704">
                        <c:v>-14.337999999999999</c:v>
                      </c:pt>
                      <c:pt idx="5705">
                        <c:v>-14.486000000000001</c:v>
                      </c:pt>
                      <c:pt idx="5706">
                        <c:v>-16.277999999999999</c:v>
                      </c:pt>
                      <c:pt idx="5707">
                        <c:v>-17.286999999999999</c:v>
                      </c:pt>
                      <c:pt idx="5708">
                        <c:v>-17.768999999999998</c:v>
                      </c:pt>
                      <c:pt idx="5709">
                        <c:v>-18.048999999999999</c:v>
                      </c:pt>
                      <c:pt idx="5710">
                        <c:v>-18.359000000000002</c:v>
                      </c:pt>
                      <c:pt idx="5711">
                        <c:v>-18.515000000000001</c:v>
                      </c:pt>
                      <c:pt idx="5712">
                        <c:v>-18.623000000000001</c:v>
                      </c:pt>
                      <c:pt idx="5713">
                        <c:v>-18.887</c:v>
                      </c:pt>
                      <c:pt idx="5714">
                        <c:v>-19.084</c:v>
                      </c:pt>
                      <c:pt idx="5715">
                        <c:v>-19.309999999999999</c:v>
                      </c:pt>
                      <c:pt idx="5716">
                        <c:v>-19.431000000000001</c:v>
                      </c:pt>
                      <c:pt idx="5717">
                        <c:v>-19.491</c:v>
                      </c:pt>
                      <c:pt idx="5718">
                        <c:v>-19.646999999999998</c:v>
                      </c:pt>
                      <c:pt idx="5719">
                        <c:v>-19.847999999999999</c:v>
                      </c:pt>
                      <c:pt idx="5720">
                        <c:v>-19.745999999999999</c:v>
                      </c:pt>
                      <c:pt idx="5721">
                        <c:v>-20.007000000000001</c:v>
                      </c:pt>
                      <c:pt idx="5722">
                        <c:v>-20.163</c:v>
                      </c:pt>
                      <c:pt idx="5723">
                        <c:v>-20.253</c:v>
                      </c:pt>
                      <c:pt idx="5724">
                        <c:v>-20.22</c:v>
                      </c:pt>
                      <c:pt idx="5725">
                        <c:v>-20.321999999999999</c:v>
                      </c:pt>
                      <c:pt idx="5726">
                        <c:v>-20.452000000000002</c:v>
                      </c:pt>
                      <c:pt idx="5727">
                        <c:v>-20.497</c:v>
                      </c:pt>
                      <c:pt idx="5728">
                        <c:v>-20.585999999999999</c:v>
                      </c:pt>
                      <c:pt idx="5729">
                        <c:v>-19.875</c:v>
                      </c:pt>
                      <c:pt idx="5730">
                        <c:v>-18.911999999999999</c:v>
                      </c:pt>
                      <c:pt idx="5731">
                        <c:v>-18.338999999999999</c:v>
                      </c:pt>
                      <c:pt idx="5732">
                        <c:v>-17.72</c:v>
                      </c:pt>
                      <c:pt idx="5733">
                        <c:v>-17.283999999999999</c:v>
                      </c:pt>
                      <c:pt idx="5734">
                        <c:v>-16.911000000000001</c:v>
                      </c:pt>
                      <c:pt idx="5735">
                        <c:v>-16.489999999999998</c:v>
                      </c:pt>
                      <c:pt idx="5736">
                        <c:v>-16.294</c:v>
                      </c:pt>
                      <c:pt idx="5737">
                        <c:v>-16.085000000000001</c:v>
                      </c:pt>
                      <c:pt idx="5738">
                        <c:v>-15.835000000000001</c:v>
                      </c:pt>
                      <c:pt idx="5739">
                        <c:v>-15.648999999999999</c:v>
                      </c:pt>
                      <c:pt idx="5740">
                        <c:v>-15.531000000000001</c:v>
                      </c:pt>
                      <c:pt idx="5741">
                        <c:v>-15.352</c:v>
                      </c:pt>
                      <c:pt idx="5742">
                        <c:v>-15.287000000000001</c:v>
                      </c:pt>
                      <c:pt idx="5743">
                        <c:v>-15.275</c:v>
                      </c:pt>
                      <c:pt idx="5744">
                        <c:v>-15.163</c:v>
                      </c:pt>
                      <c:pt idx="5745">
                        <c:v>-15.11</c:v>
                      </c:pt>
                      <c:pt idx="5746">
                        <c:v>-14.936</c:v>
                      </c:pt>
                      <c:pt idx="5747">
                        <c:v>-14.78</c:v>
                      </c:pt>
                      <c:pt idx="5748">
                        <c:v>-14.722</c:v>
                      </c:pt>
                      <c:pt idx="5749">
                        <c:v>-14.734</c:v>
                      </c:pt>
                      <c:pt idx="5750">
                        <c:v>-14.628</c:v>
                      </c:pt>
                      <c:pt idx="5751">
                        <c:v>-14.593999999999999</c:v>
                      </c:pt>
                      <c:pt idx="5752">
                        <c:v>-14.510999999999999</c:v>
                      </c:pt>
                      <c:pt idx="5753">
                        <c:v>-14.334</c:v>
                      </c:pt>
                      <c:pt idx="5754">
                        <c:v>-14.307</c:v>
                      </c:pt>
                      <c:pt idx="5755">
                        <c:v>-14.291</c:v>
                      </c:pt>
                      <c:pt idx="5756">
                        <c:v>-14.263999999999999</c:v>
                      </c:pt>
                      <c:pt idx="5757">
                        <c:v>-14.148999999999999</c:v>
                      </c:pt>
                      <c:pt idx="5758">
                        <c:v>-14.134</c:v>
                      </c:pt>
                      <c:pt idx="5759">
                        <c:v>-14.042999999999999</c:v>
                      </c:pt>
                      <c:pt idx="5760">
                        <c:v>-13.878</c:v>
                      </c:pt>
                      <c:pt idx="5761">
                        <c:v>-13.866</c:v>
                      </c:pt>
                      <c:pt idx="5762">
                        <c:v>-13.766</c:v>
                      </c:pt>
                      <c:pt idx="5763">
                        <c:v>-13.675000000000001</c:v>
                      </c:pt>
                      <c:pt idx="5764">
                        <c:v>-13.678000000000001</c:v>
                      </c:pt>
                      <c:pt idx="5765">
                        <c:v>-13.648</c:v>
                      </c:pt>
                      <c:pt idx="5766">
                        <c:v>-13.525</c:v>
                      </c:pt>
                      <c:pt idx="5767">
                        <c:v>-13.53</c:v>
                      </c:pt>
                      <c:pt idx="5768">
                        <c:v>-13.532999999999999</c:v>
                      </c:pt>
                      <c:pt idx="5769">
                        <c:v>-13.513999999999999</c:v>
                      </c:pt>
                      <c:pt idx="5770">
                        <c:v>-13.525</c:v>
                      </c:pt>
                      <c:pt idx="5771">
                        <c:v>-13.351000000000001</c:v>
                      </c:pt>
                      <c:pt idx="5772">
                        <c:v>-13.29</c:v>
                      </c:pt>
                      <c:pt idx="5773">
                        <c:v>-13.298</c:v>
                      </c:pt>
                      <c:pt idx="5774">
                        <c:v>-13.125</c:v>
                      </c:pt>
                      <c:pt idx="5775">
                        <c:v>-13.226000000000001</c:v>
                      </c:pt>
                      <c:pt idx="5776">
                        <c:v>-13.161</c:v>
                      </c:pt>
                      <c:pt idx="5777">
                        <c:v>-13.093999999999999</c:v>
                      </c:pt>
                      <c:pt idx="5778">
                        <c:v>-13.164999999999999</c:v>
                      </c:pt>
                      <c:pt idx="5779">
                        <c:v>-13.121</c:v>
                      </c:pt>
                      <c:pt idx="5780">
                        <c:v>-13.112</c:v>
                      </c:pt>
                      <c:pt idx="5781">
                        <c:v>-12.973000000000001</c:v>
                      </c:pt>
                      <c:pt idx="5782">
                        <c:v>-11.795</c:v>
                      </c:pt>
                      <c:pt idx="5783">
                        <c:v>-11.555999999999999</c:v>
                      </c:pt>
                      <c:pt idx="5784">
                        <c:v>-11.859</c:v>
                      </c:pt>
                      <c:pt idx="5785">
                        <c:v>-12.244999999999999</c:v>
                      </c:pt>
                      <c:pt idx="5786">
                        <c:v>-12.634</c:v>
                      </c:pt>
                      <c:pt idx="5787">
                        <c:v>-13.012</c:v>
                      </c:pt>
                      <c:pt idx="5788">
                        <c:v>-13.342000000000001</c:v>
                      </c:pt>
                      <c:pt idx="5789">
                        <c:v>-13.689</c:v>
                      </c:pt>
                      <c:pt idx="5790">
                        <c:v>-14.015000000000001</c:v>
                      </c:pt>
                      <c:pt idx="5791">
                        <c:v>-14.288</c:v>
                      </c:pt>
                      <c:pt idx="5792">
                        <c:v>-14.61</c:v>
                      </c:pt>
                      <c:pt idx="5793">
                        <c:v>-14.794</c:v>
                      </c:pt>
                      <c:pt idx="5794">
                        <c:v>-15.105</c:v>
                      </c:pt>
                      <c:pt idx="5795">
                        <c:v>-15.352</c:v>
                      </c:pt>
                      <c:pt idx="5796">
                        <c:v>-15.593</c:v>
                      </c:pt>
                      <c:pt idx="5797">
                        <c:v>-15.775</c:v>
                      </c:pt>
                      <c:pt idx="5798">
                        <c:v>-16.093</c:v>
                      </c:pt>
                      <c:pt idx="5799">
                        <c:v>-16.350000000000001</c:v>
                      </c:pt>
                      <c:pt idx="5800">
                        <c:v>-16.565000000000001</c:v>
                      </c:pt>
                      <c:pt idx="5801">
                        <c:v>-16.715</c:v>
                      </c:pt>
                      <c:pt idx="5802">
                        <c:v>-16.91</c:v>
                      </c:pt>
                      <c:pt idx="5803">
                        <c:v>-17.198</c:v>
                      </c:pt>
                      <c:pt idx="5804">
                        <c:v>-17.288</c:v>
                      </c:pt>
                      <c:pt idx="5805">
                        <c:v>-17.52</c:v>
                      </c:pt>
                      <c:pt idx="5806">
                        <c:v>-17.649000000000001</c:v>
                      </c:pt>
                      <c:pt idx="5807">
                        <c:v>-17.733000000000001</c:v>
                      </c:pt>
                      <c:pt idx="5808">
                        <c:v>-18.03</c:v>
                      </c:pt>
                      <c:pt idx="5809">
                        <c:v>-18.338000000000001</c:v>
                      </c:pt>
                      <c:pt idx="5810">
                        <c:v>-18.356999999999999</c:v>
                      </c:pt>
                      <c:pt idx="5811">
                        <c:v>-18.446000000000002</c:v>
                      </c:pt>
                      <c:pt idx="5812">
                        <c:v>-18.544</c:v>
                      </c:pt>
                      <c:pt idx="5813">
                        <c:v>-18.696999999999999</c:v>
                      </c:pt>
                      <c:pt idx="5814">
                        <c:v>-18.847000000000001</c:v>
                      </c:pt>
                      <c:pt idx="5815">
                        <c:v>-18.963999999999999</c:v>
                      </c:pt>
                      <c:pt idx="5816">
                        <c:v>-19.050999999999998</c:v>
                      </c:pt>
                      <c:pt idx="5817">
                        <c:v>-19.231000000000002</c:v>
                      </c:pt>
                      <c:pt idx="5818">
                        <c:v>-19.343</c:v>
                      </c:pt>
                      <c:pt idx="5819">
                        <c:v>-19.416</c:v>
                      </c:pt>
                      <c:pt idx="5820">
                        <c:v>-19.561</c:v>
                      </c:pt>
                      <c:pt idx="5821">
                        <c:v>-19.681999999999999</c:v>
                      </c:pt>
                      <c:pt idx="5822">
                        <c:v>-19.664000000000001</c:v>
                      </c:pt>
                      <c:pt idx="5823">
                        <c:v>-19.795999999999999</c:v>
                      </c:pt>
                      <c:pt idx="5824">
                        <c:v>-19.826000000000001</c:v>
                      </c:pt>
                      <c:pt idx="5825">
                        <c:v>-19.994</c:v>
                      </c:pt>
                      <c:pt idx="5826">
                        <c:v>-20.071999999999999</c:v>
                      </c:pt>
                      <c:pt idx="5827">
                        <c:v>-20.170999999999999</c:v>
                      </c:pt>
                      <c:pt idx="5828">
                        <c:v>-20.225000000000001</c:v>
                      </c:pt>
                      <c:pt idx="5829">
                        <c:v>-20.201000000000001</c:v>
                      </c:pt>
                      <c:pt idx="5830">
                        <c:v>-20.201000000000001</c:v>
                      </c:pt>
                      <c:pt idx="5831">
                        <c:v>-20.183</c:v>
                      </c:pt>
                      <c:pt idx="5832">
                        <c:v>-20.402000000000001</c:v>
                      </c:pt>
                      <c:pt idx="5833">
                        <c:v>-20.536999999999999</c:v>
                      </c:pt>
                      <c:pt idx="5834">
                        <c:v>-20.556000000000001</c:v>
                      </c:pt>
                      <c:pt idx="5835">
                        <c:v>-20.681999999999999</c:v>
                      </c:pt>
                      <c:pt idx="5836">
                        <c:v>-20.76</c:v>
                      </c:pt>
                      <c:pt idx="5837">
                        <c:v>-20.73</c:v>
                      </c:pt>
                      <c:pt idx="5838">
                        <c:v>-20.76</c:v>
                      </c:pt>
                      <c:pt idx="5839">
                        <c:v>-20.916</c:v>
                      </c:pt>
                      <c:pt idx="5840">
                        <c:v>-20.934000000000001</c:v>
                      </c:pt>
                      <c:pt idx="5841">
                        <c:v>-20.847000000000001</c:v>
                      </c:pt>
                      <c:pt idx="5842">
                        <c:v>-21.012</c:v>
                      </c:pt>
                      <c:pt idx="5843">
                        <c:v>-21.071999999999999</c:v>
                      </c:pt>
                      <c:pt idx="5844">
                        <c:v>-21.140999999999998</c:v>
                      </c:pt>
                      <c:pt idx="5845">
                        <c:v>-21.03</c:v>
                      </c:pt>
                      <c:pt idx="5846">
                        <c:v>-20.317</c:v>
                      </c:pt>
                      <c:pt idx="5847">
                        <c:v>-19.565999999999999</c:v>
                      </c:pt>
                      <c:pt idx="5848">
                        <c:v>-19.039000000000001</c:v>
                      </c:pt>
                      <c:pt idx="5849">
                        <c:v>-18.567</c:v>
                      </c:pt>
                      <c:pt idx="5850">
                        <c:v>-18.257999999999999</c:v>
                      </c:pt>
                      <c:pt idx="5851">
                        <c:v>-17.817</c:v>
                      </c:pt>
                      <c:pt idx="5852">
                        <c:v>-17.701000000000001</c:v>
                      </c:pt>
                      <c:pt idx="5853">
                        <c:v>-17.571999999999999</c:v>
                      </c:pt>
                      <c:pt idx="5854">
                        <c:v>-17.369</c:v>
                      </c:pt>
                      <c:pt idx="5855">
                        <c:v>-17.146999999999998</c:v>
                      </c:pt>
                      <c:pt idx="5856">
                        <c:v>-17.018000000000001</c:v>
                      </c:pt>
                      <c:pt idx="5857">
                        <c:v>-16.803999999999998</c:v>
                      </c:pt>
                      <c:pt idx="5858">
                        <c:v>-16.696000000000002</c:v>
                      </c:pt>
                      <c:pt idx="5859">
                        <c:v>-16.594999999999999</c:v>
                      </c:pt>
                      <c:pt idx="5860">
                        <c:v>-16.452999999999999</c:v>
                      </c:pt>
                      <c:pt idx="5861">
                        <c:v>-16.273</c:v>
                      </c:pt>
                      <c:pt idx="5862">
                        <c:v>-16.228999999999999</c:v>
                      </c:pt>
                      <c:pt idx="5863">
                        <c:v>-16.14</c:v>
                      </c:pt>
                      <c:pt idx="5864">
                        <c:v>-16.030999999999999</c:v>
                      </c:pt>
                      <c:pt idx="5865">
                        <c:v>-15.936999999999999</c:v>
                      </c:pt>
                      <c:pt idx="5866">
                        <c:v>-15.891999999999999</c:v>
                      </c:pt>
                      <c:pt idx="5867">
                        <c:v>-15.845000000000001</c:v>
                      </c:pt>
                      <c:pt idx="5868">
                        <c:v>-15.884</c:v>
                      </c:pt>
                      <c:pt idx="5869">
                        <c:v>-15.673999999999999</c:v>
                      </c:pt>
                      <c:pt idx="5870">
                        <c:v>-15.58</c:v>
                      </c:pt>
                      <c:pt idx="5871">
                        <c:v>-15.561999999999999</c:v>
                      </c:pt>
                      <c:pt idx="5872">
                        <c:v>-15.45</c:v>
                      </c:pt>
                      <c:pt idx="5873">
                        <c:v>-15.397</c:v>
                      </c:pt>
                      <c:pt idx="5874">
                        <c:v>-15.420999999999999</c:v>
                      </c:pt>
                      <c:pt idx="5875">
                        <c:v>-15.291</c:v>
                      </c:pt>
                      <c:pt idx="5876">
                        <c:v>-15.153</c:v>
                      </c:pt>
                      <c:pt idx="5877">
                        <c:v>-15.162000000000001</c:v>
                      </c:pt>
                      <c:pt idx="5878">
                        <c:v>-15.076000000000001</c:v>
                      </c:pt>
                      <c:pt idx="5879">
                        <c:v>-14.955</c:v>
                      </c:pt>
                      <c:pt idx="5880">
                        <c:v>-14.958</c:v>
                      </c:pt>
                      <c:pt idx="5881">
                        <c:v>-14.973000000000001</c:v>
                      </c:pt>
                      <c:pt idx="5882">
                        <c:v>-14.938000000000001</c:v>
                      </c:pt>
                      <c:pt idx="5883">
                        <c:v>-14.861000000000001</c:v>
                      </c:pt>
                      <c:pt idx="5884">
                        <c:v>-14.826000000000001</c:v>
                      </c:pt>
                      <c:pt idx="5885">
                        <c:v>-14.664</c:v>
                      </c:pt>
                      <c:pt idx="5886">
                        <c:v>-14.673</c:v>
                      </c:pt>
                      <c:pt idx="5887">
                        <c:v>-16.048999999999999</c:v>
                      </c:pt>
                      <c:pt idx="5888">
                        <c:v>-17.084</c:v>
                      </c:pt>
                      <c:pt idx="5889">
                        <c:v>-17.786000000000001</c:v>
                      </c:pt>
                      <c:pt idx="5890">
                        <c:v>-18.195</c:v>
                      </c:pt>
                      <c:pt idx="5891">
                        <c:v>-18.524999999999999</c:v>
                      </c:pt>
                      <c:pt idx="5892">
                        <c:v>-18.663</c:v>
                      </c:pt>
                      <c:pt idx="5893">
                        <c:v>-18.722999999999999</c:v>
                      </c:pt>
                      <c:pt idx="5894">
                        <c:v>-18.942</c:v>
                      </c:pt>
                      <c:pt idx="5895">
                        <c:v>-19.015999999999998</c:v>
                      </c:pt>
                      <c:pt idx="5896">
                        <c:v>-19.285</c:v>
                      </c:pt>
                      <c:pt idx="5897">
                        <c:v>-19.373000000000001</c:v>
                      </c:pt>
                      <c:pt idx="5898">
                        <c:v>-19.663</c:v>
                      </c:pt>
                      <c:pt idx="5899">
                        <c:v>-19.771000000000001</c:v>
                      </c:pt>
                      <c:pt idx="5900">
                        <c:v>-19.847000000000001</c:v>
                      </c:pt>
                      <c:pt idx="5901">
                        <c:v>-20.026</c:v>
                      </c:pt>
                      <c:pt idx="5902">
                        <c:v>-20.042000000000002</c:v>
                      </c:pt>
                      <c:pt idx="5903">
                        <c:v>-20.228000000000002</c:v>
                      </c:pt>
                      <c:pt idx="5904">
                        <c:v>-20.271000000000001</c:v>
                      </c:pt>
                      <c:pt idx="5905">
                        <c:v>-20.36</c:v>
                      </c:pt>
                      <c:pt idx="5906">
                        <c:v>-20.489000000000001</c:v>
                      </c:pt>
                      <c:pt idx="5907">
                        <c:v>-20.524000000000001</c:v>
                      </c:pt>
                      <c:pt idx="5908">
                        <c:v>-20.635999999999999</c:v>
                      </c:pt>
                      <c:pt idx="5909">
                        <c:v>-20.777000000000001</c:v>
                      </c:pt>
                      <c:pt idx="5910">
                        <c:v>-20.867000000000001</c:v>
                      </c:pt>
                      <c:pt idx="5911">
                        <c:v>-20.908999999999999</c:v>
                      </c:pt>
                      <c:pt idx="5912">
                        <c:v>-20.831</c:v>
                      </c:pt>
                      <c:pt idx="5913">
                        <c:v>-20.920999999999999</c:v>
                      </c:pt>
                      <c:pt idx="5914">
                        <c:v>-21.071999999999999</c:v>
                      </c:pt>
                      <c:pt idx="5915">
                        <c:v>-21.213000000000001</c:v>
                      </c:pt>
                      <c:pt idx="5916">
                        <c:v>-21.219000000000001</c:v>
                      </c:pt>
                      <c:pt idx="5917">
                        <c:v>-21.236999999999998</c:v>
                      </c:pt>
                      <c:pt idx="5918">
                        <c:v>-21.117000000000001</c:v>
                      </c:pt>
                      <c:pt idx="5919">
                        <c:v>-20.492000000000001</c:v>
                      </c:pt>
                      <c:pt idx="5920">
                        <c:v>-19.704999999999998</c:v>
                      </c:pt>
                      <c:pt idx="5921">
                        <c:v>-19.074000000000002</c:v>
                      </c:pt>
                      <c:pt idx="5922">
                        <c:v>-18.606000000000002</c:v>
                      </c:pt>
                      <c:pt idx="5923">
                        <c:v>-18.263999999999999</c:v>
                      </c:pt>
                      <c:pt idx="5924">
                        <c:v>-18.077000000000002</c:v>
                      </c:pt>
                      <c:pt idx="5925">
                        <c:v>-17.818999999999999</c:v>
                      </c:pt>
                      <c:pt idx="5926">
                        <c:v>-17.555</c:v>
                      </c:pt>
                      <c:pt idx="5927">
                        <c:v>-17.465</c:v>
                      </c:pt>
                      <c:pt idx="5928">
                        <c:v>-17.344999999999999</c:v>
                      </c:pt>
                      <c:pt idx="5929">
                        <c:v>-17.157</c:v>
                      </c:pt>
                      <c:pt idx="5930">
                        <c:v>-16.898</c:v>
                      </c:pt>
                      <c:pt idx="5931">
                        <c:v>-16.744</c:v>
                      </c:pt>
                      <c:pt idx="5932">
                        <c:v>-16.599</c:v>
                      </c:pt>
                      <c:pt idx="5933">
                        <c:v>-16.43</c:v>
                      </c:pt>
                      <c:pt idx="5934">
                        <c:v>-16.312000000000001</c:v>
                      </c:pt>
                      <c:pt idx="5935">
                        <c:v>-16.239000000000001</c:v>
                      </c:pt>
                      <c:pt idx="5936">
                        <c:v>-16.189</c:v>
                      </c:pt>
                      <c:pt idx="5937">
                        <c:v>-16.201000000000001</c:v>
                      </c:pt>
                      <c:pt idx="5938">
                        <c:v>-16.056000000000001</c:v>
                      </c:pt>
                      <c:pt idx="5939">
                        <c:v>-16.103999999999999</c:v>
                      </c:pt>
                      <c:pt idx="5940">
                        <c:v>-16.001999999999999</c:v>
                      </c:pt>
                      <c:pt idx="5941">
                        <c:v>-15.919</c:v>
                      </c:pt>
                      <c:pt idx="5942">
                        <c:v>-15.922000000000001</c:v>
                      </c:pt>
                      <c:pt idx="5943">
                        <c:v>-15.827</c:v>
                      </c:pt>
                      <c:pt idx="5944">
                        <c:v>-15.795</c:v>
                      </c:pt>
                      <c:pt idx="5945">
                        <c:v>-15.728999999999999</c:v>
                      </c:pt>
                      <c:pt idx="5946">
                        <c:v>-15.656000000000001</c:v>
                      </c:pt>
                      <c:pt idx="5947">
                        <c:v>-15.582000000000001</c:v>
                      </c:pt>
                      <c:pt idx="5948">
                        <c:v>-15.568</c:v>
                      </c:pt>
                      <c:pt idx="5949">
                        <c:v>-15.468</c:v>
                      </c:pt>
                      <c:pt idx="5950">
                        <c:v>-15.406000000000001</c:v>
                      </c:pt>
                      <c:pt idx="5951">
                        <c:v>-15.343999999999999</c:v>
                      </c:pt>
                      <c:pt idx="5952">
                        <c:v>-15.252000000000001</c:v>
                      </c:pt>
                      <c:pt idx="5953">
                        <c:v>-15.317</c:v>
                      </c:pt>
                      <c:pt idx="5954">
                        <c:v>-15.241</c:v>
                      </c:pt>
                      <c:pt idx="5955">
                        <c:v>-15.122999999999999</c:v>
                      </c:pt>
                      <c:pt idx="5956">
                        <c:v>-15.122999999999999</c:v>
                      </c:pt>
                      <c:pt idx="5957">
                        <c:v>-15.14</c:v>
                      </c:pt>
                      <c:pt idx="5958">
                        <c:v>-15.157999999999999</c:v>
                      </c:pt>
                      <c:pt idx="5959">
                        <c:v>-15.042999999999999</c:v>
                      </c:pt>
                      <c:pt idx="5960">
                        <c:v>-15.093</c:v>
                      </c:pt>
                      <c:pt idx="5961">
                        <c:v>-14.967000000000001</c:v>
                      </c:pt>
                      <c:pt idx="5962">
                        <c:v>-14.864000000000001</c:v>
                      </c:pt>
                      <c:pt idx="5963">
                        <c:v>-14.837</c:v>
                      </c:pt>
                      <c:pt idx="5964">
                        <c:v>-14.787000000000001</c:v>
                      </c:pt>
                      <c:pt idx="5965">
                        <c:v>-15.512</c:v>
                      </c:pt>
                      <c:pt idx="5966">
                        <c:v>-16.837</c:v>
                      </c:pt>
                      <c:pt idx="5967">
                        <c:v>-17.57</c:v>
                      </c:pt>
                      <c:pt idx="5968">
                        <c:v>-18.032</c:v>
                      </c:pt>
                      <c:pt idx="5969">
                        <c:v>-18.425000000000001</c:v>
                      </c:pt>
                      <c:pt idx="5970">
                        <c:v>-18.699000000000002</c:v>
                      </c:pt>
                      <c:pt idx="5971">
                        <c:v>-18.908999999999999</c:v>
                      </c:pt>
                      <c:pt idx="5972">
                        <c:v>-19.024999999999999</c:v>
                      </c:pt>
                      <c:pt idx="5973">
                        <c:v>-19.196999999999999</c:v>
                      </c:pt>
                      <c:pt idx="5974">
                        <c:v>-19.350999999999999</c:v>
                      </c:pt>
                      <c:pt idx="5975">
                        <c:v>-19.542000000000002</c:v>
                      </c:pt>
                      <c:pt idx="5976">
                        <c:v>-19.728000000000002</c:v>
                      </c:pt>
                      <c:pt idx="5977">
                        <c:v>-19.738</c:v>
                      </c:pt>
                      <c:pt idx="5978">
                        <c:v>-19.945</c:v>
                      </c:pt>
                      <c:pt idx="5979">
                        <c:v>-20.11</c:v>
                      </c:pt>
                      <c:pt idx="5980">
                        <c:v>-20.158000000000001</c:v>
                      </c:pt>
                      <c:pt idx="5981">
                        <c:v>-20.361999999999998</c:v>
                      </c:pt>
                      <c:pt idx="5982">
                        <c:v>-20.39</c:v>
                      </c:pt>
                      <c:pt idx="5983">
                        <c:v>-20.507999999999999</c:v>
                      </c:pt>
                      <c:pt idx="5984">
                        <c:v>-20.608000000000001</c:v>
                      </c:pt>
                      <c:pt idx="5985">
                        <c:v>-20.747</c:v>
                      </c:pt>
                      <c:pt idx="5986">
                        <c:v>-20.861000000000001</c:v>
                      </c:pt>
                      <c:pt idx="5987">
                        <c:v>-20.914000000000001</c:v>
                      </c:pt>
                      <c:pt idx="5988">
                        <c:v>-20.940999999999999</c:v>
                      </c:pt>
                      <c:pt idx="5989">
                        <c:v>-21.116</c:v>
                      </c:pt>
                      <c:pt idx="5990">
                        <c:v>-21.091999999999999</c:v>
                      </c:pt>
                      <c:pt idx="5991">
                        <c:v>-21.122</c:v>
                      </c:pt>
                      <c:pt idx="5992">
                        <c:v>-21.254000000000001</c:v>
                      </c:pt>
                      <c:pt idx="5993">
                        <c:v>-21.280999999999999</c:v>
                      </c:pt>
                      <c:pt idx="5994">
                        <c:v>-21.137</c:v>
                      </c:pt>
                      <c:pt idx="5995">
                        <c:v>-20.053000000000001</c:v>
                      </c:pt>
                      <c:pt idx="5996">
                        <c:v>-19.443000000000001</c:v>
                      </c:pt>
                      <c:pt idx="5997">
                        <c:v>-18.948</c:v>
                      </c:pt>
                      <c:pt idx="5998">
                        <c:v>-18.539000000000001</c:v>
                      </c:pt>
                      <c:pt idx="5999">
                        <c:v>-18.277999999999999</c:v>
                      </c:pt>
                      <c:pt idx="6000">
                        <c:v>-18.119</c:v>
                      </c:pt>
                      <c:pt idx="6001">
                        <c:v>-17.87</c:v>
                      </c:pt>
                      <c:pt idx="6002">
                        <c:v>-17.79</c:v>
                      </c:pt>
                      <c:pt idx="6003">
                        <c:v>-17.579000000000001</c:v>
                      </c:pt>
                      <c:pt idx="6004">
                        <c:v>-17.417999999999999</c:v>
                      </c:pt>
                      <c:pt idx="6005">
                        <c:v>-17.361000000000001</c:v>
                      </c:pt>
                      <c:pt idx="6006">
                        <c:v>-17.094000000000001</c:v>
                      </c:pt>
                      <c:pt idx="6007">
                        <c:v>-16.920999999999999</c:v>
                      </c:pt>
                      <c:pt idx="6008">
                        <c:v>-16.838999999999999</c:v>
                      </c:pt>
                      <c:pt idx="6009">
                        <c:v>-16.701000000000001</c:v>
                      </c:pt>
                      <c:pt idx="6010">
                        <c:v>-16.550999999999998</c:v>
                      </c:pt>
                      <c:pt idx="6011">
                        <c:v>-16.404</c:v>
                      </c:pt>
                      <c:pt idx="6012">
                        <c:v>-16.306999999999999</c:v>
                      </c:pt>
                      <c:pt idx="6013">
                        <c:v>-16.201000000000001</c:v>
                      </c:pt>
                      <c:pt idx="6014">
                        <c:v>-16.167999999999999</c:v>
                      </c:pt>
                      <c:pt idx="6015">
                        <c:v>-16.141999999999999</c:v>
                      </c:pt>
                      <c:pt idx="6016">
                        <c:v>-16.015000000000001</c:v>
                      </c:pt>
                      <c:pt idx="6017">
                        <c:v>-15.983000000000001</c:v>
                      </c:pt>
                      <c:pt idx="6018">
                        <c:v>-15.891999999999999</c:v>
                      </c:pt>
                      <c:pt idx="6019">
                        <c:v>-16.004000000000001</c:v>
                      </c:pt>
                      <c:pt idx="6020">
                        <c:v>-15.914999999999999</c:v>
                      </c:pt>
                      <c:pt idx="6021">
                        <c:v>-15.891</c:v>
                      </c:pt>
                      <c:pt idx="6022">
                        <c:v>-15.906000000000001</c:v>
                      </c:pt>
                      <c:pt idx="6023">
                        <c:v>-15.821999999999999</c:v>
                      </c:pt>
                      <c:pt idx="6024">
                        <c:v>-15.798999999999999</c:v>
                      </c:pt>
                      <c:pt idx="6025">
                        <c:v>-15.734999999999999</c:v>
                      </c:pt>
                      <c:pt idx="6026">
                        <c:v>-15.593999999999999</c:v>
                      </c:pt>
                      <c:pt idx="6027">
                        <c:v>-15.496</c:v>
                      </c:pt>
                      <c:pt idx="6028">
                        <c:v>-15.443</c:v>
                      </c:pt>
                      <c:pt idx="6029">
                        <c:v>-15.384</c:v>
                      </c:pt>
                      <c:pt idx="6030">
                        <c:v>-15.387</c:v>
                      </c:pt>
                      <c:pt idx="6031">
                        <c:v>-15.375999999999999</c:v>
                      </c:pt>
                      <c:pt idx="6032">
                        <c:v>-15.237</c:v>
                      </c:pt>
                      <c:pt idx="6033">
                        <c:v>-15.323</c:v>
                      </c:pt>
                      <c:pt idx="6034">
                        <c:v>-15.237</c:v>
                      </c:pt>
                      <c:pt idx="6035">
                        <c:v>-15.214</c:v>
                      </c:pt>
                      <c:pt idx="6036">
                        <c:v>-15.169</c:v>
                      </c:pt>
                      <c:pt idx="6037">
                        <c:v>-15.084</c:v>
                      </c:pt>
                      <c:pt idx="6038">
                        <c:v>-15.063000000000001</c:v>
                      </c:pt>
                      <c:pt idx="6039">
                        <c:v>-15.01</c:v>
                      </c:pt>
                      <c:pt idx="6040">
                        <c:v>-14.951000000000001</c:v>
                      </c:pt>
                      <c:pt idx="6041">
                        <c:v>-14.959</c:v>
                      </c:pt>
                      <c:pt idx="6042">
                        <c:v>-14.94</c:v>
                      </c:pt>
                      <c:pt idx="6043">
                        <c:v>-14.9</c:v>
                      </c:pt>
                      <c:pt idx="6044">
                        <c:v>-14.834</c:v>
                      </c:pt>
                      <c:pt idx="6045">
                        <c:v>-15.996</c:v>
                      </c:pt>
                      <c:pt idx="6046">
                        <c:v>-17.216000000000001</c:v>
                      </c:pt>
                      <c:pt idx="6047">
                        <c:v>-17.872</c:v>
                      </c:pt>
                      <c:pt idx="6048">
                        <c:v>-18.391999999999999</c:v>
                      </c:pt>
                      <c:pt idx="6049">
                        <c:v>-18.617000000000001</c:v>
                      </c:pt>
                      <c:pt idx="6050">
                        <c:v>-18.776</c:v>
                      </c:pt>
                      <c:pt idx="6051">
                        <c:v>-18.928999999999998</c:v>
                      </c:pt>
                      <c:pt idx="6052">
                        <c:v>-19.184000000000001</c:v>
                      </c:pt>
                      <c:pt idx="6053">
                        <c:v>-19.341000000000001</c:v>
                      </c:pt>
                      <c:pt idx="6054">
                        <c:v>-19.440000000000001</c:v>
                      </c:pt>
                      <c:pt idx="6055">
                        <c:v>-19.533000000000001</c:v>
                      </c:pt>
                      <c:pt idx="6056">
                        <c:v>-19.803000000000001</c:v>
                      </c:pt>
                      <c:pt idx="6057">
                        <c:v>-19.995000000000001</c:v>
                      </c:pt>
                      <c:pt idx="6058">
                        <c:v>-20.13</c:v>
                      </c:pt>
                      <c:pt idx="6059">
                        <c:v>-20.239999999999998</c:v>
                      </c:pt>
                      <c:pt idx="6060">
                        <c:v>-20.492000000000001</c:v>
                      </c:pt>
                      <c:pt idx="6061">
                        <c:v>-20.556000000000001</c:v>
                      </c:pt>
                      <c:pt idx="6062">
                        <c:v>-20.428999999999998</c:v>
                      </c:pt>
                      <c:pt idx="6063">
                        <c:v>-20.745999999999999</c:v>
                      </c:pt>
                      <c:pt idx="6064">
                        <c:v>-20.850999999999999</c:v>
                      </c:pt>
                      <c:pt idx="6065">
                        <c:v>-20.85</c:v>
                      </c:pt>
                      <c:pt idx="6066">
                        <c:v>-20.896000000000001</c:v>
                      </c:pt>
                      <c:pt idx="6067">
                        <c:v>-21.024999999999999</c:v>
                      </c:pt>
                      <c:pt idx="6068">
                        <c:v>-21.151</c:v>
                      </c:pt>
                      <c:pt idx="6069">
                        <c:v>-21.233000000000001</c:v>
                      </c:pt>
                      <c:pt idx="6070">
                        <c:v>-21.257000000000001</c:v>
                      </c:pt>
                      <c:pt idx="6071">
                        <c:v>-21.390999999999998</c:v>
                      </c:pt>
                      <c:pt idx="6072">
                        <c:v>-21.19</c:v>
                      </c:pt>
                      <c:pt idx="6073">
                        <c:v>-20.565999999999999</c:v>
                      </c:pt>
                      <c:pt idx="6074">
                        <c:v>-19.754999999999999</c:v>
                      </c:pt>
                      <c:pt idx="6075">
                        <c:v>-19.13</c:v>
                      </c:pt>
                      <c:pt idx="6076">
                        <c:v>-18.728999999999999</c:v>
                      </c:pt>
                      <c:pt idx="6077">
                        <c:v>-18.414999999999999</c:v>
                      </c:pt>
                      <c:pt idx="6078">
                        <c:v>-18.154</c:v>
                      </c:pt>
                      <c:pt idx="6079">
                        <c:v>-18.004000000000001</c:v>
                      </c:pt>
                      <c:pt idx="6080">
                        <c:v>-17.869</c:v>
                      </c:pt>
                      <c:pt idx="6081">
                        <c:v>-17.672999999999998</c:v>
                      </c:pt>
                      <c:pt idx="6082">
                        <c:v>-17.516999999999999</c:v>
                      </c:pt>
                      <c:pt idx="6083">
                        <c:v>-17.312999999999999</c:v>
                      </c:pt>
                      <c:pt idx="6084">
                        <c:v>-17.114999999999998</c:v>
                      </c:pt>
                      <c:pt idx="6085">
                        <c:v>-17.103000000000002</c:v>
                      </c:pt>
                      <c:pt idx="6086">
                        <c:v>-17.045999999999999</c:v>
                      </c:pt>
                      <c:pt idx="6087">
                        <c:v>-16.86</c:v>
                      </c:pt>
                      <c:pt idx="6088">
                        <c:v>-16.734000000000002</c:v>
                      </c:pt>
                      <c:pt idx="6089">
                        <c:v>-16.736999999999998</c:v>
                      </c:pt>
                      <c:pt idx="6090">
                        <c:v>-16.556000000000001</c:v>
                      </c:pt>
                      <c:pt idx="6091">
                        <c:v>-16.443000000000001</c:v>
                      </c:pt>
                      <c:pt idx="6092">
                        <c:v>-16.483000000000001</c:v>
                      </c:pt>
                      <c:pt idx="6093">
                        <c:v>-16.315999999999999</c:v>
                      </c:pt>
                      <c:pt idx="6094">
                        <c:v>-16.283000000000001</c:v>
                      </c:pt>
                      <c:pt idx="6095">
                        <c:v>-16.335999999999999</c:v>
                      </c:pt>
                      <c:pt idx="6096">
                        <c:v>-16.268000000000001</c:v>
                      </c:pt>
                      <c:pt idx="6097">
                        <c:v>-16.111999999999998</c:v>
                      </c:pt>
                      <c:pt idx="6098">
                        <c:v>-16.041</c:v>
                      </c:pt>
                      <c:pt idx="6099">
                        <c:v>-15.967000000000001</c:v>
                      </c:pt>
                      <c:pt idx="6100">
                        <c:v>-16.023</c:v>
                      </c:pt>
                      <c:pt idx="6101">
                        <c:v>-15.978999999999999</c:v>
                      </c:pt>
                      <c:pt idx="6102">
                        <c:v>-15.914</c:v>
                      </c:pt>
                      <c:pt idx="6103">
                        <c:v>-15.894</c:v>
                      </c:pt>
                      <c:pt idx="6104">
                        <c:v>-15.746</c:v>
                      </c:pt>
                      <c:pt idx="6105">
                        <c:v>-15.798999999999999</c:v>
                      </c:pt>
                      <c:pt idx="6106">
                        <c:v>-15.654999999999999</c:v>
                      </c:pt>
                      <c:pt idx="6107">
                        <c:v>-15.573</c:v>
                      </c:pt>
                      <c:pt idx="6108">
                        <c:v>-15.5</c:v>
                      </c:pt>
                      <c:pt idx="6109">
                        <c:v>-15.619</c:v>
                      </c:pt>
                      <c:pt idx="6110">
                        <c:v>-15.563000000000001</c:v>
                      </c:pt>
                      <c:pt idx="6111">
                        <c:v>-15.51</c:v>
                      </c:pt>
                      <c:pt idx="6112">
                        <c:v>-15.472</c:v>
                      </c:pt>
                      <c:pt idx="6113">
                        <c:v>-15.443</c:v>
                      </c:pt>
                      <c:pt idx="6114">
                        <c:v>-15.36</c:v>
                      </c:pt>
                      <c:pt idx="6115">
                        <c:v>-15.387</c:v>
                      </c:pt>
                      <c:pt idx="6116">
                        <c:v>-15.324999999999999</c:v>
                      </c:pt>
                      <c:pt idx="6117">
                        <c:v>-15.363</c:v>
                      </c:pt>
                      <c:pt idx="6118">
                        <c:v>-15.351000000000001</c:v>
                      </c:pt>
                      <c:pt idx="6119">
                        <c:v>-15.313000000000001</c:v>
                      </c:pt>
                      <c:pt idx="6120">
                        <c:v>-15.282999999999999</c:v>
                      </c:pt>
                      <c:pt idx="6121">
                        <c:v>-15.247999999999999</c:v>
                      </c:pt>
                      <c:pt idx="6122">
                        <c:v>-15.145</c:v>
                      </c:pt>
                      <c:pt idx="6123">
                        <c:v>-15.151</c:v>
                      </c:pt>
                      <c:pt idx="6124">
                        <c:v>-15.015000000000001</c:v>
                      </c:pt>
                      <c:pt idx="6125">
                        <c:v>-15.018000000000001</c:v>
                      </c:pt>
                      <c:pt idx="6126">
                        <c:v>-16.138000000000002</c:v>
                      </c:pt>
                      <c:pt idx="6127">
                        <c:v>-17.213000000000001</c:v>
                      </c:pt>
                      <c:pt idx="6128">
                        <c:v>-17.925000000000001</c:v>
                      </c:pt>
                      <c:pt idx="6129">
                        <c:v>-18.321000000000002</c:v>
                      </c:pt>
                      <c:pt idx="6130">
                        <c:v>-18.588999999999999</c:v>
                      </c:pt>
                      <c:pt idx="6131">
                        <c:v>-18.811</c:v>
                      </c:pt>
                      <c:pt idx="6132">
                        <c:v>-18.939</c:v>
                      </c:pt>
                      <c:pt idx="6133">
                        <c:v>-19.157</c:v>
                      </c:pt>
                      <c:pt idx="6134">
                        <c:v>-19.373000000000001</c:v>
                      </c:pt>
                      <c:pt idx="6135">
                        <c:v>-19.529</c:v>
                      </c:pt>
                      <c:pt idx="6136">
                        <c:v>-19.641999999999999</c:v>
                      </c:pt>
                      <c:pt idx="6137">
                        <c:v>-19.963000000000001</c:v>
                      </c:pt>
                      <c:pt idx="6138">
                        <c:v>-20.059999999999999</c:v>
                      </c:pt>
                      <c:pt idx="6139">
                        <c:v>-20.216999999999999</c:v>
                      </c:pt>
                      <c:pt idx="6140">
                        <c:v>-20.361000000000001</c:v>
                      </c:pt>
                      <c:pt idx="6141">
                        <c:v>-20.402999999999999</c:v>
                      </c:pt>
                      <c:pt idx="6142">
                        <c:v>-20.556000000000001</c:v>
                      </c:pt>
                      <c:pt idx="6143">
                        <c:v>-20.625</c:v>
                      </c:pt>
                      <c:pt idx="6144">
                        <c:v>-20.780999999999999</c:v>
                      </c:pt>
                      <c:pt idx="6145">
                        <c:v>-20.991</c:v>
                      </c:pt>
                      <c:pt idx="6146">
                        <c:v>-20.922000000000001</c:v>
                      </c:pt>
                      <c:pt idx="6147">
                        <c:v>-21.050999999999998</c:v>
                      </c:pt>
                      <c:pt idx="6148">
                        <c:v>-21.114999999999998</c:v>
                      </c:pt>
                      <c:pt idx="6149">
                        <c:v>-21.16</c:v>
                      </c:pt>
                      <c:pt idx="6150">
                        <c:v>-21.358000000000001</c:v>
                      </c:pt>
                      <c:pt idx="6151">
                        <c:v>-21.343</c:v>
                      </c:pt>
                      <c:pt idx="6152">
                        <c:v>-21.244</c:v>
                      </c:pt>
                      <c:pt idx="6153">
                        <c:v>-20.454000000000001</c:v>
                      </c:pt>
                      <c:pt idx="6154">
                        <c:v>-19.721</c:v>
                      </c:pt>
                      <c:pt idx="6155">
                        <c:v>-19.190999999999999</c:v>
                      </c:pt>
                      <c:pt idx="6156">
                        <c:v>-18.748999999999999</c:v>
                      </c:pt>
                      <c:pt idx="6157">
                        <c:v>-18.456</c:v>
                      </c:pt>
                      <c:pt idx="6158">
                        <c:v>-18.212</c:v>
                      </c:pt>
                      <c:pt idx="6159">
                        <c:v>-17.963999999999999</c:v>
                      </c:pt>
                      <c:pt idx="6160">
                        <c:v>-17.838000000000001</c:v>
                      </c:pt>
                      <c:pt idx="6161">
                        <c:v>-17.603999999999999</c:v>
                      </c:pt>
                      <c:pt idx="6162">
                        <c:v>-17.472000000000001</c:v>
                      </c:pt>
                      <c:pt idx="6163">
                        <c:v>-17.356999999999999</c:v>
                      </c:pt>
                      <c:pt idx="6164">
                        <c:v>-17.190000000000001</c:v>
                      </c:pt>
                      <c:pt idx="6165">
                        <c:v>-17.196000000000002</c:v>
                      </c:pt>
                      <c:pt idx="6166">
                        <c:v>-17.074000000000002</c:v>
                      </c:pt>
                      <c:pt idx="6167">
                        <c:v>-16.873999999999999</c:v>
                      </c:pt>
                      <c:pt idx="6168">
                        <c:v>-16.901</c:v>
                      </c:pt>
                      <c:pt idx="6169">
                        <c:v>-16.853000000000002</c:v>
                      </c:pt>
                      <c:pt idx="6170">
                        <c:v>-16.742000000000001</c:v>
                      </c:pt>
                      <c:pt idx="6171">
                        <c:v>-16.619</c:v>
                      </c:pt>
                      <c:pt idx="6172">
                        <c:v>-16.625</c:v>
                      </c:pt>
                      <c:pt idx="6173">
                        <c:v>-16.501000000000001</c:v>
                      </c:pt>
                      <c:pt idx="6174">
                        <c:v>-16.515999999999998</c:v>
                      </c:pt>
                      <c:pt idx="6175">
                        <c:v>-16.452999999999999</c:v>
                      </c:pt>
                      <c:pt idx="6176">
                        <c:v>-16.408000000000001</c:v>
                      </c:pt>
                      <c:pt idx="6177">
                        <c:v>-16.335000000000001</c:v>
                      </c:pt>
                      <c:pt idx="6178">
                        <c:v>-16.204999999999998</c:v>
                      </c:pt>
                      <c:pt idx="6179">
                        <c:v>-16.216999999999999</c:v>
                      </c:pt>
                      <c:pt idx="6180">
                        <c:v>-16.190000000000001</c:v>
                      </c:pt>
                      <c:pt idx="6181">
                        <c:v>-16.146000000000001</c:v>
                      </c:pt>
                      <c:pt idx="6182">
                        <c:v>-16.09</c:v>
                      </c:pt>
                      <c:pt idx="6183">
                        <c:v>-16.084</c:v>
                      </c:pt>
                      <c:pt idx="6184">
                        <c:v>-16.007999999999999</c:v>
                      </c:pt>
                      <c:pt idx="6185">
                        <c:v>-16.05</c:v>
                      </c:pt>
                      <c:pt idx="6186">
                        <c:v>-15.903</c:v>
                      </c:pt>
                      <c:pt idx="6187">
                        <c:v>-15.888999999999999</c:v>
                      </c:pt>
                      <c:pt idx="6188">
                        <c:v>-15.791</c:v>
                      </c:pt>
                      <c:pt idx="6189">
                        <c:v>-15.773999999999999</c:v>
                      </c:pt>
                      <c:pt idx="6190">
                        <c:v>-15.737</c:v>
                      </c:pt>
                      <c:pt idx="6191">
                        <c:v>-15.666</c:v>
                      </c:pt>
                      <c:pt idx="6192">
                        <c:v>-15.635999999999999</c:v>
                      </c:pt>
                      <c:pt idx="6193">
                        <c:v>-15.692</c:v>
                      </c:pt>
                      <c:pt idx="6194">
                        <c:v>-15.563000000000001</c:v>
                      </c:pt>
                      <c:pt idx="6195">
                        <c:v>-15.666</c:v>
                      </c:pt>
                      <c:pt idx="6196">
                        <c:v>-15.624000000000001</c:v>
                      </c:pt>
                      <c:pt idx="6197">
                        <c:v>-15.608000000000001</c:v>
                      </c:pt>
                      <c:pt idx="6198">
                        <c:v>-15.529</c:v>
                      </c:pt>
                      <c:pt idx="6199">
                        <c:v>-15.627000000000001</c:v>
                      </c:pt>
                      <c:pt idx="6200">
                        <c:v>-15.548</c:v>
                      </c:pt>
                      <c:pt idx="6201">
                        <c:v>-15.471</c:v>
                      </c:pt>
                      <c:pt idx="6202">
                        <c:v>-15.465</c:v>
                      </c:pt>
                      <c:pt idx="6203">
                        <c:v>-15.439</c:v>
                      </c:pt>
                      <c:pt idx="6204">
                        <c:v>-15.412000000000001</c:v>
                      </c:pt>
                      <c:pt idx="6205">
                        <c:v>-15.311999999999999</c:v>
                      </c:pt>
                      <c:pt idx="6206">
                        <c:v>-15.327</c:v>
                      </c:pt>
                      <c:pt idx="6207">
                        <c:v>-15.291</c:v>
                      </c:pt>
                      <c:pt idx="6208">
                        <c:v>-15.291</c:v>
                      </c:pt>
                      <c:pt idx="6209">
                        <c:v>-16.501000000000001</c:v>
                      </c:pt>
                      <c:pt idx="6210">
                        <c:v>-17.434999999999999</c:v>
                      </c:pt>
                      <c:pt idx="6211">
                        <c:v>-18.143999999999998</c:v>
                      </c:pt>
                      <c:pt idx="6212">
                        <c:v>-18.536999999999999</c:v>
                      </c:pt>
                      <c:pt idx="6213">
                        <c:v>-18.77</c:v>
                      </c:pt>
                      <c:pt idx="6214">
                        <c:v>-18.870999999999999</c:v>
                      </c:pt>
                      <c:pt idx="6215">
                        <c:v>-19.042999999999999</c:v>
                      </c:pt>
                      <c:pt idx="6216">
                        <c:v>-19.315999999999999</c:v>
                      </c:pt>
                      <c:pt idx="6217">
                        <c:v>-19.526</c:v>
                      </c:pt>
                      <c:pt idx="6218">
                        <c:v>-19.597999999999999</c:v>
                      </c:pt>
                      <c:pt idx="6219">
                        <c:v>-19.859000000000002</c:v>
                      </c:pt>
                      <c:pt idx="6220">
                        <c:v>-20.117000000000001</c:v>
                      </c:pt>
                      <c:pt idx="6221">
                        <c:v>-20.195</c:v>
                      </c:pt>
                      <c:pt idx="6222">
                        <c:v>-20.303999999999998</c:v>
                      </c:pt>
                      <c:pt idx="6223">
                        <c:v>-20.491</c:v>
                      </c:pt>
                      <c:pt idx="6224">
                        <c:v>-20.661999999999999</c:v>
                      </c:pt>
                      <c:pt idx="6225">
                        <c:v>-20.684000000000001</c:v>
                      </c:pt>
                      <c:pt idx="6226">
                        <c:v>-20.78</c:v>
                      </c:pt>
                      <c:pt idx="6227">
                        <c:v>-20.948</c:v>
                      </c:pt>
                      <c:pt idx="6228">
                        <c:v>-20.988</c:v>
                      </c:pt>
                      <c:pt idx="6229">
                        <c:v>-21.093</c:v>
                      </c:pt>
                      <c:pt idx="6230">
                        <c:v>-21.225000000000001</c:v>
                      </c:pt>
                      <c:pt idx="6231">
                        <c:v>-21.279</c:v>
                      </c:pt>
                      <c:pt idx="6232">
                        <c:v>-21.315000000000001</c:v>
                      </c:pt>
                      <c:pt idx="6233">
                        <c:v>-21.324000000000002</c:v>
                      </c:pt>
                      <c:pt idx="6234">
                        <c:v>-21.093</c:v>
                      </c:pt>
                      <c:pt idx="6235">
                        <c:v>-20.309000000000001</c:v>
                      </c:pt>
                      <c:pt idx="6236">
                        <c:v>-19.651</c:v>
                      </c:pt>
                      <c:pt idx="6237">
                        <c:v>-19.149999999999999</c:v>
                      </c:pt>
                      <c:pt idx="6238">
                        <c:v>-18.614999999999998</c:v>
                      </c:pt>
                      <c:pt idx="6239">
                        <c:v>-18.378</c:v>
                      </c:pt>
                      <c:pt idx="6240">
                        <c:v>-18.138999999999999</c:v>
                      </c:pt>
                      <c:pt idx="6241">
                        <c:v>-17.96</c:v>
                      </c:pt>
                      <c:pt idx="6242">
                        <c:v>-17.741</c:v>
                      </c:pt>
                      <c:pt idx="6243">
                        <c:v>-17.626000000000001</c:v>
                      </c:pt>
                      <c:pt idx="6244">
                        <c:v>-17.559999999999999</c:v>
                      </c:pt>
                      <c:pt idx="6245">
                        <c:v>-17.477</c:v>
                      </c:pt>
                      <c:pt idx="6246">
                        <c:v>-17.324000000000002</c:v>
                      </c:pt>
                      <c:pt idx="6247">
                        <c:v>-17.300999999999998</c:v>
                      </c:pt>
                      <c:pt idx="6248">
                        <c:v>-17.247</c:v>
                      </c:pt>
                      <c:pt idx="6249">
                        <c:v>-17.231000000000002</c:v>
                      </c:pt>
                      <c:pt idx="6250">
                        <c:v>-17.050999999999998</c:v>
                      </c:pt>
                      <c:pt idx="6251">
                        <c:v>-16.940999999999999</c:v>
                      </c:pt>
                      <c:pt idx="6252">
                        <c:v>-16.942</c:v>
                      </c:pt>
                      <c:pt idx="6253">
                        <c:v>-16.875</c:v>
                      </c:pt>
                      <c:pt idx="6254">
                        <c:v>-16.911999999999999</c:v>
                      </c:pt>
                      <c:pt idx="6255">
                        <c:v>-16.821999999999999</c:v>
                      </c:pt>
                      <c:pt idx="6256">
                        <c:v>-16.699000000000002</c:v>
                      </c:pt>
                      <c:pt idx="6257">
                        <c:v>-16.684000000000001</c:v>
                      </c:pt>
                      <c:pt idx="6258">
                        <c:v>-16.492000000000001</c:v>
                      </c:pt>
                      <c:pt idx="6259">
                        <c:v>-16.524999999999999</c:v>
                      </c:pt>
                      <c:pt idx="6260">
                        <c:v>-16.515999999999998</c:v>
                      </c:pt>
                      <c:pt idx="6261">
                        <c:v>-16.47</c:v>
                      </c:pt>
                      <c:pt idx="6262">
                        <c:v>-16.327999999999999</c:v>
                      </c:pt>
                      <c:pt idx="6263">
                        <c:v>-16.222000000000001</c:v>
                      </c:pt>
                      <c:pt idx="6264">
                        <c:v>-16.242999999999999</c:v>
                      </c:pt>
                      <c:pt idx="6265">
                        <c:v>-16.219000000000001</c:v>
                      </c:pt>
                      <c:pt idx="6266">
                        <c:v>-16.172000000000001</c:v>
                      </c:pt>
                      <c:pt idx="6267">
                        <c:v>-16.125</c:v>
                      </c:pt>
                      <c:pt idx="6268">
                        <c:v>-16.114000000000001</c:v>
                      </c:pt>
                      <c:pt idx="6269">
                        <c:v>-16.021000000000001</c:v>
                      </c:pt>
                      <c:pt idx="6270">
                        <c:v>-16.042999999999999</c:v>
                      </c:pt>
                      <c:pt idx="6271">
                        <c:v>-15.944000000000001</c:v>
                      </c:pt>
                      <c:pt idx="6272">
                        <c:v>-15.916</c:v>
                      </c:pt>
                      <c:pt idx="6273">
                        <c:v>-15.888999999999999</c:v>
                      </c:pt>
                      <c:pt idx="6274">
                        <c:v>-15.824</c:v>
                      </c:pt>
                      <c:pt idx="6275">
                        <c:v>-15.768000000000001</c:v>
                      </c:pt>
                      <c:pt idx="6276">
                        <c:v>-15.798</c:v>
                      </c:pt>
                      <c:pt idx="6277">
                        <c:v>-15.805999999999999</c:v>
                      </c:pt>
                      <c:pt idx="6278">
                        <c:v>-15.715</c:v>
                      </c:pt>
                      <c:pt idx="6279">
                        <c:v>-15.672000000000001</c:v>
                      </c:pt>
                      <c:pt idx="6280">
                        <c:v>-15.662000000000001</c:v>
                      </c:pt>
                      <c:pt idx="6281">
                        <c:v>-15.691000000000001</c:v>
                      </c:pt>
                      <c:pt idx="6282">
                        <c:v>-15.686999999999999</c:v>
                      </c:pt>
                      <c:pt idx="6283">
                        <c:v>-15.6</c:v>
                      </c:pt>
                      <c:pt idx="6284">
                        <c:v>-15.57</c:v>
                      </c:pt>
                      <c:pt idx="6285">
                        <c:v>-15.585000000000001</c:v>
                      </c:pt>
                      <c:pt idx="6286">
                        <c:v>-15.544</c:v>
                      </c:pt>
                      <c:pt idx="6287">
                        <c:v>-15.411</c:v>
                      </c:pt>
                      <c:pt idx="6288">
                        <c:v>-15.458</c:v>
                      </c:pt>
                      <c:pt idx="6289">
                        <c:v>-15.391</c:v>
                      </c:pt>
                      <c:pt idx="6290">
                        <c:v>-15.398999999999999</c:v>
                      </c:pt>
                      <c:pt idx="6291">
                        <c:v>-15.372999999999999</c:v>
                      </c:pt>
                      <c:pt idx="6292">
                        <c:v>-15.246</c:v>
                      </c:pt>
                      <c:pt idx="6293">
                        <c:v>-16.509</c:v>
                      </c:pt>
                      <c:pt idx="6294">
                        <c:v>-17.47</c:v>
                      </c:pt>
                      <c:pt idx="6295">
                        <c:v>-18.116</c:v>
                      </c:pt>
                      <c:pt idx="6296">
                        <c:v>-18.497</c:v>
                      </c:pt>
                      <c:pt idx="6297">
                        <c:v>-18.734000000000002</c:v>
                      </c:pt>
                      <c:pt idx="6298">
                        <c:v>-18.916</c:v>
                      </c:pt>
                      <c:pt idx="6299">
                        <c:v>-19.003</c:v>
                      </c:pt>
                      <c:pt idx="6300">
                        <c:v>-19.302</c:v>
                      </c:pt>
                      <c:pt idx="6301">
                        <c:v>-19.571000000000002</c:v>
                      </c:pt>
                      <c:pt idx="6302">
                        <c:v>-19.664999999999999</c:v>
                      </c:pt>
                      <c:pt idx="6303">
                        <c:v>-19.843</c:v>
                      </c:pt>
                      <c:pt idx="6304">
                        <c:v>-20.041</c:v>
                      </c:pt>
                      <c:pt idx="6305">
                        <c:v>-20.268999999999998</c:v>
                      </c:pt>
                      <c:pt idx="6306">
                        <c:v>-20.366</c:v>
                      </c:pt>
                      <c:pt idx="6307">
                        <c:v>-20.529</c:v>
                      </c:pt>
                      <c:pt idx="6308">
                        <c:v>-20.748999999999999</c:v>
                      </c:pt>
                      <c:pt idx="6309">
                        <c:v>-20.74</c:v>
                      </c:pt>
                      <c:pt idx="6310">
                        <c:v>-20.952999999999999</c:v>
                      </c:pt>
                      <c:pt idx="6311">
                        <c:v>-21.021999999999998</c:v>
                      </c:pt>
                      <c:pt idx="6312">
                        <c:v>-21.067</c:v>
                      </c:pt>
                      <c:pt idx="6313">
                        <c:v>-21.184999999999999</c:v>
                      </c:pt>
                      <c:pt idx="6314">
                        <c:v>-21.242000000000001</c:v>
                      </c:pt>
                      <c:pt idx="6315">
                        <c:v>-21.305</c:v>
                      </c:pt>
                      <c:pt idx="6316">
                        <c:v>-21.457999999999998</c:v>
                      </c:pt>
                      <c:pt idx="6317">
                        <c:v>-21.457999999999998</c:v>
                      </c:pt>
                      <c:pt idx="6318">
                        <c:v>-20.608000000000001</c:v>
                      </c:pt>
                      <c:pt idx="6319">
                        <c:v>-19.875</c:v>
                      </c:pt>
                      <c:pt idx="6320">
                        <c:v>-19.491</c:v>
                      </c:pt>
                      <c:pt idx="6321">
                        <c:v>-18.893000000000001</c:v>
                      </c:pt>
                      <c:pt idx="6322">
                        <c:v>-18.536000000000001</c:v>
                      </c:pt>
                      <c:pt idx="6323">
                        <c:v>-18.274000000000001</c:v>
                      </c:pt>
                      <c:pt idx="6324">
                        <c:v>-18.166</c:v>
                      </c:pt>
                      <c:pt idx="6325">
                        <c:v>-18.085999999999999</c:v>
                      </c:pt>
                      <c:pt idx="6326">
                        <c:v>-17.829999999999998</c:v>
                      </c:pt>
                      <c:pt idx="6327">
                        <c:v>-17.782</c:v>
                      </c:pt>
                      <c:pt idx="6328">
                        <c:v>-17.61</c:v>
                      </c:pt>
                      <c:pt idx="6329">
                        <c:v>-17.443000000000001</c:v>
                      </c:pt>
                      <c:pt idx="6330">
                        <c:v>-17.373000000000001</c:v>
                      </c:pt>
                      <c:pt idx="6331">
                        <c:v>-17.341999999999999</c:v>
                      </c:pt>
                      <c:pt idx="6332">
                        <c:v>-17.405000000000001</c:v>
                      </c:pt>
                      <c:pt idx="6333">
                        <c:v>-17.306999999999999</c:v>
                      </c:pt>
                      <c:pt idx="6334">
                        <c:v>-17.106000000000002</c:v>
                      </c:pt>
                      <c:pt idx="6335">
                        <c:v>-17.126999999999999</c:v>
                      </c:pt>
                      <c:pt idx="6336">
                        <c:v>-17.166</c:v>
                      </c:pt>
                      <c:pt idx="6337">
                        <c:v>-17.015999999999998</c:v>
                      </c:pt>
                      <c:pt idx="6338">
                        <c:v>-16.920000000000002</c:v>
                      </c:pt>
                      <c:pt idx="6339">
                        <c:v>-16.838999999999999</c:v>
                      </c:pt>
                      <c:pt idx="6340">
                        <c:v>-16.760999999999999</c:v>
                      </c:pt>
                      <c:pt idx="6341">
                        <c:v>-16.872</c:v>
                      </c:pt>
                      <c:pt idx="6342">
                        <c:v>-16.631</c:v>
                      </c:pt>
                      <c:pt idx="6343">
                        <c:v>-16.565000000000001</c:v>
                      </c:pt>
                      <c:pt idx="6344">
                        <c:v>-16.55</c:v>
                      </c:pt>
                      <c:pt idx="6345">
                        <c:v>-16.442</c:v>
                      </c:pt>
                      <c:pt idx="6346">
                        <c:v>-16.385999999999999</c:v>
                      </c:pt>
                      <c:pt idx="6347">
                        <c:v>-16.393999999999998</c:v>
                      </c:pt>
                      <c:pt idx="6348">
                        <c:v>-16.300999999999998</c:v>
                      </c:pt>
                      <c:pt idx="6349">
                        <c:v>-16.239999999999998</c:v>
                      </c:pt>
                      <c:pt idx="6350">
                        <c:v>-16.292000000000002</c:v>
                      </c:pt>
                      <c:pt idx="6351">
                        <c:v>-16.169</c:v>
                      </c:pt>
                      <c:pt idx="6352">
                        <c:v>-16.228999999999999</c:v>
                      </c:pt>
                      <c:pt idx="6353">
                        <c:v>-16.212</c:v>
                      </c:pt>
                      <c:pt idx="6354">
                        <c:v>-16.138000000000002</c:v>
                      </c:pt>
                      <c:pt idx="6355">
                        <c:v>-16.155999999999999</c:v>
                      </c:pt>
                      <c:pt idx="6356">
                        <c:v>-16.091999999999999</c:v>
                      </c:pt>
                      <c:pt idx="6357">
                        <c:v>-15.991</c:v>
                      </c:pt>
                      <c:pt idx="6358">
                        <c:v>-15.961</c:v>
                      </c:pt>
                      <c:pt idx="6359">
                        <c:v>-15.938000000000001</c:v>
                      </c:pt>
                      <c:pt idx="6360">
                        <c:v>-15.888999999999999</c:v>
                      </c:pt>
                      <c:pt idx="6361">
                        <c:v>-15.881</c:v>
                      </c:pt>
                      <c:pt idx="6362">
                        <c:v>-15.843</c:v>
                      </c:pt>
                      <c:pt idx="6363">
                        <c:v>-15.772</c:v>
                      </c:pt>
                      <c:pt idx="6364">
                        <c:v>-15.705</c:v>
                      </c:pt>
                      <c:pt idx="6365">
                        <c:v>-15.781000000000001</c:v>
                      </c:pt>
                      <c:pt idx="6366">
                        <c:v>-15.680999999999999</c:v>
                      </c:pt>
                      <c:pt idx="6367">
                        <c:v>-15.683999999999999</c:v>
                      </c:pt>
                      <c:pt idx="6368">
                        <c:v>-15.637</c:v>
                      </c:pt>
                      <c:pt idx="6369">
                        <c:v>-15.634</c:v>
                      </c:pt>
                      <c:pt idx="6370">
                        <c:v>-15.672000000000001</c:v>
                      </c:pt>
                      <c:pt idx="6371">
                        <c:v>-15.481</c:v>
                      </c:pt>
                      <c:pt idx="6372">
                        <c:v>-15.557</c:v>
                      </c:pt>
                      <c:pt idx="6373">
                        <c:v>-15.454000000000001</c:v>
                      </c:pt>
                      <c:pt idx="6374">
                        <c:v>-15.504</c:v>
                      </c:pt>
                      <c:pt idx="6375">
                        <c:v>-15.487</c:v>
                      </c:pt>
                      <c:pt idx="6376">
                        <c:v>-15.448</c:v>
                      </c:pt>
                      <c:pt idx="6377">
                        <c:v>-15.339</c:v>
                      </c:pt>
                      <c:pt idx="6378">
                        <c:v>-15.321</c:v>
                      </c:pt>
                      <c:pt idx="6379">
                        <c:v>-16.414999999999999</c:v>
                      </c:pt>
                      <c:pt idx="6380">
                        <c:v>-17.388000000000002</c:v>
                      </c:pt>
                      <c:pt idx="6381">
                        <c:v>-17.954999999999998</c:v>
                      </c:pt>
                      <c:pt idx="6382">
                        <c:v>-18.504999999999999</c:v>
                      </c:pt>
                      <c:pt idx="6383">
                        <c:v>-18.805</c:v>
                      </c:pt>
                      <c:pt idx="6384">
                        <c:v>-18.994</c:v>
                      </c:pt>
                      <c:pt idx="6385">
                        <c:v>-19.187999999999999</c:v>
                      </c:pt>
                      <c:pt idx="6386">
                        <c:v>-19.381</c:v>
                      </c:pt>
                      <c:pt idx="6387">
                        <c:v>-19.564</c:v>
                      </c:pt>
                      <c:pt idx="6388">
                        <c:v>-19.792999999999999</c:v>
                      </c:pt>
                      <c:pt idx="6389">
                        <c:v>-19.931000000000001</c:v>
                      </c:pt>
                      <c:pt idx="6390">
                        <c:v>-20.140999999999998</c:v>
                      </c:pt>
                      <c:pt idx="6391">
                        <c:v>-20.353999999999999</c:v>
                      </c:pt>
                      <c:pt idx="6392">
                        <c:v>-20.49</c:v>
                      </c:pt>
                      <c:pt idx="6393">
                        <c:v>-20.594999999999999</c:v>
                      </c:pt>
                      <c:pt idx="6394">
                        <c:v>-20.646000000000001</c:v>
                      </c:pt>
                      <c:pt idx="6395">
                        <c:v>-20.829000000000001</c:v>
                      </c:pt>
                      <c:pt idx="6396">
                        <c:v>-21.003</c:v>
                      </c:pt>
                      <c:pt idx="6397">
                        <c:v>-21.164999999999999</c:v>
                      </c:pt>
                      <c:pt idx="6398">
                        <c:v>-21.126000000000001</c:v>
                      </c:pt>
                      <c:pt idx="6399">
                        <c:v>-21.24</c:v>
                      </c:pt>
                      <c:pt idx="6400">
                        <c:v>-21.306000000000001</c:v>
                      </c:pt>
                      <c:pt idx="6401">
                        <c:v>-21.423999999999999</c:v>
                      </c:pt>
                      <c:pt idx="6402">
                        <c:v>-21.52</c:v>
                      </c:pt>
                      <c:pt idx="6403">
                        <c:v>-21.228000000000002</c:v>
                      </c:pt>
                      <c:pt idx="6404">
                        <c:v>-20.216000000000001</c:v>
                      </c:pt>
                      <c:pt idx="6405">
                        <c:v>-19.568000000000001</c:v>
                      </c:pt>
                      <c:pt idx="6406">
                        <c:v>-19.024000000000001</c:v>
                      </c:pt>
                      <c:pt idx="6407">
                        <c:v>-18.696999999999999</c:v>
                      </c:pt>
                      <c:pt idx="6408">
                        <c:v>-18.492000000000001</c:v>
                      </c:pt>
                      <c:pt idx="6409">
                        <c:v>-18.260999999999999</c:v>
                      </c:pt>
                      <c:pt idx="6410">
                        <c:v>-18.038</c:v>
                      </c:pt>
                      <c:pt idx="6411">
                        <c:v>-17.954000000000001</c:v>
                      </c:pt>
                      <c:pt idx="6412">
                        <c:v>-17.853999999999999</c:v>
                      </c:pt>
                      <c:pt idx="6413">
                        <c:v>-17.707999999999998</c:v>
                      </c:pt>
                      <c:pt idx="6414">
                        <c:v>-17.620999999999999</c:v>
                      </c:pt>
                      <c:pt idx="6415">
                        <c:v>-17.536999999999999</c:v>
                      </c:pt>
                      <c:pt idx="6416">
                        <c:v>-17.456</c:v>
                      </c:pt>
                      <c:pt idx="6417">
                        <c:v>-17.321000000000002</c:v>
                      </c:pt>
                      <c:pt idx="6418">
                        <c:v>-17.318000000000001</c:v>
                      </c:pt>
                      <c:pt idx="6419">
                        <c:v>-17.279</c:v>
                      </c:pt>
                      <c:pt idx="6420">
                        <c:v>-17.219000000000001</c:v>
                      </c:pt>
                      <c:pt idx="6421">
                        <c:v>-17.117000000000001</c:v>
                      </c:pt>
                      <c:pt idx="6422">
                        <c:v>-17.047999999999998</c:v>
                      </c:pt>
                      <c:pt idx="6423">
                        <c:v>-16.954000000000001</c:v>
                      </c:pt>
                      <c:pt idx="6424">
                        <c:v>-16.936</c:v>
                      </c:pt>
                      <c:pt idx="6425">
                        <c:v>-16.864000000000001</c:v>
                      </c:pt>
                      <c:pt idx="6426">
                        <c:v>-16.762</c:v>
                      </c:pt>
                      <c:pt idx="6427">
                        <c:v>-16.747</c:v>
                      </c:pt>
                      <c:pt idx="6428">
                        <c:v>-16.738</c:v>
                      </c:pt>
                      <c:pt idx="6429">
                        <c:v>-16.651</c:v>
                      </c:pt>
                      <c:pt idx="6430">
                        <c:v>-16.608000000000001</c:v>
                      </c:pt>
                      <c:pt idx="6431">
                        <c:v>-16.600000000000001</c:v>
                      </c:pt>
                      <c:pt idx="6432">
                        <c:v>-16.527999999999999</c:v>
                      </c:pt>
                      <c:pt idx="6433">
                        <c:v>-16.507000000000001</c:v>
                      </c:pt>
                      <c:pt idx="6434">
                        <c:v>-16.37</c:v>
                      </c:pt>
                      <c:pt idx="6435">
                        <c:v>-16.434999999999999</c:v>
                      </c:pt>
                      <c:pt idx="6436">
                        <c:v>-16.373000000000001</c:v>
                      </c:pt>
                      <c:pt idx="6437">
                        <c:v>-16.352</c:v>
                      </c:pt>
                      <c:pt idx="6438">
                        <c:v>-16.324999999999999</c:v>
                      </c:pt>
                      <c:pt idx="6439">
                        <c:v>-16.254000000000001</c:v>
                      </c:pt>
                      <c:pt idx="6440">
                        <c:v>-16.242999999999999</c:v>
                      </c:pt>
                      <c:pt idx="6441">
                        <c:v>-16.204999999999998</c:v>
                      </c:pt>
                      <c:pt idx="6442">
                        <c:v>-16.178000000000001</c:v>
                      </c:pt>
                      <c:pt idx="6443">
                        <c:v>-16.047000000000001</c:v>
                      </c:pt>
                      <c:pt idx="6444">
                        <c:v>-15.989000000000001</c:v>
                      </c:pt>
                      <c:pt idx="6445">
                        <c:v>-16.053999999999998</c:v>
                      </c:pt>
                      <c:pt idx="6446">
                        <c:v>-15.968999999999999</c:v>
                      </c:pt>
                      <c:pt idx="6447">
                        <c:v>-15.968999999999999</c:v>
                      </c:pt>
                      <c:pt idx="6448">
                        <c:v>-15.891999999999999</c:v>
                      </c:pt>
                      <c:pt idx="6449">
                        <c:v>-15.971</c:v>
                      </c:pt>
                      <c:pt idx="6450">
                        <c:v>-15.907</c:v>
                      </c:pt>
                      <c:pt idx="6451">
                        <c:v>-15.765000000000001</c:v>
                      </c:pt>
                      <c:pt idx="6452">
                        <c:v>-15.805999999999999</c:v>
                      </c:pt>
                      <c:pt idx="6453">
                        <c:v>-15.859</c:v>
                      </c:pt>
                      <c:pt idx="6454">
                        <c:v>-15.792</c:v>
                      </c:pt>
                      <c:pt idx="6455">
                        <c:v>-15.603</c:v>
                      </c:pt>
                      <c:pt idx="6456">
                        <c:v>-15.670999999999999</c:v>
                      </c:pt>
                      <c:pt idx="6457">
                        <c:v>-15.637</c:v>
                      </c:pt>
                      <c:pt idx="6458">
                        <c:v>-15.737</c:v>
                      </c:pt>
                      <c:pt idx="6459">
                        <c:v>-15.584</c:v>
                      </c:pt>
                      <c:pt idx="6460">
                        <c:v>-15.471</c:v>
                      </c:pt>
                      <c:pt idx="6461">
                        <c:v>-15.582000000000001</c:v>
                      </c:pt>
                      <c:pt idx="6462">
                        <c:v>-15.385</c:v>
                      </c:pt>
                      <c:pt idx="6463">
                        <c:v>-15.266999999999999</c:v>
                      </c:pt>
                      <c:pt idx="6464">
                        <c:v>-15.323</c:v>
                      </c:pt>
                      <c:pt idx="6465">
                        <c:v>-15.404</c:v>
                      </c:pt>
                      <c:pt idx="6466">
                        <c:v>-15.375</c:v>
                      </c:pt>
                      <c:pt idx="6467">
                        <c:v>-15.141999999999999</c:v>
                      </c:pt>
                      <c:pt idx="6468">
                        <c:v>-15.319000000000001</c:v>
                      </c:pt>
                      <c:pt idx="6469">
                        <c:v>-15.105</c:v>
                      </c:pt>
                      <c:pt idx="6470">
                        <c:v>-15.042999999999999</c:v>
                      </c:pt>
                      <c:pt idx="6471">
                        <c:v>-15.04</c:v>
                      </c:pt>
                      <c:pt idx="6472">
                        <c:v>-15.031000000000001</c:v>
                      </c:pt>
                      <c:pt idx="6473">
                        <c:v>-14.821999999999999</c:v>
                      </c:pt>
                      <c:pt idx="6474">
                        <c:v>-14.981</c:v>
                      </c:pt>
                      <c:pt idx="6475">
                        <c:v>-14.848000000000001</c:v>
                      </c:pt>
                      <c:pt idx="6476">
                        <c:v>-14.84</c:v>
                      </c:pt>
                      <c:pt idx="6477">
                        <c:v>-14.856999999999999</c:v>
                      </c:pt>
                      <c:pt idx="6478">
                        <c:v>-14.769</c:v>
                      </c:pt>
                      <c:pt idx="6479">
                        <c:v>-14.648</c:v>
                      </c:pt>
                      <c:pt idx="6480">
                        <c:v>-14.872</c:v>
                      </c:pt>
                      <c:pt idx="6481">
                        <c:v>-14.689</c:v>
                      </c:pt>
                      <c:pt idx="6482">
                        <c:v>-14.523999999999999</c:v>
                      </c:pt>
                      <c:pt idx="6483">
                        <c:v>-14.382999999999999</c:v>
                      </c:pt>
                      <c:pt idx="6484">
                        <c:v>-14.273999999999999</c:v>
                      </c:pt>
                      <c:pt idx="6485">
                        <c:v>-14.365</c:v>
                      </c:pt>
                      <c:pt idx="6486">
                        <c:v>-14.425000000000001</c:v>
                      </c:pt>
                      <c:pt idx="6487">
                        <c:v>-14.265000000000001</c:v>
                      </c:pt>
                      <c:pt idx="6488">
                        <c:v>-14.262</c:v>
                      </c:pt>
                      <c:pt idx="6489">
                        <c:v>-14.169</c:v>
                      </c:pt>
                      <c:pt idx="6490">
                        <c:v>-14.28</c:v>
                      </c:pt>
                      <c:pt idx="6491">
                        <c:v>-14.194000000000001</c:v>
                      </c:pt>
                      <c:pt idx="6492">
                        <c:v>-14.234</c:v>
                      </c:pt>
                      <c:pt idx="6493">
                        <c:v>-14.167999999999999</c:v>
                      </c:pt>
                      <c:pt idx="6494">
                        <c:v>-14.385</c:v>
                      </c:pt>
                      <c:pt idx="6495">
                        <c:v>-14.252000000000001</c:v>
                      </c:pt>
                      <c:pt idx="6496">
                        <c:v>-14.252000000000001</c:v>
                      </c:pt>
                      <c:pt idx="6497">
                        <c:v>-14.125999999999999</c:v>
                      </c:pt>
                      <c:pt idx="6498">
                        <c:v>-14.108000000000001</c:v>
                      </c:pt>
                      <c:pt idx="6499">
                        <c:v>-13.996</c:v>
                      </c:pt>
                      <c:pt idx="6500">
                        <c:v>-14.241</c:v>
                      </c:pt>
                      <c:pt idx="6501">
                        <c:v>-13.557</c:v>
                      </c:pt>
                      <c:pt idx="6502">
                        <c:v>-11.707000000000001</c:v>
                      </c:pt>
                      <c:pt idx="6503">
                        <c:v>-11.742000000000001</c:v>
                      </c:pt>
                      <c:pt idx="6504">
                        <c:v>-12.12</c:v>
                      </c:pt>
                      <c:pt idx="6505">
                        <c:v>-12.523</c:v>
                      </c:pt>
                      <c:pt idx="6506">
                        <c:v>-12.95</c:v>
                      </c:pt>
                      <c:pt idx="6507">
                        <c:v>-13.363</c:v>
                      </c:pt>
                      <c:pt idx="6508">
                        <c:v>-13.728</c:v>
                      </c:pt>
                      <c:pt idx="6509">
                        <c:v>-14.035</c:v>
                      </c:pt>
                      <c:pt idx="6510">
                        <c:v>-14.340999999999999</c:v>
                      </c:pt>
                      <c:pt idx="6511">
                        <c:v>-14.707000000000001</c:v>
                      </c:pt>
                      <c:pt idx="6512">
                        <c:v>-15.005000000000001</c:v>
                      </c:pt>
                      <c:pt idx="6513">
                        <c:v>-15.307</c:v>
                      </c:pt>
                      <c:pt idx="6514">
                        <c:v>-15.6</c:v>
                      </c:pt>
                      <c:pt idx="6515">
                        <c:v>-15.859</c:v>
                      </c:pt>
                      <c:pt idx="6516">
                        <c:v>-16.055</c:v>
                      </c:pt>
                      <c:pt idx="6517">
                        <c:v>-16.338000000000001</c:v>
                      </c:pt>
                      <c:pt idx="6518">
                        <c:v>-16.550999999999998</c:v>
                      </c:pt>
                      <c:pt idx="6519">
                        <c:v>-16.853999999999999</c:v>
                      </c:pt>
                      <c:pt idx="6520">
                        <c:v>-17.084</c:v>
                      </c:pt>
                      <c:pt idx="6521">
                        <c:v>-17.292000000000002</c:v>
                      </c:pt>
                      <c:pt idx="6522">
                        <c:v>-17.54</c:v>
                      </c:pt>
                      <c:pt idx="6523">
                        <c:v>-17.773</c:v>
                      </c:pt>
                      <c:pt idx="6524">
                        <c:v>-17.917000000000002</c:v>
                      </c:pt>
                      <c:pt idx="6525">
                        <c:v>-18.172000000000001</c:v>
                      </c:pt>
                      <c:pt idx="6526">
                        <c:v>-18.286000000000001</c:v>
                      </c:pt>
                      <c:pt idx="6527">
                        <c:v>-18.469000000000001</c:v>
                      </c:pt>
                      <c:pt idx="6528">
                        <c:v>-18.634</c:v>
                      </c:pt>
                      <c:pt idx="6529">
                        <c:v>-18.86</c:v>
                      </c:pt>
                      <c:pt idx="6530">
                        <c:v>-19.001000000000001</c:v>
                      </c:pt>
                      <c:pt idx="6531">
                        <c:v>-19.132999999999999</c:v>
                      </c:pt>
                      <c:pt idx="6532">
                        <c:v>-19.28</c:v>
                      </c:pt>
                      <c:pt idx="6533">
                        <c:v>-19.303999999999998</c:v>
                      </c:pt>
                      <c:pt idx="6534">
                        <c:v>-19.399999999999999</c:v>
                      </c:pt>
                      <c:pt idx="6535">
                        <c:v>-19.613</c:v>
                      </c:pt>
                      <c:pt idx="6536">
                        <c:v>-19.776</c:v>
                      </c:pt>
                      <c:pt idx="6537">
                        <c:v>-19.853999999999999</c:v>
                      </c:pt>
                      <c:pt idx="6538">
                        <c:v>-19.962</c:v>
                      </c:pt>
                      <c:pt idx="6539">
                        <c:v>-20.126999999999999</c:v>
                      </c:pt>
                      <c:pt idx="6540">
                        <c:v>-20.2</c:v>
                      </c:pt>
                      <c:pt idx="6541">
                        <c:v>-20.297999999999998</c:v>
                      </c:pt>
                      <c:pt idx="6542">
                        <c:v>-20.454999999999998</c:v>
                      </c:pt>
                      <c:pt idx="6543">
                        <c:v>-20.626999999999999</c:v>
                      </c:pt>
                      <c:pt idx="6544">
                        <c:v>-20.684000000000001</c:v>
                      </c:pt>
                      <c:pt idx="6545">
                        <c:v>-20.797000000000001</c:v>
                      </c:pt>
                      <c:pt idx="6546">
                        <c:v>-20.866</c:v>
                      </c:pt>
                      <c:pt idx="6547">
                        <c:v>-20.899000000000001</c:v>
                      </c:pt>
                      <c:pt idx="6548">
                        <c:v>-20.95</c:v>
                      </c:pt>
                      <c:pt idx="6549">
                        <c:v>-21.048999999999999</c:v>
                      </c:pt>
                      <c:pt idx="6550">
                        <c:v>-21.175000000000001</c:v>
                      </c:pt>
                      <c:pt idx="6551">
                        <c:v>-21.244</c:v>
                      </c:pt>
                      <c:pt idx="6552">
                        <c:v>-21.349</c:v>
                      </c:pt>
                      <c:pt idx="6553">
                        <c:v>-21.367000000000001</c:v>
                      </c:pt>
                      <c:pt idx="6554">
                        <c:v>-21.396999999999998</c:v>
                      </c:pt>
                      <c:pt idx="6555">
                        <c:v>-21.027999999999999</c:v>
                      </c:pt>
                      <c:pt idx="6556">
                        <c:v>-20.109000000000002</c:v>
                      </c:pt>
                      <c:pt idx="6557">
                        <c:v>-19.55</c:v>
                      </c:pt>
                      <c:pt idx="6558">
                        <c:v>-18.98</c:v>
                      </c:pt>
                      <c:pt idx="6559">
                        <c:v>-18.504999999999999</c:v>
                      </c:pt>
                      <c:pt idx="6560">
                        <c:v>-18.228999999999999</c:v>
                      </c:pt>
                      <c:pt idx="6561">
                        <c:v>-18.048999999999999</c:v>
                      </c:pt>
                      <c:pt idx="6562">
                        <c:v>-17.844999999999999</c:v>
                      </c:pt>
                      <c:pt idx="6563">
                        <c:v>-17.725000000000001</c:v>
                      </c:pt>
                      <c:pt idx="6564">
                        <c:v>-17.670000000000002</c:v>
                      </c:pt>
                      <c:pt idx="6565">
                        <c:v>-17.541</c:v>
                      </c:pt>
                      <c:pt idx="6566">
                        <c:v>-17.399999999999999</c:v>
                      </c:pt>
                      <c:pt idx="6567">
                        <c:v>-17.321999999999999</c:v>
                      </c:pt>
                      <c:pt idx="6568">
                        <c:v>-17.187000000000001</c:v>
                      </c:pt>
                      <c:pt idx="6569">
                        <c:v>-17.13</c:v>
                      </c:pt>
                      <c:pt idx="6570">
                        <c:v>-17.061</c:v>
                      </c:pt>
                      <c:pt idx="6571">
                        <c:v>-17.024999999999999</c:v>
                      </c:pt>
                      <c:pt idx="6572">
                        <c:v>-16.931999999999999</c:v>
                      </c:pt>
                      <c:pt idx="6573">
                        <c:v>-16.902000000000001</c:v>
                      </c:pt>
                      <c:pt idx="6574">
                        <c:v>-16.8</c:v>
                      </c:pt>
                      <c:pt idx="6575">
                        <c:v>-16.803000000000001</c:v>
                      </c:pt>
                      <c:pt idx="6576">
                        <c:v>-16.693999999999999</c:v>
                      </c:pt>
                      <c:pt idx="6577">
                        <c:v>-16.646000000000001</c:v>
                      </c:pt>
                      <c:pt idx="6578">
                        <c:v>-16.594999999999999</c:v>
                      </c:pt>
                      <c:pt idx="6579">
                        <c:v>-16.486999999999998</c:v>
                      </c:pt>
                      <c:pt idx="6580">
                        <c:v>-16.431000000000001</c:v>
                      </c:pt>
                      <c:pt idx="6581">
                        <c:v>-16.408999999999999</c:v>
                      </c:pt>
                      <c:pt idx="6582">
                        <c:v>-16.335999999999999</c:v>
                      </c:pt>
                      <c:pt idx="6583">
                        <c:v>-16.294</c:v>
                      </c:pt>
                      <c:pt idx="6584">
                        <c:v>-16.224</c:v>
                      </c:pt>
                      <c:pt idx="6585">
                        <c:v>-16.227</c:v>
                      </c:pt>
                      <c:pt idx="6586">
                        <c:v>-16.164999999999999</c:v>
                      </c:pt>
                      <c:pt idx="6587">
                        <c:v>-16.16</c:v>
                      </c:pt>
                      <c:pt idx="6588">
                        <c:v>-16.088000000000001</c:v>
                      </c:pt>
                      <c:pt idx="6589">
                        <c:v>-16.029</c:v>
                      </c:pt>
                      <c:pt idx="6590">
                        <c:v>-16.02</c:v>
                      </c:pt>
                      <c:pt idx="6591">
                        <c:v>-15.997</c:v>
                      </c:pt>
                      <c:pt idx="6592">
                        <c:v>-15.965999999999999</c:v>
                      </c:pt>
                      <c:pt idx="6593">
                        <c:v>-15.855</c:v>
                      </c:pt>
                      <c:pt idx="6594">
                        <c:v>-15.867000000000001</c:v>
                      </c:pt>
                      <c:pt idx="6595">
                        <c:v>-15.79</c:v>
                      </c:pt>
                      <c:pt idx="6596">
                        <c:v>-15.818</c:v>
                      </c:pt>
                      <c:pt idx="6597">
                        <c:v>-15.808</c:v>
                      </c:pt>
                      <c:pt idx="6598">
                        <c:v>-15.693</c:v>
                      </c:pt>
                      <c:pt idx="6599">
                        <c:v>-15.641999999999999</c:v>
                      </c:pt>
                      <c:pt idx="6600">
                        <c:v>-15.593</c:v>
                      </c:pt>
                      <c:pt idx="6601">
                        <c:v>-15.585000000000001</c:v>
                      </c:pt>
                      <c:pt idx="6602">
                        <c:v>-15.66</c:v>
                      </c:pt>
                      <c:pt idx="6603">
                        <c:v>-15.535</c:v>
                      </c:pt>
                      <c:pt idx="6604">
                        <c:v>-15.519</c:v>
                      </c:pt>
                      <c:pt idx="6605">
                        <c:v>-15.702</c:v>
                      </c:pt>
                      <c:pt idx="6606">
                        <c:v>-16.928999999999998</c:v>
                      </c:pt>
                      <c:pt idx="6607">
                        <c:v>-17.698</c:v>
                      </c:pt>
                      <c:pt idx="6608">
                        <c:v>-18.321999999999999</c:v>
                      </c:pt>
                      <c:pt idx="6609">
                        <c:v>-18.66</c:v>
                      </c:pt>
                      <c:pt idx="6610">
                        <c:v>-18.847999999999999</c:v>
                      </c:pt>
                      <c:pt idx="6611">
                        <c:v>-19.021999999999998</c:v>
                      </c:pt>
                      <c:pt idx="6612">
                        <c:v>-19.184999999999999</c:v>
                      </c:pt>
                      <c:pt idx="6613">
                        <c:v>-19.411000000000001</c:v>
                      </c:pt>
                      <c:pt idx="6614">
                        <c:v>-19.619</c:v>
                      </c:pt>
                      <c:pt idx="6615">
                        <c:v>-19.747</c:v>
                      </c:pt>
                      <c:pt idx="6616">
                        <c:v>-19.942</c:v>
                      </c:pt>
                      <c:pt idx="6617">
                        <c:v>-20.184000000000001</c:v>
                      </c:pt>
                      <c:pt idx="6618">
                        <c:v>-20.295000000000002</c:v>
                      </c:pt>
                      <c:pt idx="6619">
                        <c:v>-20.431999999999999</c:v>
                      </c:pt>
                      <c:pt idx="6620">
                        <c:v>-20.603999999999999</c:v>
                      </c:pt>
                      <c:pt idx="6621">
                        <c:v>-20.687999999999999</c:v>
                      </c:pt>
                      <c:pt idx="6622">
                        <c:v>-20.844000000000001</c:v>
                      </c:pt>
                      <c:pt idx="6623">
                        <c:v>-21.018999999999998</c:v>
                      </c:pt>
                      <c:pt idx="6624">
                        <c:v>-21.067</c:v>
                      </c:pt>
                      <c:pt idx="6625">
                        <c:v>-21.184000000000001</c:v>
                      </c:pt>
                      <c:pt idx="6626">
                        <c:v>-21.289000000000001</c:v>
                      </c:pt>
                      <c:pt idx="6627">
                        <c:v>-21.306999999999999</c:v>
                      </c:pt>
                      <c:pt idx="6628">
                        <c:v>-21.43</c:v>
                      </c:pt>
                      <c:pt idx="6629">
                        <c:v>-21.510999999999999</c:v>
                      </c:pt>
                      <c:pt idx="6630">
                        <c:v>-21.559000000000001</c:v>
                      </c:pt>
                      <c:pt idx="6631">
                        <c:v>-21.117999999999999</c:v>
                      </c:pt>
                      <c:pt idx="6632">
                        <c:v>-20.34</c:v>
                      </c:pt>
                      <c:pt idx="6633">
                        <c:v>-19.64</c:v>
                      </c:pt>
                      <c:pt idx="6634">
                        <c:v>-19.077999999999999</c:v>
                      </c:pt>
                      <c:pt idx="6635">
                        <c:v>-18.658000000000001</c:v>
                      </c:pt>
                      <c:pt idx="6636">
                        <c:v>-18.349</c:v>
                      </c:pt>
                      <c:pt idx="6637">
                        <c:v>-18.126000000000001</c:v>
                      </c:pt>
                      <c:pt idx="6638">
                        <c:v>-17.978999999999999</c:v>
                      </c:pt>
                      <c:pt idx="6639">
                        <c:v>-17.861999999999998</c:v>
                      </c:pt>
                      <c:pt idx="6640">
                        <c:v>-17.802</c:v>
                      </c:pt>
                      <c:pt idx="6641">
                        <c:v>-17.690999999999999</c:v>
                      </c:pt>
                      <c:pt idx="6642">
                        <c:v>-17.556000000000001</c:v>
                      </c:pt>
                      <c:pt idx="6643">
                        <c:v>-17.504999999999999</c:v>
                      </c:pt>
                      <c:pt idx="6644">
                        <c:v>-17.439</c:v>
                      </c:pt>
                      <c:pt idx="6645">
                        <c:v>-17.216999999999999</c:v>
                      </c:pt>
                      <c:pt idx="6646">
                        <c:v>-17.238</c:v>
                      </c:pt>
                      <c:pt idx="6647">
                        <c:v>-17.190000000000001</c:v>
                      </c:pt>
                      <c:pt idx="6648">
                        <c:v>-17.117000000000001</c:v>
                      </c:pt>
                      <c:pt idx="6649">
                        <c:v>-17.053999999999998</c:v>
                      </c:pt>
                      <c:pt idx="6650">
                        <c:v>-16.937000000000001</c:v>
                      </c:pt>
                      <c:pt idx="6651">
                        <c:v>-16.934000000000001</c:v>
                      </c:pt>
                      <c:pt idx="6652">
                        <c:v>-16.853000000000002</c:v>
                      </c:pt>
                      <c:pt idx="6653">
                        <c:v>-16.847000000000001</c:v>
                      </c:pt>
                      <c:pt idx="6654">
                        <c:v>-16.811</c:v>
                      </c:pt>
                      <c:pt idx="6655">
                        <c:v>-16.748000000000001</c:v>
                      </c:pt>
                      <c:pt idx="6656">
                        <c:v>-16.681999999999999</c:v>
                      </c:pt>
                      <c:pt idx="6657">
                        <c:v>-16.579999999999998</c:v>
                      </c:pt>
                      <c:pt idx="6658">
                        <c:v>-16.562000000000001</c:v>
                      </c:pt>
                      <c:pt idx="6659">
                        <c:v>-16.532</c:v>
                      </c:pt>
                      <c:pt idx="6660">
                        <c:v>-16.486999999999998</c:v>
                      </c:pt>
                      <c:pt idx="6661">
                        <c:v>-16.399999999999999</c:v>
                      </c:pt>
                      <c:pt idx="6662">
                        <c:v>-16.423999999999999</c:v>
                      </c:pt>
                      <c:pt idx="6663">
                        <c:v>-16.361999999999998</c:v>
                      </c:pt>
                      <c:pt idx="6664">
                        <c:v>-16.285</c:v>
                      </c:pt>
                      <c:pt idx="6665">
                        <c:v>-16.297000000000001</c:v>
                      </c:pt>
                      <c:pt idx="6666">
                        <c:v>-16.27</c:v>
                      </c:pt>
                      <c:pt idx="6667">
                        <c:v>-16.231999999999999</c:v>
                      </c:pt>
                      <c:pt idx="6668">
                        <c:v>-16.170000000000002</c:v>
                      </c:pt>
                      <c:pt idx="6669">
                        <c:v>-16.114000000000001</c:v>
                      </c:pt>
                      <c:pt idx="6670">
                        <c:v>-16.023</c:v>
                      </c:pt>
                      <c:pt idx="6671">
                        <c:v>-16.058</c:v>
                      </c:pt>
                      <c:pt idx="6672">
                        <c:v>-15.99</c:v>
                      </c:pt>
                      <c:pt idx="6673">
                        <c:v>-15.928000000000001</c:v>
                      </c:pt>
                      <c:pt idx="6674">
                        <c:v>-15.872999999999999</c:v>
                      </c:pt>
                      <c:pt idx="6675">
                        <c:v>-15.872999999999999</c:v>
                      </c:pt>
                      <c:pt idx="6676">
                        <c:v>-15.875</c:v>
                      </c:pt>
                      <c:pt idx="6677">
                        <c:v>-15.834</c:v>
                      </c:pt>
                      <c:pt idx="6678">
                        <c:v>-15.747</c:v>
                      </c:pt>
                      <c:pt idx="6679">
                        <c:v>-15.744</c:v>
                      </c:pt>
                      <c:pt idx="6680">
                        <c:v>-15.715999999999999</c:v>
                      </c:pt>
                      <c:pt idx="6681">
                        <c:v>-15.676</c:v>
                      </c:pt>
                      <c:pt idx="6682">
                        <c:v>-15.638</c:v>
                      </c:pt>
                      <c:pt idx="6683">
                        <c:v>-15.574999999999999</c:v>
                      </c:pt>
                      <c:pt idx="6684">
                        <c:v>-15.526</c:v>
                      </c:pt>
                      <c:pt idx="6685">
                        <c:v>-15.571</c:v>
                      </c:pt>
                      <c:pt idx="6686">
                        <c:v>-15.484</c:v>
                      </c:pt>
                      <c:pt idx="6687">
                        <c:v>-15.467000000000001</c:v>
                      </c:pt>
                      <c:pt idx="6688">
                        <c:v>-15.862</c:v>
                      </c:pt>
                      <c:pt idx="6689">
                        <c:v>-17.041</c:v>
                      </c:pt>
                      <c:pt idx="6690">
                        <c:v>-17.907</c:v>
                      </c:pt>
                      <c:pt idx="6691">
                        <c:v>-18.425999999999998</c:v>
                      </c:pt>
                      <c:pt idx="6692">
                        <c:v>-18.754000000000001</c:v>
                      </c:pt>
                      <c:pt idx="6693">
                        <c:v>-18.940000000000001</c:v>
                      </c:pt>
                      <c:pt idx="6694">
                        <c:v>-19.149999999999999</c:v>
                      </c:pt>
                      <c:pt idx="6695">
                        <c:v>-19.36</c:v>
                      </c:pt>
                      <c:pt idx="6696">
                        <c:v>-19.565000000000001</c:v>
                      </c:pt>
                      <c:pt idx="6697">
                        <c:v>-19.724</c:v>
                      </c:pt>
                      <c:pt idx="6698">
                        <c:v>-19.870999999999999</c:v>
                      </c:pt>
                      <c:pt idx="6699">
                        <c:v>-20.09</c:v>
                      </c:pt>
                      <c:pt idx="6700">
                        <c:v>-20.282</c:v>
                      </c:pt>
                      <c:pt idx="6701">
                        <c:v>-20.428999999999998</c:v>
                      </c:pt>
                      <c:pt idx="6702">
                        <c:v>-20.547000000000001</c:v>
                      </c:pt>
                      <c:pt idx="6703">
                        <c:v>-20.690999999999999</c:v>
                      </c:pt>
                      <c:pt idx="6704">
                        <c:v>-20.687999999999999</c:v>
                      </c:pt>
                      <c:pt idx="6705">
                        <c:v>-20.873999999999999</c:v>
                      </c:pt>
                      <c:pt idx="6706">
                        <c:v>-21.050999999999998</c:v>
                      </c:pt>
                      <c:pt idx="6707">
                        <c:v>-21.183</c:v>
                      </c:pt>
                      <c:pt idx="6708">
                        <c:v>-21.273</c:v>
                      </c:pt>
                      <c:pt idx="6709">
                        <c:v>-21.332999999999998</c:v>
                      </c:pt>
                      <c:pt idx="6710">
                        <c:v>-21.395</c:v>
                      </c:pt>
                      <c:pt idx="6711">
                        <c:v>-21.532</c:v>
                      </c:pt>
                      <c:pt idx="6712">
                        <c:v>-21.266999999999999</c:v>
                      </c:pt>
                      <c:pt idx="6713">
                        <c:v>-20.401</c:v>
                      </c:pt>
                      <c:pt idx="6714">
                        <c:v>-19.789000000000001</c:v>
                      </c:pt>
                      <c:pt idx="6715">
                        <c:v>-19.231000000000002</c:v>
                      </c:pt>
                      <c:pt idx="6716">
                        <c:v>-18.812000000000001</c:v>
                      </c:pt>
                      <c:pt idx="6717">
                        <c:v>-18.451000000000001</c:v>
                      </c:pt>
                      <c:pt idx="6718">
                        <c:v>-18.222999999999999</c:v>
                      </c:pt>
                      <c:pt idx="6719">
                        <c:v>-18.059000000000001</c:v>
                      </c:pt>
                      <c:pt idx="6720">
                        <c:v>-17.879000000000001</c:v>
                      </c:pt>
                      <c:pt idx="6721">
                        <c:v>-17.821999999999999</c:v>
                      </c:pt>
                      <c:pt idx="6722">
                        <c:v>-17.742000000000001</c:v>
                      </c:pt>
                      <c:pt idx="6723">
                        <c:v>-17.638000000000002</c:v>
                      </c:pt>
                      <c:pt idx="6724">
                        <c:v>-17.536999999999999</c:v>
                      </c:pt>
                      <c:pt idx="6725">
                        <c:v>-17.425999999999998</c:v>
                      </c:pt>
                      <c:pt idx="6726">
                        <c:v>-17.321000000000002</c:v>
                      </c:pt>
                      <c:pt idx="6727">
                        <c:v>-17.303000000000001</c:v>
                      </c:pt>
                      <c:pt idx="6728">
                        <c:v>-17.276</c:v>
                      </c:pt>
                      <c:pt idx="6729">
                        <c:v>-17.189</c:v>
                      </c:pt>
                      <c:pt idx="6730">
                        <c:v>-17.140999999999998</c:v>
                      </c:pt>
                      <c:pt idx="6731">
                        <c:v>-17.059999999999999</c:v>
                      </c:pt>
                      <c:pt idx="6732">
                        <c:v>-17.015000000000001</c:v>
                      </c:pt>
                      <c:pt idx="6733">
                        <c:v>-16.994</c:v>
                      </c:pt>
                      <c:pt idx="6734">
                        <c:v>-16.952000000000002</c:v>
                      </c:pt>
                      <c:pt idx="6735">
                        <c:v>-16.873999999999999</c:v>
                      </c:pt>
                      <c:pt idx="6736">
                        <c:v>-16.835000000000001</c:v>
                      </c:pt>
                      <c:pt idx="6737">
                        <c:v>-16.736000000000001</c:v>
                      </c:pt>
                      <c:pt idx="6738">
                        <c:v>-16.702999999999999</c:v>
                      </c:pt>
                      <c:pt idx="6739">
                        <c:v>-16.635999999999999</c:v>
                      </c:pt>
                      <c:pt idx="6740">
                        <c:v>-16.611999999999998</c:v>
                      </c:pt>
                      <c:pt idx="6741">
                        <c:v>-16.579000000000001</c:v>
                      </c:pt>
                      <c:pt idx="6742">
                        <c:v>-16.597000000000001</c:v>
                      </c:pt>
                      <c:pt idx="6743">
                        <c:v>-16.513000000000002</c:v>
                      </c:pt>
                      <c:pt idx="6744">
                        <c:v>-16.385000000000002</c:v>
                      </c:pt>
                      <c:pt idx="6745">
                        <c:v>-16.388000000000002</c:v>
                      </c:pt>
                      <c:pt idx="6746">
                        <c:v>-16.361000000000001</c:v>
                      </c:pt>
                      <c:pt idx="6747">
                        <c:v>-16.295999999999999</c:v>
                      </c:pt>
                      <c:pt idx="6748">
                        <c:v>-16.295999999999999</c:v>
                      </c:pt>
                      <c:pt idx="6749">
                        <c:v>-16.305</c:v>
                      </c:pt>
                      <c:pt idx="6750">
                        <c:v>-16.245999999999999</c:v>
                      </c:pt>
                      <c:pt idx="6751">
                        <c:v>-16.251999999999999</c:v>
                      </c:pt>
                      <c:pt idx="6752">
                        <c:v>-16.164999999999999</c:v>
                      </c:pt>
                      <c:pt idx="6753">
                        <c:v>-16.108000000000001</c:v>
                      </c:pt>
                      <c:pt idx="6754">
                        <c:v>-16.074999999999999</c:v>
                      </c:pt>
                      <c:pt idx="6755">
                        <c:v>-16.018000000000001</c:v>
                      </c:pt>
                      <c:pt idx="6756">
                        <c:v>-15.987</c:v>
                      </c:pt>
                      <c:pt idx="6757">
                        <c:v>-15.972</c:v>
                      </c:pt>
                      <c:pt idx="6758">
                        <c:v>-16.010999999999999</c:v>
                      </c:pt>
                      <c:pt idx="6759">
                        <c:v>-15.984999999999999</c:v>
                      </c:pt>
                      <c:pt idx="6760">
                        <c:v>-16</c:v>
                      </c:pt>
                      <c:pt idx="6761">
                        <c:v>-15.867000000000001</c:v>
                      </c:pt>
                      <c:pt idx="6762">
                        <c:v>-15.821999999999999</c:v>
                      </c:pt>
                      <c:pt idx="6763">
                        <c:v>-15.795</c:v>
                      </c:pt>
                      <c:pt idx="6764">
                        <c:v>-15.737</c:v>
                      </c:pt>
                      <c:pt idx="6765">
                        <c:v>-15.757</c:v>
                      </c:pt>
                      <c:pt idx="6766">
                        <c:v>-15.712999999999999</c:v>
                      </c:pt>
                      <c:pt idx="6767">
                        <c:v>-15.637</c:v>
                      </c:pt>
                      <c:pt idx="6768">
                        <c:v>-15.641999999999999</c:v>
                      </c:pt>
                      <c:pt idx="6769">
                        <c:v>-15.646000000000001</c:v>
                      </c:pt>
                      <c:pt idx="6770">
                        <c:v>-15.548</c:v>
                      </c:pt>
                      <c:pt idx="6771">
                        <c:v>-15.63</c:v>
                      </c:pt>
                      <c:pt idx="6772">
                        <c:v>-15.638999999999999</c:v>
                      </c:pt>
                      <c:pt idx="6773">
                        <c:v>-16.597000000000001</c:v>
                      </c:pt>
                      <c:pt idx="6774">
                        <c:v>-17.533999999999999</c:v>
                      </c:pt>
                      <c:pt idx="6775">
                        <c:v>-18.177</c:v>
                      </c:pt>
                      <c:pt idx="6776">
                        <c:v>-18.672000000000001</c:v>
                      </c:pt>
                      <c:pt idx="6777">
                        <c:v>-18.975999999999999</c:v>
                      </c:pt>
                      <c:pt idx="6778">
                        <c:v>-19.074999999999999</c:v>
                      </c:pt>
                      <c:pt idx="6779">
                        <c:v>-19.318000000000001</c:v>
                      </c:pt>
                      <c:pt idx="6780">
                        <c:v>-19.558</c:v>
                      </c:pt>
                      <c:pt idx="6781">
                        <c:v>-19.741</c:v>
                      </c:pt>
                      <c:pt idx="6782">
                        <c:v>-19.879000000000001</c:v>
                      </c:pt>
                      <c:pt idx="6783">
                        <c:v>-20.009</c:v>
                      </c:pt>
                      <c:pt idx="6784">
                        <c:v>-20.245999999999999</c:v>
                      </c:pt>
                      <c:pt idx="6785">
                        <c:v>-20.381</c:v>
                      </c:pt>
                      <c:pt idx="6786">
                        <c:v>-20.609000000000002</c:v>
                      </c:pt>
                      <c:pt idx="6787">
                        <c:v>-20.744</c:v>
                      </c:pt>
                      <c:pt idx="6788">
                        <c:v>-20.803999999999998</c:v>
                      </c:pt>
                      <c:pt idx="6789">
                        <c:v>-20.904</c:v>
                      </c:pt>
                      <c:pt idx="6790">
                        <c:v>-21.009</c:v>
                      </c:pt>
                      <c:pt idx="6791">
                        <c:v>-21.236999999999998</c:v>
                      </c:pt>
                      <c:pt idx="6792">
                        <c:v>-21.318000000000001</c:v>
                      </c:pt>
                      <c:pt idx="6793">
                        <c:v>-21.366</c:v>
                      </c:pt>
                      <c:pt idx="6794">
                        <c:v>-21.507000000000001</c:v>
                      </c:pt>
                      <c:pt idx="6795">
                        <c:v>-21.620999999999999</c:v>
                      </c:pt>
                      <c:pt idx="6796">
                        <c:v>-21.24</c:v>
                      </c:pt>
                      <c:pt idx="6797">
                        <c:v>-20.297000000000001</c:v>
                      </c:pt>
                      <c:pt idx="6798">
                        <c:v>-19.620999999999999</c:v>
                      </c:pt>
                      <c:pt idx="6799">
                        <c:v>-19.111000000000001</c:v>
                      </c:pt>
                      <c:pt idx="6800">
                        <c:v>-18.806000000000001</c:v>
                      </c:pt>
                      <c:pt idx="6801">
                        <c:v>-18.451000000000001</c:v>
                      </c:pt>
                      <c:pt idx="6802">
                        <c:v>-18.277000000000001</c:v>
                      </c:pt>
                      <c:pt idx="6803">
                        <c:v>-18.178999999999998</c:v>
                      </c:pt>
                      <c:pt idx="6804">
                        <c:v>-18.003</c:v>
                      </c:pt>
                      <c:pt idx="6805">
                        <c:v>-17.864999999999998</c:v>
                      </c:pt>
                      <c:pt idx="6806">
                        <c:v>-17.776</c:v>
                      </c:pt>
                      <c:pt idx="6807">
                        <c:v>-17.652000000000001</c:v>
                      </c:pt>
                      <c:pt idx="6808">
                        <c:v>-17.597000000000001</c:v>
                      </c:pt>
                      <c:pt idx="6809">
                        <c:v>-17.497</c:v>
                      </c:pt>
                      <c:pt idx="6810">
                        <c:v>-17.431999999999999</c:v>
                      </c:pt>
                      <c:pt idx="6811">
                        <c:v>-17.369</c:v>
                      </c:pt>
                      <c:pt idx="6812">
                        <c:v>-17.338999999999999</c:v>
                      </c:pt>
                      <c:pt idx="6813">
                        <c:v>-17.309000000000001</c:v>
                      </c:pt>
                      <c:pt idx="6814">
                        <c:v>-17.155999999999999</c:v>
                      </c:pt>
                      <c:pt idx="6815">
                        <c:v>-17.149999999999999</c:v>
                      </c:pt>
                      <c:pt idx="6816">
                        <c:v>-17.059999999999999</c:v>
                      </c:pt>
                      <c:pt idx="6817">
                        <c:v>-17.045000000000002</c:v>
                      </c:pt>
                      <c:pt idx="6818">
                        <c:v>-16.93</c:v>
                      </c:pt>
                      <c:pt idx="6819">
                        <c:v>-16.923999999999999</c:v>
                      </c:pt>
                      <c:pt idx="6820">
                        <c:v>-16.864000000000001</c:v>
                      </c:pt>
                      <c:pt idx="6821">
                        <c:v>-16.812999999999999</c:v>
                      </c:pt>
                      <c:pt idx="6822">
                        <c:v>-16.783000000000001</c:v>
                      </c:pt>
                      <c:pt idx="6823">
                        <c:v>-16.744</c:v>
                      </c:pt>
                      <c:pt idx="6824">
                        <c:v>-16.669</c:v>
                      </c:pt>
                      <c:pt idx="6825">
                        <c:v>-16.609000000000002</c:v>
                      </c:pt>
                      <c:pt idx="6826">
                        <c:v>-16.614999999999998</c:v>
                      </c:pt>
                      <c:pt idx="6827">
                        <c:v>-16.561</c:v>
                      </c:pt>
                      <c:pt idx="6828">
                        <c:v>-16.518999999999998</c:v>
                      </c:pt>
                      <c:pt idx="6829">
                        <c:v>-16.507000000000001</c:v>
                      </c:pt>
                      <c:pt idx="6830">
                        <c:v>-16.408000000000001</c:v>
                      </c:pt>
                      <c:pt idx="6831">
                        <c:v>-16.315000000000001</c:v>
                      </c:pt>
                      <c:pt idx="6832">
                        <c:v>-16.361999999999998</c:v>
                      </c:pt>
                      <c:pt idx="6833">
                        <c:v>-16.347000000000001</c:v>
                      </c:pt>
                      <c:pt idx="6834">
                        <c:v>-16.32</c:v>
                      </c:pt>
                      <c:pt idx="6835">
                        <c:v>-16.300999999999998</c:v>
                      </c:pt>
                      <c:pt idx="6836">
                        <c:v>-16.311</c:v>
                      </c:pt>
                      <c:pt idx="6837">
                        <c:v>-16.190000000000001</c:v>
                      </c:pt>
                      <c:pt idx="6838">
                        <c:v>-16.170999999999999</c:v>
                      </c:pt>
                      <c:pt idx="6839">
                        <c:v>-16.129000000000001</c:v>
                      </c:pt>
                      <c:pt idx="6840">
                        <c:v>-16.068999999999999</c:v>
                      </c:pt>
                      <c:pt idx="6841">
                        <c:v>-16.117000000000001</c:v>
                      </c:pt>
                      <c:pt idx="6842">
                        <c:v>-16.071999999999999</c:v>
                      </c:pt>
                      <c:pt idx="6843">
                        <c:v>-16.050999999999998</c:v>
                      </c:pt>
                      <c:pt idx="6844">
                        <c:v>-16.062999999999999</c:v>
                      </c:pt>
                      <c:pt idx="6845">
                        <c:v>-16.053999999999998</c:v>
                      </c:pt>
                      <c:pt idx="6846">
                        <c:v>-15.93</c:v>
                      </c:pt>
                      <c:pt idx="6847">
                        <c:v>-15.945</c:v>
                      </c:pt>
                      <c:pt idx="6848">
                        <c:v>-15.871</c:v>
                      </c:pt>
                      <c:pt idx="6849">
                        <c:v>-15.824</c:v>
                      </c:pt>
                      <c:pt idx="6850">
                        <c:v>-15.833</c:v>
                      </c:pt>
                      <c:pt idx="6851">
                        <c:v>-15.842000000000001</c:v>
                      </c:pt>
                      <c:pt idx="6852">
                        <c:v>-15.759</c:v>
                      </c:pt>
                      <c:pt idx="6853">
                        <c:v>-15.759</c:v>
                      </c:pt>
                      <c:pt idx="6854">
                        <c:v>-15.818</c:v>
                      </c:pt>
                      <c:pt idx="6855">
                        <c:v>-15.718</c:v>
                      </c:pt>
                      <c:pt idx="6856">
                        <c:v>-15.715</c:v>
                      </c:pt>
                      <c:pt idx="6857">
                        <c:v>-15.587999999999999</c:v>
                      </c:pt>
                      <c:pt idx="6858">
                        <c:v>-15.609</c:v>
                      </c:pt>
                      <c:pt idx="6859">
                        <c:v>-15.659000000000001</c:v>
                      </c:pt>
                      <c:pt idx="6860">
                        <c:v>-16.128</c:v>
                      </c:pt>
                      <c:pt idx="6861">
                        <c:v>-17.215</c:v>
                      </c:pt>
                      <c:pt idx="6862">
                        <c:v>-17.933</c:v>
                      </c:pt>
                      <c:pt idx="6863">
                        <c:v>-18.518999999999998</c:v>
                      </c:pt>
                      <c:pt idx="6864">
                        <c:v>-18.815999999999999</c:v>
                      </c:pt>
                      <c:pt idx="6865">
                        <c:v>-19.047000000000001</c:v>
                      </c:pt>
                      <c:pt idx="6866">
                        <c:v>-19.190999999999999</c:v>
                      </c:pt>
                      <c:pt idx="6867">
                        <c:v>-19.452999999999999</c:v>
                      </c:pt>
                      <c:pt idx="6868">
                        <c:v>-19.702999999999999</c:v>
                      </c:pt>
                      <c:pt idx="6869">
                        <c:v>-19.844000000000001</c:v>
                      </c:pt>
                      <c:pt idx="6870">
                        <c:v>-20.010999999999999</c:v>
                      </c:pt>
                      <c:pt idx="6871">
                        <c:v>-20.190000000000001</c:v>
                      </c:pt>
                      <c:pt idx="6872">
                        <c:v>-20.402999999999999</c:v>
                      </c:pt>
                      <c:pt idx="6873">
                        <c:v>-20.596</c:v>
                      </c:pt>
                      <c:pt idx="6874">
                        <c:v>-20.725000000000001</c:v>
                      </c:pt>
                      <c:pt idx="6875">
                        <c:v>-20.852</c:v>
                      </c:pt>
                      <c:pt idx="6876">
                        <c:v>-20.998000000000001</c:v>
                      </c:pt>
                      <c:pt idx="6877">
                        <c:v>-21.117000000000001</c:v>
                      </c:pt>
                      <c:pt idx="6878">
                        <c:v>-21.221</c:v>
                      </c:pt>
                      <c:pt idx="6879">
                        <c:v>-21.344999999999999</c:v>
                      </c:pt>
                      <c:pt idx="6880">
                        <c:v>-21.501000000000001</c:v>
                      </c:pt>
                      <c:pt idx="6881">
                        <c:v>-21.471</c:v>
                      </c:pt>
                      <c:pt idx="6882">
                        <c:v>-21.617999999999999</c:v>
                      </c:pt>
                      <c:pt idx="6883">
                        <c:v>-21.184000000000001</c:v>
                      </c:pt>
                      <c:pt idx="6884">
                        <c:v>-20.399000000000001</c:v>
                      </c:pt>
                      <c:pt idx="6885">
                        <c:v>-19.786000000000001</c:v>
                      </c:pt>
                      <c:pt idx="6886">
                        <c:v>-19.215</c:v>
                      </c:pt>
                      <c:pt idx="6887">
                        <c:v>-18.837</c:v>
                      </c:pt>
                      <c:pt idx="6888">
                        <c:v>-18.524000000000001</c:v>
                      </c:pt>
                      <c:pt idx="6889">
                        <c:v>-18.334</c:v>
                      </c:pt>
                      <c:pt idx="6890">
                        <c:v>-18.145</c:v>
                      </c:pt>
                      <c:pt idx="6891">
                        <c:v>-17.994</c:v>
                      </c:pt>
                      <c:pt idx="6892">
                        <c:v>-17.917999999999999</c:v>
                      </c:pt>
                      <c:pt idx="6893">
                        <c:v>-17.859000000000002</c:v>
                      </c:pt>
                      <c:pt idx="6894">
                        <c:v>-17.794</c:v>
                      </c:pt>
                      <c:pt idx="6895">
                        <c:v>-17.686</c:v>
                      </c:pt>
                      <c:pt idx="6896">
                        <c:v>-17.596</c:v>
                      </c:pt>
                      <c:pt idx="6897">
                        <c:v>-17.515000000000001</c:v>
                      </c:pt>
                      <c:pt idx="6898">
                        <c:v>-17.428000000000001</c:v>
                      </c:pt>
                      <c:pt idx="6899">
                        <c:v>-17.413</c:v>
                      </c:pt>
                      <c:pt idx="6900">
                        <c:v>-17.314</c:v>
                      </c:pt>
                      <c:pt idx="6901">
                        <c:v>-17.236000000000001</c:v>
                      </c:pt>
                      <c:pt idx="6902">
                        <c:v>-17.227</c:v>
                      </c:pt>
                      <c:pt idx="6903">
                        <c:v>-17.2</c:v>
                      </c:pt>
                      <c:pt idx="6904">
                        <c:v>-17.097999999999999</c:v>
                      </c:pt>
                      <c:pt idx="6905">
                        <c:v>-16.984000000000002</c:v>
                      </c:pt>
                      <c:pt idx="6906">
                        <c:v>-17.029</c:v>
                      </c:pt>
                      <c:pt idx="6907">
                        <c:v>-16.975000000000001</c:v>
                      </c:pt>
                      <c:pt idx="6908">
                        <c:v>-16.888000000000002</c:v>
                      </c:pt>
                      <c:pt idx="6909">
                        <c:v>-16.847999999999999</c:v>
                      </c:pt>
                      <c:pt idx="6910">
                        <c:v>-16.773</c:v>
                      </c:pt>
                      <c:pt idx="6911">
                        <c:v>-16.809000000000001</c:v>
                      </c:pt>
                      <c:pt idx="6912">
                        <c:v>-16.751999999999999</c:v>
                      </c:pt>
                      <c:pt idx="6913">
                        <c:v>-16.692</c:v>
                      </c:pt>
                      <c:pt idx="6914">
                        <c:v>-16.59</c:v>
                      </c:pt>
                      <c:pt idx="6915">
                        <c:v>-16.661999999999999</c:v>
                      </c:pt>
                      <c:pt idx="6916">
                        <c:v>-16.524000000000001</c:v>
                      </c:pt>
                      <c:pt idx="6917">
                        <c:v>-16.503</c:v>
                      </c:pt>
                      <c:pt idx="6918">
                        <c:v>-16.488</c:v>
                      </c:pt>
                      <c:pt idx="6919">
                        <c:v>-16.440000000000001</c:v>
                      </c:pt>
                      <c:pt idx="6920">
                        <c:v>-16.388999999999999</c:v>
                      </c:pt>
                      <c:pt idx="6921">
                        <c:v>-16.437000000000001</c:v>
                      </c:pt>
                      <c:pt idx="6922">
                        <c:v>-16.443000000000001</c:v>
                      </c:pt>
                      <c:pt idx="6923">
                        <c:v>-16.350999999999999</c:v>
                      </c:pt>
                      <c:pt idx="6924">
                        <c:v>-16.303999999999998</c:v>
                      </c:pt>
                      <c:pt idx="6925">
                        <c:v>-16.297999999999998</c:v>
                      </c:pt>
                      <c:pt idx="6926">
                        <c:v>-16.251999999999999</c:v>
                      </c:pt>
                      <c:pt idx="6927">
                        <c:v>-16.210999999999999</c:v>
                      </c:pt>
                      <c:pt idx="6928">
                        <c:v>-16.152999999999999</c:v>
                      </c:pt>
                      <c:pt idx="6929">
                        <c:v>-16.079999999999998</c:v>
                      </c:pt>
                      <c:pt idx="6930">
                        <c:v>-16.157</c:v>
                      </c:pt>
                      <c:pt idx="6931">
                        <c:v>-16.111999999999998</c:v>
                      </c:pt>
                      <c:pt idx="6932">
                        <c:v>-16.108000000000001</c:v>
                      </c:pt>
                      <c:pt idx="6933">
                        <c:v>-16.009</c:v>
                      </c:pt>
                      <c:pt idx="6934">
                        <c:v>-16.091999999999999</c:v>
                      </c:pt>
                      <c:pt idx="6935">
                        <c:v>-16.016999999999999</c:v>
                      </c:pt>
                      <c:pt idx="6936">
                        <c:v>-16</c:v>
                      </c:pt>
                      <c:pt idx="6937">
                        <c:v>-15.894</c:v>
                      </c:pt>
                      <c:pt idx="6938">
                        <c:v>-15.791</c:v>
                      </c:pt>
                      <c:pt idx="6939">
                        <c:v>-15.877000000000001</c:v>
                      </c:pt>
                      <c:pt idx="6940">
                        <c:v>-15.9</c:v>
                      </c:pt>
                      <c:pt idx="6941">
                        <c:v>-15.791</c:v>
                      </c:pt>
                      <c:pt idx="6942">
                        <c:v>-15.842000000000001</c:v>
                      </c:pt>
                      <c:pt idx="6943">
                        <c:v>-15.771000000000001</c:v>
                      </c:pt>
                      <c:pt idx="6944">
                        <c:v>-15.814</c:v>
                      </c:pt>
                      <c:pt idx="6945">
                        <c:v>-15.704000000000001</c:v>
                      </c:pt>
                      <c:pt idx="6946">
                        <c:v>-15.8</c:v>
                      </c:pt>
                      <c:pt idx="6947">
                        <c:v>-15.747</c:v>
                      </c:pt>
                      <c:pt idx="6948">
                        <c:v>-15.638</c:v>
                      </c:pt>
                      <c:pt idx="6949">
                        <c:v>-15.9</c:v>
                      </c:pt>
                      <c:pt idx="6950">
                        <c:v>-16.983000000000001</c:v>
                      </c:pt>
                      <c:pt idx="6951">
                        <c:v>-17.722000000000001</c:v>
                      </c:pt>
                      <c:pt idx="6952">
                        <c:v>-18.419</c:v>
                      </c:pt>
                      <c:pt idx="6953">
                        <c:v>-18.695</c:v>
                      </c:pt>
                      <c:pt idx="6954">
                        <c:v>-19.015999999999998</c:v>
                      </c:pt>
                      <c:pt idx="6955">
                        <c:v>-19.204999999999998</c:v>
                      </c:pt>
                      <c:pt idx="6956">
                        <c:v>-19.478999999999999</c:v>
                      </c:pt>
                      <c:pt idx="6957">
                        <c:v>-19.77</c:v>
                      </c:pt>
                      <c:pt idx="6958">
                        <c:v>-19.89</c:v>
                      </c:pt>
                      <c:pt idx="6959">
                        <c:v>-20.024999999999999</c:v>
                      </c:pt>
                      <c:pt idx="6960">
                        <c:v>-20.193000000000001</c:v>
                      </c:pt>
                      <c:pt idx="6961">
                        <c:v>-20.446000000000002</c:v>
                      </c:pt>
                      <c:pt idx="6962">
                        <c:v>-20.602</c:v>
                      </c:pt>
                      <c:pt idx="6963">
                        <c:v>-20.692</c:v>
                      </c:pt>
                      <c:pt idx="6964">
                        <c:v>-20.878</c:v>
                      </c:pt>
                      <c:pt idx="6965">
                        <c:v>-21.021999999999998</c:v>
                      </c:pt>
                      <c:pt idx="6966">
                        <c:v>-21.167000000000002</c:v>
                      </c:pt>
                      <c:pt idx="6967">
                        <c:v>-21.218</c:v>
                      </c:pt>
                      <c:pt idx="6968">
                        <c:v>-21.347000000000001</c:v>
                      </c:pt>
                      <c:pt idx="6969">
                        <c:v>-21.391999999999999</c:v>
                      </c:pt>
                      <c:pt idx="6970">
                        <c:v>-21.596</c:v>
                      </c:pt>
                      <c:pt idx="6971">
                        <c:v>-21.661999999999999</c:v>
                      </c:pt>
                      <c:pt idx="6972">
                        <c:v>-20.940999999999999</c:v>
                      </c:pt>
                      <c:pt idx="6973">
                        <c:v>-19.974</c:v>
                      </c:pt>
                      <c:pt idx="6974">
                        <c:v>-19.443999999999999</c:v>
                      </c:pt>
                      <c:pt idx="6975">
                        <c:v>-19.059999999999999</c:v>
                      </c:pt>
                      <c:pt idx="6976">
                        <c:v>-18.71</c:v>
                      </c:pt>
                      <c:pt idx="6977">
                        <c:v>-18.47</c:v>
                      </c:pt>
                      <c:pt idx="6978">
                        <c:v>-18.279</c:v>
                      </c:pt>
                      <c:pt idx="6979">
                        <c:v>-18.111000000000001</c:v>
                      </c:pt>
                      <c:pt idx="6980">
                        <c:v>-18.012</c:v>
                      </c:pt>
                      <c:pt idx="6981">
                        <c:v>-17.96</c:v>
                      </c:pt>
                      <c:pt idx="6982">
                        <c:v>-17.856000000000002</c:v>
                      </c:pt>
                      <c:pt idx="6983">
                        <c:v>-17.719000000000001</c:v>
                      </c:pt>
                      <c:pt idx="6984">
                        <c:v>-17.657</c:v>
                      </c:pt>
                      <c:pt idx="6985">
                        <c:v>-17.558</c:v>
                      </c:pt>
                      <c:pt idx="6986">
                        <c:v>-17.518000000000001</c:v>
                      </c:pt>
                      <c:pt idx="6987">
                        <c:v>-17.41</c:v>
                      </c:pt>
                      <c:pt idx="6988">
                        <c:v>-17.306999999999999</c:v>
                      </c:pt>
                      <c:pt idx="6989">
                        <c:v>-17.327999999999999</c:v>
                      </c:pt>
                      <c:pt idx="6990">
                        <c:v>-17.262</c:v>
                      </c:pt>
                      <c:pt idx="6991">
                        <c:v>-17.259</c:v>
                      </c:pt>
                      <c:pt idx="6992">
                        <c:v>-17.202999999999999</c:v>
                      </c:pt>
                      <c:pt idx="6993">
                        <c:v>-17.079999999999998</c:v>
                      </c:pt>
                      <c:pt idx="6994">
                        <c:v>-17.033999999999999</c:v>
                      </c:pt>
                      <c:pt idx="6995">
                        <c:v>-17.027999999999999</c:v>
                      </c:pt>
                      <c:pt idx="6996">
                        <c:v>-17.058</c:v>
                      </c:pt>
                      <c:pt idx="6997">
                        <c:v>-17.024999999999999</c:v>
                      </c:pt>
                      <c:pt idx="6998">
                        <c:v>-16.949000000000002</c:v>
                      </c:pt>
                      <c:pt idx="6999">
                        <c:v>-16.901</c:v>
                      </c:pt>
                      <c:pt idx="7000">
                        <c:v>-16.823</c:v>
                      </c:pt>
                      <c:pt idx="7001">
                        <c:v>-16.774999999999999</c:v>
                      </c:pt>
                      <c:pt idx="7002">
                        <c:v>-16.739000000000001</c:v>
                      </c:pt>
                      <c:pt idx="7003">
                        <c:v>-16.79</c:v>
                      </c:pt>
                      <c:pt idx="7004">
                        <c:v>-16.706</c:v>
                      </c:pt>
                      <c:pt idx="7005">
                        <c:v>-16.655000000000001</c:v>
                      </c:pt>
                      <c:pt idx="7006">
                        <c:v>-16.594999999999999</c:v>
                      </c:pt>
                      <c:pt idx="7007">
                        <c:v>-16.591999999999999</c:v>
                      </c:pt>
                      <c:pt idx="7008">
                        <c:v>-16.565000000000001</c:v>
                      </c:pt>
                      <c:pt idx="7009">
                        <c:v>-16.571000000000002</c:v>
                      </c:pt>
                      <c:pt idx="7010">
                        <c:v>-16.513999999999999</c:v>
                      </c:pt>
                      <c:pt idx="7011">
                        <c:v>-16.433</c:v>
                      </c:pt>
                      <c:pt idx="7012">
                        <c:v>-16.427</c:v>
                      </c:pt>
                      <c:pt idx="7013">
                        <c:v>-16.353000000000002</c:v>
                      </c:pt>
                      <c:pt idx="7014">
                        <c:v>-16.288</c:v>
                      </c:pt>
                      <c:pt idx="7015">
                        <c:v>-16.25</c:v>
                      </c:pt>
                      <c:pt idx="7016">
                        <c:v>-16.253</c:v>
                      </c:pt>
                      <c:pt idx="7017">
                        <c:v>-16.231999999999999</c:v>
                      </c:pt>
                      <c:pt idx="7018">
                        <c:v>-16.190999999999999</c:v>
                      </c:pt>
                      <c:pt idx="7019">
                        <c:v>-16.146999999999998</c:v>
                      </c:pt>
                      <c:pt idx="7020">
                        <c:v>-16.149999999999999</c:v>
                      </c:pt>
                      <c:pt idx="7021">
                        <c:v>-16.154</c:v>
                      </c:pt>
                      <c:pt idx="7022">
                        <c:v>-16.091000000000001</c:v>
                      </c:pt>
                      <c:pt idx="7023">
                        <c:v>-16.091999999999999</c:v>
                      </c:pt>
                      <c:pt idx="7024">
                        <c:v>-16.126000000000001</c:v>
                      </c:pt>
                      <c:pt idx="7025">
                        <c:v>-16.007999999999999</c:v>
                      </c:pt>
                      <c:pt idx="7026">
                        <c:v>-15.981999999999999</c:v>
                      </c:pt>
                      <c:pt idx="7027">
                        <c:v>-15.951000000000001</c:v>
                      </c:pt>
                      <c:pt idx="7028">
                        <c:v>-15.958</c:v>
                      </c:pt>
                      <c:pt idx="7029">
                        <c:v>-15.901999999999999</c:v>
                      </c:pt>
                      <c:pt idx="7030">
                        <c:v>-15.814</c:v>
                      </c:pt>
                      <c:pt idx="7031">
                        <c:v>-15.802</c:v>
                      </c:pt>
                      <c:pt idx="7032">
                        <c:v>-15.814</c:v>
                      </c:pt>
                      <c:pt idx="7033">
                        <c:v>-15.79</c:v>
                      </c:pt>
                      <c:pt idx="7034">
                        <c:v>-15.907999999999999</c:v>
                      </c:pt>
                      <c:pt idx="7035">
                        <c:v>-15.705</c:v>
                      </c:pt>
                      <c:pt idx="7036">
                        <c:v>-15.648999999999999</c:v>
                      </c:pt>
                      <c:pt idx="7037">
                        <c:v>-15.683999999999999</c:v>
                      </c:pt>
                      <c:pt idx="7038">
                        <c:v>-15.683999999999999</c:v>
                      </c:pt>
                      <c:pt idx="7039">
                        <c:v>-15.584</c:v>
                      </c:pt>
                      <c:pt idx="7040">
                        <c:v>-16.056999999999999</c:v>
                      </c:pt>
                      <c:pt idx="7041">
                        <c:v>-17.137</c:v>
                      </c:pt>
                      <c:pt idx="7042">
                        <c:v>-17.919</c:v>
                      </c:pt>
                      <c:pt idx="7043">
                        <c:v>-18.448</c:v>
                      </c:pt>
                      <c:pt idx="7044">
                        <c:v>-18.873999999999999</c:v>
                      </c:pt>
                      <c:pt idx="7045">
                        <c:v>-19.059999999999999</c:v>
                      </c:pt>
                      <c:pt idx="7046">
                        <c:v>-19.201000000000001</c:v>
                      </c:pt>
                      <c:pt idx="7047">
                        <c:v>-19.478000000000002</c:v>
                      </c:pt>
                      <c:pt idx="7048">
                        <c:v>-19.763000000000002</c:v>
                      </c:pt>
                      <c:pt idx="7049">
                        <c:v>-19.814</c:v>
                      </c:pt>
                      <c:pt idx="7050">
                        <c:v>-19.972999999999999</c:v>
                      </c:pt>
                      <c:pt idx="7051">
                        <c:v>-20.279</c:v>
                      </c:pt>
                      <c:pt idx="7052">
                        <c:v>-20.448</c:v>
                      </c:pt>
                      <c:pt idx="7053">
                        <c:v>-20.61</c:v>
                      </c:pt>
                      <c:pt idx="7054">
                        <c:v>-20.811</c:v>
                      </c:pt>
                      <c:pt idx="7055">
                        <c:v>-20.957999999999998</c:v>
                      </c:pt>
                      <c:pt idx="7056">
                        <c:v>-21.027000000000001</c:v>
                      </c:pt>
                      <c:pt idx="7057">
                        <c:v>-21.204000000000001</c:v>
                      </c:pt>
                      <c:pt idx="7058">
                        <c:v>-21.334</c:v>
                      </c:pt>
                      <c:pt idx="7059">
                        <c:v>-21.448</c:v>
                      </c:pt>
                      <c:pt idx="7060">
                        <c:v>-21.513999999999999</c:v>
                      </c:pt>
                      <c:pt idx="7061">
                        <c:v>-21.637</c:v>
                      </c:pt>
                      <c:pt idx="7062">
                        <c:v>-21.439</c:v>
                      </c:pt>
                      <c:pt idx="7063">
                        <c:v>-20.532</c:v>
                      </c:pt>
                      <c:pt idx="7064">
                        <c:v>-19.795000000000002</c:v>
                      </c:pt>
                      <c:pt idx="7065">
                        <c:v>-19.244</c:v>
                      </c:pt>
                      <c:pt idx="7066">
                        <c:v>-18.855</c:v>
                      </c:pt>
                      <c:pt idx="7067">
                        <c:v>-18.608000000000001</c:v>
                      </c:pt>
                      <c:pt idx="7068">
                        <c:v>-18.364999999999998</c:v>
                      </c:pt>
                      <c:pt idx="7069">
                        <c:v>-18.254000000000001</c:v>
                      </c:pt>
                      <c:pt idx="7070">
                        <c:v>-18.164000000000001</c:v>
                      </c:pt>
                      <c:pt idx="7071">
                        <c:v>-18.064</c:v>
                      </c:pt>
                      <c:pt idx="7072">
                        <c:v>-17.902000000000001</c:v>
                      </c:pt>
                      <c:pt idx="7073">
                        <c:v>-17.87</c:v>
                      </c:pt>
                      <c:pt idx="7074">
                        <c:v>-17.777000000000001</c:v>
                      </c:pt>
                      <c:pt idx="7075">
                        <c:v>-17.641999999999999</c:v>
                      </c:pt>
                      <c:pt idx="7076">
                        <c:v>-17.606000000000002</c:v>
                      </c:pt>
                      <c:pt idx="7077">
                        <c:v>-17.521999999999998</c:v>
                      </c:pt>
                      <c:pt idx="7078">
                        <c:v>-17.492000000000001</c:v>
                      </c:pt>
                      <c:pt idx="7079">
                        <c:v>-17.411000000000001</c:v>
                      </c:pt>
                      <c:pt idx="7080">
                        <c:v>-17.332999999999998</c:v>
                      </c:pt>
                      <c:pt idx="7081">
                        <c:v>-17.291</c:v>
                      </c:pt>
                      <c:pt idx="7082">
                        <c:v>-17.285</c:v>
                      </c:pt>
                      <c:pt idx="7083">
                        <c:v>-17.257999999999999</c:v>
                      </c:pt>
                      <c:pt idx="7084">
                        <c:v>-17.204000000000001</c:v>
                      </c:pt>
                      <c:pt idx="7085">
                        <c:v>-17.023</c:v>
                      </c:pt>
                      <c:pt idx="7086">
                        <c:v>-16.936</c:v>
                      </c:pt>
                      <c:pt idx="7087">
                        <c:v>-16.954000000000001</c:v>
                      </c:pt>
                      <c:pt idx="7088">
                        <c:v>-16.923999999999999</c:v>
                      </c:pt>
                      <c:pt idx="7089">
                        <c:v>-16.939</c:v>
                      </c:pt>
                      <c:pt idx="7090">
                        <c:v>-16.852</c:v>
                      </c:pt>
                      <c:pt idx="7091">
                        <c:v>-16.815999999999999</c:v>
                      </c:pt>
                      <c:pt idx="7092">
                        <c:v>-16.861000000000001</c:v>
                      </c:pt>
                      <c:pt idx="7093">
                        <c:v>-16.78</c:v>
                      </c:pt>
                      <c:pt idx="7094">
                        <c:v>-16.739000000000001</c:v>
                      </c:pt>
                      <c:pt idx="7095">
                        <c:v>-16.704999999999998</c:v>
                      </c:pt>
                      <c:pt idx="7096">
                        <c:v>-16.670000000000002</c:v>
                      </c:pt>
                      <c:pt idx="7097">
                        <c:v>-16.63</c:v>
                      </c:pt>
                      <c:pt idx="7098">
                        <c:v>-16.545999999999999</c:v>
                      </c:pt>
                      <c:pt idx="7099">
                        <c:v>-16.588000000000001</c:v>
                      </c:pt>
                      <c:pt idx="7100">
                        <c:v>-16.568000000000001</c:v>
                      </c:pt>
                      <c:pt idx="7101">
                        <c:v>-16.559999999999999</c:v>
                      </c:pt>
                      <c:pt idx="7102">
                        <c:v>-16.510000000000002</c:v>
                      </c:pt>
                      <c:pt idx="7103">
                        <c:v>-16.46</c:v>
                      </c:pt>
                      <c:pt idx="7104">
                        <c:v>-16.457999999999998</c:v>
                      </c:pt>
                      <c:pt idx="7105">
                        <c:v>-16.41</c:v>
                      </c:pt>
                      <c:pt idx="7106">
                        <c:v>-16.419</c:v>
                      </c:pt>
                      <c:pt idx="7107">
                        <c:v>-16.297999999999998</c:v>
                      </c:pt>
                      <c:pt idx="7108">
                        <c:v>-16.324999999999999</c:v>
                      </c:pt>
                      <c:pt idx="7109">
                        <c:v>-16.280999999999999</c:v>
                      </c:pt>
                      <c:pt idx="7110">
                        <c:v>-16.254000000000001</c:v>
                      </c:pt>
                      <c:pt idx="7111">
                        <c:v>-16.228000000000002</c:v>
                      </c:pt>
                      <c:pt idx="7112">
                        <c:v>-16.145</c:v>
                      </c:pt>
                      <c:pt idx="7113">
                        <c:v>-16.228000000000002</c:v>
                      </c:pt>
                      <c:pt idx="7114">
                        <c:v>-16.13</c:v>
                      </c:pt>
                      <c:pt idx="7115">
                        <c:v>-16.16</c:v>
                      </c:pt>
                      <c:pt idx="7116">
                        <c:v>-16.116</c:v>
                      </c:pt>
                      <c:pt idx="7117">
                        <c:v>-16.059999999999999</c:v>
                      </c:pt>
                      <c:pt idx="7118">
                        <c:v>-15.962</c:v>
                      </c:pt>
                      <c:pt idx="7119">
                        <c:v>-16.018000000000001</c:v>
                      </c:pt>
                      <c:pt idx="7120">
                        <c:v>-15.885999999999999</c:v>
                      </c:pt>
                      <c:pt idx="7121">
                        <c:v>-15.88</c:v>
                      </c:pt>
                      <c:pt idx="7122">
                        <c:v>-15.901</c:v>
                      </c:pt>
                      <c:pt idx="7123">
                        <c:v>-15.927</c:v>
                      </c:pt>
                      <c:pt idx="7124">
                        <c:v>-15.856</c:v>
                      </c:pt>
                      <c:pt idx="7125">
                        <c:v>-15.8</c:v>
                      </c:pt>
                      <c:pt idx="7126">
                        <c:v>-15.782999999999999</c:v>
                      </c:pt>
                      <c:pt idx="7127">
                        <c:v>-15.848000000000001</c:v>
                      </c:pt>
                      <c:pt idx="7128">
                        <c:v>-15.797000000000001</c:v>
                      </c:pt>
                      <c:pt idx="7129">
                        <c:v>-15.827</c:v>
                      </c:pt>
                      <c:pt idx="7130">
                        <c:v>-15.837</c:v>
                      </c:pt>
                      <c:pt idx="7131">
                        <c:v>-15.853</c:v>
                      </c:pt>
                      <c:pt idx="7132">
                        <c:v>-15.864000000000001</c:v>
                      </c:pt>
                      <c:pt idx="7133">
                        <c:v>-16.925000000000001</c:v>
                      </c:pt>
                      <c:pt idx="7134">
                        <c:v>-17.765000000000001</c:v>
                      </c:pt>
                      <c:pt idx="7135">
                        <c:v>-18.32</c:v>
                      </c:pt>
                      <c:pt idx="7136">
                        <c:v>-18.754999999999999</c:v>
                      </c:pt>
                      <c:pt idx="7137">
                        <c:v>-19.015999999999998</c:v>
                      </c:pt>
                      <c:pt idx="7138">
                        <c:v>-19.242000000000001</c:v>
                      </c:pt>
                      <c:pt idx="7139">
                        <c:v>-19.443000000000001</c:v>
                      </c:pt>
                      <c:pt idx="7140">
                        <c:v>-19.725000000000001</c:v>
                      </c:pt>
                      <c:pt idx="7141">
                        <c:v>-19.896000000000001</c:v>
                      </c:pt>
                      <c:pt idx="7142">
                        <c:v>-20.036999999999999</c:v>
                      </c:pt>
                      <c:pt idx="7143">
                        <c:v>-20.265999999999998</c:v>
                      </c:pt>
                      <c:pt idx="7144">
                        <c:v>-20.454999999999998</c:v>
                      </c:pt>
                      <c:pt idx="7145">
                        <c:v>-20.664999999999999</c:v>
                      </c:pt>
                      <c:pt idx="7146">
                        <c:v>-20.821000000000002</c:v>
                      </c:pt>
                      <c:pt idx="7147">
                        <c:v>-20.937999999999999</c:v>
                      </c:pt>
                      <c:pt idx="7148">
                        <c:v>-21.024999999999999</c:v>
                      </c:pt>
                      <c:pt idx="7149">
                        <c:v>-21.196999999999999</c:v>
                      </c:pt>
                      <c:pt idx="7150">
                        <c:v>-21.268999999999998</c:v>
                      </c:pt>
                      <c:pt idx="7151">
                        <c:v>-21.422000000000001</c:v>
                      </c:pt>
                      <c:pt idx="7152">
                        <c:v>-21.524000000000001</c:v>
                      </c:pt>
                      <c:pt idx="7153">
                        <c:v>-21.65</c:v>
                      </c:pt>
                      <c:pt idx="7154">
                        <c:v>-21.373999999999999</c:v>
                      </c:pt>
                      <c:pt idx="7155">
                        <c:v>-20.440000000000001</c:v>
                      </c:pt>
                      <c:pt idx="7156">
                        <c:v>-19.779</c:v>
                      </c:pt>
                      <c:pt idx="7157">
                        <c:v>-19.282</c:v>
                      </c:pt>
                      <c:pt idx="7158">
                        <c:v>-18.891999999999999</c:v>
                      </c:pt>
                      <c:pt idx="7159">
                        <c:v>-18.617999999999999</c:v>
                      </c:pt>
                      <c:pt idx="7160">
                        <c:v>-18.472000000000001</c:v>
                      </c:pt>
                      <c:pt idx="7161">
                        <c:v>-18.295000000000002</c:v>
                      </c:pt>
                      <c:pt idx="7162">
                        <c:v>-18.106000000000002</c:v>
                      </c:pt>
                      <c:pt idx="7163">
                        <c:v>-17.957999999999998</c:v>
                      </c:pt>
                      <c:pt idx="7164">
                        <c:v>-17.863</c:v>
                      </c:pt>
                      <c:pt idx="7165">
                        <c:v>-17.768000000000001</c:v>
                      </c:pt>
                      <c:pt idx="7166">
                        <c:v>-17.599</c:v>
                      </c:pt>
                      <c:pt idx="7167">
                        <c:v>-17.582999999999998</c:v>
                      </c:pt>
                      <c:pt idx="7168">
                        <c:v>-17.437999999999999</c:v>
                      </c:pt>
                      <c:pt idx="7169">
                        <c:v>-17.408999999999999</c:v>
                      </c:pt>
                      <c:pt idx="7170">
                        <c:v>-17.289000000000001</c:v>
                      </c:pt>
                      <c:pt idx="7171">
                        <c:v>-17.22</c:v>
                      </c:pt>
                      <c:pt idx="7172">
                        <c:v>-17.181000000000001</c:v>
                      </c:pt>
                      <c:pt idx="7173">
                        <c:v>-17.120999999999999</c:v>
                      </c:pt>
                      <c:pt idx="7174">
                        <c:v>-17.094000000000001</c:v>
                      </c:pt>
                      <c:pt idx="7175">
                        <c:v>-17.052</c:v>
                      </c:pt>
                      <c:pt idx="7176">
                        <c:v>-16.899000000000001</c:v>
                      </c:pt>
                      <c:pt idx="7177">
                        <c:v>-16.794</c:v>
                      </c:pt>
                      <c:pt idx="7178">
                        <c:v>-16.739000000000001</c:v>
                      </c:pt>
                      <c:pt idx="7179">
                        <c:v>-16.803000000000001</c:v>
                      </c:pt>
                      <c:pt idx="7180">
                        <c:v>-16.706</c:v>
                      </c:pt>
                      <c:pt idx="7181">
                        <c:v>-16.597999999999999</c:v>
                      </c:pt>
                      <c:pt idx="7182">
                        <c:v>-16.529</c:v>
                      </c:pt>
                      <c:pt idx="7183">
                        <c:v>-16.568000000000001</c:v>
                      </c:pt>
                      <c:pt idx="7184">
                        <c:v>-16.535</c:v>
                      </c:pt>
                      <c:pt idx="7185">
                        <c:v>-16.523</c:v>
                      </c:pt>
                      <c:pt idx="7186">
                        <c:v>-16.414999999999999</c:v>
                      </c:pt>
                      <c:pt idx="7187">
                        <c:v>-16.297000000000001</c:v>
                      </c:pt>
                      <c:pt idx="7188">
                        <c:v>-16.212</c:v>
                      </c:pt>
                      <c:pt idx="7189">
                        <c:v>-16.175999999999998</c:v>
                      </c:pt>
                      <c:pt idx="7190">
                        <c:v>-16.181999999999999</c:v>
                      </c:pt>
                      <c:pt idx="7191">
                        <c:v>-16.268999999999998</c:v>
                      </c:pt>
                      <c:pt idx="7192">
                        <c:v>-16.286000000000001</c:v>
                      </c:pt>
                      <c:pt idx="7193">
                        <c:v>-16.245000000000001</c:v>
                      </c:pt>
                      <c:pt idx="7194">
                        <c:v>-16.129000000000001</c:v>
                      </c:pt>
                      <c:pt idx="7195">
                        <c:v>-16.122</c:v>
                      </c:pt>
                      <c:pt idx="7196">
                        <c:v>-16.02</c:v>
                      </c:pt>
                      <c:pt idx="7197">
                        <c:v>-15.958</c:v>
                      </c:pt>
                      <c:pt idx="7198">
                        <c:v>-16</c:v>
                      </c:pt>
                      <c:pt idx="7199">
                        <c:v>-16.068000000000001</c:v>
                      </c:pt>
                      <c:pt idx="7200">
                        <c:v>-16.088999999999999</c:v>
                      </c:pt>
                      <c:pt idx="7201">
                        <c:v>-16.126999999999999</c:v>
                      </c:pt>
                      <c:pt idx="7202">
                        <c:v>-15.895</c:v>
                      </c:pt>
                      <c:pt idx="7203">
                        <c:v>-16.010999999999999</c:v>
                      </c:pt>
                      <c:pt idx="7204">
                        <c:v>-15.772</c:v>
                      </c:pt>
                      <c:pt idx="7205">
                        <c:v>-15.66</c:v>
                      </c:pt>
                      <c:pt idx="7206">
                        <c:v>-15.622</c:v>
                      </c:pt>
                      <c:pt idx="7207">
                        <c:v>-15.805</c:v>
                      </c:pt>
                      <c:pt idx="7208">
                        <c:v>-15.81</c:v>
                      </c:pt>
                      <c:pt idx="7209">
                        <c:v>-15.707000000000001</c:v>
                      </c:pt>
                      <c:pt idx="7210">
                        <c:v>-15.569000000000001</c:v>
                      </c:pt>
                      <c:pt idx="7211">
                        <c:v>-15.666</c:v>
                      </c:pt>
                      <c:pt idx="7212">
                        <c:v>-15.554</c:v>
                      </c:pt>
                      <c:pt idx="7213">
                        <c:v>-15.569000000000001</c:v>
                      </c:pt>
                      <c:pt idx="7214">
                        <c:v>-15.433</c:v>
                      </c:pt>
                      <c:pt idx="7215">
                        <c:v>-15.353999999999999</c:v>
                      </c:pt>
                      <c:pt idx="7216">
                        <c:v>-15.345000000000001</c:v>
                      </c:pt>
                      <c:pt idx="7217">
                        <c:v>-15.366</c:v>
                      </c:pt>
                      <c:pt idx="7218">
                        <c:v>-13.228</c:v>
                      </c:pt>
                      <c:pt idx="7219">
                        <c:v>-12.473000000000001</c:v>
                      </c:pt>
                      <c:pt idx="7220">
                        <c:v>-12.744</c:v>
                      </c:pt>
                      <c:pt idx="7221">
                        <c:v>-13.102</c:v>
                      </c:pt>
                      <c:pt idx="7222">
                        <c:v>-13.616</c:v>
                      </c:pt>
                      <c:pt idx="7223">
                        <c:v>-14.015000000000001</c:v>
                      </c:pt>
                      <c:pt idx="7224">
                        <c:v>-14.407</c:v>
                      </c:pt>
                      <c:pt idx="7225">
                        <c:v>-14.773</c:v>
                      </c:pt>
                      <c:pt idx="7226">
                        <c:v>-15.167999999999999</c:v>
                      </c:pt>
                      <c:pt idx="7227">
                        <c:v>-15.449</c:v>
                      </c:pt>
                      <c:pt idx="7228">
                        <c:v>-15.742000000000001</c:v>
                      </c:pt>
                      <c:pt idx="7229">
                        <c:v>-16.04</c:v>
                      </c:pt>
                      <c:pt idx="7230">
                        <c:v>-16.346</c:v>
                      </c:pt>
                      <c:pt idx="7231">
                        <c:v>-16.594000000000001</c:v>
                      </c:pt>
                      <c:pt idx="7232">
                        <c:v>-16.890999999999998</c:v>
                      </c:pt>
                      <c:pt idx="7233">
                        <c:v>-17.126999999999999</c:v>
                      </c:pt>
                      <c:pt idx="7234">
                        <c:v>-17.385000000000002</c:v>
                      </c:pt>
                      <c:pt idx="7235">
                        <c:v>-17.693999999999999</c:v>
                      </c:pt>
                      <c:pt idx="7236">
                        <c:v>-17.870999999999999</c:v>
                      </c:pt>
                      <c:pt idx="7237">
                        <c:v>-18.149000000000001</c:v>
                      </c:pt>
                      <c:pt idx="7238">
                        <c:v>-18.379000000000001</c:v>
                      </c:pt>
                      <c:pt idx="7239">
                        <c:v>-18.635000000000002</c:v>
                      </c:pt>
                      <c:pt idx="7240">
                        <c:v>-18.847000000000001</c:v>
                      </c:pt>
                      <c:pt idx="7241">
                        <c:v>-19.061</c:v>
                      </c:pt>
                      <c:pt idx="7242">
                        <c:v>-19.218</c:v>
                      </c:pt>
                      <c:pt idx="7243">
                        <c:v>-19.399000000000001</c:v>
                      </c:pt>
                      <c:pt idx="7244">
                        <c:v>-19.605</c:v>
                      </c:pt>
                      <c:pt idx="7245">
                        <c:v>-19.736999999999998</c:v>
                      </c:pt>
                      <c:pt idx="7246">
                        <c:v>-19.893999999999998</c:v>
                      </c:pt>
                      <c:pt idx="7247">
                        <c:v>-20.082999999999998</c:v>
                      </c:pt>
                      <c:pt idx="7248">
                        <c:v>-20.196999999999999</c:v>
                      </c:pt>
                      <c:pt idx="7249">
                        <c:v>-20.297000000000001</c:v>
                      </c:pt>
                      <c:pt idx="7250">
                        <c:v>-20.521999999999998</c:v>
                      </c:pt>
                      <c:pt idx="7251">
                        <c:v>-20.654</c:v>
                      </c:pt>
                      <c:pt idx="7252">
                        <c:v>-20.783000000000001</c:v>
                      </c:pt>
                      <c:pt idx="7253">
                        <c:v>-20.849</c:v>
                      </c:pt>
                      <c:pt idx="7254">
                        <c:v>-20.969000000000001</c:v>
                      </c:pt>
                      <c:pt idx="7255">
                        <c:v>-21.044</c:v>
                      </c:pt>
                      <c:pt idx="7256">
                        <c:v>-21.187999999999999</c:v>
                      </c:pt>
                      <c:pt idx="7257">
                        <c:v>-21.263999999999999</c:v>
                      </c:pt>
                      <c:pt idx="7258">
                        <c:v>-21.3</c:v>
                      </c:pt>
                      <c:pt idx="7259">
                        <c:v>-21.431999999999999</c:v>
                      </c:pt>
                      <c:pt idx="7260">
                        <c:v>-21.492000000000001</c:v>
                      </c:pt>
                      <c:pt idx="7261">
                        <c:v>-21.638999999999999</c:v>
                      </c:pt>
                      <c:pt idx="7262">
                        <c:v>-21.222000000000001</c:v>
                      </c:pt>
                      <c:pt idx="7263">
                        <c:v>-20.175999999999998</c:v>
                      </c:pt>
                      <c:pt idx="7264">
                        <c:v>-19.657</c:v>
                      </c:pt>
                      <c:pt idx="7265">
                        <c:v>-19.196999999999999</c:v>
                      </c:pt>
                      <c:pt idx="7266">
                        <c:v>-18.879000000000001</c:v>
                      </c:pt>
                      <c:pt idx="7267">
                        <c:v>-18.632999999999999</c:v>
                      </c:pt>
                      <c:pt idx="7268">
                        <c:v>-18.381</c:v>
                      </c:pt>
                      <c:pt idx="7269">
                        <c:v>-18.23</c:v>
                      </c:pt>
                      <c:pt idx="7270">
                        <c:v>-18.082999999999998</c:v>
                      </c:pt>
                      <c:pt idx="7271">
                        <c:v>-17.945</c:v>
                      </c:pt>
                      <c:pt idx="7272">
                        <c:v>-17.843</c:v>
                      </c:pt>
                      <c:pt idx="7273">
                        <c:v>-17.722999999999999</c:v>
                      </c:pt>
                      <c:pt idx="7274">
                        <c:v>-17.645</c:v>
                      </c:pt>
                      <c:pt idx="7275">
                        <c:v>-17.582000000000001</c:v>
                      </c:pt>
                      <c:pt idx="7276">
                        <c:v>-17.492000000000001</c:v>
                      </c:pt>
                      <c:pt idx="7277">
                        <c:v>-17.45</c:v>
                      </c:pt>
                      <c:pt idx="7278">
                        <c:v>-17.402000000000001</c:v>
                      </c:pt>
                      <c:pt idx="7279">
                        <c:v>-17.344000000000001</c:v>
                      </c:pt>
                      <c:pt idx="7280">
                        <c:v>-17.334</c:v>
                      </c:pt>
                      <c:pt idx="7281">
                        <c:v>-17.238</c:v>
                      </c:pt>
                      <c:pt idx="7282">
                        <c:v>-17.181000000000001</c:v>
                      </c:pt>
                      <c:pt idx="7283">
                        <c:v>-17.173999999999999</c:v>
                      </c:pt>
                      <c:pt idx="7284">
                        <c:v>-17.065999999999999</c:v>
                      </c:pt>
                      <c:pt idx="7285">
                        <c:v>-17.038</c:v>
                      </c:pt>
                      <c:pt idx="7286">
                        <c:v>-16.963999999999999</c:v>
                      </c:pt>
                      <c:pt idx="7287">
                        <c:v>-16.975000000000001</c:v>
                      </c:pt>
                      <c:pt idx="7288">
                        <c:v>-16.919</c:v>
                      </c:pt>
                      <c:pt idx="7289">
                        <c:v>-16.940000000000001</c:v>
                      </c:pt>
                      <c:pt idx="7290">
                        <c:v>-16.808</c:v>
                      </c:pt>
                      <c:pt idx="7291">
                        <c:v>-16.817</c:v>
                      </c:pt>
                      <c:pt idx="7292">
                        <c:v>-16.815999999999999</c:v>
                      </c:pt>
                      <c:pt idx="7293">
                        <c:v>-16.829000000000001</c:v>
                      </c:pt>
                      <c:pt idx="7294">
                        <c:v>-16.690000000000001</c:v>
                      </c:pt>
                      <c:pt idx="7295">
                        <c:v>-16.657</c:v>
                      </c:pt>
                      <c:pt idx="7296">
                        <c:v>-16.594000000000001</c:v>
                      </c:pt>
                      <c:pt idx="7297">
                        <c:v>-16.603000000000002</c:v>
                      </c:pt>
                      <c:pt idx="7298">
                        <c:v>-16.486000000000001</c:v>
                      </c:pt>
                      <c:pt idx="7299">
                        <c:v>-16.469000000000001</c:v>
                      </c:pt>
                      <c:pt idx="7300">
                        <c:v>-16.414999999999999</c:v>
                      </c:pt>
                      <c:pt idx="7301">
                        <c:v>-16.39</c:v>
                      </c:pt>
                      <c:pt idx="7302">
                        <c:v>-16.338000000000001</c:v>
                      </c:pt>
                      <c:pt idx="7303">
                        <c:v>-16.399000000000001</c:v>
                      </c:pt>
                      <c:pt idx="7304">
                        <c:v>-16.36</c:v>
                      </c:pt>
                      <c:pt idx="7305">
                        <c:v>-16.363</c:v>
                      </c:pt>
                      <c:pt idx="7306">
                        <c:v>-16.306999999999999</c:v>
                      </c:pt>
                      <c:pt idx="7307">
                        <c:v>-16.257000000000001</c:v>
                      </c:pt>
                      <c:pt idx="7308">
                        <c:v>-16.306999999999999</c:v>
                      </c:pt>
                      <c:pt idx="7309">
                        <c:v>-16.225000000000001</c:v>
                      </c:pt>
                      <c:pt idx="7310">
                        <c:v>-16.166</c:v>
                      </c:pt>
                      <c:pt idx="7311">
                        <c:v>-16.204000000000001</c:v>
                      </c:pt>
                      <c:pt idx="7312">
                        <c:v>-16.119</c:v>
                      </c:pt>
                      <c:pt idx="7313">
                        <c:v>-16.03</c:v>
                      </c:pt>
                      <c:pt idx="7314">
                        <c:v>-16.079999999999998</c:v>
                      </c:pt>
                      <c:pt idx="7315">
                        <c:v>-16.010000000000002</c:v>
                      </c:pt>
                      <c:pt idx="7316">
                        <c:v>-16.050999999999998</c:v>
                      </c:pt>
                      <c:pt idx="7317">
                        <c:v>-15.983000000000001</c:v>
                      </c:pt>
                      <c:pt idx="7318">
                        <c:v>-16.759</c:v>
                      </c:pt>
                      <c:pt idx="7319">
                        <c:v>-17.654</c:v>
                      </c:pt>
                      <c:pt idx="7320">
                        <c:v>-18.317</c:v>
                      </c:pt>
                      <c:pt idx="7321">
                        <c:v>-18.812999999999999</c:v>
                      </c:pt>
                      <c:pt idx="7322">
                        <c:v>-19.071000000000002</c:v>
                      </c:pt>
                      <c:pt idx="7323">
                        <c:v>-19.227</c:v>
                      </c:pt>
                      <c:pt idx="7324">
                        <c:v>-19.367999999999999</c:v>
                      </c:pt>
                      <c:pt idx="7325">
                        <c:v>-19.690000000000001</c:v>
                      </c:pt>
                      <c:pt idx="7326">
                        <c:v>-19.911999999999999</c:v>
                      </c:pt>
                      <c:pt idx="7327">
                        <c:v>-20.091999999999999</c:v>
                      </c:pt>
                      <c:pt idx="7328">
                        <c:v>-20.263000000000002</c:v>
                      </c:pt>
                      <c:pt idx="7329">
                        <c:v>-20.452999999999999</c:v>
                      </c:pt>
                      <c:pt idx="7330">
                        <c:v>-20.648</c:v>
                      </c:pt>
                      <c:pt idx="7331">
                        <c:v>-20.818999999999999</c:v>
                      </c:pt>
                      <c:pt idx="7332">
                        <c:v>-20.981000000000002</c:v>
                      </c:pt>
                      <c:pt idx="7333">
                        <c:v>-21.029</c:v>
                      </c:pt>
                      <c:pt idx="7334">
                        <c:v>-21.161000000000001</c:v>
                      </c:pt>
                      <c:pt idx="7335">
                        <c:v>-21.318000000000001</c:v>
                      </c:pt>
                      <c:pt idx="7336">
                        <c:v>-21.408000000000001</c:v>
                      </c:pt>
                      <c:pt idx="7337">
                        <c:v>-21.527999999999999</c:v>
                      </c:pt>
                      <c:pt idx="7338">
                        <c:v>-21.651</c:v>
                      </c:pt>
                      <c:pt idx="7339">
                        <c:v>-21.821999999999999</c:v>
                      </c:pt>
                      <c:pt idx="7340">
                        <c:v>-21.48</c:v>
                      </c:pt>
                      <c:pt idx="7341">
                        <c:v>-20.474</c:v>
                      </c:pt>
                      <c:pt idx="7342">
                        <c:v>-19.707999999999998</c:v>
                      </c:pt>
                      <c:pt idx="7343">
                        <c:v>-19.302</c:v>
                      </c:pt>
                      <c:pt idx="7344">
                        <c:v>-18.942</c:v>
                      </c:pt>
                      <c:pt idx="7345">
                        <c:v>-18.66</c:v>
                      </c:pt>
                      <c:pt idx="7346">
                        <c:v>-18.456</c:v>
                      </c:pt>
                      <c:pt idx="7347">
                        <c:v>-18.286999999999999</c:v>
                      </c:pt>
                      <c:pt idx="7348">
                        <c:v>-18.190999999999999</c:v>
                      </c:pt>
                      <c:pt idx="7349">
                        <c:v>-18.059000000000001</c:v>
                      </c:pt>
                      <c:pt idx="7350">
                        <c:v>-17.975000000000001</c:v>
                      </c:pt>
                      <c:pt idx="7351">
                        <c:v>-17.876000000000001</c:v>
                      </c:pt>
                      <c:pt idx="7352">
                        <c:v>-17.774000000000001</c:v>
                      </c:pt>
                      <c:pt idx="7353">
                        <c:v>-17.731999999999999</c:v>
                      </c:pt>
                      <c:pt idx="7354">
                        <c:v>-17.651</c:v>
                      </c:pt>
                      <c:pt idx="7355">
                        <c:v>-17.632999999999999</c:v>
                      </c:pt>
                      <c:pt idx="7356">
                        <c:v>-17.57</c:v>
                      </c:pt>
                      <c:pt idx="7357">
                        <c:v>-17.462</c:v>
                      </c:pt>
                      <c:pt idx="7358">
                        <c:v>-17.413</c:v>
                      </c:pt>
                      <c:pt idx="7359">
                        <c:v>-17.364999999999998</c:v>
                      </c:pt>
                      <c:pt idx="7360">
                        <c:v>-17.326000000000001</c:v>
                      </c:pt>
                      <c:pt idx="7361">
                        <c:v>-17.308</c:v>
                      </c:pt>
                      <c:pt idx="7362">
                        <c:v>-17.224</c:v>
                      </c:pt>
                      <c:pt idx="7363">
                        <c:v>-17.2</c:v>
                      </c:pt>
                      <c:pt idx="7364">
                        <c:v>-17.128</c:v>
                      </c:pt>
                      <c:pt idx="7365">
                        <c:v>-17.113</c:v>
                      </c:pt>
                      <c:pt idx="7366">
                        <c:v>-17.094999999999999</c:v>
                      </c:pt>
                      <c:pt idx="7367">
                        <c:v>-17.044</c:v>
                      </c:pt>
                      <c:pt idx="7368">
                        <c:v>-17.02</c:v>
                      </c:pt>
                      <c:pt idx="7369">
                        <c:v>-16.893999999999998</c:v>
                      </c:pt>
                      <c:pt idx="7370">
                        <c:v>-16.84</c:v>
                      </c:pt>
                      <c:pt idx="7371">
                        <c:v>-16.879000000000001</c:v>
                      </c:pt>
                      <c:pt idx="7372">
                        <c:v>-16.792000000000002</c:v>
                      </c:pt>
                      <c:pt idx="7373">
                        <c:v>-16.803999999999998</c:v>
                      </c:pt>
                      <c:pt idx="7374">
                        <c:v>-16.777000000000001</c:v>
                      </c:pt>
                      <c:pt idx="7375">
                        <c:v>-16.78</c:v>
                      </c:pt>
                      <c:pt idx="7376">
                        <c:v>-16.690000000000001</c:v>
                      </c:pt>
                      <c:pt idx="7377">
                        <c:v>-16.690000000000001</c:v>
                      </c:pt>
                      <c:pt idx="7378">
                        <c:v>-16.672000000000001</c:v>
                      </c:pt>
                      <c:pt idx="7379">
                        <c:v>-16.57</c:v>
                      </c:pt>
                      <c:pt idx="7380">
                        <c:v>-16.591000000000001</c:v>
                      </c:pt>
                      <c:pt idx="7381">
                        <c:v>-16.524999999999999</c:v>
                      </c:pt>
                      <c:pt idx="7382">
                        <c:v>-16.443000000000001</c:v>
                      </c:pt>
                      <c:pt idx="7383">
                        <c:v>-16.484999999999999</c:v>
                      </c:pt>
                      <c:pt idx="7384">
                        <c:v>-16.413</c:v>
                      </c:pt>
                      <c:pt idx="7385">
                        <c:v>-16.413</c:v>
                      </c:pt>
                      <c:pt idx="7386">
                        <c:v>-16.277999999999999</c:v>
                      </c:pt>
                      <c:pt idx="7387">
                        <c:v>-16.303999999999998</c:v>
                      </c:pt>
                      <c:pt idx="7388">
                        <c:v>-16.251000000000001</c:v>
                      </c:pt>
                      <c:pt idx="7389">
                        <c:v>-16.257000000000001</c:v>
                      </c:pt>
                      <c:pt idx="7390">
                        <c:v>-16.222000000000001</c:v>
                      </c:pt>
                      <c:pt idx="7391">
                        <c:v>-16.198</c:v>
                      </c:pt>
                      <c:pt idx="7392">
                        <c:v>-16.21</c:v>
                      </c:pt>
                      <c:pt idx="7393">
                        <c:v>-16.184000000000001</c:v>
                      </c:pt>
                      <c:pt idx="7394">
                        <c:v>-16.100999999999999</c:v>
                      </c:pt>
                      <c:pt idx="7395">
                        <c:v>-16.077000000000002</c:v>
                      </c:pt>
                      <c:pt idx="7396">
                        <c:v>-16.213000000000001</c:v>
                      </c:pt>
                      <c:pt idx="7397">
                        <c:v>-16.145</c:v>
                      </c:pt>
                      <c:pt idx="7398">
                        <c:v>-16.027000000000001</c:v>
                      </c:pt>
                      <c:pt idx="7399">
                        <c:v>-16.11</c:v>
                      </c:pt>
                      <c:pt idx="7400">
                        <c:v>-15.992000000000001</c:v>
                      </c:pt>
                      <c:pt idx="7401">
                        <c:v>-15.942</c:v>
                      </c:pt>
                      <c:pt idx="7402">
                        <c:v>-15.994999999999999</c:v>
                      </c:pt>
                      <c:pt idx="7403">
                        <c:v>-15.986000000000001</c:v>
                      </c:pt>
                      <c:pt idx="7404">
                        <c:v>-16.375</c:v>
                      </c:pt>
                      <c:pt idx="7405">
                        <c:v>-17.373999999999999</c:v>
                      </c:pt>
                      <c:pt idx="7406">
                        <c:v>-18.125</c:v>
                      </c:pt>
                      <c:pt idx="7407">
                        <c:v>-18.651</c:v>
                      </c:pt>
                      <c:pt idx="7408">
                        <c:v>-19.053000000000001</c:v>
                      </c:pt>
                      <c:pt idx="7409">
                        <c:v>-19.175999999999998</c:v>
                      </c:pt>
                      <c:pt idx="7410">
                        <c:v>-19.408000000000001</c:v>
                      </c:pt>
                      <c:pt idx="7411">
                        <c:v>-19.684000000000001</c:v>
                      </c:pt>
                      <c:pt idx="7412">
                        <c:v>-19.893999999999998</c:v>
                      </c:pt>
                      <c:pt idx="7413">
                        <c:v>-20.137</c:v>
                      </c:pt>
                      <c:pt idx="7414">
                        <c:v>-20.271999999999998</c:v>
                      </c:pt>
                      <c:pt idx="7415">
                        <c:v>-20.48</c:v>
                      </c:pt>
                      <c:pt idx="7416">
                        <c:v>-20.678000000000001</c:v>
                      </c:pt>
                      <c:pt idx="7417">
                        <c:v>-20.803999999999998</c:v>
                      </c:pt>
                      <c:pt idx="7418">
                        <c:v>-20.966000000000001</c:v>
                      </c:pt>
                      <c:pt idx="7419">
                        <c:v>-21.143000000000001</c:v>
                      </c:pt>
                      <c:pt idx="7420">
                        <c:v>-21.2</c:v>
                      </c:pt>
                      <c:pt idx="7421">
                        <c:v>-21.459</c:v>
                      </c:pt>
                      <c:pt idx="7422">
                        <c:v>-21.54</c:v>
                      </c:pt>
                      <c:pt idx="7423">
                        <c:v>-21.603000000000002</c:v>
                      </c:pt>
                      <c:pt idx="7424">
                        <c:v>-21.704999999999998</c:v>
                      </c:pt>
                      <c:pt idx="7425">
                        <c:v>-21.744</c:v>
                      </c:pt>
                      <c:pt idx="7426">
                        <c:v>-20.843</c:v>
                      </c:pt>
                      <c:pt idx="7427">
                        <c:v>-20.016999999999999</c:v>
                      </c:pt>
                      <c:pt idx="7428">
                        <c:v>-19.501999999999999</c:v>
                      </c:pt>
                      <c:pt idx="7429">
                        <c:v>-19.119</c:v>
                      </c:pt>
                      <c:pt idx="7430">
                        <c:v>-18.771999999999998</c:v>
                      </c:pt>
                      <c:pt idx="7431">
                        <c:v>-18.559000000000001</c:v>
                      </c:pt>
                      <c:pt idx="7432">
                        <c:v>-18.413</c:v>
                      </c:pt>
                      <c:pt idx="7433">
                        <c:v>-18.260000000000002</c:v>
                      </c:pt>
                      <c:pt idx="7434">
                        <c:v>-18.106000000000002</c:v>
                      </c:pt>
                      <c:pt idx="7435">
                        <c:v>-18.045999999999999</c:v>
                      </c:pt>
                      <c:pt idx="7436">
                        <c:v>-17.959</c:v>
                      </c:pt>
                      <c:pt idx="7437">
                        <c:v>-17.899999999999999</c:v>
                      </c:pt>
                      <c:pt idx="7438">
                        <c:v>-17.818999999999999</c:v>
                      </c:pt>
                      <c:pt idx="7439">
                        <c:v>-17.768000000000001</c:v>
                      </c:pt>
                      <c:pt idx="7440">
                        <c:v>-17.702000000000002</c:v>
                      </c:pt>
                      <c:pt idx="7441">
                        <c:v>-17.635999999999999</c:v>
                      </c:pt>
                      <c:pt idx="7442">
                        <c:v>-17.582000000000001</c:v>
                      </c:pt>
                      <c:pt idx="7443">
                        <c:v>-17.501999999999999</c:v>
                      </c:pt>
                      <c:pt idx="7444">
                        <c:v>-17.488</c:v>
                      </c:pt>
                      <c:pt idx="7445">
                        <c:v>-17.419</c:v>
                      </c:pt>
                      <c:pt idx="7446">
                        <c:v>-17.306999999999999</c:v>
                      </c:pt>
                      <c:pt idx="7447">
                        <c:v>-17.280999999999999</c:v>
                      </c:pt>
                      <c:pt idx="7448">
                        <c:v>-17.257000000000001</c:v>
                      </c:pt>
                      <c:pt idx="7449">
                        <c:v>-17.239000000000001</c:v>
                      </c:pt>
                      <c:pt idx="7450">
                        <c:v>-17.158000000000001</c:v>
                      </c:pt>
                      <c:pt idx="7451">
                        <c:v>-17.138000000000002</c:v>
                      </c:pt>
                      <c:pt idx="7452">
                        <c:v>-17.071999999999999</c:v>
                      </c:pt>
                      <c:pt idx="7453">
                        <c:v>-17.02</c:v>
                      </c:pt>
                      <c:pt idx="7454">
                        <c:v>-17.042000000000002</c:v>
                      </c:pt>
                      <c:pt idx="7455">
                        <c:v>-16.896999999999998</c:v>
                      </c:pt>
                      <c:pt idx="7456">
                        <c:v>-16.943999999999999</c:v>
                      </c:pt>
                      <c:pt idx="7457">
                        <c:v>-16.902000000000001</c:v>
                      </c:pt>
                      <c:pt idx="7458">
                        <c:v>-16.933</c:v>
                      </c:pt>
                      <c:pt idx="7459">
                        <c:v>-16.888999999999999</c:v>
                      </c:pt>
                      <c:pt idx="7460">
                        <c:v>-16.811</c:v>
                      </c:pt>
                      <c:pt idx="7461">
                        <c:v>-16.818999999999999</c:v>
                      </c:pt>
                      <c:pt idx="7462">
                        <c:v>-16.738</c:v>
                      </c:pt>
                      <c:pt idx="7463">
                        <c:v>-16.736000000000001</c:v>
                      </c:pt>
                      <c:pt idx="7464">
                        <c:v>-16.619</c:v>
                      </c:pt>
                      <c:pt idx="7465">
                        <c:v>-16.643999999999998</c:v>
                      </c:pt>
                      <c:pt idx="7466">
                        <c:v>-16.640999999999998</c:v>
                      </c:pt>
                      <c:pt idx="7467">
                        <c:v>-16.565999999999999</c:v>
                      </c:pt>
                      <c:pt idx="7468">
                        <c:v>-16.509</c:v>
                      </c:pt>
                      <c:pt idx="7469">
                        <c:v>-16.521000000000001</c:v>
                      </c:pt>
                      <c:pt idx="7470">
                        <c:v>-16.521000000000001</c:v>
                      </c:pt>
                      <c:pt idx="7471">
                        <c:v>-16.446000000000002</c:v>
                      </c:pt>
                      <c:pt idx="7472">
                        <c:v>-16.494</c:v>
                      </c:pt>
                      <c:pt idx="7473">
                        <c:v>-16.446000000000002</c:v>
                      </c:pt>
                      <c:pt idx="7474">
                        <c:v>-16.41</c:v>
                      </c:pt>
                      <c:pt idx="7475">
                        <c:v>-16.401</c:v>
                      </c:pt>
                      <c:pt idx="7476">
                        <c:v>-16.318999999999999</c:v>
                      </c:pt>
                      <c:pt idx="7477">
                        <c:v>-16.437000000000001</c:v>
                      </c:pt>
                      <c:pt idx="7478">
                        <c:v>-16.372</c:v>
                      </c:pt>
                      <c:pt idx="7479">
                        <c:v>-16.186</c:v>
                      </c:pt>
                      <c:pt idx="7480">
                        <c:v>-16.164999999999999</c:v>
                      </c:pt>
                      <c:pt idx="7481">
                        <c:v>-16.245000000000001</c:v>
                      </c:pt>
                      <c:pt idx="7482">
                        <c:v>-16.195</c:v>
                      </c:pt>
                      <c:pt idx="7483">
                        <c:v>-16.21</c:v>
                      </c:pt>
                      <c:pt idx="7484">
                        <c:v>-16.071000000000002</c:v>
                      </c:pt>
                      <c:pt idx="7485">
                        <c:v>-16.059000000000001</c:v>
                      </c:pt>
                      <c:pt idx="7486">
                        <c:v>-16.05</c:v>
                      </c:pt>
                      <c:pt idx="7487">
                        <c:v>-16.077000000000002</c:v>
                      </c:pt>
                      <c:pt idx="7488">
                        <c:v>-16.003</c:v>
                      </c:pt>
                      <c:pt idx="7489">
                        <c:v>-16.071000000000002</c:v>
                      </c:pt>
                      <c:pt idx="7490">
                        <c:v>-15.994</c:v>
                      </c:pt>
                      <c:pt idx="7491">
                        <c:v>-15.923999999999999</c:v>
                      </c:pt>
                      <c:pt idx="7492">
                        <c:v>-15.887</c:v>
                      </c:pt>
                      <c:pt idx="7493">
                        <c:v>-15.927</c:v>
                      </c:pt>
                      <c:pt idx="7494">
                        <c:v>-16.457000000000001</c:v>
                      </c:pt>
                      <c:pt idx="7495">
                        <c:v>-17.399000000000001</c:v>
                      </c:pt>
                      <c:pt idx="7496">
                        <c:v>-18.152000000000001</c:v>
                      </c:pt>
                      <c:pt idx="7497">
                        <c:v>-18.663</c:v>
                      </c:pt>
                      <c:pt idx="7498">
                        <c:v>-19.079999999999998</c:v>
                      </c:pt>
                      <c:pt idx="7499">
                        <c:v>-19.268999999999998</c:v>
                      </c:pt>
                      <c:pt idx="7500">
                        <c:v>-19.425000000000001</c:v>
                      </c:pt>
                      <c:pt idx="7501">
                        <c:v>-19.739000000000001</c:v>
                      </c:pt>
                      <c:pt idx="7502">
                        <c:v>-19.905000000000001</c:v>
                      </c:pt>
                      <c:pt idx="7503">
                        <c:v>-20.158000000000001</c:v>
                      </c:pt>
                      <c:pt idx="7504">
                        <c:v>-20.280999999999999</c:v>
                      </c:pt>
                      <c:pt idx="7505">
                        <c:v>-20.431000000000001</c:v>
                      </c:pt>
                      <c:pt idx="7506">
                        <c:v>-20.599</c:v>
                      </c:pt>
                      <c:pt idx="7507">
                        <c:v>-20.806000000000001</c:v>
                      </c:pt>
                      <c:pt idx="7508">
                        <c:v>-20.995999999999999</c:v>
                      </c:pt>
                      <c:pt idx="7509">
                        <c:v>-21.131</c:v>
                      </c:pt>
                      <c:pt idx="7510">
                        <c:v>-21.248000000000001</c:v>
                      </c:pt>
                      <c:pt idx="7511">
                        <c:v>-21.454999999999998</c:v>
                      </c:pt>
                      <c:pt idx="7512">
                        <c:v>-21.545000000000002</c:v>
                      </c:pt>
                      <c:pt idx="7513">
                        <c:v>-21.643999999999998</c:v>
                      </c:pt>
                      <c:pt idx="7514">
                        <c:v>-21.725000000000001</c:v>
                      </c:pt>
                      <c:pt idx="7515">
                        <c:v>-21.361999999999998</c:v>
                      </c:pt>
                      <c:pt idx="7516">
                        <c:v>-20.137</c:v>
                      </c:pt>
                      <c:pt idx="7517">
                        <c:v>-19.686</c:v>
                      </c:pt>
                      <c:pt idx="7518">
                        <c:v>-19.236000000000001</c:v>
                      </c:pt>
                      <c:pt idx="7519">
                        <c:v>-18.902000000000001</c:v>
                      </c:pt>
                      <c:pt idx="7520">
                        <c:v>-18.661999999999999</c:v>
                      </c:pt>
                      <c:pt idx="7521">
                        <c:v>-18.428000000000001</c:v>
                      </c:pt>
                      <c:pt idx="7522">
                        <c:v>-18.292999999999999</c:v>
                      </c:pt>
                      <c:pt idx="7523">
                        <c:v>-18.175999999999998</c:v>
                      </c:pt>
                      <c:pt idx="7524">
                        <c:v>-18.100999999999999</c:v>
                      </c:pt>
                      <c:pt idx="7525">
                        <c:v>-17.998000000000001</c:v>
                      </c:pt>
                      <c:pt idx="7526">
                        <c:v>-17.959</c:v>
                      </c:pt>
                      <c:pt idx="7527">
                        <c:v>-17.86</c:v>
                      </c:pt>
                      <c:pt idx="7528">
                        <c:v>-17.719000000000001</c:v>
                      </c:pt>
                      <c:pt idx="7529">
                        <c:v>-17.643999999999998</c:v>
                      </c:pt>
                      <c:pt idx="7530">
                        <c:v>-17.614000000000001</c:v>
                      </c:pt>
                      <c:pt idx="7531">
                        <c:v>-17.568999999999999</c:v>
                      </c:pt>
                      <c:pt idx="7532">
                        <c:v>-17.533000000000001</c:v>
                      </c:pt>
                      <c:pt idx="7533">
                        <c:v>-17.460999999999999</c:v>
                      </c:pt>
                      <c:pt idx="7534">
                        <c:v>-17.454999999999998</c:v>
                      </c:pt>
                      <c:pt idx="7535">
                        <c:v>-17.411000000000001</c:v>
                      </c:pt>
                      <c:pt idx="7536">
                        <c:v>-17.323</c:v>
                      </c:pt>
                      <c:pt idx="7537">
                        <c:v>-17.306000000000001</c:v>
                      </c:pt>
                      <c:pt idx="7538">
                        <c:v>-17.238</c:v>
                      </c:pt>
                      <c:pt idx="7539">
                        <c:v>-17.172000000000001</c:v>
                      </c:pt>
                      <c:pt idx="7540">
                        <c:v>-17.166</c:v>
                      </c:pt>
                      <c:pt idx="7541">
                        <c:v>-17.189</c:v>
                      </c:pt>
                      <c:pt idx="7542">
                        <c:v>-17.164999999999999</c:v>
                      </c:pt>
                      <c:pt idx="7543">
                        <c:v>-17.059000000000001</c:v>
                      </c:pt>
                      <c:pt idx="7544">
                        <c:v>-17.041</c:v>
                      </c:pt>
                      <c:pt idx="7545">
                        <c:v>-16.934000000000001</c:v>
                      </c:pt>
                      <c:pt idx="7546">
                        <c:v>-16.922999999999998</c:v>
                      </c:pt>
                      <c:pt idx="7547">
                        <c:v>-16.927</c:v>
                      </c:pt>
                      <c:pt idx="7548">
                        <c:v>-16.914000000000001</c:v>
                      </c:pt>
                      <c:pt idx="7549">
                        <c:v>-16.824000000000002</c:v>
                      </c:pt>
                      <c:pt idx="7550">
                        <c:v>-16.765000000000001</c:v>
                      </c:pt>
                      <c:pt idx="7551">
                        <c:v>-16.751999999999999</c:v>
                      </c:pt>
                      <c:pt idx="7552">
                        <c:v>-16.782</c:v>
                      </c:pt>
                      <c:pt idx="7553">
                        <c:v>-16.731000000000002</c:v>
                      </c:pt>
                      <c:pt idx="7554">
                        <c:v>-16.701000000000001</c:v>
                      </c:pt>
                      <c:pt idx="7555">
                        <c:v>-16.675999999999998</c:v>
                      </c:pt>
                      <c:pt idx="7556">
                        <c:v>-16.619</c:v>
                      </c:pt>
                      <c:pt idx="7557">
                        <c:v>-16.678999999999998</c:v>
                      </c:pt>
                      <c:pt idx="7558">
                        <c:v>-16.565000000000001</c:v>
                      </c:pt>
                      <c:pt idx="7559">
                        <c:v>-16.529</c:v>
                      </c:pt>
                      <c:pt idx="7560">
                        <c:v>-16.513999999999999</c:v>
                      </c:pt>
                      <c:pt idx="7561">
                        <c:v>-16.498999999999999</c:v>
                      </c:pt>
                      <c:pt idx="7562">
                        <c:v>-16.451000000000001</c:v>
                      </c:pt>
                      <c:pt idx="7563">
                        <c:v>-16.350000000000001</c:v>
                      </c:pt>
                      <c:pt idx="7564">
                        <c:v>-16.327000000000002</c:v>
                      </c:pt>
                      <c:pt idx="7565">
                        <c:v>-16.286000000000001</c:v>
                      </c:pt>
                      <c:pt idx="7566">
                        <c:v>-16.396999999999998</c:v>
                      </c:pt>
                      <c:pt idx="7567">
                        <c:v>-16.396999999999998</c:v>
                      </c:pt>
                      <c:pt idx="7568">
                        <c:v>-16.294</c:v>
                      </c:pt>
                      <c:pt idx="7569">
                        <c:v>-16.318000000000001</c:v>
                      </c:pt>
                      <c:pt idx="7570">
                        <c:v>-16.350000000000001</c:v>
                      </c:pt>
                      <c:pt idx="7571">
                        <c:v>-16.327000000000002</c:v>
                      </c:pt>
                      <c:pt idx="7572">
                        <c:v>-16.253</c:v>
                      </c:pt>
                      <c:pt idx="7573">
                        <c:v>-16.175999999999998</c:v>
                      </c:pt>
                      <c:pt idx="7574">
                        <c:v>-16.175999999999998</c:v>
                      </c:pt>
                      <c:pt idx="7575">
                        <c:v>-16.132000000000001</c:v>
                      </c:pt>
                      <c:pt idx="7576">
                        <c:v>-16.126000000000001</c:v>
                      </c:pt>
                      <c:pt idx="7577">
                        <c:v>-16.067</c:v>
                      </c:pt>
                      <c:pt idx="7578">
                        <c:v>-16.044</c:v>
                      </c:pt>
                      <c:pt idx="7579">
                        <c:v>-16.085000000000001</c:v>
                      </c:pt>
                      <c:pt idx="7580">
                        <c:v>-16.132000000000001</c:v>
                      </c:pt>
                      <c:pt idx="7581">
                        <c:v>-16.032</c:v>
                      </c:pt>
                      <c:pt idx="7582">
                        <c:v>-15.944000000000001</c:v>
                      </c:pt>
                      <c:pt idx="7583">
                        <c:v>-15.917</c:v>
                      </c:pt>
                      <c:pt idx="7584">
                        <c:v>-15.984999999999999</c:v>
                      </c:pt>
                      <c:pt idx="7585">
                        <c:v>-15.798999999999999</c:v>
                      </c:pt>
                      <c:pt idx="7586">
                        <c:v>-16.026</c:v>
                      </c:pt>
                      <c:pt idx="7587">
                        <c:v>-16.751999999999999</c:v>
                      </c:pt>
                      <c:pt idx="7588">
                        <c:v>-17.669</c:v>
                      </c:pt>
                      <c:pt idx="7589">
                        <c:v>-18.391999999999999</c:v>
                      </c:pt>
                      <c:pt idx="7590">
                        <c:v>-18.747</c:v>
                      </c:pt>
                      <c:pt idx="7591">
                        <c:v>-19.097999999999999</c:v>
                      </c:pt>
                      <c:pt idx="7592">
                        <c:v>-19.350000000000001</c:v>
                      </c:pt>
                      <c:pt idx="7593">
                        <c:v>-19.512</c:v>
                      </c:pt>
                      <c:pt idx="7594">
                        <c:v>-19.734000000000002</c:v>
                      </c:pt>
                      <c:pt idx="7595">
                        <c:v>-19.922999999999998</c:v>
                      </c:pt>
                      <c:pt idx="7596">
                        <c:v>-20.079000000000001</c:v>
                      </c:pt>
                      <c:pt idx="7597">
                        <c:v>-20.271000000000001</c:v>
                      </c:pt>
                      <c:pt idx="7598">
                        <c:v>-20.52</c:v>
                      </c:pt>
                      <c:pt idx="7599">
                        <c:v>-20.77</c:v>
                      </c:pt>
                      <c:pt idx="7600">
                        <c:v>-20.896000000000001</c:v>
                      </c:pt>
                      <c:pt idx="7601">
                        <c:v>-21.103000000000002</c:v>
                      </c:pt>
                      <c:pt idx="7602">
                        <c:v>-21.22</c:v>
                      </c:pt>
                      <c:pt idx="7603">
                        <c:v>-21.364000000000001</c:v>
                      </c:pt>
                      <c:pt idx="7604">
                        <c:v>-21.529</c:v>
                      </c:pt>
                      <c:pt idx="7605">
                        <c:v>-21.553999999999998</c:v>
                      </c:pt>
                      <c:pt idx="7606">
                        <c:v>-21.725000000000001</c:v>
                      </c:pt>
                      <c:pt idx="7607">
                        <c:v>-21.637</c:v>
                      </c:pt>
                      <c:pt idx="7608">
                        <c:v>-20.785</c:v>
                      </c:pt>
                      <c:pt idx="7609">
                        <c:v>-19.873999999999999</c:v>
                      </c:pt>
                      <c:pt idx="7610">
                        <c:v>-19.445</c:v>
                      </c:pt>
                      <c:pt idx="7611">
                        <c:v>-19.003</c:v>
                      </c:pt>
                      <c:pt idx="7612">
                        <c:v>-18.745999999999999</c:v>
                      </c:pt>
                      <c:pt idx="7613">
                        <c:v>-18.597000000000001</c:v>
                      </c:pt>
                      <c:pt idx="7614">
                        <c:v>-18.388999999999999</c:v>
                      </c:pt>
                      <c:pt idx="7615">
                        <c:v>-18.263000000000002</c:v>
                      </c:pt>
                      <c:pt idx="7616">
                        <c:v>-18.148</c:v>
                      </c:pt>
                      <c:pt idx="7617">
                        <c:v>-17.986999999999998</c:v>
                      </c:pt>
                      <c:pt idx="7618">
                        <c:v>-17.937000000000001</c:v>
                      </c:pt>
                      <c:pt idx="7619">
                        <c:v>-17.913</c:v>
                      </c:pt>
                      <c:pt idx="7620">
                        <c:v>-17.814</c:v>
                      </c:pt>
                      <c:pt idx="7621">
                        <c:v>-17.777999999999999</c:v>
                      </c:pt>
                      <c:pt idx="7622">
                        <c:v>-17.652000000000001</c:v>
                      </c:pt>
                      <c:pt idx="7623">
                        <c:v>-17.631</c:v>
                      </c:pt>
                      <c:pt idx="7624">
                        <c:v>-17.52</c:v>
                      </c:pt>
                      <c:pt idx="7625">
                        <c:v>-17.501999999999999</c:v>
                      </c:pt>
                      <c:pt idx="7626">
                        <c:v>-17.492999999999999</c:v>
                      </c:pt>
                      <c:pt idx="7627">
                        <c:v>-17.486999999999998</c:v>
                      </c:pt>
                      <c:pt idx="7628">
                        <c:v>-17.376000000000001</c:v>
                      </c:pt>
                      <c:pt idx="7629">
                        <c:v>-17.352</c:v>
                      </c:pt>
                      <c:pt idx="7630">
                        <c:v>-17.259</c:v>
                      </c:pt>
                      <c:pt idx="7631">
                        <c:v>-17.256</c:v>
                      </c:pt>
                      <c:pt idx="7632">
                        <c:v>-17.189</c:v>
                      </c:pt>
                      <c:pt idx="7633">
                        <c:v>-17.234000000000002</c:v>
                      </c:pt>
                      <c:pt idx="7634">
                        <c:v>-17.177</c:v>
                      </c:pt>
                      <c:pt idx="7635">
                        <c:v>-17.135000000000002</c:v>
                      </c:pt>
                      <c:pt idx="7636">
                        <c:v>-17.102</c:v>
                      </c:pt>
                      <c:pt idx="7637">
                        <c:v>-17.039000000000001</c:v>
                      </c:pt>
                      <c:pt idx="7638">
                        <c:v>-16.949000000000002</c:v>
                      </c:pt>
                      <c:pt idx="7639">
                        <c:v>-16.893000000000001</c:v>
                      </c:pt>
                      <c:pt idx="7640">
                        <c:v>-16.943999999999999</c:v>
                      </c:pt>
                      <c:pt idx="7641">
                        <c:v>-16.919</c:v>
                      </c:pt>
                      <c:pt idx="7642">
                        <c:v>-16.791</c:v>
                      </c:pt>
                      <c:pt idx="7643">
                        <c:v>-16.797999999999998</c:v>
                      </c:pt>
                      <c:pt idx="7644">
                        <c:v>-16.817</c:v>
                      </c:pt>
                      <c:pt idx="7645">
                        <c:v>-16.805</c:v>
                      </c:pt>
                      <c:pt idx="7646">
                        <c:v>-16.747</c:v>
                      </c:pt>
                      <c:pt idx="7647">
                        <c:v>-16.739999999999998</c:v>
                      </c:pt>
                      <c:pt idx="7648">
                        <c:v>-16.75</c:v>
                      </c:pt>
                      <c:pt idx="7649">
                        <c:v>-16.710999999999999</c:v>
                      </c:pt>
                      <c:pt idx="7650">
                        <c:v>-16.632999999999999</c:v>
                      </c:pt>
                      <c:pt idx="7651">
                        <c:v>-16.678000000000001</c:v>
                      </c:pt>
                      <c:pt idx="7652">
                        <c:v>-16.585000000000001</c:v>
                      </c:pt>
                      <c:pt idx="7653">
                        <c:v>-16.555</c:v>
                      </c:pt>
                      <c:pt idx="7654">
                        <c:v>-16.579000000000001</c:v>
                      </c:pt>
                      <c:pt idx="7655">
                        <c:v>-16.515999999999998</c:v>
                      </c:pt>
                      <c:pt idx="7656">
                        <c:v>-16.474</c:v>
                      </c:pt>
                      <c:pt idx="7657">
                        <c:v>-16.446999999999999</c:v>
                      </c:pt>
                      <c:pt idx="7658">
                        <c:v>-16.459</c:v>
                      </c:pt>
                      <c:pt idx="7659">
                        <c:v>-16.434999999999999</c:v>
                      </c:pt>
                      <c:pt idx="7660">
                        <c:v>-16.364000000000001</c:v>
                      </c:pt>
                      <c:pt idx="7661">
                        <c:v>-16.305</c:v>
                      </c:pt>
                      <c:pt idx="7662">
                        <c:v>-16.239999999999998</c:v>
                      </c:pt>
                      <c:pt idx="7663">
                        <c:v>-16.260999999999999</c:v>
                      </c:pt>
                      <c:pt idx="7664">
                        <c:v>-16.266999999999999</c:v>
                      </c:pt>
                      <c:pt idx="7665">
                        <c:v>-16.292999999999999</c:v>
                      </c:pt>
                      <c:pt idx="7666">
                        <c:v>-16.276</c:v>
                      </c:pt>
                      <c:pt idx="7667">
                        <c:v>-16.302</c:v>
                      </c:pt>
                      <c:pt idx="7668">
                        <c:v>-16.204999999999998</c:v>
                      </c:pt>
                      <c:pt idx="7669">
                        <c:v>-16.225000000000001</c:v>
                      </c:pt>
                      <c:pt idx="7670">
                        <c:v>-16.129000000000001</c:v>
                      </c:pt>
                      <c:pt idx="7671">
                        <c:v>-16.126999999999999</c:v>
                      </c:pt>
                      <c:pt idx="7672">
                        <c:v>-16.04</c:v>
                      </c:pt>
                      <c:pt idx="7673">
                        <c:v>-16.105</c:v>
                      </c:pt>
                      <c:pt idx="7674">
                        <c:v>-16.036000000000001</c:v>
                      </c:pt>
                      <c:pt idx="7675">
                        <c:v>-16.07</c:v>
                      </c:pt>
                      <c:pt idx="7676">
                        <c:v>-15.987</c:v>
                      </c:pt>
                      <c:pt idx="7677">
                        <c:v>-15.954000000000001</c:v>
                      </c:pt>
                      <c:pt idx="7678">
                        <c:v>-16.016999999999999</c:v>
                      </c:pt>
                      <c:pt idx="7679">
                        <c:v>-16.071000000000002</c:v>
                      </c:pt>
                      <c:pt idx="7680">
                        <c:v>-16.167000000000002</c:v>
                      </c:pt>
                      <c:pt idx="7681">
                        <c:v>-16.195</c:v>
                      </c:pt>
                      <c:pt idx="7682">
                        <c:v>-17.077999999999999</c:v>
                      </c:pt>
                      <c:pt idx="7683">
                        <c:v>-17.876000000000001</c:v>
                      </c:pt>
                      <c:pt idx="7684">
                        <c:v>-18.463000000000001</c:v>
                      </c:pt>
                      <c:pt idx="7685">
                        <c:v>-18.899999999999999</c:v>
                      </c:pt>
                      <c:pt idx="7686">
                        <c:v>-19.172000000000001</c:v>
                      </c:pt>
                      <c:pt idx="7687">
                        <c:v>-19.442</c:v>
                      </c:pt>
                      <c:pt idx="7688">
                        <c:v>-19.547000000000001</c:v>
                      </c:pt>
                      <c:pt idx="7689">
                        <c:v>-19.831</c:v>
                      </c:pt>
                      <c:pt idx="7690">
                        <c:v>-20.056000000000001</c:v>
                      </c:pt>
                      <c:pt idx="7691">
                        <c:v>-20.27</c:v>
                      </c:pt>
                      <c:pt idx="7692">
                        <c:v>-20.425999999999998</c:v>
                      </c:pt>
                      <c:pt idx="7693">
                        <c:v>-20.573</c:v>
                      </c:pt>
                      <c:pt idx="7694">
                        <c:v>-20.843</c:v>
                      </c:pt>
                      <c:pt idx="7695">
                        <c:v>-20.984000000000002</c:v>
                      </c:pt>
                      <c:pt idx="7696">
                        <c:v>-21.097999999999999</c:v>
                      </c:pt>
                      <c:pt idx="7697">
                        <c:v>-21.242999999999999</c:v>
                      </c:pt>
                      <c:pt idx="7698">
                        <c:v>-21.411000000000001</c:v>
                      </c:pt>
                      <c:pt idx="7699">
                        <c:v>-21.422999999999998</c:v>
                      </c:pt>
                      <c:pt idx="7700">
                        <c:v>-21.648</c:v>
                      </c:pt>
                      <c:pt idx="7701">
                        <c:v>-21.762</c:v>
                      </c:pt>
                      <c:pt idx="7702">
                        <c:v>-21.443999999999999</c:v>
                      </c:pt>
                      <c:pt idx="7703">
                        <c:v>-20.405000000000001</c:v>
                      </c:pt>
                      <c:pt idx="7704">
                        <c:v>-19.759</c:v>
                      </c:pt>
                      <c:pt idx="7705">
                        <c:v>-19.294</c:v>
                      </c:pt>
                      <c:pt idx="7706">
                        <c:v>-18.923999999999999</c:v>
                      </c:pt>
                      <c:pt idx="7707">
                        <c:v>-18.669</c:v>
                      </c:pt>
                      <c:pt idx="7708">
                        <c:v>-18.513000000000002</c:v>
                      </c:pt>
                      <c:pt idx="7709">
                        <c:v>-18.372</c:v>
                      </c:pt>
                      <c:pt idx="7710">
                        <c:v>-18.245000000000001</c:v>
                      </c:pt>
                      <c:pt idx="7711">
                        <c:v>-18.161000000000001</c:v>
                      </c:pt>
                      <c:pt idx="7712">
                        <c:v>-18.047000000000001</c:v>
                      </c:pt>
                      <c:pt idx="7713">
                        <c:v>-17.945</c:v>
                      </c:pt>
                      <c:pt idx="7714">
                        <c:v>-17.896999999999998</c:v>
                      </c:pt>
                      <c:pt idx="7715">
                        <c:v>-17.768000000000001</c:v>
                      </c:pt>
                      <c:pt idx="7716">
                        <c:v>-17.710999999999999</c:v>
                      </c:pt>
                      <c:pt idx="7717">
                        <c:v>-17.699000000000002</c:v>
                      </c:pt>
                      <c:pt idx="7718">
                        <c:v>-17.638999999999999</c:v>
                      </c:pt>
                      <c:pt idx="7719">
                        <c:v>-17.567</c:v>
                      </c:pt>
                      <c:pt idx="7720">
                        <c:v>-17.555</c:v>
                      </c:pt>
                      <c:pt idx="7721">
                        <c:v>-17.513000000000002</c:v>
                      </c:pt>
                      <c:pt idx="7722">
                        <c:v>-17.486999999999998</c:v>
                      </c:pt>
                      <c:pt idx="7723">
                        <c:v>-17.404</c:v>
                      </c:pt>
                      <c:pt idx="7724">
                        <c:v>-17.353999999999999</c:v>
                      </c:pt>
                      <c:pt idx="7725">
                        <c:v>-17.364999999999998</c:v>
                      </c:pt>
                      <c:pt idx="7726">
                        <c:v>-17.262</c:v>
                      </c:pt>
                      <c:pt idx="7727">
                        <c:v>-17.271000000000001</c:v>
                      </c:pt>
                      <c:pt idx="7728">
                        <c:v>-17.172999999999998</c:v>
                      </c:pt>
                      <c:pt idx="7729">
                        <c:v>-17.082000000000001</c:v>
                      </c:pt>
                      <c:pt idx="7730">
                        <c:v>-17.082999999999998</c:v>
                      </c:pt>
                      <c:pt idx="7731">
                        <c:v>-17.082999999999998</c:v>
                      </c:pt>
                      <c:pt idx="7732">
                        <c:v>-17.036000000000001</c:v>
                      </c:pt>
                      <c:pt idx="7733">
                        <c:v>-16.948</c:v>
                      </c:pt>
                      <c:pt idx="7734">
                        <c:v>-17.018000000000001</c:v>
                      </c:pt>
                      <c:pt idx="7735">
                        <c:v>-16.998000000000001</c:v>
                      </c:pt>
                      <c:pt idx="7736">
                        <c:v>-16.948</c:v>
                      </c:pt>
                      <c:pt idx="7737">
                        <c:v>-16.911000000000001</c:v>
                      </c:pt>
                      <c:pt idx="7738">
                        <c:v>-16.937000000000001</c:v>
                      </c:pt>
                      <c:pt idx="7739">
                        <c:v>-16.87</c:v>
                      </c:pt>
                      <c:pt idx="7740">
                        <c:v>-16.803000000000001</c:v>
                      </c:pt>
                      <c:pt idx="7741">
                        <c:v>-16.762</c:v>
                      </c:pt>
                      <c:pt idx="7742">
                        <c:v>-16.827000000000002</c:v>
                      </c:pt>
                      <c:pt idx="7743">
                        <c:v>-16.745999999999999</c:v>
                      </c:pt>
                      <c:pt idx="7744">
                        <c:v>-16.686</c:v>
                      </c:pt>
                      <c:pt idx="7745">
                        <c:v>-16.683</c:v>
                      </c:pt>
                      <c:pt idx="7746">
                        <c:v>-16.640999999999998</c:v>
                      </c:pt>
                      <c:pt idx="7747">
                        <c:v>-16.587</c:v>
                      </c:pt>
                      <c:pt idx="7748">
                        <c:v>-16.593</c:v>
                      </c:pt>
                      <c:pt idx="7749">
                        <c:v>-16.568999999999999</c:v>
                      </c:pt>
                      <c:pt idx="7750">
                        <c:v>-16.547000000000001</c:v>
                      </c:pt>
                      <c:pt idx="7751">
                        <c:v>-16.584</c:v>
                      </c:pt>
                      <c:pt idx="7752">
                        <c:v>-16.521000000000001</c:v>
                      </c:pt>
                      <c:pt idx="7753">
                        <c:v>-16.545000000000002</c:v>
                      </c:pt>
                      <c:pt idx="7754">
                        <c:v>-16.484999999999999</c:v>
                      </c:pt>
                      <c:pt idx="7755">
                        <c:v>-16.437000000000001</c:v>
                      </c:pt>
                      <c:pt idx="7756">
                        <c:v>-16.41</c:v>
                      </c:pt>
                      <c:pt idx="7757">
                        <c:v>-16.481999999999999</c:v>
                      </c:pt>
                      <c:pt idx="7758">
                        <c:v>-16.440000000000001</c:v>
                      </c:pt>
                      <c:pt idx="7759">
                        <c:v>-16.422000000000001</c:v>
                      </c:pt>
                      <c:pt idx="7760">
                        <c:v>-16.297999999999998</c:v>
                      </c:pt>
                      <c:pt idx="7761">
                        <c:v>-16.239000000000001</c:v>
                      </c:pt>
                      <c:pt idx="7762">
                        <c:v>-16.227</c:v>
                      </c:pt>
                      <c:pt idx="7763">
                        <c:v>-16.309999999999999</c:v>
                      </c:pt>
                      <c:pt idx="7764">
                        <c:v>-16.254000000000001</c:v>
                      </c:pt>
                      <c:pt idx="7765">
                        <c:v>-16.198</c:v>
                      </c:pt>
                      <c:pt idx="7766">
                        <c:v>-16.173999999999999</c:v>
                      </c:pt>
                      <c:pt idx="7767">
                        <c:v>-16.245000000000001</c:v>
                      </c:pt>
                      <c:pt idx="7768">
                        <c:v>-16.135999999999999</c:v>
                      </c:pt>
                      <c:pt idx="7769">
                        <c:v>-16.117999999999999</c:v>
                      </c:pt>
                      <c:pt idx="7770">
                        <c:v>-16.120999999999999</c:v>
                      </c:pt>
                      <c:pt idx="7771">
                        <c:v>-16.091999999999999</c:v>
                      </c:pt>
                      <c:pt idx="7772">
                        <c:v>-16.123999999999999</c:v>
                      </c:pt>
                      <c:pt idx="7773">
                        <c:v>-16.224</c:v>
                      </c:pt>
                      <c:pt idx="7774">
                        <c:v>-16.221</c:v>
                      </c:pt>
                      <c:pt idx="7775">
                        <c:v>-16.18</c:v>
                      </c:pt>
                      <c:pt idx="7776">
                        <c:v>-16.077000000000002</c:v>
                      </c:pt>
                      <c:pt idx="7777">
                        <c:v>-16.05</c:v>
                      </c:pt>
                      <c:pt idx="7778">
                        <c:v>-16.719000000000001</c:v>
                      </c:pt>
                      <c:pt idx="7779">
                        <c:v>-17.62</c:v>
                      </c:pt>
                      <c:pt idx="7780">
                        <c:v>-18.326000000000001</c:v>
                      </c:pt>
                      <c:pt idx="7781">
                        <c:v>-18.728000000000002</c:v>
                      </c:pt>
                      <c:pt idx="7782">
                        <c:v>-19.116</c:v>
                      </c:pt>
                      <c:pt idx="7783">
                        <c:v>-19.302</c:v>
                      </c:pt>
                      <c:pt idx="7784">
                        <c:v>-19.488</c:v>
                      </c:pt>
                      <c:pt idx="7785">
                        <c:v>-19.71</c:v>
                      </c:pt>
                      <c:pt idx="7786">
                        <c:v>-20.035</c:v>
                      </c:pt>
                      <c:pt idx="7787">
                        <c:v>-20.12</c:v>
                      </c:pt>
                      <c:pt idx="7788">
                        <c:v>-20.326000000000001</c:v>
                      </c:pt>
                      <c:pt idx="7789">
                        <c:v>-20.515000000000001</c:v>
                      </c:pt>
                      <c:pt idx="7790">
                        <c:v>-20.803999999999998</c:v>
                      </c:pt>
                      <c:pt idx="7791">
                        <c:v>-20.952999999999999</c:v>
                      </c:pt>
                      <c:pt idx="7792">
                        <c:v>-21.103000000000002</c:v>
                      </c:pt>
                      <c:pt idx="7793">
                        <c:v>-21.158999999999999</c:v>
                      </c:pt>
                      <c:pt idx="7794">
                        <c:v>-21.292000000000002</c:v>
                      </c:pt>
                      <c:pt idx="7795">
                        <c:v>-21.454000000000001</c:v>
                      </c:pt>
                      <c:pt idx="7796">
                        <c:v>-21.591999999999999</c:v>
                      </c:pt>
                      <c:pt idx="7797">
                        <c:v>-21.74</c:v>
                      </c:pt>
                      <c:pt idx="7798">
                        <c:v>-21.21</c:v>
                      </c:pt>
                      <c:pt idx="7799">
                        <c:v>-20.404</c:v>
                      </c:pt>
                      <c:pt idx="7800">
                        <c:v>-19.844999999999999</c:v>
                      </c:pt>
                      <c:pt idx="7801">
                        <c:v>-19.309999999999999</c:v>
                      </c:pt>
                      <c:pt idx="7802">
                        <c:v>-18.959</c:v>
                      </c:pt>
                      <c:pt idx="7803">
                        <c:v>-18.658000000000001</c:v>
                      </c:pt>
                      <c:pt idx="7804">
                        <c:v>-18.555</c:v>
                      </c:pt>
                      <c:pt idx="7805">
                        <c:v>-18.420999999999999</c:v>
                      </c:pt>
                      <c:pt idx="7806">
                        <c:v>-18.234999999999999</c:v>
                      </c:pt>
                      <c:pt idx="7807">
                        <c:v>-18.184000000000001</c:v>
                      </c:pt>
                      <c:pt idx="7808">
                        <c:v>-18.114000000000001</c:v>
                      </c:pt>
                      <c:pt idx="7809">
                        <c:v>-17.995000000000001</c:v>
                      </c:pt>
                      <c:pt idx="7810">
                        <c:v>-17.968</c:v>
                      </c:pt>
                      <c:pt idx="7811">
                        <c:v>-17.818000000000001</c:v>
                      </c:pt>
                      <c:pt idx="7812">
                        <c:v>-17.782</c:v>
                      </c:pt>
                      <c:pt idx="7813">
                        <c:v>-17.683</c:v>
                      </c:pt>
                      <c:pt idx="7814">
                        <c:v>-17.646999999999998</c:v>
                      </c:pt>
                      <c:pt idx="7815">
                        <c:v>-17.646999999999998</c:v>
                      </c:pt>
                      <c:pt idx="7816">
                        <c:v>-17.593</c:v>
                      </c:pt>
                      <c:pt idx="7817">
                        <c:v>-17.451000000000001</c:v>
                      </c:pt>
                      <c:pt idx="7818">
                        <c:v>-17.475000000000001</c:v>
                      </c:pt>
                      <c:pt idx="7819">
                        <c:v>-17.46</c:v>
                      </c:pt>
                      <c:pt idx="7820">
                        <c:v>-17.405999999999999</c:v>
                      </c:pt>
                      <c:pt idx="7821">
                        <c:v>-17.349</c:v>
                      </c:pt>
                      <c:pt idx="7822">
                        <c:v>-17.346</c:v>
                      </c:pt>
                      <c:pt idx="7823">
                        <c:v>-17.295000000000002</c:v>
                      </c:pt>
                      <c:pt idx="7824">
                        <c:v>-17.216999999999999</c:v>
                      </c:pt>
                      <c:pt idx="7825">
                        <c:v>-17.234999999999999</c:v>
                      </c:pt>
                      <c:pt idx="7826">
                        <c:v>-17.225999999999999</c:v>
                      </c:pt>
                      <c:pt idx="7827">
                        <c:v>-17.109000000000002</c:v>
                      </c:pt>
                      <c:pt idx="7828">
                        <c:v>-17.123999999999999</c:v>
                      </c:pt>
                      <c:pt idx="7829">
                        <c:v>-17.103000000000002</c:v>
                      </c:pt>
                      <c:pt idx="7830">
                        <c:v>-17.045999999999999</c:v>
                      </c:pt>
                      <c:pt idx="7831">
                        <c:v>-16.98</c:v>
                      </c:pt>
                      <c:pt idx="7832">
                        <c:v>-16.962</c:v>
                      </c:pt>
                      <c:pt idx="7833">
                        <c:v>-16.920000000000002</c:v>
                      </c:pt>
                      <c:pt idx="7834">
                        <c:v>-16.887</c:v>
                      </c:pt>
                      <c:pt idx="7835">
                        <c:v>-16.847999999999999</c:v>
                      </c:pt>
                      <c:pt idx="7836">
                        <c:v>-16.829999999999998</c:v>
                      </c:pt>
                      <c:pt idx="7837">
                        <c:v>-16.812000000000001</c:v>
                      </c:pt>
                      <c:pt idx="7838">
                        <c:v>-16.773</c:v>
                      </c:pt>
                      <c:pt idx="7839">
                        <c:v>-16.754999999999999</c:v>
                      </c:pt>
                      <c:pt idx="7840">
                        <c:v>-16.722000000000001</c:v>
                      </c:pt>
                      <c:pt idx="7841">
                        <c:v>-16.71</c:v>
                      </c:pt>
                      <c:pt idx="7842">
                        <c:v>-16.68</c:v>
                      </c:pt>
                      <c:pt idx="7843">
                        <c:v>-16.629000000000001</c:v>
                      </c:pt>
                      <c:pt idx="7844">
                        <c:v>-16.622</c:v>
                      </c:pt>
                      <c:pt idx="7845">
                        <c:v>-16.704000000000001</c:v>
                      </c:pt>
                      <c:pt idx="7846">
                        <c:v>-16.568000000000001</c:v>
                      </c:pt>
                      <c:pt idx="7847">
                        <c:v>-16.535</c:v>
                      </c:pt>
                      <c:pt idx="7848">
                        <c:v>-16.498999999999999</c:v>
                      </c:pt>
                      <c:pt idx="7849">
                        <c:v>-16.495999999999999</c:v>
                      </c:pt>
                      <c:pt idx="7850">
                        <c:v>-16.484000000000002</c:v>
                      </c:pt>
                      <c:pt idx="7851">
                        <c:v>-16.427</c:v>
                      </c:pt>
                      <c:pt idx="7852">
                        <c:v>-16.484000000000002</c:v>
                      </c:pt>
                      <c:pt idx="7853">
                        <c:v>-16.436</c:v>
                      </c:pt>
                      <c:pt idx="7854">
                        <c:v>-16.466000000000001</c:v>
                      </c:pt>
                      <c:pt idx="7855">
                        <c:v>-16.433</c:v>
                      </c:pt>
                      <c:pt idx="7856">
                        <c:v>-16.335999999999999</c:v>
                      </c:pt>
                      <c:pt idx="7857">
                        <c:v>-16.335999999999999</c:v>
                      </c:pt>
                      <c:pt idx="7858">
                        <c:v>-16.341999999999999</c:v>
                      </c:pt>
                      <c:pt idx="7859">
                        <c:v>-16.344999999999999</c:v>
                      </c:pt>
                      <c:pt idx="7860">
                        <c:v>-16.405999999999999</c:v>
                      </c:pt>
                      <c:pt idx="7861">
                        <c:v>-16.315000000000001</c:v>
                      </c:pt>
                      <c:pt idx="7862">
                        <c:v>-16.327000000000002</c:v>
                      </c:pt>
                      <c:pt idx="7863">
                        <c:v>-16.297000000000001</c:v>
                      </c:pt>
                      <c:pt idx="7864">
                        <c:v>-16.265000000000001</c:v>
                      </c:pt>
                      <c:pt idx="7865">
                        <c:v>-16.291</c:v>
                      </c:pt>
                      <c:pt idx="7866">
                        <c:v>-16.244</c:v>
                      </c:pt>
                      <c:pt idx="7867">
                        <c:v>-16.201000000000001</c:v>
                      </c:pt>
                      <c:pt idx="7868">
                        <c:v>-16.280999999999999</c:v>
                      </c:pt>
                      <c:pt idx="7869">
                        <c:v>-16.140999999999998</c:v>
                      </c:pt>
                      <c:pt idx="7870">
                        <c:v>-16.125</c:v>
                      </c:pt>
                      <c:pt idx="7871">
                        <c:v>-16.071000000000002</c:v>
                      </c:pt>
                      <c:pt idx="7872">
                        <c:v>-16.073</c:v>
                      </c:pt>
                      <c:pt idx="7873">
                        <c:v>-16.056000000000001</c:v>
                      </c:pt>
                      <c:pt idx="7874">
                        <c:v>-16.021000000000001</c:v>
                      </c:pt>
                      <c:pt idx="7875">
                        <c:v>-16.600999999999999</c:v>
                      </c:pt>
                      <c:pt idx="7876">
                        <c:v>-17.486000000000001</c:v>
                      </c:pt>
                      <c:pt idx="7877">
                        <c:v>-18.079000000000001</c:v>
                      </c:pt>
                      <c:pt idx="7878">
                        <c:v>-17.544</c:v>
                      </c:pt>
                      <c:pt idx="7879">
                        <c:v>-17.027000000000001</c:v>
                      </c:pt>
                      <c:pt idx="7880">
                        <c:v>-16.809000000000001</c:v>
                      </c:pt>
                      <c:pt idx="7881">
                        <c:v>-16.655000000000001</c:v>
                      </c:pt>
                      <c:pt idx="7882">
                        <c:v>-16.504999999999999</c:v>
                      </c:pt>
                      <c:pt idx="7883">
                        <c:v>-16.417999999999999</c:v>
                      </c:pt>
                      <c:pt idx="7884">
                        <c:v>-16.324000000000002</c:v>
                      </c:pt>
                      <c:pt idx="7885">
                        <c:v>-16.215</c:v>
                      </c:pt>
                      <c:pt idx="7886">
                        <c:v>-16.202999999999999</c:v>
                      </c:pt>
                      <c:pt idx="7887">
                        <c:v>-16.135000000000002</c:v>
                      </c:pt>
                      <c:pt idx="7888">
                        <c:v>-16.274000000000001</c:v>
                      </c:pt>
                      <c:pt idx="7889">
                        <c:v>-16.102</c:v>
                      </c:pt>
                      <c:pt idx="7890">
                        <c:v>-15.907999999999999</c:v>
                      </c:pt>
                      <c:pt idx="7891">
                        <c:v>-15.988</c:v>
                      </c:pt>
                      <c:pt idx="7892">
                        <c:v>-15.984999999999999</c:v>
                      </c:pt>
                      <c:pt idx="7893">
                        <c:v>-16.029</c:v>
                      </c:pt>
                      <c:pt idx="7894">
                        <c:v>-15.968999999999999</c:v>
                      </c:pt>
                      <c:pt idx="7895">
                        <c:v>-15.779</c:v>
                      </c:pt>
                      <c:pt idx="7896">
                        <c:v>-15.782</c:v>
                      </c:pt>
                      <c:pt idx="7897">
                        <c:v>-15.776</c:v>
                      </c:pt>
                      <c:pt idx="7898">
                        <c:v>-15.811</c:v>
                      </c:pt>
                      <c:pt idx="7899">
                        <c:v>-15.834</c:v>
                      </c:pt>
                      <c:pt idx="7900">
                        <c:v>-15.871</c:v>
                      </c:pt>
                      <c:pt idx="7901">
                        <c:v>-15.734</c:v>
                      </c:pt>
                      <c:pt idx="7902">
                        <c:v>-15.69</c:v>
                      </c:pt>
                      <c:pt idx="7903">
                        <c:v>-15.678000000000001</c:v>
                      </c:pt>
                      <c:pt idx="7904">
                        <c:v>-15.64</c:v>
                      </c:pt>
                      <c:pt idx="7905">
                        <c:v>-15.622</c:v>
                      </c:pt>
                      <c:pt idx="7906">
                        <c:v>-15.525</c:v>
                      </c:pt>
                      <c:pt idx="7907">
                        <c:v>-15.603999999999999</c:v>
                      </c:pt>
                      <c:pt idx="7908">
                        <c:v>-15.56</c:v>
                      </c:pt>
                      <c:pt idx="7909">
                        <c:v>-15.534000000000001</c:v>
                      </c:pt>
                      <c:pt idx="7910">
                        <c:v>-15.433</c:v>
                      </c:pt>
                      <c:pt idx="7911">
                        <c:v>-15.439</c:v>
                      </c:pt>
                      <c:pt idx="7912">
                        <c:v>-15.534000000000001</c:v>
                      </c:pt>
                      <c:pt idx="7913">
                        <c:v>-15.504</c:v>
                      </c:pt>
                      <c:pt idx="7914">
                        <c:v>-15.321</c:v>
                      </c:pt>
                      <c:pt idx="7915">
                        <c:v>-15.318</c:v>
                      </c:pt>
                      <c:pt idx="7916">
                        <c:v>-15.295</c:v>
                      </c:pt>
                      <c:pt idx="7917">
                        <c:v>-15.395</c:v>
                      </c:pt>
                      <c:pt idx="7918">
                        <c:v>-15.41</c:v>
                      </c:pt>
                      <c:pt idx="7919">
                        <c:v>-15.289</c:v>
                      </c:pt>
                      <c:pt idx="7920">
                        <c:v>-15.254</c:v>
                      </c:pt>
                      <c:pt idx="7921">
                        <c:v>-15.342000000000001</c:v>
                      </c:pt>
                      <c:pt idx="7922">
                        <c:v>-15.282999999999999</c:v>
                      </c:pt>
                      <c:pt idx="7923">
                        <c:v>-15.247999999999999</c:v>
                      </c:pt>
                      <c:pt idx="7924">
                        <c:v>-15.268000000000001</c:v>
                      </c:pt>
                      <c:pt idx="7925">
                        <c:v>-15.286</c:v>
                      </c:pt>
                      <c:pt idx="7926">
                        <c:v>-15.156000000000001</c:v>
                      </c:pt>
                      <c:pt idx="7927">
                        <c:v>-15.173999999999999</c:v>
                      </c:pt>
                      <c:pt idx="7928">
                        <c:v>-15.065</c:v>
                      </c:pt>
                      <c:pt idx="7929">
                        <c:v>-15.162000000000001</c:v>
                      </c:pt>
                      <c:pt idx="7930">
                        <c:v>-14.968999999999999</c:v>
                      </c:pt>
                      <c:pt idx="7931">
                        <c:v>-14.845000000000001</c:v>
                      </c:pt>
                      <c:pt idx="7932">
                        <c:v>-14.923999999999999</c:v>
                      </c:pt>
                      <c:pt idx="7933">
                        <c:v>-14.981999999999999</c:v>
                      </c:pt>
                      <c:pt idx="7934">
                        <c:v>-14.978999999999999</c:v>
                      </c:pt>
                      <c:pt idx="7935">
                        <c:v>-14.968</c:v>
                      </c:pt>
                      <c:pt idx="7936">
                        <c:v>-13.509</c:v>
                      </c:pt>
                      <c:pt idx="7937">
                        <c:v>-11.971</c:v>
                      </c:pt>
                      <c:pt idx="7938">
                        <c:v>-11.891999999999999</c:v>
                      </c:pt>
                      <c:pt idx="7939">
                        <c:v>-12.247999999999999</c:v>
                      </c:pt>
                      <c:pt idx="7940">
                        <c:v>-12.743</c:v>
                      </c:pt>
                      <c:pt idx="7941">
                        <c:v>-13.22</c:v>
                      </c:pt>
                      <c:pt idx="7942">
                        <c:v>-13.597</c:v>
                      </c:pt>
                      <c:pt idx="7943">
                        <c:v>-14.006</c:v>
                      </c:pt>
                      <c:pt idx="7944">
                        <c:v>-14.381</c:v>
                      </c:pt>
                      <c:pt idx="7945">
                        <c:v>-14.715</c:v>
                      </c:pt>
                      <c:pt idx="7946">
                        <c:v>-15.058</c:v>
                      </c:pt>
                      <c:pt idx="7947">
                        <c:v>-15.388</c:v>
                      </c:pt>
                      <c:pt idx="7948">
                        <c:v>-15.686</c:v>
                      </c:pt>
                      <c:pt idx="7949">
                        <c:v>-15.962999999999999</c:v>
                      </c:pt>
                      <c:pt idx="7950">
                        <c:v>-16.207999999999998</c:v>
                      </c:pt>
                      <c:pt idx="7951">
                        <c:v>-16.489000000000001</c:v>
                      </c:pt>
                      <c:pt idx="7952">
                        <c:v>-16.716999999999999</c:v>
                      </c:pt>
                      <c:pt idx="7953">
                        <c:v>-16.992999999999999</c:v>
                      </c:pt>
                      <c:pt idx="7954">
                        <c:v>-17.248999999999999</c:v>
                      </c:pt>
                      <c:pt idx="7955">
                        <c:v>-17.477</c:v>
                      </c:pt>
                      <c:pt idx="7956">
                        <c:v>-17.725999999999999</c:v>
                      </c:pt>
                      <c:pt idx="7957">
                        <c:v>-17.917999999999999</c:v>
                      </c:pt>
                      <c:pt idx="7958">
                        <c:v>-18.177</c:v>
                      </c:pt>
                      <c:pt idx="7959">
                        <c:v>-18.396000000000001</c:v>
                      </c:pt>
                      <c:pt idx="7960">
                        <c:v>-18.611999999999998</c:v>
                      </c:pt>
                      <c:pt idx="7961">
                        <c:v>-18.821999999999999</c:v>
                      </c:pt>
                      <c:pt idx="7962">
                        <c:v>-18.954000000000001</c:v>
                      </c:pt>
                      <c:pt idx="7963">
                        <c:v>-19.170999999999999</c:v>
                      </c:pt>
                      <c:pt idx="7964">
                        <c:v>-19.324000000000002</c:v>
                      </c:pt>
                      <c:pt idx="7965">
                        <c:v>-19.518999999999998</c:v>
                      </c:pt>
                      <c:pt idx="7966">
                        <c:v>-19.669</c:v>
                      </c:pt>
                      <c:pt idx="7967">
                        <c:v>-19.797999999999998</c:v>
                      </c:pt>
                      <c:pt idx="7968">
                        <c:v>-19.946000000000002</c:v>
                      </c:pt>
                      <c:pt idx="7969">
                        <c:v>-20.140999999999998</c:v>
                      </c:pt>
                      <c:pt idx="7970">
                        <c:v>-20.282</c:v>
                      </c:pt>
                      <c:pt idx="7971">
                        <c:v>-20.353999999999999</c:v>
                      </c:pt>
                      <c:pt idx="7972">
                        <c:v>-20.513000000000002</c:v>
                      </c:pt>
                      <c:pt idx="7973">
                        <c:v>-20.611999999999998</c:v>
                      </c:pt>
                      <c:pt idx="7974">
                        <c:v>-20.753</c:v>
                      </c:pt>
                      <c:pt idx="7975">
                        <c:v>-20.885999999999999</c:v>
                      </c:pt>
                      <c:pt idx="7976">
                        <c:v>-20.916</c:v>
                      </c:pt>
                      <c:pt idx="7977">
                        <c:v>-21.081</c:v>
                      </c:pt>
                      <c:pt idx="7978">
                        <c:v>-21.222000000000001</c:v>
                      </c:pt>
                      <c:pt idx="7979">
                        <c:v>-21.297000000000001</c:v>
                      </c:pt>
                      <c:pt idx="7980">
                        <c:v>-21.431999999999999</c:v>
                      </c:pt>
                      <c:pt idx="7981">
                        <c:v>-21.52</c:v>
                      </c:pt>
                      <c:pt idx="7982">
                        <c:v>-21.533999999999999</c:v>
                      </c:pt>
                      <c:pt idx="7983">
                        <c:v>-20.713999999999999</c:v>
                      </c:pt>
                      <c:pt idx="7984">
                        <c:v>-20.071999999999999</c:v>
                      </c:pt>
                      <c:pt idx="7985">
                        <c:v>-19.440999999999999</c:v>
                      </c:pt>
                      <c:pt idx="7986">
                        <c:v>-18.97</c:v>
                      </c:pt>
                      <c:pt idx="7987">
                        <c:v>-18.690000000000001</c:v>
                      </c:pt>
                      <c:pt idx="7988">
                        <c:v>-18.440999999999999</c:v>
                      </c:pt>
                      <c:pt idx="7989">
                        <c:v>-18.263999999999999</c:v>
                      </c:pt>
                      <c:pt idx="7990">
                        <c:v>-18.123000000000001</c:v>
                      </c:pt>
                      <c:pt idx="7991">
                        <c:v>-17.998999999999999</c:v>
                      </c:pt>
                      <c:pt idx="7992">
                        <c:v>-17.908999999999999</c:v>
                      </c:pt>
                      <c:pt idx="7993">
                        <c:v>-17.797999999999998</c:v>
                      </c:pt>
                      <c:pt idx="7994">
                        <c:v>-17.774000000000001</c:v>
                      </c:pt>
                      <c:pt idx="7995">
                        <c:v>-17.699000000000002</c:v>
                      </c:pt>
                      <c:pt idx="7996">
                        <c:v>-17.588000000000001</c:v>
                      </c:pt>
                      <c:pt idx="7997">
                        <c:v>-17.486000000000001</c:v>
                      </c:pt>
                      <c:pt idx="7998">
                        <c:v>-17.446999999999999</c:v>
                      </c:pt>
                      <c:pt idx="7999">
                        <c:v>-17.375</c:v>
                      </c:pt>
                      <c:pt idx="8000">
                        <c:v>-17.324000000000002</c:v>
                      </c:pt>
                      <c:pt idx="8001">
                        <c:v>-17.315999999999999</c:v>
                      </c:pt>
                      <c:pt idx="8002">
                        <c:v>-17.234000000000002</c:v>
                      </c:pt>
                      <c:pt idx="8003">
                        <c:v>-17.213000000000001</c:v>
                      </c:pt>
                      <c:pt idx="8004">
                        <c:v>-17.18</c:v>
                      </c:pt>
                      <c:pt idx="8005">
                        <c:v>-17.117000000000001</c:v>
                      </c:pt>
                      <c:pt idx="8006">
                        <c:v>-17.001999999999999</c:v>
                      </c:pt>
                      <c:pt idx="8007">
                        <c:v>-16.96</c:v>
                      </c:pt>
                      <c:pt idx="8008">
                        <c:v>-16.96</c:v>
                      </c:pt>
                      <c:pt idx="8009">
                        <c:v>-16.896999999999998</c:v>
                      </c:pt>
                      <c:pt idx="8010">
                        <c:v>-16.812999999999999</c:v>
                      </c:pt>
                      <c:pt idx="8011">
                        <c:v>-16.855</c:v>
                      </c:pt>
                      <c:pt idx="8012">
                        <c:v>-16.809999999999999</c:v>
                      </c:pt>
                      <c:pt idx="8013">
                        <c:v>-16.792000000000002</c:v>
                      </c:pt>
                      <c:pt idx="8014">
                        <c:v>-16.707999999999998</c:v>
                      </c:pt>
                      <c:pt idx="8015">
                        <c:v>-16.704999999999998</c:v>
                      </c:pt>
                      <c:pt idx="8016">
                        <c:v>-16.623999999999999</c:v>
                      </c:pt>
                      <c:pt idx="8017">
                        <c:v>-16.609000000000002</c:v>
                      </c:pt>
                      <c:pt idx="8018">
                        <c:v>-16.555</c:v>
                      </c:pt>
                      <c:pt idx="8019">
                        <c:v>-16.548999999999999</c:v>
                      </c:pt>
                      <c:pt idx="8020">
                        <c:v>-16.588000000000001</c:v>
                      </c:pt>
                      <c:pt idx="8021">
                        <c:v>-16.486000000000001</c:v>
                      </c:pt>
                      <c:pt idx="8022">
                        <c:v>-16.446999999999999</c:v>
                      </c:pt>
                      <c:pt idx="8023">
                        <c:v>-16.346</c:v>
                      </c:pt>
                      <c:pt idx="8024">
                        <c:v>-16.274000000000001</c:v>
                      </c:pt>
                      <c:pt idx="8025">
                        <c:v>-16.274999999999999</c:v>
                      </c:pt>
                      <c:pt idx="8026">
                        <c:v>-16.259</c:v>
                      </c:pt>
                      <c:pt idx="8027">
                        <c:v>-16.23</c:v>
                      </c:pt>
                      <c:pt idx="8028">
                        <c:v>-16.23</c:v>
                      </c:pt>
                      <c:pt idx="8029">
                        <c:v>-16.196000000000002</c:v>
                      </c:pt>
                      <c:pt idx="8030">
                        <c:v>-16.117999999999999</c:v>
                      </c:pt>
                      <c:pt idx="8031">
                        <c:v>-16.143000000000001</c:v>
                      </c:pt>
                      <c:pt idx="8032">
                        <c:v>-16.033999999999999</c:v>
                      </c:pt>
                      <c:pt idx="8033">
                        <c:v>-16.059999999999999</c:v>
                      </c:pt>
                      <c:pt idx="8034">
                        <c:v>-16.023</c:v>
                      </c:pt>
                      <c:pt idx="8035">
                        <c:v>-15.987</c:v>
                      </c:pt>
                      <c:pt idx="8036">
                        <c:v>-15.993</c:v>
                      </c:pt>
                      <c:pt idx="8037">
                        <c:v>-16.033999999999999</c:v>
                      </c:pt>
                      <c:pt idx="8038">
                        <c:v>-15.961</c:v>
                      </c:pt>
                      <c:pt idx="8039">
                        <c:v>-16.123000000000001</c:v>
                      </c:pt>
                      <c:pt idx="8040">
                        <c:v>-17.192</c:v>
                      </c:pt>
                      <c:pt idx="8041">
                        <c:v>-17.925000000000001</c:v>
                      </c:pt>
                      <c:pt idx="8042">
                        <c:v>-18.498999999999999</c:v>
                      </c:pt>
                      <c:pt idx="8043">
                        <c:v>-18.943000000000001</c:v>
                      </c:pt>
                      <c:pt idx="8044">
                        <c:v>-19.132000000000001</c:v>
                      </c:pt>
                      <c:pt idx="8045">
                        <c:v>-19.294</c:v>
                      </c:pt>
                      <c:pt idx="8046">
                        <c:v>-19.469000000000001</c:v>
                      </c:pt>
                      <c:pt idx="8047">
                        <c:v>-19.774999999999999</c:v>
                      </c:pt>
                      <c:pt idx="8048">
                        <c:v>-19.882999999999999</c:v>
                      </c:pt>
                      <c:pt idx="8049">
                        <c:v>-20.146999999999998</c:v>
                      </c:pt>
                      <c:pt idx="8050">
                        <c:v>-20.282</c:v>
                      </c:pt>
                      <c:pt idx="8051">
                        <c:v>-20.513999999999999</c:v>
                      </c:pt>
                      <c:pt idx="8052">
                        <c:v>-20.634</c:v>
                      </c:pt>
                      <c:pt idx="8053">
                        <c:v>-20.814</c:v>
                      </c:pt>
                      <c:pt idx="8054">
                        <c:v>-20.97</c:v>
                      </c:pt>
                      <c:pt idx="8055">
                        <c:v>-21.081</c:v>
                      </c:pt>
                      <c:pt idx="8056">
                        <c:v>-21.183</c:v>
                      </c:pt>
                      <c:pt idx="8057">
                        <c:v>-21.423999999999999</c:v>
                      </c:pt>
                      <c:pt idx="8058">
                        <c:v>-21.466000000000001</c:v>
                      </c:pt>
                      <c:pt idx="8059">
                        <c:v>-21.562000000000001</c:v>
                      </c:pt>
                      <c:pt idx="8060">
                        <c:v>-21.721</c:v>
                      </c:pt>
                      <c:pt idx="8061">
                        <c:v>-21</c:v>
                      </c:pt>
                      <c:pt idx="8062">
                        <c:v>-20.087</c:v>
                      </c:pt>
                      <c:pt idx="8063">
                        <c:v>-19.616</c:v>
                      </c:pt>
                      <c:pt idx="8064">
                        <c:v>-19.21</c:v>
                      </c:pt>
                      <c:pt idx="8065">
                        <c:v>-18.850000000000001</c:v>
                      </c:pt>
                      <c:pt idx="8066">
                        <c:v>-18.603999999999999</c:v>
                      </c:pt>
                      <c:pt idx="8067">
                        <c:v>-18.393999999999998</c:v>
                      </c:pt>
                      <c:pt idx="8068">
                        <c:v>-18.291</c:v>
                      </c:pt>
                      <c:pt idx="8069">
                        <c:v>-18.167999999999999</c:v>
                      </c:pt>
                      <c:pt idx="8070">
                        <c:v>-18.126000000000001</c:v>
                      </c:pt>
                      <c:pt idx="8071">
                        <c:v>-18.03</c:v>
                      </c:pt>
                      <c:pt idx="8072">
                        <c:v>-17.882999999999999</c:v>
                      </c:pt>
                      <c:pt idx="8073">
                        <c:v>-17.808</c:v>
                      </c:pt>
                      <c:pt idx="8074">
                        <c:v>-17.763000000000002</c:v>
                      </c:pt>
                      <c:pt idx="8075">
                        <c:v>-17.709</c:v>
                      </c:pt>
                      <c:pt idx="8076">
                        <c:v>-17.625</c:v>
                      </c:pt>
                      <c:pt idx="8077">
                        <c:v>-17.628</c:v>
                      </c:pt>
                      <c:pt idx="8078">
                        <c:v>-17.600999999999999</c:v>
                      </c:pt>
                      <c:pt idx="8079">
                        <c:v>-17.498999999999999</c:v>
                      </c:pt>
                      <c:pt idx="8080">
                        <c:v>-17.442</c:v>
                      </c:pt>
                      <c:pt idx="8081">
                        <c:v>-17.363</c:v>
                      </c:pt>
                      <c:pt idx="8082">
                        <c:v>-17.356999999999999</c:v>
                      </c:pt>
                      <c:pt idx="8083">
                        <c:v>-17.315000000000001</c:v>
                      </c:pt>
                      <c:pt idx="8084">
                        <c:v>-17.266999999999999</c:v>
                      </c:pt>
                      <c:pt idx="8085">
                        <c:v>-17.225000000000001</c:v>
                      </c:pt>
                      <c:pt idx="8086">
                        <c:v>-17.132000000000001</c:v>
                      </c:pt>
                      <c:pt idx="8087">
                        <c:v>-17.184999999999999</c:v>
                      </c:pt>
                      <c:pt idx="8088">
                        <c:v>-17.05</c:v>
                      </c:pt>
                      <c:pt idx="8089">
                        <c:v>-17.055</c:v>
                      </c:pt>
                      <c:pt idx="8090">
                        <c:v>-16.997</c:v>
                      </c:pt>
                      <c:pt idx="8091">
                        <c:v>-16.966000000000001</c:v>
                      </c:pt>
                      <c:pt idx="8092">
                        <c:v>-16.975000000000001</c:v>
                      </c:pt>
                      <c:pt idx="8093">
                        <c:v>-16.952000000000002</c:v>
                      </c:pt>
                      <c:pt idx="8094">
                        <c:v>-16.905000000000001</c:v>
                      </c:pt>
                      <c:pt idx="8095">
                        <c:v>-16.794</c:v>
                      </c:pt>
                      <c:pt idx="8096">
                        <c:v>-16.696000000000002</c:v>
                      </c:pt>
                      <c:pt idx="8097">
                        <c:v>-16.641999999999999</c:v>
                      </c:pt>
                      <c:pt idx="8098">
                        <c:v>-16.702999999999999</c:v>
                      </c:pt>
                      <c:pt idx="8099">
                        <c:v>-16.637</c:v>
                      </c:pt>
                      <c:pt idx="8100">
                        <c:v>-16.582999999999998</c:v>
                      </c:pt>
                      <c:pt idx="8101">
                        <c:v>-16.533000000000001</c:v>
                      </c:pt>
                      <c:pt idx="8102">
                        <c:v>-16.504999999999999</c:v>
                      </c:pt>
                      <c:pt idx="8103">
                        <c:v>-16.55</c:v>
                      </c:pt>
                      <c:pt idx="8104">
                        <c:v>-16.523</c:v>
                      </c:pt>
                      <c:pt idx="8105">
                        <c:v>-16.43</c:v>
                      </c:pt>
                      <c:pt idx="8106">
                        <c:v>-16.364999999999998</c:v>
                      </c:pt>
                      <c:pt idx="8107">
                        <c:v>-16.489999999999998</c:v>
                      </c:pt>
                      <c:pt idx="8108">
                        <c:v>-16.347000000000001</c:v>
                      </c:pt>
                      <c:pt idx="8109">
                        <c:v>-16.3</c:v>
                      </c:pt>
                      <c:pt idx="8110">
                        <c:v>-16.423999999999999</c:v>
                      </c:pt>
                      <c:pt idx="8111">
                        <c:v>-16.309000000000001</c:v>
                      </c:pt>
                      <c:pt idx="8112">
                        <c:v>-16.253</c:v>
                      </c:pt>
                      <c:pt idx="8113">
                        <c:v>-16.215</c:v>
                      </c:pt>
                      <c:pt idx="8114">
                        <c:v>-16.327000000000002</c:v>
                      </c:pt>
                      <c:pt idx="8115">
                        <c:v>-16.170999999999999</c:v>
                      </c:pt>
                      <c:pt idx="8116">
                        <c:v>-16.190999999999999</c:v>
                      </c:pt>
                      <c:pt idx="8117">
                        <c:v>-16.206</c:v>
                      </c:pt>
                      <c:pt idx="8118">
                        <c:v>-16.259</c:v>
                      </c:pt>
                      <c:pt idx="8119">
                        <c:v>-16.178999999999998</c:v>
                      </c:pt>
                      <c:pt idx="8120">
                        <c:v>-16.053000000000001</c:v>
                      </c:pt>
                      <c:pt idx="8121">
                        <c:v>-16.023</c:v>
                      </c:pt>
                      <c:pt idx="8122">
                        <c:v>-15.994</c:v>
                      </c:pt>
                      <c:pt idx="8123">
                        <c:v>-15.978999999999999</c:v>
                      </c:pt>
                      <c:pt idx="8124">
                        <c:v>-16.117999999999999</c:v>
                      </c:pt>
                      <c:pt idx="8125">
                        <c:v>-15.95</c:v>
                      </c:pt>
                      <c:pt idx="8126">
                        <c:v>-16.628</c:v>
                      </c:pt>
                      <c:pt idx="8127">
                        <c:v>-17.597999999999999</c:v>
                      </c:pt>
                      <c:pt idx="8128">
                        <c:v>-18.238</c:v>
                      </c:pt>
                      <c:pt idx="8129">
                        <c:v>-18.719000000000001</c:v>
                      </c:pt>
                      <c:pt idx="8130">
                        <c:v>-19.015999999999998</c:v>
                      </c:pt>
                      <c:pt idx="8131">
                        <c:v>-19.321999999999999</c:v>
                      </c:pt>
                      <c:pt idx="8132">
                        <c:v>-19.495999999999999</c:v>
                      </c:pt>
                      <c:pt idx="8133">
                        <c:v>-19.725000000000001</c:v>
                      </c:pt>
                      <c:pt idx="8134">
                        <c:v>-19.940999999999999</c:v>
                      </c:pt>
                      <c:pt idx="8135">
                        <c:v>-20.094000000000001</c:v>
                      </c:pt>
                      <c:pt idx="8136">
                        <c:v>-20.295000000000002</c:v>
                      </c:pt>
                      <c:pt idx="8137">
                        <c:v>-20.574000000000002</c:v>
                      </c:pt>
                      <c:pt idx="8138">
                        <c:v>-20.707000000000001</c:v>
                      </c:pt>
                      <c:pt idx="8139">
                        <c:v>-20.8</c:v>
                      </c:pt>
                      <c:pt idx="8140">
                        <c:v>-20.971</c:v>
                      </c:pt>
                      <c:pt idx="8141">
                        <c:v>-21.132999999999999</c:v>
                      </c:pt>
                      <c:pt idx="8142">
                        <c:v>-21.28</c:v>
                      </c:pt>
                      <c:pt idx="8143">
                        <c:v>-21.37</c:v>
                      </c:pt>
                      <c:pt idx="8144">
                        <c:v>-21.59</c:v>
                      </c:pt>
                      <c:pt idx="8145">
                        <c:v>-21.658999999999999</c:v>
                      </c:pt>
                      <c:pt idx="8146">
                        <c:v>-21.623000000000001</c:v>
                      </c:pt>
                      <c:pt idx="8147">
                        <c:v>-20.869</c:v>
                      </c:pt>
                      <c:pt idx="8148">
                        <c:v>-19.992000000000001</c:v>
                      </c:pt>
                      <c:pt idx="8149">
                        <c:v>-19.364999999999998</c:v>
                      </c:pt>
                      <c:pt idx="8150">
                        <c:v>-19.052</c:v>
                      </c:pt>
                      <c:pt idx="8151">
                        <c:v>-18.765000000000001</c:v>
                      </c:pt>
                      <c:pt idx="8152">
                        <c:v>-18.547999999999998</c:v>
                      </c:pt>
                      <c:pt idx="8153">
                        <c:v>-18.411999999999999</c:v>
                      </c:pt>
                      <c:pt idx="8154">
                        <c:v>-18.326000000000001</c:v>
                      </c:pt>
                      <c:pt idx="8155">
                        <c:v>-18.184999999999999</c:v>
                      </c:pt>
                      <c:pt idx="8156">
                        <c:v>-18.082000000000001</c:v>
                      </c:pt>
                      <c:pt idx="8157">
                        <c:v>-17.97</c:v>
                      </c:pt>
                      <c:pt idx="8158">
                        <c:v>-17.959</c:v>
                      </c:pt>
                      <c:pt idx="8159">
                        <c:v>-17.86</c:v>
                      </c:pt>
                      <c:pt idx="8160">
                        <c:v>-17.768999999999998</c:v>
                      </c:pt>
                      <c:pt idx="8161">
                        <c:v>-17.721</c:v>
                      </c:pt>
                      <c:pt idx="8162">
                        <c:v>-17.593</c:v>
                      </c:pt>
                      <c:pt idx="8163">
                        <c:v>-17.562999999999999</c:v>
                      </c:pt>
                      <c:pt idx="8164">
                        <c:v>-17.515000000000001</c:v>
                      </c:pt>
                      <c:pt idx="8165">
                        <c:v>-17.472999999999999</c:v>
                      </c:pt>
                      <c:pt idx="8166">
                        <c:v>-17.404</c:v>
                      </c:pt>
                      <c:pt idx="8167">
                        <c:v>-17.446000000000002</c:v>
                      </c:pt>
                      <c:pt idx="8168">
                        <c:v>-17.382999999999999</c:v>
                      </c:pt>
                      <c:pt idx="8169">
                        <c:v>-17.347000000000001</c:v>
                      </c:pt>
                      <c:pt idx="8170">
                        <c:v>-17.292999999999999</c:v>
                      </c:pt>
                      <c:pt idx="8171">
                        <c:v>-17.286999999999999</c:v>
                      </c:pt>
                      <c:pt idx="8172">
                        <c:v>-17.202999999999999</c:v>
                      </c:pt>
                      <c:pt idx="8173">
                        <c:v>-17.184999999999999</c:v>
                      </c:pt>
                      <c:pt idx="8174">
                        <c:v>-17.116</c:v>
                      </c:pt>
                      <c:pt idx="8175">
                        <c:v>-17.015999999999998</c:v>
                      </c:pt>
                      <c:pt idx="8176">
                        <c:v>-16.965</c:v>
                      </c:pt>
                      <c:pt idx="8177">
                        <c:v>-16.992000000000001</c:v>
                      </c:pt>
                      <c:pt idx="8178">
                        <c:v>-17.029</c:v>
                      </c:pt>
                      <c:pt idx="8179">
                        <c:v>-16.992000000000001</c:v>
                      </c:pt>
                      <c:pt idx="8180">
                        <c:v>-16.887</c:v>
                      </c:pt>
                      <c:pt idx="8181">
                        <c:v>-16.928999999999998</c:v>
                      </c:pt>
                      <c:pt idx="8182">
                        <c:v>-16.827000000000002</c:v>
                      </c:pt>
                      <c:pt idx="8183">
                        <c:v>-16.785</c:v>
                      </c:pt>
                      <c:pt idx="8184">
                        <c:v>-16.818000000000001</c:v>
                      </c:pt>
                      <c:pt idx="8185">
                        <c:v>-16.640999999999998</c:v>
                      </c:pt>
                      <c:pt idx="8186">
                        <c:v>-16.707000000000001</c:v>
                      </c:pt>
                      <c:pt idx="8187">
                        <c:v>-16.599</c:v>
                      </c:pt>
                      <c:pt idx="8188">
                        <c:v>-16.661999999999999</c:v>
                      </c:pt>
                      <c:pt idx="8189">
                        <c:v>-16.629000000000001</c:v>
                      </c:pt>
                      <c:pt idx="8190">
                        <c:v>-16.605</c:v>
                      </c:pt>
                      <c:pt idx="8191">
                        <c:v>-16.562999999999999</c:v>
                      </c:pt>
                      <c:pt idx="8192">
                        <c:v>-16.565999999999999</c:v>
                      </c:pt>
                      <c:pt idx="8193">
                        <c:v>-16.577999999999999</c:v>
                      </c:pt>
                      <c:pt idx="8194">
                        <c:v>-16.404</c:v>
                      </c:pt>
                      <c:pt idx="8195">
                        <c:v>-16.617000000000001</c:v>
                      </c:pt>
                      <c:pt idx="8196">
                        <c:v>-16.428000000000001</c:v>
                      </c:pt>
                      <c:pt idx="8197">
                        <c:v>-16.47</c:v>
                      </c:pt>
                      <c:pt idx="8198">
                        <c:v>-16.47</c:v>
                      </c:pt>
                      <c:pt idx="8199">
                        <c:v>-16.388999999999999</c:v>
                      </c:pt>
                      <c:pt idx="8200">
                        <c:v>-16.475999999999999</c:v>
                      </c:pt>
                      <c:pt idx="8201">
                        <c:v>-16.436</c:v>
                      </c:pt>
                      <c:pt idx="8202">
                        <c:v>-16.373000000000001</c:v>
                      </c:pt>
                      <c:pt idx="8203">
                        <c:v>-16.306000000000001</c:v>
                      </c:pt>
                      <c:pt idx="8204">
                        <c:v>-16.382999999999999</c:v>
                      </c:pt>
                      <c:pt idx="8205">
                        <c:v>-16.335999999999999</c:v>
                      </c:pt>
                      <c:pt idx="8206">
                        <c:v>-16.152000000000001</c:v>
                      </c:pt>
                      <c:pt idx="8207">
                        <c:v>-16.097999999999999</c:v>
                      </c:pt>
                      <c:pt idx="8208">
                        <c:v>-16.131</c:v>
                      </c:pt>
                      <c:pt idx="8209">
                        <c:v>-16.071000000000002</c:v>
                      </c:pt>
                      <c:pt idx="8210">
                        <c:v>-16.132999999999999</c:v>
                      </c:pt>
                      <c:pt idx="8211">
                        <c:v>-16.067</c:v>
                      </c:pt>
                      <c:pt idx="8212">
                        <c:v>-16.178999999999998</c:v>
                      </c:pt>
                      <c:pt idx="8213">
                        <c:v>-16.148</c:v>
                      </c:pt>
                      <c:pt idx="8214">
                        <c:v>-15.986000000000001</c:v>
                      </c:pt>
                      <c:pt idx="8215">
                        <c:v>-16.331</c:v>
                      </c:pt>
                      <c:pt idx="8216">
                        <c:v>-17.391999999999999</c:v>
                      </c:pt>
                      <c:pt idx="8217">
                        <c:v>-18.079999999999998</c:v>
                      </c:pt>
                      <c:pt idx="8218">
                        <c:v>-18.632999999999999</c:v>
                      </c:pt>
                      <c:pt idx="8219">
                        <c:v>-19.026</c:v>
                      </c:pt>
                      <c:pt idx="8220">
                        <c:v>-19.167000000000002</c:v>
                      </c:pt>
                      <c:pt idx="8221">
                        <c:v>-19.381</c:v>
                      </c:pt>
                      <c:pt idx="8222">
                        <c:v>-19.626999999999999</c:v>
                      </c:pt>
                      <c:pt idx="8223">
                        <c:v>-19.849</c:v>
                      </c:pt>
                      <c:pt idx="8224">
                        <c:v>-20.062000000000001</c:v>
                      </c:pt>
                      <c:pt idx="8225">
                        <c:v>-20.187999999999999</c:v>
                      </c:pt>
                      <c:pt idx="8226">
                        <c:v>-20.408000000000001</c:v>
                      </c:pt>
                      <c:pt idx="8227">
                        <c:v>-20.675000000000001</c:v>
                      </c:pt>
                      <c:pt idx="8228">
                        <c:v>-20.858000000000001</c:v>
                      </c:pt>
                      <c:pt idx="8229">
                        <c:v>-20.99</c:v>
                      </c:pt>
                      <c:pt idx="8230">
                        <c:v>-21.100999999999999</c:v>
                      </c:pt>
                      <c:pt idx="8231">
                        <c:v>-21.239000000000001</c:v>
                      </c:pt>
                      <c:pt idx="8232">
                        <c:v>-21.393000000000001</c:v>
                      </c:pt>
                      <c:pt idx="8233">
                        <c:v>-21.545999999999999</c:v>
                      </c:pt>
                      <c:pt idx="8234">
                        <c:v>-21.606000000000002</c:v>
                      </c:pt>
                      <c:pt idx="8235">
                        <c:v>-21.492000000000001</c:v>
                      </c:pt>
                      <c:pt idx="8236">
                        <c:v>-20.378</c:v>
                      </c:pt>
                      <c:pt idx="8237">
                        <c:v>-19.815999999999999</c:v>
                      </c:pt>
                      <c:pt idx="8238">
                        <c:v>-19.399000000000001</c:v>
                      </c:pt>
                      <c:pt idx="8239">
                        <c:v>-19.065000000000001</c:v>
                      </c:pt>
                      <c:pt idx="8240">
                        <c:v>-18.707999999999998</c:v>
                      </c:pt>
                      <c:pt idx="8241">
                        <c:v>-18.530999999999999</c:v>
                      </c:pt>
                      <c:pt idx="8242">
                        <c:v>-18.437999999999999</c:v>
                      </c:pt>
                      <c:pt idx="8243">
                        <c:v>-18.361999999999998</c:v>
                      </c:pt>
                      <c:pt idx="8244">
                        <c:v>-18.206</c:v>
                      </c:pt>
                      <c:pt idx="8245">
                        <c:v>-18.181999999999999</c:v>
                      </c:pt>
                      <c:pt idx="8246">
                        <c:v>-18.053000000000001</c:v>
                      </c:pt>
                      <c:pt idx="8247">
                        <c:v>-17.96</c:v>
                      </c:pt>
                      <c:pt idx="8248">
                        <c:v>-17.905999999999999</c:v>
                      </c:pt>
                      <c:pt idx="8249">
                        <c:v>-17.818999999999999</c:v>
                      </c:pt>
                      <c:pt idx="8250">
                        <c:v>-17.803999999999998</c:v>
                      </c:pt>
                      <c:pt idx="8251">
                        <c:v>-17.771000000000001</c:v>
                      </c:pt>
                      <c:pt idx="8252">
                        <c:v>-17.635999999999999</c:v>
                      </c:pt>
                      <c:pt idx="8253">
                        <c:v>-17.637</c:v>
                      </c:pt>
                      <c:pt idx="8254">
                        <c:v>-17.562000000000001</c:v>
                      </c:pt>
                      <c:pt idx="8255">
                        <c:v>-17.530999999999999</c:v>
                      </c:pt>
                      <c:pt idx="8256">
                        <c:v>-17.417000000000002</c:v>
                      </c:pt>
                      <c:pt idx="8257">
                        <c:v>-17.373999999999999</c:v>
                      </c:pt>
                      <c:pt idx="8258">
                        <c:v>-17.295000000000002</c:v>
                      </c:pt>
                      <c:pt idx="8259">
                        <c:v>-17.302</c:v>
                      </c:pt>
                      <c:pt idx="8260">
                        <c:v>-17.295999999999999</c:v>
                      </c:pt>
                      <c:pt idx="8261">
                        <c:v>-17.260999999999999</c:v>
                      </c:pt>
                      <c:pt idx="8262">
                        <c:v>-17.244</c:v>
                      </c:pt>
                      <c:pt idx="8263">
                        <c:v>-17.245000000000001</c:v>
                      </c:pt>
                      <c:pt idx="8264">
                        <c:v>-17.151</c:v>
                      </c:pt>
                      <c:pt idx="8265">
                        <c:v>-17.015000000000001</c:v>
                      </c:pt>
                      <c:pt idx="8266">
                        <c:v>-17.062999999999999</c:v>
                      </c:pt>
                      <c:pt idx="8267">
                        <c:v>-17.027999999999999</c:v>
                      </c:pt>
                      <c:pt idx="8268">
                        <c:v>-17.003</c:v>
                      </c:pt>
                      <c:pt idx="8269">
                        <c:v>-16.925000000000001</c:v>
                      </c:pt>
                      <c:pt idx="8270">
                        <c:v>-16.831</c:v>
                      </c:pt>
                      <c:pt idx="8271">
                        <c:v>-16.837</c:v>
                      </c:pt>
                      <c:pt idx="8272">
                        <c:v>-16.78</c:v>
                      </c:pt>
                      <c:pt idx="8273">
                        <c:v>-16.713999999999999</c:v>
                      </c:pt>
                      <c:pt idx="8274">
                        <c:v>-16.756</c:v>
                      </c:pt>
                      <c:pt idx="8275">
                        <c:v>-16.731999999999999</c:v>
                      </c:pt>
                      <c:pt idx="8276">
                        <c:v>-16.693000000000001</c:v>
                      </c:pt>
                      <c:pt idx="8277">
                        <c:v>-16.738</c:v>
                      </c:pt>
                      <c:pt idx="8278">
                        <c:v>-16.716999999999999</c:v>
                      </c:pt>
                      <c:pt idx="8279">
                        <c:v>-16.702000000000002</c:v>
                      </c:pt>
                      <c:pt idx="8280">
                        <c:v>-16.620999999999999</c:v>
                      </c:pt>
                      <c:pt idx="8281">
                        <c:v>-16.474</c:v>
                      </c:pt>
                      <c:pt idx="8282">
                        <c:v>-16.513000000000002</c:v>
                      </c:pt>
                      <c:pt idx="8283">
                        <c:v>-16.462</c:v>
                      </c:pt>
                      <c:pt idx="8284">
                        <c:v>-16.513000000000002</c:v>
                      </c:pt>
                      <c:pt idx="8285">
                        <c:v>-16.501000000000001</c:v>
                      </c:pt>
                      <c:pt idx="8286">
                        <c:v>-16.495000000000001</c:v>
                      </c:pt>
                      <c:pt idx="8287">
                        <c:v>-16.471</c:v>
                      </c:pt>
                      <c:pt idx="8288">
                        <c:v>-16.341000000000001</c:v>
                      </c:pt>
                      <c:pt idx="8289">
                        <c:v>-16.302</c:v>
                      </c:pt>
                      <c:pt idx="8290">
                        <c:v>-16.484999999999999</c:v>
                      </c:pt>
                      <c:pt idx="8291">
                        <c:v>-16.498000000000001</c:v>
                      </c:pt>
                      <c:pt idx="8292">
                        <c:v>-16.423999999999999</c:v>
                      </c:pt>
                      <c:pt idx="8293">
                        <c:v>-16.239999999999998</c:v>
                      </c:pt>
                      <c:pt idx="8294">
                        <c:v>-16.350000000000001</c:v>
                      </c:pt>
                      <c:pt idx="8295">
                        <c:v>-16.428999999999998</c:v>
                      </c:pt>
                      <c:pt idx="8296">
                        <c:v>-16.120999999999999</c:v>
                      </c:pt>
                      <c:pt idx="8297">
                        <c:v>-16.183</c:v>
                      </c:pt>
                      <c:pt idx="8298">
                        <c:v>-16.161999999999999</c:v>
                      </c:pt>
                      <c:pt idx="8299">
                        <c:v>-16.152999999999999</c:v>
                      </c:pt>
                      <c:pt idx="8300">
                        <c:v>-15.968</c:v>
                      </c:pt>
                      <c:pt idx="8301">
                        <c:v>-15.943</c:v>
                      </c:pt>
                      <c:pt idx="8302">
                        <c:v>-15.927</c:v>
                      </c:pt>
                      <c:pt idx="8303">
                        <c:v>-16.073</c:v>
                      </c:pt>
                      <c:pt idx="8304">
                        <c:v>-15.932</c:v>
                      </c:pt>
                      <c:pt idx="8305">
                        <c:v>-15.936</c:v>
                      </c:pt>
                      <c:pt idx="8306">
                        <c:v>-15.927</c:v>
                      </c:pt>
                      <c:pt idx="8307">
                        <c:v>-16.952000000000002</c:v>
                      </c:pt>
                      <c:pt idx="8308">
                        <c:v>-17.88</c:v>
                      </c:pt>
                      <c:pt idx="8309">
                        <c:v>-18.445</c:v>
                      </c:pt>
                      <c:pt idx="8310">
                        <c:v>-18.864999999999998</c:v>
                      </c:pt>
                      <c:pt idx="8311">
                        <c:v>-19.138000000000002</c:v>
                      </c:pt>
                      <c:pt idx="8312">
                        <c:v>-19.367000000000001</c:v>
                      </c:pt>
                      <c:pt idx="8313">
                        <c:v>-19.492000000000001</c:v>
                      </c:pt>
                      <c:pt idx="8314">
                        <c:v>-19.731999999999999</c:v>
                      </c:pt>
                      <c:pt idx="8315">
                        <c:v>-19.959</c:v>
                      </c:pt>
                      <c:pt idx="8316">
                        <c:v>-20.097000000000001</c:v>
                      </c:pt>
                      <c:pt idx="8317">
                        <c:v>-20.375</c:v>
                      </c:pt>
                      <c:pt idx="8318">
                        <c:v>-20.603999999999999</c:v>
                      </c:pt>
                      <c:pt idx="8319">
                        <c:v>-20.724</c:v>
                      </c:pt>
                      <c:pt idx="8320">
                        <c:v>-20.904</c:v>
                      </c:pt>
                      <c:pt idx="8321">
                        <c:v>-21.047999999999998</c:v>
                      </c:pt>
                      <c:pt idx="8322">
                        <c:v>-21.163</c:v>
                      </c:pt>
                      <c:pt idx="8323">
                        <c:v>-21.241</c:v>
                      </c:pt>
                      <c:pt idx="8324">
                        <c:v>-21.369</c:v>
                      </c:pt>
                      <c:pt idx="8325">
                        <c:v>-21.526</c:v>
                      </c:pt>
                      <c:pt idx="8326">
                        <c:v>-21.611999999999998</c:v>
                      </c:pt>
                      <c:pt idx="8327">
                        <c:v>-20.753</c:v>
                      </c:pt>
                      <c:pt idx="8328">
                        <c:v>-19.72</c:v>
                      </c:pt>
                      <c:pt idx="8329">
                        <c:v>-19.317</c:v>
                      </c:pt>
                      <c:pt idx="8330">
                        <c:v>-18.986999999999998</c:v>
                      </c:pt>
                      <c:pt idx="8331">
                        <c:v>-18.731999999999999</c:v>
                      </c:pt>
                      <c:pt idx="8332">
                        <c:v>-18.513000000000002</c:v>
                      </c:pt>
                      <c:pt idx="8333">
                        <c:v>-18.353000000000002</c:v>
                      </c:pt>
                      <c:pt idx="8334">
                        <c:v>-18.274999999999999</c:v>
                      </c:pt>
                      <c:pt idx="8335">
                        <c:v>-18.209</c:v>
                      </c:pt>
                      <c:pt idx="8336">
                        <c:v>-18.106999999999999</c:v>
                      </c:pt>
                      <c:pt idx="8337">
                        <c:v>-17.933</c:v>
                      </c:pt>
                      <c:pt idx="8338">
                        <c:v>-17.942</c:v>
                      </c:pt>
                      <c:pt idx="8339">
                        <c:v>-17.899999999999999</c:v>
                      </c:pt>
                      <c:pt idx="8340">
                        <c:v>-17.809999999999999</c:v>
                      </c:pt>
                      <c:pt idx="8341">
                        <c:v>-17.753</c:v>
                      </c:pt>
                      <c:pt idx="8342">
                        <c:v>-17.728999999999999</c:v>
                      </c:pt>
                      <c:pt idx="8343">
                        <c:v>-17.666</c:v>
                      </c:pt>
                      <c:pt idx="8344">
                        <c:v>-17.61</c:v>
                      </c:pt>
                      <c:pt idx="8345">
                        <c:v>-17.529</c:v>
                      </c:pt>
                      <c:pt idx="8346">
                        <c:v>-17.530999999999999</c:v>
                      </c:pt>
                      <c:pt idx="8347">
                        <c:v>-17.489000000000001</c:v>
                      </c:pt>
                      <c:pt idx="8348">
                        <c:v>-17.408000000000001</c:v>
                      </c:pt>
                      <c:pt idx="8349">
                        <c:v>-17.399999999999999</c:v>
                      </c:pt>
                      <c:pt idx="8350">
                        <c:v>-17.324999999999999</c:v>
                      </c:pt>
                      <c:pt idx="8351">
                        <c:v>-17.326000000000001</c:v>
                      </c:pt>
                      <c:pt idx="8352">
                        <c:v>-17.321999999999999</c:v>
                      </c:pt>
                      <c:pt idx="8353">
                        <c:v>-17.25</c:v>
                      </c:pt>
                      <c:pt idx="8354">
                        <c:v>-17.193000000000001</c:v>
                      </c:pt>
                      <c:pt idx="8355">
                        <c:v>-17.204999999999998</c:v>
                      </c:pt>
                      <c:pt idx="8356">
                        <c:v>-17.126999999999999</c:v>
                      </c:pt>
                      <c:pt idx="8357">
                        <c:v>-17.033999999999999</c:v>
                      </c:pt>
                      <c:pt idx="8358">
                        <c:v>-17.085000000000001</c:v>
                      </c:pt>
                      <c:pt idx="8359">
                        <c:v>-16.971</c:v>
                      </c:pt>
                      <c:pt idx="8360">
                        <c:v>-16.896000000000001</c:v>
                      </c:pt>
                      <c:pt idx="8361">
                        <c:v>-16.872</c:v>
                      </c:pt>
                      <c:pt idx="8362">
                        <c:v>-16.878</c:v>
                      </c:pt>
                      <c:pt idx="8363">
                        <c:v>-16.914000000000001</c:v>
                      </c:pt>
                      <c:pt idx="8364">
                        <c:v>-16.95</c:v>
                      </c:pt>
                      <c:pt idx="8365">
                        <c:v>-16.902000000000001</c:v>
                      </c:pt>
                      <c:pt idx="8366">
                        <c:v>-16.934999999999999</c:v>
                      </c:pt>
                      <c:pt idx="8367">
                        <c:v>-16.917000000000002</c:v>
                      </c:pt>
                      <c:pt idx="8368">
                        <c:v>-16.856999999999999</c:v>
                      </c:pt>
                      <c:pt idx="8369">
                        <c:v>-16.733000000000001</c:v>
                      </c:pt>
                      <c:pt idx="8370">
                        <c:v>-16.782</c:v>
                      </c:pt>
                      <c:pt idx="8371">
                        <c:v>-16.766999999999999</c:v>
                      </c:pt>
                      <c:pt idx="8372">
                        <c:v>-16.803000000000001</c:v>
                      </c:pt>
                      <c:pt idx="8373">
                        <c:v>-16.727</c:v>
                      </c:pt>
                      <c:pt idx="8374">
                        <c:v>-16.706</c:v>
                      </c:pt>
                      <c:pt idx="8375">
                        <c:v>-16.727</c:v>
                      </c:pt>
                      <c:pt idx="8376">
                        <c:v>-16.637</c:v>
                      </c:pt>
                      <c:pt idx="8377">
                        <c:v>-16.600999999999999</c:v>
                      </c:pt>
                      <c:pt idx="8378">
                        <c:v>-16.64</c:v>
                      </c:pt>
                      <c:pt idx="8379">
                        <c:v>-16.544</c:v>
                      </c:pt>
                      <c:pt idx="8380">
                        <c:v>-16.498999999999999</c:v>
                      </c:pt>
                      <c:pt idx="8381">
                        <c:v>-16.547000000000001</c:v>
                      </c:pt>
                      <c:pt idx="8382">
                        <c:v>-16.469000000000001</c:v>
                      </c:pt>
                      <c:pt idx="8383">
                        <c:v>-16.466000000000001</c:v>
                      </c:pt>
                      <c:pt idx="8384">
                        <c:v>-16.411999999999999</c:v>
                      </c:pt>
                      <c:pt idx="8385">
                        <c:v>-16.367999999999999</c:v>
                      </c:pt>
                      <c:pt idx="8386">
                        <c:v>-16.248999999999999</c:v>
                      </c:pt>
                      <c:pt idx="8387">
                        <c:v>-16.309000000000001</c:v>
                      </c:pt>
                      <c:pt idx="8388">
                        <c:v>-16.234999999999999</c:v>
                      </c:pt>
                      <c:pt idx="8389">
                        <c:v>-16.207999999999998</c:v>
                      </c:pt>
                      <c:pt idx="8390">
                        <c:v>-16.196000000000002</c:v>
                      </c:pt>
                      <c:pt idx="8391">
                        <c:v>-16.233000000000001</c:v>
                      </c:pt>
                      <c:pt idx="8392">
                        <c:v>-16.030999999999999</c:v>
                      </c:pt>
                      <c:pt idx="8393">
                        <c:v>-16.094999999999999</c:v>
                      </c:pt>
                      <c:pt idx="8394">
                        <c:v>-16.152999999999999</c:v>
                      </c:pt>
                      <c:pt idx="8395">
                        <c:v>-16.167000000000002</c:v>
                      </c:pt>
                      <c:pt idx="8396">
                        <c:v>-16.003</c:v>
                      </c:pt>
                      <c:pt idx="8397">
                        <c:v>-16.015999999999998</c:v>
                      </c:pt>
                      <c:pt idx="8398">
                        <c:v>-15.898</c:v>
                      </c:pt>
                      <c:pt idx="8399">
                        <c:v>-16.617000000000001</c:v>
                      </c:pt>
                      <c:pt idx="8400">
                        <c:v>-17.652999999999999</c:v>
                      </c:pt>
                      <c:pt idx="8401">
                        <c:v>-18.265999999999998</c:v>
                      </c:pt>
                      <c:pt idx="8402">
                        <c:v>-18.782</c:v>
                      </c:pt>
                      <c:pt idx="8403">
                        <c:v>-19.007000000000001</c:v>
                      </c:pt>
                      <c:pt idx="8404">
                        <c:v>-19.227</c:v>
                      </c:pt>
                      <c:pt idx="8405">
                        <c:v>-19.509</c:v>
                      </c:pt>
                      <c:pt idx="8406">
                        <c:v>-19.673999999999999</c:v>
                      </c:pt>
                      <c:pt idx="8407">
                        <c:v>-19.89</c:v>
                      </c:pt>
                      <c:pt idx="8408">
                        <c:v>-20.021999999999998</c:v>
                      </c:pt>
                      <c:pt idx="8409">
                        <c:v>-20.283999999999999</c:v>
                      </c:pt>
                      <c:pt idx="8410">
                        <c:v>-20.521000000000001</c:v>
                      </c:pt>
                      <c:pt idx="8411">
                        <c:v>-20.686</c:v>
                      </c:pt>
                      <c:pt idx="8412">
                        <c:v>-20.911000000000001</c:v>
                      </c:pt>
                      <c:pt idx="8413">
                        <c:v>-21.016999999999999</c:v>
                      </c:pt>
                      <c:pt idx="8414">
                        <c:v>-21.167000000000002</c:v>
                      </c:pt>
                      <c:pt idx="8415">
                        <c:v>-21.295999999999999</c:v>
                      </c:pt>
                      <c:pt idx="8416">
                        <c:v>-21.391999999999999</c:v>
                      </c:pt>
                      <c:pt idx="8417">
                        <c:v>-21.506</c:v>
                      </c:pt>
                      <c:pt idx="8418">
                        <c:v>-21.635000000000002</c:v>
                      </c:pt>
                      <c:pt idx="8419">
                        <c:v>-20.992000000000001</c:v>
                      </c:pt>
                      <c:pt idx="8420">
                        <c:v>-20.097999999999999</c:v>
                      </c:pt>
                      <c:pt idx="8421">
                        <c:v>-19.571999999999999</c:v>
                      </c:pt>
                      <c:pt idx="8422">
                        <c:v>-19.224</c:v>
                      </c:pt>
                      <c:pt idx="8423">
                        <c:v>-18.878</c:v>
                      </c:pt>
                      <c:pt idx="8424">
                        <c:v>-18.68</c:v>
                      </c:pt>
                      <c:pt idx="8425">
                        <c:v>-18.419</c:v>
                      </c:pt>
                      <c:pt idx="8426">
                        <c:v>-18.280999999999999</c:v>
                      </c:pt>
                      <c:pt idx="8427">
                        <c:v>-18.224</c:v>
                      </c:pt>
                      <c:pt idx="8428">
                        <c:v>-18.202999999999999</c:v>
                      </c:pt>
                      <c:pt idx="8429">
                        <c:v>-18.033999999999999</c:v>
                      </c:pt>
                      <c:pt idx="8430">
                        <c:v>-17.989000000000001</c:v>
                      </c:pt>
                      <c:pt idx="8431">
                        <c:v>-17.959</c:v>
                      </c:pt>
                      <c:pt idx="8432">
                        <c:v>-17.917000000000002</c:v>
                      </c:pt>
                      <c:pt idx="8433">
                        <c:v>-17.806000000000001</c:v>
                      </c:pt>
                      <c:pt idx="8434">
                        <c:v>-17.8</c:v>
                      </c:pt>
                      <c:pt idx="8435">
                        <c:v>-17.713000000000001</c:v>
                      </c:pt>
                      <c:pt idx="8436">
                        <c:v>-17.722000000000001</c:v>
                      </c:pt>
                      <c:pt idx="8437">
                        <c:v>-17.577999999999999</c:v>
                      </c:pt>
                      <c:pt idx="8438">
                        <c:v>-17.518000000000001</c:v>
                      </c:pt>
                      <c:pt idx="8439">
                        <c:v>-17.504999999999999</c:v>
                      </c:pt>
                      <c:pt idx="8440">
                        <c:v>-17.507000000000001</c:v>
                      </c:pt>
                      <c:pt idx="8441">
                        <c:v>-17.515999999999998</c:v>
                      </c:pt>
                      <c:pt idx="8442">
                        <c:v>-17.446000000000002</c:v>
                      </c:pt>
                      <c:pt idx="8443">
                        <c:v>-17.408000000000001</c:v>
                      </c:pt>
                      <c:pt idx="8444">
                        <c:v>-17.280999999999999</c:v>
                      </c:pt>
                      <c:pt idx="8445">
                        <c:v>-17.224</c:v>
                      </c:pt>
                      <c:pt idx="8446">
                        <c:v>-17.224</c:v>
                      </c:pt>
                      <c:pt idx="8447">
                        <c:v>-17.209</c:v>
                      </c:pt>
                      <c:pt idx="8448">
                        <c:v>-17.239000000000001</c:v>
                      </c:pt>
                      <c:pt idx="8449">
                        <c:v>-17.233000000000001</c:v>
                      </c:pt>
                      <c:pt idx="8450">
                        <c:v>-17.224</c:v>
                      </c:pt>
                      <c:pt idx="8451">
                        <c:v>-17.257000000000001</c:v>
                      </c:pt>
                      <c:pt idx="8452">
                        <c:v>-17.152000000000001</c:v>
                      </c:pt>
                      <c:pt idx="8453">
                        <c:v>-17.021999999999998</c:v>
                      </c:pt>
                      <c:pt idx="8454">
                        <c:v>-16.884</c:v>
                      </c:pt>
                      <c:pt idx="8455">
                        <c:v>-16.959</c:v>
                      </c:pt>
                      <c:pt idx="8456">
                        <c:v>-16.847999999999999</c:v>
                      </c:pt>
                      <c:pt idx="8457">
                        <c:v>-16.881</c:v>
                      </c:pt>
                      <c:pt idx="8458">
                        <c:v>-16.899000000000001</c:v>
                      </c:pt>
                      <c:pt idx="8459">
                        <c:v>-16.829999999999998</c:v>
                      </c:pt>
                      <c:pt idx="8460">
                        <c:v>-16.853999999999999</c:v>
                      </c:pt>
                      <c:pt idx="8461">
                        <c:v>-16.832999999999998</c:v>
                      </c:pt>
                      <c:pt idx="8462">
                        <c:v>-16.815000000000001</c:v>
                      </c:pt>
                      <c:pt idx="8463">
                        <c:v>-16.795999999999999</c:v>
                      </c:pt>
                      <c:pt idx="8464">
                        <c:v>-16.741</c:v>
                      </c:pt>
                      <c:pt idx="8465">
                        <c:v>-16.635000000000002</c:v>
                      </c:pt>
                      <c:pt idx="8466">
                        <c:v>-16.649999999999999</c:v>
                      </c:pt>
                      <c:pt idx="8467">
                        <c:v>-16.565999999999999</c:v>
                      </c:pt>
                      <c:pt idx="8468">
                        <c:v>-16.431000000000001</c:v>
                      </c:pt>
                      <c:pt idx="8469">
                        <c:v>-16.577999999999999</c:v>
                      </c:pt>
                      <c:pt idx="8470">
                        <c:v>-16.372</c:v>
                      </c:pt>
                      <c:pt idx="8471">
                        <c:v>-16.419</c:v>
                      </c:pt>
                      <c:pt idx="8472">
                        <c:v>-16.39</c:v>
                      </c:pt>
                      <c:pt idx="8473">
                        <c:v>-16.437000000000001</c:v>
                      </c:pt>
                      <c:pt idx="8474">
                        <c:v>-16.350999999999999</c:v>
                      </c:pt>
                      <c:pt idx="8475">
                        <c:v>-16.234000000000002</c:v>
                      </c:pt>
                      <c:pt idx="8476">
                        <c:v>-16.234000000000002</c:v>
                      </c:pt>
                      <c:pt idx="8477">
                        <c:v>-16.184999999999999</c:v>
                      </c:pt>
                      <c:pt idx="8478">
                        <c:v>-16.16</c:v>
                      </c:pt>
                      <c:pt idx="8479">
                        <c:v>-16.202000000000002</c:v>
                      </c:pt>
                      <c:pt idx="8480">
                        <c:v>-16.145</c:v>
                      </c:pt>
                      <c:pt idx="8481">
                        <c:v>-16.172999999999998</c:v>
                      </c:pt>
                      <c:pt idx="8482">
                        <c:v>-16.148</c:v>
                      </c:pt>
                      <c:pt idx="8483">
                        <c:v>-16.065999999999999</c:v>
                      </c:pt>
                      <c:pt idx="8484">
                        <c:v>-16.045000000000002</c:v>
                      </c:pt>
                      <c:pt idx="8485">
                        <c:v>-15.936</c:v>
                      </c:pt>
                      <c:pt idx="8486">
                        <c:v>-16.059999999999999</c:v>
                      </c:pt>
                      <c:pt idx="8487">
                        <c:v>-16.082999999999998</c:v>
                      </c:pt>
                      <c:pt idx="8488">
                        <c:v>-16.024000000000001</c:v>
                      </c:pt>
                      <c:pt idx="8489">
                        <c:v>-15.951000000000001</c:v>
                      </c:pt>
                      <c:pt idx="8490">
                        <c:v>-15.933</c:v>
                      </c:pt>
                      <c:pt idx="8491">
                        <c:v>-15.912000000000001</c:v>
                      </c:pt>
                      <c:pt idx="8492">
                        <c:v>-16.632999999999999</c:v>
                      </c:pt>
                      <c:pt idx="8493">
                        <c:v>-17.651</c:v>
                      </c:pt>
                      <c:pt idx="8494">
                        <c:v>-18.326000000000001</c:v>
                      </c:pt>
                      <c:pt idx="8495">
                        <c:v>-18.824999999999999</c:v>
                      </c:pt>
                      <c:pt idx="8496">
                        <c:v>-19.11</c:v>
                      </c:pt>
                      <c:pt idx="8497">
                        <c:v>-19.298999999999999</c:v>
                      </c:pt>
                      <c:pt idx="8498">
                        <c:v>-19.524999999999999</c:v>
                      </c:pt>
                      <c:pt idx="8499">
                        <c:v>-19.744</c:v>
                      </c:pt>
                      <c:pt idx="8500">
                        <c:v>-19.933</c:v>
                      </c:pt>
                      <c:pt idx="8501">
                        <c:v>-20.103999999999999</c:v>
                      </c:pt>
                      <c:pt idx="8502">
                        <c:v>-20.341000000000001</c:v>
                      </c:pt>
                      <c:pt idx="8503">
                        <c:v>-20.530999999999999</c:v>
                      </c:pt>
                      <c:pt idx="8504">
                        <c:v>-20.753</c:v>
                      </c:pt>
                      <c:pt idx="8505">
                        <c:v>-20.948</c:v>
                      </c:pt>
                      <c:pt idx="8506">
                        <c:v>-21.001999999999999</c:v>
                      </c:pt>
                      <c:pt idx="8507">
                        <c:v>-21.106999999999999</c:v>
                      </c:pt>
                      <c:pt idx="8508">
                        <c:v>-21.268999999999998</c:v>
                      </c:pt>
                      <c:pt idx="8509">
                        <c:v>-21.437999999999999</c:v>
                      </c:pt>
                      <c:pt idx="8510">
                        <c:v>-21.529</c:v>
                      </c:pt>
                      <c:pt idx="8511">
                        <c:v>-21.576000000000001</c:v>
                      </c:pt>
                      <c:pt idx="8512">
                        <c:v>-21.088999999999999</c:v>
                      </c:pt>
                      <c:pt idx="8513">
                        <c:v>-19.998000000000001</c:v>
                      </c:pt>
                      <c:pt idx="8514">
                        <c:v>-19.524000000000001</c:v>
                      </c:pt>
                      <c:pt idx="8515">
                        <c:v>-19.257999999999999</c:v>
                      </c:pt>
                      <c:pt idx="8516">
                        <c:v>-18.905999999999999</c:v>
                      </c:pt>
                      <c:pt idx="8517">
                        <c:v>-18.760999999999999</c:v>
                      </c:pt>
                      <c:pt idx="8518">
                        <c:v>-18.523</c:v>
                      </c:pt>
                      <c:pt idx="8519">
                        <c:v>-18.344000000000001</c:v>
                      </c:pt>
                      <c:pt idx="8520">
                        <c:v>-18.311</c:v>
                      </c:pt>
                      <c:pt idx="8521">
                        <c:v>-18.212</c:v>
                      </c:pt>
                      <c:pt idx="8522">
                        <c:v>-18.082999999999998</c:v>
                      </c:pt>
                      <c:pt idx="8523">
                        <c:v>-18.015000000000001</c:v>
                      </c:pt>
                      <c:pt idx="8524">
                        <c:v>-17.931999999999999</c:v>
                      </c:pt>
                      <c:pt idx="8525">
                        <c:v>-17.946999999999999</c:v>
                      </c:pt>
                      <c:pt idx="8526">
                        <c:v>-17.866</c:v>
                      </c:pt>
                      <c:pt idx="8527">
                        <c:v>-17.831</c:v>
                      </c:pt>
                      <c:pt idx="8528">
                        <c:v>-17.748999999999999</c:v>
                      </c:pt>
                      <c:pt idx="8529">
                        <c:v>-17.748999999999999</c:v>
                      </c:pt>
                      <c:pt idx="8530">
                        <c:v>-17.603999999999999</c:v>
                      </c:pt>
                      <c:pt idx="8531">
                        <c:v>-17.568000000000001</c:v>
                      </c:pt>
                      <c:pt idx="8532">
                        <c:v>-17.527999999999999</c:v>
                      </c:pt>
                      <c:pt idx="8533">
                        <c:v>-17.507000000000001</c:v>
                      </c:pt>
                      <c:pt idx="8534">
                        <c:v>-17.527999999999999</c:v>
                      </c:pt>
                      <c:pt idx="8535">
                        <c:v>-17.542999999999999</c:v>
                      </c:pt>
                      <c:pt idx="8536">
                        <c:v>-17.443999999999999</c:v>
                      </c:pt>
                      <c:pt idx="8537">
                        <c:v>-17.387</c:v>
                      </c:pt>
                      <c:pt idx="8538">
                        <c:v>-17.332999999999998</c:v>
                      </c:pt>
                      <c:pt idx="8539">
                        <c:v>-17.234000000000002</c:v>
                      </c:pt>
                      <c:pt idx="8540">
                        <c:v>-17.231000000000002</c:v>
                      </c:pt>
                      <c:pt idx="8541">
                        <c:v>-17.164999999999999</c:v>
                      </c:pt>
                      <c:pt idx="8542">
                        <c:v>-17.027000000000001</c:v>
                      </c:pt>
                      <c:pt idx="8543">
                        <c:v>-17.116</c:v>
                      </c:pt>
                      <c:pt idx="8544">
                        <c:v>-17.111999999999998</c:v>
                      </c:pt>
                      <c:pt idx="8545">
                        <c:v>-17.056000000000001</c:v>
                      </c:pt>
                      <c:pt idx="8546">
                        <c:v>-17.052</c:v>
                      </c:pt>
                      <c:pt idx="8547">
                        <c:v>-16.997</c:v>
                      </c:pt>
                      <c:pt idx="8548">
                        <c:v>-17.140999999999998</c:v>
                      </c:pt>
                      <c:pt idx="8549">
                        <c:v>-17.027000000000001</c:v>
                      </c:pt>
                      <c:pt idx="8550">
                        <c:v>-16.901</c:v>
                      </c:pt>
                      <c:pt idx="8551">
                        <c:v>-16.928000000000001</c:v>
                      </c:pt>
                      <c:pt idx="8552">
                        <c:v>-16.805</c:v>
                      </c:pt>
                      <c:pt idx="8553">
                        <c:v>-16.826000000000001</c:v>
                      </c:pt>
                      <c:pt idx="8554">
                        <c:v>-16.760000000000002</c:v>
                      </c:pt>
                      <c:pt idx="8555">
                        <c:v>-16.643000000000001</c:v>
                      </c:pt>
                      <c:pt idx="8556">
                        <c:v>-16.757000000000001</c:v>
                      </c:pt>
                      <c:pt idx="8557">
                        <c:v>-16.667000000000002</c:v>
                      </c:pt>
                      <c:pt idx="8558">
                        <c:v>-16.655000000000001</c:v>
                      </c:pt>
                      <c:pt idx="8559">
                        <c:v>-16.667000000000002</c:v>
                      </c:pt>
                      <c:pt idx="8560">
                        <c:v>-16.71</c:v>
                      </c:pt>
                      <c:pt idx="8561">
                        <c:v>-16.609000000000002</c:v>
                      </c:pt>
                      <c:pt idx="8562">
                        <c:v>-16.585000000000001</c:v>
                      </c:pt>
                      <c:pt idx="8563">
                        <c:v>-16.466999999999999</c:v>
                      </c:pt>
                      <c:pt idx="8564">
                        <c:v>-16.423999999999999</c:v>
                      </c:pt>
                      <c:pt idx="8565">
                        <c:v>-16.353000000000002</c:v>
                      </c:pt>
                      <c:pt idx="8566">
                        <c:v>-16.285</c:v>
                      </c:pt>
                      <c:pt idx="8567">
                        <c:v>-16.329000000000001</c:v>
                      </c:pt>
                      <c:pt idx="8568">
                        <c:v>-16.305</c:v>
                      </c:pt>
                      <c:pt idx="8569">
                        <c:v>-16.263999999999999</c:v>
                      </c:pt>
                      <c:pt idx="8570">
                        <c:v>-16.190999999999999</c:v>
                      </c:pt>
                      <c:pt idx="8571">
                        <c:v>-16.210999999999999</c:v>
                      </c:pt>
                      <c:pt idx="8572">
                        <c:v>-16.207999999999998</c:v>
                      </c:pt>
                      <c:pt idx="8573">
                        <c:v>-16.196000000000002</c:v>
                      </c:pt>
                      <c:pt idx="8574">
                        <c:v>-16.184999999999999</c:v>
                      </c:pt>
                      <c:pt idx="8575">
                        <c:v>-16.113</c:v>
                      </c:pt>
                      <c:pt idx="8576">
                        <c:v>-16.082000000000001</c:v>
                      </c:pt>
                      <c:pt idx="8577">
                        <c:v>-16.087</c:v>
                      </c:pt>
                      <c:pt idx="8578">
                        <c:v>-15.981</c:v>
                      </c:pt>
                      <c:pt idx="8579">
                        <c:v>-15.968999999999999</c:v>
                      </c:pt>
                      <c:pt idx="8580">
                        <c:v>-15.991</c:v>
                      </c:pt>
                      <c:pt idx="8581">
                        <c:v>-15.975</c:v>
                      </c:pt>
                      <c:pt idx="8582">
                        <c:v>-15.983000000000001</c:v>
                      </c:pt>
                      <c:pt idx="8583">
                        <c:v>-15.956</c:v>
                      </c:pt>
                      <c:pt idx="8584">
                        <c:v>-15.944000000000001</c:v>
                      </c:pt>
                      <c:pt idx="8585">
                        <c:v>-16.427</c:v>
                      </c:pt>
                      <c:pt idx="8586">
                        <c:v>-17.414999999999999</c:v>
                      </c:pt>
                      <c:pt idx="8587">
                        <c:v>-18.157</c:v>
                      </c:pt>
                      <c:pt idx="8588">
                        <c:v>-18.687999999999999</c:v>
                      </c:pt>
                      <c:pt idx="8589">
                        <c:v>-18.943999999999999</c:v>
                      </c:pt>
                      <c:pt idx="8590">
                        <c:v>-19.216999999999999</c:v>
                      </c:pt>
                      <c:pt idx="8591">
                        <c:v>-19.396999999999998</c:v>
                      </c:pt>
                      <c:pt idx="8592">
                        <c:v>-19.591999999999999</c:v>
                      </c:pt>
                      <c:pt idx="8593">
                        <c:v>-19.8</c:v>
                      </c:pt>
                      <c:pt idx="8594">
                        <c:v>-19.231999999999999</c:v>
                      </c:pt>
                      <c:pt idx="8595">
                        <c:v>-18.423999999999999</c:v>
                      </c:pt>
                      <c:pt idx="8596">
                        <c:v>-18.015999999999998</c:v>
                      </c:pt>
                      <c:pt idx="8597">
                        <c:v>-17.675999999999998</c:v>
                      </c:pt>
                      <c:pt idx="8598">
                        <c:v>-17.402999999999999</c:v>
                      </c:pt>
                      <c:pt idx="8599">
                        <c:v>-17.256</c:v>
                      </c:pt>
                      <c:pt idx="8600">
                        <c:v>-17.085000000000001</c:v>
                      </c:pt>
                      <c:pt idx="8601">
                        <c:v>-16.965</c:v>
                      </c:pt>
                      <c:pt idx="8602">
                        <c:v>-16.838000000000001</c:v>
                      </c:pt>
                      <c:pt idx="8603">
                        <c:v>-16.715</c:v>
                      </c:pt>
                      <c:pt idx="8604">
                        <c:v>-16.643000000000001</c:v>
                      </c:pt>
                      <c:pt idx="8605">
                        <c:v>-16.501999999999999</c:v>
                      </c:pt>
                      <c:pt idx="8606">
                        <c:v>-16.544</c:v>
                      </c:pt>
                      <c:pt idx="8607">
                        <c:v>-16.370999999999999</c:v>
                      </c:pt>
                      <c:pt idx="8608">
                        <c:v>-16.335000000000001</c:v>
                      </c:pt>
                      <c:pt idx="8609">
                        <c:v>-16.274000000000001</c:v>
                      </c:pt>
                      <c:pt idx="8610">
                        <c:v>-16.350000000000001</c:v>
                      </c:pt>
                      <c:pt idx="8611">
                        <c:v>-16.335000000000001</c:v>
                      </c:pt>
                      <c:pt idx="8612">
                        <c:v>-16.379000000000001</c:v>
                      </c:pt>
                      <c:pt idx="8613">
                        <c:v>-16.25</c:v>
                      </c:pt>
                      <c:pt idx="8614">
                        <c:v>-16.132999999999999</c:v>
                      </c:pt>
                      <c:pt idx="8615">
                        <c:v>-16.113</c:v>
                      </c:pt>
                      <c:pt idx="8616">
                        <c:v>-16.189</c:v>
                      </c:pt>
                      <c:pt idx="8617">
                        <c:v>-16.004000000000001</c:v>
                      </c:pt>
                      <c:pt idx="8618">
                        <c:v>-15.92</c:v>
                      </c:pt>
                      <c:pt idx="8619">
                        <c:v>-15.951000000000001</c:v>
                      </c:pt>
                      <c:pt idx="8620">
                        <c:v>-15.954000000000001</c:v>
                      </c:pt>
                      <c:pt idx="8621">
                        <c:v>-15.93</c:v>
                      </c:pt>
                      <c:pt idx="8622">
                        <c:v>-15.835000000000001</c:v>
                      </c:pt>
                      <c:pt idx="8623">
                        <c:v>-15.802</c:v>
                      </c:pt>
                      <c:pt idx="8624">
                        <c:v>-15.811</c:v>
                      </c:pt>
                      <c:pt idx="8625">
                        <c:v>-15.714</c:v>
                      </c:pt>
                      <c:pt idx="8626">
                        <c:v>-15.817</c:v>
                      </c:pt>
                      <c:pt idx="8627">
                        <c:v>-15.861000000000001</c:v>
                      </c:pt>
                      <c:pt idx="8628">
                        <c:v>-15.763999999999999</c:v>
                      </c:pt>
                      <c:pt idx="8629">
                        <c:v>-15.686999999999999</c:v>
                      </c:pt>
                      <c:pt idx="8630">
                        <c:v>-15.618</c:v>
                      </c:pt>
                      <c:pt idx="8631">
                        <c:v>-15.663</c:v>
                      </c:pt>
                      <c:pt idx="8632">
                        <c:v>-15.59</c:v>
                      </c:pt>
                      <c:pt idx="8633">
                        <c:v>-15.563000000000001</c:v>
                      </c:pt>
                      <c:pt idx="8634">
                        <c:v>-15.577999999999999</c:v>
                      </c:pt>
                      <c:pt idx="8635">
                        <c:v>-15.579000000000001</c:v>
                      </c:pt>
                      <c:pt idx="8636">
                        <c:v>-15.49</c:v>
                      </c:pt>
                      <c:pt idx="8637">
                        <c:v>-15.449</c:v>
                      </c:pt>
                      <c:pt idx="8638">
                        <c:v>-15.638</c:v>
                      </c:pt>
                      <c:pt idx="8639">
                        <c:v>-15.52</c:v>
                      </c:pt>
                      <c:pt idx="8640">
                        <c:v>-15.349</c:v>
                      </c:pt>
                    </c:numCache>
                  </c:numRef>
                </c:val>
                <c:smooth val="0"/>
                <c:extLst xmlns:c16r2="http://schemas.microsoft.com/office/drawing/2015/06/chart">
                  <c:ext xmlns:c16="http://schemas.microsoft.com/office/drawing/2014/chart" uri="{C3380CC4-5D6E-409C-BE32-E72D297353CC}">
                    <c16:uniqueId val="{00000001-18B2-48FA-9F9C-3E1CBD4AA511}"/>
                  </c:ext>
                </c:extLst>
              </c15:ser>
            </c15:filteredLineSeries>
            <c15:filteredLineSeries>
              <c15:ser>
                <c:idx val="2"/>
                <c:order val="1"/>
                <c:tx>
                  <c:v>ENSAYO_2</c:v>
                </c:tx>
                <c:spPr>
                  <a:ln w="3175" cap="rnd">
                    <a:solidFill>
                      <a:schemeClr val="accent3"/>
                    </a:solidFill>
                    <a:round/>
                  </a:ln>
                  <a:effectLst/>
                </c:spPr>
                <c:marker>
                  <c:symbol val="none"/>
                </c:marker>
                <c:cat>
                  <c:strRef>
                    <c:extLst xmlns:c15="http://schemas.microsoft.com/office/drawing/2012/chart" xmlns:c16r2="http://schemas.microsoft.com/office/drawing/2015/06/chart">
                      <c:ext xmlns:c15="http://schemas.microsoft.com/office/drawing/2012/chart" uri="{02D57815-91ED-43cb-92C2-25804820EDAC}">
                        <c15:formulaRef>
                          <c15:sqref>'Tº INTERIOR'!$A$2:$A$8642</c15:sqref>
                        </c15:formulaRef>
                      </c:ext>
                    </c:extLst>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'Tº INTERIOR'!$C$2:$C$8642</c15:sqref>
                        </c15:formulaRef>
                      </c:ext>
                    </c:extLst>
                    <c:numCache>
                      <c:formatCode>General</c:formatCode>
                      <c:ptCount val="8641"/>
                      <c:pt idx="0">
                        <c:v>-20.02</c:v>
                      </c:pt>
                      <c:pt idx="1">
                        <c:v>-19.571000000000002</c:v>
                      </c:pt>
                      <c:pt idx="2">
                        <c:v>-19.148</c:v>
                      </c:pt>
                      <c:pt idx="3">
                        <c:v>-18.841999999999999</c:v>
                      </c:pt>
                      <c:pt idx="4">
                        <c:v>-18.620999999999999</c:v>
                      </c:pt>
                      <c:pt idx="5">
                        <c:v>-18.439</c:v>
                      </c:pt>
                      <c:pt idx="6">
                        <c:v>-18.213000000000001</c:v>
                      </c:pt>
                      <c:pt idx="7">
                        <c:v>-18.065999999999999</c:v>
                      </c:pt>
                      <c:pt idx="8">
                        <c:v>-17.934000000000001</c:v>
                      </c:pt>
                      <c:pt idx="9">
                        <c:v>-17.79</c:v>
                      </c:pt>
                      <c:pt idx="10">
                        <c:v>-17.667000000000002</c:v>
                      </c:pt>
                      <c:pt idx="11">
                        <c:v>-17.510999999999999</c:v>
                      </c:pt>
                      <c:pt idx="12">
                        <c:v>-17.46</c:v>
                      </c:pt>
                      <c:pt idx="13">
                        <c:v>-17.350999999999999</c:v>
                      </c:pt>
                      <c:pt idx="14">
                        <c:v>-17.234999999999999</c:v>
                      </c:pt>
                      <c:pt idx="15">
                        <c:v>-17.195</c:v>
                      </c:pt>
                      <c:pt idx="16">
                        <c:v>-17.065000000000001</c:v>
                      </c:pt>
                      <c:pt idx="17">
                        <c:v>-17.015999999999998</c:v>
                      </c:pt>
                      <c:pt idx="18">
                        <c:v>-16.940000000000001</c:v>
                      </c:pt>
                      <c:pt idx="19">
                        <c:v>-16.792999999999999</c:v>
                      </c:pt>
                      <c:pt idx="20">
                        <c:v>-16.670000000000002</c:v>
                      </c:pt>
                      <c:pt idx="21">
                        <c:v>-16.693999999999999</c:v>
                      </c:pt>
                      <c:pt idx="22">
                        <c:v>-16.616</c:v>
                      </c:pt>
                      <c:pt idx="23">
                        <c:v>-16.498999999999999</c:v>
                      </c:pt>
                      <c:pt idx="24">
                        <c:v>-16.45</c:v>
                      </c:pt>
                      <c:pt idx="25">
                        <c:v>-16.388000000000002</c:v>
                      </c:pt>
                      <c:pt idx="26">
                        <c:v>-16.27</c:v>
                      </c:pt>
                      <c:pt idx="27">
                        <c:v>-16.257999999999999</c:v>
                      </c:pt>
                      <c:pt idx="28">
                        <c:v>-16.149000000000001</c:v>
                      </c:pt>
                      <c:pt idx="29">
                        <c:v>-16.108000000000001</c:v>
                      </c:pt>
                      <c:pt idx="30">
                        <c:v>-16.023</c:v>
                      </c:pt>
                      <c:pt idx="31">
                        <c:v>-15.99</c:v>
                      </c:pt>
                      <c:pt idx="32">
                        <c:v>-15.952</c:v>
                      </c:pt>
                      <c:pt idx="33">
                        <c:v>-15.866</c:v>
                      </c:pt>
                      <c:pt idx="34">
                        <c:v>-15.849</c:v>
                      </c:pt>
                      <c:pt idx="35">
                        <c:v>-15.749000000000001</c:v>
                      </c:pt>
                      <c:pt idx="36">
                        <c:v>-15.680999999999999</c:v>
                      </c:pt>
                      <c:pt idx="37">
                        <c:v>-15.586</c:v>
                      </c:pt>
                      <c:pt idx="38">
                        <c:v>-15.66</c:v>
                      </c:pt>
                      <c:pt idx="39">
                        <c:v>-15.513</c:v>
                      </c:pt>
                      <c:pt idx="40">
                        <c:v>-15.454000000000001</c:v>
                      </c:pt>
                      <c:pt idx="41">
                        <c:v>-15.433</c:v>
                      </c:pt>
                      <c:pt idx="42">
                        <c:v>-15.324</c:v>
                      </c:pt>
                      <c:pt idx="43">
                        <c:v>-15.268000000000001</c:v>
                      </c:pt>
                      <c:pt idx="44">
                        <c:v>-15.202999999999999</c:v>
                      </c:pt>
                      <c:pt idx="45">
                        <c:v>-15.141999999999999</c:v>
                      </c:pt>
                      <c:pt idx="46">
                        <c:v>-15.053000000000001</c:v>
                      </c:pt>
                      <c:pt idx="47">
                        <c:v>-15</c:v>
                      </c:pt>
                      <c:pt idx="48">
                        <c:v>-15</c:v>
                      </c:pt>
                      <c:pt idx="49">
                        <c:v>-14.956</c:v>
                      </c:pt>
                      <c:pt idx="50">
                        <c:v>-14.843999999999999</c:v>
                      </c:pt>
                      <c:pt idx="51">
                        <c:v>-14.888</c:v>
                      </c:pt>
                      <c:pt idx="52">
                        <c:v>-16.323</c:v>
                      </c:pt>
                      <c:pt idx="53">
                        <c:v>-17.469000000000001</c:v>
                      </c:pt>
                      <c:pt idx="54">
                        <c:v>-18.318000000000001</c:v>
                      </c:pt>
                      <c:pt idx="55">
                        <c:v>-18.962</c:v>
                      </c:pt>
                      <c:pt idx="56">
                        <c:v>-19.384</c:v>
                      </c:pt>
                      <c:pt idx="57">
                        <c:v>-19.579000000000001</c:v>
                      </c:pt>
                      <c:pt idx="58">
                        <c:v>-19.937000000000001</c:v>
                      </c:pt>
                      <c:pt idx="59">
                        <c:v>-20.077999999999999</c:v>
                      </c:pt>
                      <c:pt idx="60">
                        <c:v>-20.263000000000002</c:v>
                      </c:pt>
                      <c:pt idx="61">
                        <c:v>-20.516999999999999</c:v>
                      </c:pt>
                      <c:pt idx="62">
                        <c:v>-20.786999999999999</c:v>
                      </c:pt>
                      <c:pt idx="63">
                        <c:v>-20.98</c:v>
                      </c:pt>
                      <c:pt idx="64">
                        <c:v>-21.202000000000002</c:v>
                      </c:pt>
                      <c:pt idx="65">
                        <c:v>-21.408999999999999</c:v>
                      </c:pt>
                      <c:pt idx="66">
                        <c:v>-21.565000000000001</c:v>
                      </c:pt>
                      <c:pt idx="67">
                        <c:v>-21.835000000000001</c:v>
                      </c:pt>
                      <c:pt idx="68">
                        <c:v>-21.989000000000001</c:v>
                      </c:pt>
                      <c:pt idx="69">
                        <c:v>-22.132999999999999</c:v>
                      </c:pt>
                      <c:pt idx="70">
                        <c:v>-21.553000000000001</c:v>
                      </c:pt>
                      <c:pt idx="71">
                        <c:v>-20.952000000000002</c:v>
                      </c:pt>
                      <c:pt idx="72">
                        <c:v>-20.309999999999999</c:v>
                      </c:pt>
                      <c:pt idx="73">
                        <c:v>-19.957999999999998</c:v>
                      </c:pt>
                      <c:pt idx="74">
                        <c:v>-19.492999999999999</c:v>
                      </c:pt>
                      <c:pt idx="75">
                        <c:v>-19.114999999999998</c:v>
                      </c:pt>
                      <c:pt idx="76">
                        <c:v>-18.826000000000001</c:v>
                      </c:pt>
                      <c:pt idx="77">
                        <c:v>-18.535</c:v>
                      </c:pt>
                      <c:pt idx="78">
                        <c:v>-18.385000000000002</c:v>
                      </c:pt>
                      <c:pt idx="79">
                        <c:v>-18.190000000000001</c:v>
                      </c:pt>
                      <c:pt idx="80">
                        <c:v>-18.003</c:v>
                      </c:pt>
                      <c:pt idx="81">
                        <c:v>-17.901</c:v>
                      </c:pt>
                      <c:pt idx="82">
                        <c:v>-17.798999999999999</c:v>
                      </c:pt>
                      <c:pt idx="83">
                        <c:v>-17.672999999999998</c:v>
                      </c:pt>
                      <c:pt idx="84">
                        <c:v>-17.559000000000001</c:v>
                      </c:pt>
                      <c:pt idx="85">
                        <c:v>-17.466000000000001</c:v>
                      </c:pt>
                      <c:pt idx="86">
                        <c:v>-17.486999999999998</c:v>
                      </c:pt>
                      <c:pt idx="87">
                        <c:v>-17.300999999999998</c:v>
                      </c:pt>
                      <c:pt idx="88">
                        <c:v>-17.202000000000002</c:v>
                      </c:pt>
                      <c:pt idx="89">
                        <c:v>-17.096</c:v>
                      </c:pt>
                      <c:pt idx="90">
                        <c:v>-17.045000000000002</c:v>
                      </c:pt>
                      <c:pt idx="91">
                        <c:v>-16.984000000000002</c:v>
                      </c:pt>
                      <c:pt idx="92">
                        <c:v>-16.89</c:v>
                      </c:pt>
                      <c:pt idx="93">
                        <c:v>-16.811</c:v>
                      </c:pt>
                      <c:pt idx="94">
                        <c:v>-16.748000000000001</c:v>
                      </c:pt>
                      <c:pt idx="95">
                        <c:v>-16.606999999999999</c:v>
                      </c:pt>
                      <c:pt idx="96">
                        <c:v>-16.507000000000001</c:v>
                      </c:pt>
                      <c:pt idx="97">
                        <c:v>-16.510999999999999</c:v>
                      </c:pt>
                      <c:pt idx="98">
                        <c:v>-16.382999999999999</c:v>
                      </c:pt>
                      <c:pt idx="99">
                        <c:v>-16.402999999999999</c:v>
                      </c:pt>
                      <c:pt idx="100">
                        <c:v>-16.359000000000002</c:v>
                      </c:pt>
                      <c:pt idx="101">
                        <c:v>-16.265000000000001</c:v>
                      </c:pt>
                      <c:pt idx="102">
                        <c:v>-16.234999999999999</c:v>
                      </c:pt>
                      <c:pt idx="103">
                        <c:v>-16.100000000000001</c:v>
                      </c:pt>
                      <c:pt idx="104">
                        <c:v>-16.053000000000001</c:v>
                      </c:pt>
                      <c:pt idx="105">
                        <c:v>-15.984999999999999</c:v>
                      </c:pt>
                      <c:pt idx="106">
                        <c:v>-15.907999999999999</c:v>
                      </c:pt>
                      <c:pt idx="107">
                        <c:v>-15.893000000000001</c:v>
                      </c:pt>
                      <c:pt idx="108">
                        <c:v>-15.760999999999999</c:v>
                      </c:pt>
                      <c:pt idx="109">
                        <c:v>-15.737</c:v>
                      </c:pt>
                      <c:pt idx="110">
                        <c:v>-15.723000000000001</c:v>
                      </c:pt>
                      <c:pt idx="111">
                        <c:v>-15.622</c:v>
                      </c:pt>
                      <c:pt idx="112">
                        <c:v>-15.525</c:v>
                      </c:pt>
                      <c:pt idx="113">
                        <c:v>-15.516</c:v>
                      </c:pt>
                      <c:pt idx="114">
                        <c:v>-15.446</c:v>
                      </c:pt>
                      <c:pt idx="115">
                        <c:v>-15.46</c:v>
                      </c:pt>
                      <c:pt idx="116">
                        <c:v>-15.372</c:v>
                      </c:pt>
                      <c:pt idx="117">
                        <c:v>-15.292</c:v>
                      </c:pt>
                      <c:pt idx="118">
                        <c:v>-15.207000000000001</c:v>
                      </c:pt>
                      <c:pt idx="119">
                        <c:v>-15.169</c:v>
                      </c:pt>
                      <c:pt idx="120">
                        <c:v>-15.11</c:v>
                      </c:pt>
                      <c:pt idx="121">
                        <c:v>-15.095000000000001</c:v>
                      </c:pt>
                      <c:pt idx="122">
                        <c:v>-14.972</c:v>
                      </c:pt>
                      <c:pt idx="123">
                        <c:v>-14.956</c:v>
                      </c:pt>
                      <c:pt idx="124">
                        <c:v>-14.874000000000001</c:v>
                      </c:pt>
                      <c:pt idx="125">
                        <c:v>-14.83</c:v>
                      </c:pt>
                      <c:pt idx="126">
                        <c:v>-14.786</c:v>
                      </c:pt>
                      <c:pt idx="127">
                        <c:v>-15.500999999999999</c:v>
                      </c:pt>
                      <c:pt idx="128">
                        <c:v>-16.702999999999999</c:v>
                      </c:pt>
                      <c:pt idx="129">
                        <c:v>-17.835999999999999</c:v>
                      </c:pt>
                      <c:pt idx="130">
                        <c:v>-18.584</c:v>
                      </c:pt>
                      <c:pt idx="131">
                        <c:v>-19.07</c:v>
                      </c:pt>
                      <c:pt idx="132">
                        <c:v>-19.34</c:v>
                      </c:pt>
                      <c:pt idx="133">
                        <c:v>-19.587</c:v>
                      </c:pt>
                      <c:pt idx="134">
                        <c:v>-19.863</c:v>
                      </c:pt>
                      <c:pt idx="135">
                        <c:v>-20.091000000000001</c:v>
                      </c:pt>
                      <c:pt idx="136">
                        <c:v>-20.271000000000001</c:v>
                      </c:pt>
                      <c:pt idx="137">
                        <c:v>-20.5</c:v>
                      </c:pt>
                      <c:pt idx="138">
                        <c:v>-20.760999999999999</c:v>
                      </c:pt>
                      <c:pt idx="139">
                        <c:v>-21.04</c:v>
                      </c:pt>
                      <c:pt idx="140">
                        <c:v>-21.31</c:v>
                      </c:pt>
                      <c:pt idx="141">
                        <c:v>-21.5</c:v>
                      </c:pt>
                      <c:pt idx="142">
                        <c:v>-21.623000000000001</c:v>
                      </c:pt>
                      <c:pt idx="143">
                        <c:v>-21.794</c:v>
                      </c:pt>
                      <c:pt idx="144">
                        <c:v>-21.92</c:v>
                      </c:pt>
                      <c:pt idx="145">
                        <c:v>-21.956</c:v>
                      </c:pt>
                      <c:pt idx="146">
                        <c:v>-21.268000000000001</c:v>
                      </c:pt>
                      <c:pt idx="147">
                        <c:v>-20.431000000000001</c:v>
                      </c:pt>
                      <c:pt idx="148">
                        <c:v>-20.04</c:v>
                      </c:pt>
                      <c:pt idx="149">
                        <c:v>-19.62</c:v>
                      </c:pt>
                      <c:pt idx="150">
                        <c:v>-19.184000000000001</c:v>
                      </c:pt>
                      <c:pt idx="151">
                        <c:v>-18.841999999999999</c:v>
                      </c:pt>
                      <c:pt idx="152">
                        <c:v>-18.646999999999998</c:v>
                      </c:pt>
                      <c:pt idx="153">
                        <c:v>-18.408000000000001</c:v>
                      </c:pt>
                      <c:pt idx="154">
                        <c:v>-18.199000000000002</c:v>
                      </c:pt>
                      <c:pt idx="155">
                        <c:v>-18.064</c:v>
                      </c:pt>
                      <c:pt idx="156">
                        <c:v>-17.957000000000001</c:v>
                      </c:pt>
                      <c:pt idx="157">
                        <c:v>-17.835999999999999</c:v>
                      </c:pt>
                      <c:pt idx="158">
                        <c:v>-17.722000000000001</c:v>
                      </c:pt>
                      <c:pt idx="159">
                        <c:v>-17.620999999999999</c:v>
                      </c:pt>
                      <c:pt idx="160">
                        <c:v>-17.495000000000001</c:v>
                      </c:pt>
                      <c:pt idx="161">
                        <c:v>-17.411999999999999</c:v>
                      </c:pt>
                      <c:pt idx="162">
                        <c:v>-17.271000000000001</c:v>
                      </c:pt>
                      <c:pt idx="163">
                        <c:v>-17.193000000000001</c:v>
                      </c:pt>
                      <c:pt idx="164">
                        <c:v>-17.135999999999999</c:v>
                      </c:pt>
                      <c:pt idx="165">
                        <c:v>-17.045999999999999</c:v>
                      </c:pt>
                      <c:pt idx="166">
                        <c:v>-16.959</c:v>
                      </c:pt>
                      <c:pt idx="167">
                        <c:v>-16.899000000000001</c:v>
                      </c:pt>
                      <c:pt idx="168">
                        <c:v>-16.782</c:v>
                      </c:pt>
                      <c:pt idx="169">
                        <c:v>-16.754999999999999</c:v>
                      </c:pt>
                      <c:pt idx="170">
                        <c:v>-16.722000000000001</c:v>
                      </c:pt>
                      <c:pt idx="171">
                        <c:v>-16.629000000000001</c:v>
                      </c:pt>
                      <c:pt idx="172">
                        <c:v>-16.545000000000002</c:v>
                      </c:pt>
                      <c:pt idx="173">
                        <c:v>-16.515000000000001</c:v>
                      </c:pt>
                      <c:pt idx="174">
                        <c:v>-16.38</c:v>
                      </c:pt>
                      <c:pt idx="175">
                        <c:v>-16.376999999999999</c:v>
                      </c:pt>
                      <c:pt idx="176">
                        <c:v>-16.300999999999998</c:v>
                      </c:pt>
                      <c:pt idx="177">
                        <c:v>-16.233000000000001</c:v>
                      </c:pt>
                      <c:pt idx="178">
                        <c:v>-16.155999999999999</c:v>
                      </c:pt>
                      <c:pt idx="179">
                        <c:v>-16.082999999999998</c:v>
                      </c:pt>
                      <c:pt idx="180">
                        <c:v>-16.059000000000001</c:v>
                      </c:pt>
                      <c:pt idx="181">
                        <c:v>-16.012</c:v>
                      </c:pt>
                      <c:pt idx="182">
                        <c:v>-15.935</c:v>
                      </c:pt>
                      <c:pt idx="183">
                        <c:v>-15.843</c:v>
                      </c:pt>
                      <c:pt idx="184">
                        <c:v>-15.79</c:v>
                      </c:pt>
                      <c:pt idx="185">
                        <c:v>-15.695</c:v>
                      </c:pt>
                      <c:pt idx="186">
                        <c:v>-15.711</c:v>
                      </c:pt>
                      <c:pt idx="187">
                        <c:v>-15.603999999999999</c:v>
                      </c:pt>
                      <c:pt idx="188">
                        <c:v>-15.542999999999999</c:v>
                      </c:pt>
                      <c:pt idx="189">
                        <c:v>-15.430999999999999</c:v>
                      </c:pt>
                      <c:pt idx="190">
                        <c:v>-15.397</c:v>
                      </c:pt>
                      <c:pt idx="191">
                        <c:v>-15.34</c:v>
                      </c:pt>
                      <c:pt idx="192">
                        <c:v>-15.314</c:v>
                      </c:pt>
                      <c:pt idx="193">
                        <c:v>-15.231</c:v>
                      </c:pt>
                      <c:pt idx="194">
                        <c:v>-15.249000000000001</c:v>
                      </c:pt>
                      <c:pt idx="195">
                        <c:v>-15.178000000000001</c:v>
                      </c:pt>
                      <c:pt idx="196">
                        <c:v>-15.057</c:v>
                      </c:pt>
                      <c:pt idx="197">
                        <c:v>-15.025</c:v>
                      </c:pt>
                      <c:pt idx="198">
                        <c:v>-14.987</c:v>
                      </c:pt>
                      <c:pt idx="199">
                        <c:v>-14.943</c:v>
                      </c:pt>
                      <c:pt idx="200">
                        <c:v>-14.853999999999999</c:v>
                      </c:pt>
                      <c:pt idx="201">
                        <c:v>-14.781000000000001</c:v>
                      </c:pt>
                      <c:pt idx="202">
                        <c:v>-14.763</c:v>
                      </c:pt>
                      <c:pt idx="203">
                        <c:v>-15.108000000000001</c:v>
                      </c:pt>
                      <c:pt idx="204">
                        <c:v>-16.369</c:v>
                      </c:pt>
                      <c:pt idx="205">
                        <c:v>-17.596</c:v>
                      </c:pt>
                      <c:pt idx="206">
                        <c:v>-18.38</c:v>
                      </c:pt>
                      <c:pt idx="207">
                        <c:v>-18.995999999999999</c:v>
                      </c:pt>
                      <c:pt idx="208">
                        <c:v>-19.277999999999999</c:v>
                      </c:pt>
                      <c:pt idx="209">
                        <c:v>-19.47</c:v>
                      </c:pt>
                      <c:pt idx="210">
                        <c:v>-19.696000000000002</c:v>
                      </c:pt>
                      <c:pt idx="211">
                        <c:v>-19.925000000000001</c:v>
                      </c:pt>
                      <c:pt idx="212">
                        <c:v>-20.292000000000002</c:v>
                      </c:pt>
                      <c:pt idx="213">
                        <c:v>-20.460999999999999</c:v>
                      </c:pt>
                      <c:pt idx="214">
                        <c:v>-20.643999999999998</c:v>
                      </c:pt>
                      <c:pt idx="215">
                        <c:v>-20.927</c:v>
                      </c:pt>
                      <c:pt idx="216">
                        <c:v>-21.04</c:v>
                      </c:pt>
                      <c:pt idx="217">
                        <c:v>-21.382999999999999</c:v>
                      </c:pt>
                      <c:pt idx="218">
                        <c:v>-21.484999999999999</c:v>
                      </c:pt>
                      <c:pt idx="219">
                        <c:v>-21.678000000000001</c:v>
                      </c:pt>
                      <c:pt idx="220">
                        <c:v>-21.893999999999998</c:v>
                      </c:pt>
                      <c:pt idx="221">
                        <c:v>-22.044</c:v>
                      </c:pt>
                      <c:pt idx="222">
                        <c:v>-21.588000000000001</c:v>
                      </c:pt>
                      <c:pt idx="223">
                        <c:v>-20.998999999999999</c:v>
                      </c:pt>
                      <c:pt idx="224">
                        <c:v>-20.260000000000002</c:v>
                      </c:pt>
                      <c:pt idx="225">
                        <c:v>-19.957000000000001</c:v>
                      </c:pt>
                      <c:pt idx="226">
                        <c:v>-19.443000000000001</c:v>
                      </c:pt>
                      <c:pt idx="227">
                        <c:v>-19.053000000000001</c:v>
                      </c:pt>
                      <c:pt idx="228">
                        <c:v>-18.765000000000001</c:v>
                      </c:pt>
                      <c:pt idx="229">
                        <c:v>-18.539000000000001</c:v>
                      </c:pt>
                      <c:pt idx="230">
                        <c:v>-18.350000000000001</c:v>
                      </c:pt>
                      <c:pt idx="231">
                        <c:v>-18.202999999999999</c:v>
                      </c:pt>
                      <c:pt idx="232">
                        <c:v>-18.035</c:v>
                      </c:pt>
                      <c:pt idx="233">
                        <c:v>-18.001999999999999</c:v>
                      </c:pt>
                      <c:pt idx="234">
                        <c:v>-17.888000000000002</c:v>
                      </c:pt>
                      <c:pt idx="235">
                        <c:v>-17.725999999999999</c:v>
                      </c:pt>
                      <c:pt idx="236">
                        <c:v>-17.623000000000001</c:v>
                      </c:pt>
                      <c:pt idx="237">
                        <c:v>-17.495000000000001</c:v>
                      </c:pt>
                      <c:pt idx="238">
                        <c:v>-17.402999999999999</c:v>
                      </c:pt>
                      <c:pt idx="239">
                        <c:v>-17.329000000000001</c:v>
                      </c:pt>
                      <c:pt idx="240">
                        <c:v>-17.215</c:v>
                      </c:pt>
                      <c:pt idx="241">
                        <c:v>-17.119</c:v>
                      </c:pt>
                      <c:pt idx="242">
                        <c:v>-17.088000000000001</c:v>
                      </c:pt>
                      <c:pt idx="243">
                        <c:v>-16.974</c:v>
                      </c:pt>
                      <c:pt idx="244">
                        <c:v>-16.902999999999999</c:v>
                      </c:pt>
                      <c:pt idx="245">
                        <c:v>-16.834</c:v>
                      </c:pt>
                      <c:pt idx="246">
                        <c:v>-16.692</c:v>
                      </c:pt>
                      <c:pt idx="247">
                        <c:v>-16.663</c:v>
                      </c:pt>
                      <c:pt idx="248">
                        <c:v>-16.600000000000001</c:v>
                      </c:pt>
                      <c:pt idx="249">
                        <c:v>-16.524999999999999</c:v>
                      </c:pt>
                      <c:pt idx="250">
                        <c:v>-16.437000000000001</c:v>
                      </c:pt>
                      <c:pt idx="251">
                        <c:v>-16.387</c:v>
                      </c:pt>
                      <c:pt idx="252">
                        <c:v>-16.292999999999999</c:v>
                      </c:pt>
                      <c:pt idx="253">
                        <c:v>-16.277999999999999</c:v>
                      </c:pt>
                      <c:pt idx="254">
                        <c:v>-16.184000000000001</c:v>
                      </c:pt>
                      <c:pt idx="255">
                        <c:v>-16.166</c:v>
                      </c:pt>
                      <c:pt idx="256">
                        <c:v>-16.125</c:v>
                      </c:pt>
                      <c:pt idx="257">
                        <c:v>-16.056999999999999</c:v>
                      </c:pt>
                      <c:pt idx="258">
                        <c:v>-16.004000000000001</c:v>
                      </c:pt>
                      <c:pt idx="259">
                        <c:v>-15.871</c:v>
                      </c:pt>
                      <c:pt idx="260">
                        <c:v>-15.836</c:v>
                      </c:pt>
                      <c:pt idx="261">
                        <c:v>-15.808999999999999</c:v>
                      </c:pt>
                      <c:pt idx="262">
                        <c:v>-15.733000000000001</c:v>
                      </c:pt>
                      <c:pt idx="263">
                        <c:v>-15.664999999999999</c:v>
                      </c:pt>
                      <c:pt idx="264">
                        <c:v>-15.664999999999999</c:v>
                      </c:pt>
                      <c:pt idx="265">
                        <c:v>-15.536</c:v>
                      </c:pt>
                      <c:pt idx="266">
                        <c:v>-15.526999999999999</c:v>
                      </c:pt>
                      <c:pt idx="267">
                        <c:v>-15.422000000000001</c:v>
                      </c:pt>
                      <c:pt idx="268">
                        <c:v>-15.394</c:v>
                      </c:pt>
                      <c:pt idx="269">
                        <c:v>-15.355</c:v>
                      </c:pt>
                      <c:pt idx="270">
                        <c:v>-15.234999999999999</c:v>
                      </c:pt>
                      <c:pt idx="271">
                        <c:v>-15.228999999999999</c:v>
                      </c:pt>
                      <c:pt idx="272">
                        <c:v>-15.161</c:v>
                      </c:pt>
                      <c:pt idx="273">
                        <c:v>-15.1</c:v>
                      </c:pt>
                      <c:pt idx="274">
                        <c:v>-15.055</c:v>
                      </c:pt>
                      <c:pt idx="275">
                        <c:v>-14.952</c:v>
                      </c:pt>
                      <c:pt idx="276">
                        <c:v>-14.893000000000001</c:v>
                      </c:pt>
                      <c:pt idx="277">
                        <c:v>-14.858000000000001</c:v>
                      </c:pt>
                      <c:pt idx="278">
                        <c:v>-14.837</c:v>
                      </c:pt>
                      <c:pt idx="279">
                        <c:v>-14.734</c:v>
                      </c:pt>
                      <c:pt idx="280">
                        <c:v>-14.752000000000001</c:v>
                      </c:pt>
                      <c:pt idx="281">
                        <c:v>-15.942</c:v>
                      </c:pt>
                      <c:pt idx="282">
                        <c:v>-17.113</c:v>
                      </c:pt>
                      <c:pt idx="283">
                        <c:v>-18.170999999999999</c:v>
                      </c:pt>
                      <c:pt idx="284">
                        <c:v>-18.771000000000001</c:v>
                      </c:pt>
                      <c:pt idx="285">
                        <c:v>-19.164999999999999</c:v>
                      </c:pt>
                      <c:pt idx="286">
                        <c:v>-19.434999999999999</c:v>
                      </c:pt>
                      <c:pt idx="287">
                        <c:v>-19.626999999999999</c:v>
                      </c:pt>
                      <c:pt idx="288">
                        <c:v>-19.84</c:v>
                      </c:pt>
                      <c:pt idx="289">
                        <c:v>-20.184000000000001</c:v>
                      </c:pt>
                      <c:pt idx="290">
                        <c:v>-20.233000000000001</c:v>
                      </c:pt>
                      <c:pt idx="291">
                        <c:v>-20.564</c:v>
                      </c:pt>
                      <c:pt idx="292">
                        <c:v>-20.751000000000001</c:v>
                      </c:pt>
                      <c:pt idx="293">
                        <c:v>-21.048999999999999</c:v>
                      </c:pt>
                      <c:pt idx="294">
                        <c:v>-21.140999999999998</c:v>
                      </c:pt>
                      <c:pt idx="295">
                        <c:v>-21.405000000000001</c:v>
                      </c:pt>
                      <c:pt idx="296">
                        <c:v>-21.431999999999999</c:v>
                      </c:pt>
                      <c:pt idx="297">
                        <c:v>-21.712</c:v>
                      </c:pt>
                      <c:pt idx="298">
                        <c:v>-21.873999999999999</c:v>
                      </c:pt>
                      <c:pt idx="299">
                        <c:v>-21.826000000000001</c:v>
                      </c:pt>
                      <c:pt idx="300">
                        <c:v>-20.891999999999999</c:v>
                      </c:pt>
                      <c:pt idx="301">
                        <c:v>-20.135000000000002</c:v>
                      </c:pt>
                      <c:pt idx="302">
                        <c:v>-19.972999999999999</c:v>
                      </c:pt>
                      <c:pt idx="303">
                        <c:v>-19.654</c:v>
                      </c:pt>
                      <c:pt idx="304">
                        <c:v>-19.170999999999999</c:v>
                      </c:pt>
                      <c:pt idx="305">
                        <c:v>-18.774999999999999</c:v>
                      </c:pt>
                      <c:pt idx="306">
                        <c:v>-18.521999999999998</c:v>
                      </c:pt>
                      <c:pt idx="307">
                        <c:v>-18.350999999999999</c:v>
                      </c:pt>
                      <c:pt idx="308">
                        <c:v>-18.138000000000002</c:v>
                      </c:pt>
                      <c:pt idx="309">
                        <c:v>-17.972999999999999</c:v>
                      </c:pt>
                      <c:pt idx="310">
                        <c:v>-17.882999999999999</c:v>
                      </c:pt>
                      <c:pt idx="311">
                        <c:v>-17.823</c:v>
                      </c:pt>
                      <c:pt idx="312">
                        <c:v>-17.649999999999999</c:v>
                      </c:pt>
                      <c:pt idx="313">
                        <c:v>-17.555</c:v>
                      </c:pt>
                      <c:pt idx="314">
                        <c:v>-17.446999999999999</c:v>
                      </c:pt>
                      <c:pt idx="315">
                        <c:v>-17.277000000000001</c:v>
                      </c:pt>
                      <c:pt idx="316">
                        <c:v>-17.213000000000001</c:v>
                      </c:pt>
                      <c:pt idx="317">
                        <c:v>-17.138000000000002</c:v>
                      </c:pt>
                      <c:pt idx="318">
                        <c:v>-17.059999999999999</c:v>
                      </c:pt>
                      <c:pt idx="319">
                        <c:v>-16.952000000000002</c:v>
                      </c:pt>
                      <c:pt idx="320">
                        <c:v>-16.925000000000001</c:v>
                      </c:pt>
                      <c:pt idx="321">
                        <c:v>-16.826000000000001</c:v>
                      </c:pt>
                      <c:pt idx="322">
                        <c:v>-16.777999999999999</c:v>
                      </c:pt>
                      <c:pt idx="323">
                        <c:v>-16.696999999999999</c:v>
                      </c:pt>
                      <c:pt idx="324">
                        <c:v>-16.600999999999999</c:v>
                      </c:pt>
                      <c:pt idx="325">
                        <c:v>-16.515999999999998</c:v>
                      </c:pt>
                      <c:pt idx="326">
                        <c:v>-16.507000000000001</c:v>
                      </c:pt>
                      <c:pt idx="327">
                        <c:v>-16.452999999999999</c:v>
                      </c:pt>
                      <c:pt idx="328">
                        <c:v>-16.367000000000001</c:v>
                      </c:pt>
                      <c:pt idx="329">
                        <c:v>-16.288</c:v>
                      </c:pt>
                      <c:pt idx="330">
                        <c:v>-16.231999999999999</c:v>
                      </c:pt>
                      <c:pt idx="331">
                        <c:v>-16.158000000000001</c:v>
                      </c:pt>
                      <c:pt idx="332">
                        <c:v>-16.178999999999998</c:v>
                      </c:pt>
                      <c:pt idx="333">
                        <c:v>-16.055</c:v>
                      </c:pt>
                      <c:pt idx="334">
                        <c:v>-15.978</c:v>
                      </c:pt>
                      <c:pt idx="335">
                        <c:v>-15.975</c:v>
                      </c:pt>
                      <c:pt idx="336">
                        <c:v>-15.923999999999999</c:v>
                      </c:pt>
                      <c:pt idx="337">
                        <c:v>-15.794</c:v>
                      </c:pt>
                      <c:pt idx="338">
                        <c:v>-15.721</c:v>
                      </c:pt>
                      <c:pt idx="339">
                        <c:v>-15.617000000000001</c:v>
                      </c:pt>
                      <c:pt idx="340">
                        <c:v>-15.616</c:v>
                      </c:pt>
                      <c:pt idx="341">
                        <c:v>-15.531000000000001</c:v>
                      </c:pt>
                      <c:pt idx="342">
                        <c:v>-15.439</c:v>
                      </c:pt>
                      <c:pt idx="343">
                        <c:v>-15.351000000000001</c:v>
                      </c:pt>
                      <c:pt idx="344">
                        <c:v>-15.348000000000001</c:v>
                      </c:pt>
                      <c:pt idx="345">
                        <c:v>-15.324</c:v>
                      </c:pt>
                      <c:pt idx="346">
                        <c:v>-15.236000000000001</c:v>
                      </c:pt>
                      <c:pt idx="347">
                        <c:v>-15.201000000000001</c:v>
                      </c:pt>
                      <c:pt idx="348">
                        <c:v>-15.18</c:v>
                      </c:pt>
                      <c:pt idx="349">
                        <c:v>-15.077</c:v>
                      </c:pt>
                      <c:pt idx="350">
                        <c:v>-15.021000000000001</c:v>
                      </c:pt>
                      <c:pt idx="351">
                        <c:v>-14.971</c:v>
                      </c:pt>
                      <c:pt idx="352">
                        <c:v>-14.903</c:v>
                      </c:pt>
                      <c:pt idx="353">
                        <c:v>-14.871</c:v>
                      </c:pt>
                      <c:pt idx="354">
                        <c:v>-14.829000000000001</c:v>
                      </c:pt>
                      <c:pt idx="355">
                        <c:v>-14.797000000000001</c:v>
                      </c:pt>
                      <c:pt idx="356">
                        <c:v>-14.696999999999999</c:v>
                      </c:pt>
                      <c:pt idx="357">
                        <c:v>-14.696999999999999</c:v>
                      </c:pt>
                      <c:pt idx="358">
                        <c:v>-15.324</c:v>
                      </c:pt>
                      <c:pt idx="359">
                        <c:v>-16.681999999999999</c:v>
                      </c:pt>
                      <c:pt idx="360">
                        <c:v>-17.742000000000001</c:v>
                      </c:pt>
                      <c:pt idx="361">
                        <c:v>-18.582999999999998</c:v>
                      </c:pt>
                      <c:pt idx="362">
                        <c:v>-19.009</c:v>
                      </c:pt>
                      <c:pt idx="363">
                        <c:v>-0.77400000000000002</c:v>
                      </c:pt>
                      <c:pt idx="364">
                        <c:v>11.869</c:v>
                      </c:pt>
                      <c:pt idx="365">
                        <c:v>15.407999999999999</c:v>
                      </c:pt>
                      <c:pt idx="366">
                        <c:v>16.588999999999999</c:v>
                      </c:pt>
                      <c:pt idx="367">
                        <c:v>15.848000000000001</c:v>
                      </c:pt>
                      <c:pt idx="368">
                        <c:v>15.629</c:v>
                      </c:pt>
                      <c:pt idx="369">
                        <c:v>16.588999999999999</c:v>
                      </c:pt>
                      <c:pt idx="370">
                        <c:v>17.341999999999999</c:v>
                      </c:pt>
                      <c:pt idx="371">
                        <c:v>17.045999999999999</c:v>
                      </c:pt>
                      <c:pt idx="372">
                        <c:v>17.018000000000001</c:v>
                      </c:pt>
                      <c:pt idx="373">
                        <c:v>17.228000000000002</c:v>
                      </c:pt>
                      <c:pt idx="374">
                        <c:v>17.53</c:v>
                      </c:pt>
                      <c:pt idx="375">
                        <c:v>16.367999999999999</c:v>
                      </c:pt>
                      <c:pt idx="376">
                        <c:v>1.151</c:v>
                      </c:pt>
                      <c:pt idx="377">
                        <c:v>-2.613</c:v>
                      </c:pt>
                      <c:pt idx="378">
                        <c:v>-3.1909999999999998</c:v>
                      </c:pt>
                      <c:pt idx="379">
                        <c:v>-3.04</c:v>
                      </c:pt>
                      <c:pt idx="380">
                        <c:v>-2.6739999999999999</c:v>
                      </c:pt>
                      <c:pt idx="381">
                        <c:v>-2.645</c:v>
                      </c:pt>
                      <c:pt idx="382">
                        <c:v>-2.6139999999999999</c:v>
                      </c:pt>
                      <c:pt idx="383">
                        <c:v>-2.657</c:v>
                      </c:pt>
                      <c:pt idx="384">
                        <c:v>-2.68</c:v>
                      </c:pt>
                      <c:pt idx="385">
                        <c:v>-2.7970000000000002</c:v>
                      </c:pt>
                      <c:pt idx="386">
                        <c:v>-2.915</c:v>
                      </c:pt>
                      <c:pt idx="387">
                        <c:v>-3.0779999999999998</c:v>
                      </c:pt>
                      <c:pt idx="388">
                        <c:v>-3.2080000000000002</c:v>
                      </c:pt>
                      <c:pt idx="389">
                        <c:v>-3.2629999999999999</c:v>
                      </c:pt>
                      <c:pt idx="390">
                        <c:v>-3.33</c:v>
                      </c:pt>
                      <c:pt idx="391">
                        <c:v>-3.7280000000000002</c:v>
                      </c:pt>
                      <c:pt idx="392">
                        <c:v>-3.7040000000000002</c:v>
                      </c:pt>
                      <c:pt idx="393">
                        <c:v>-3.786</c:v>
                      </c:pt>
                      <c:pt idx="394">
                        <c:v>-3.823</c:v>
                      </c:pt>
                      <c:pt idx="395">
                        <c:v>-3.9540000000000002</c:v>
                      </c:pt>
                      <c:pt idx="396">
                        <c:v>-4.2060000000000004</c:v>
                      </c:pt>
                      <c:pt idx="397">
                        <c:v>-4.343</c:v>
                      </c:pt>
                      <c:pt idx="398">
                        <c:v>-4.6420000000000003</c:v>
                      </c:pt>
                      <c:pt idx="399">
                        <c:v>-4.694</c:v>
                      </c:pt>
                      <c:pt idx="400">
                        <c:v>-4.6449999999999996</c:v>
                      </c:pt>
                      <c:pt idx="401">
                        <c:v>-4.63</c:v>
                      </c:pt>
                      <c:pt idx="402">
                        <c:v>-4.883</c:v>
                      </c:pt>
                      <c:pt idx="403">
                        <c:v>-5.0890000000000004</c:v>
                      </c:pt>
                      <c:pt idx="404">
                        <c:v>-5.1989999999999998</c:v>
                      </c:pt>
                      <c:pt idx="405">
                        <c:v>-5.5659999999999998</c:v>
                      </c:pt>
                      <c:pt idx="406">
                        <c:v>-5.3719999999999999</c:v>
                      </c:pt>
                      <c:pt idx="407">
                        <c:v>-5.5579999999999998</c:v>
                      </c:pt>
                      <c:pt idx="408">
                        <c:v>-5.7290000000000001</c:v>
                      </c:pt>
                      <c:pt idx="409">
                        <c:v>-5.9610000000000003</c:v>
                      </c:pt>
                      <c:pt idx="410">
                        <c:v>-5.8109999999999999</c:v>
                      </c:pt>
                      <c:pt idx="411">
                        <c:v>-5.8490000000000002</c:v>
                      </c:pt>
                      <c:pt idx="412">
                        <c:v>-6.1180000000000003</c:v>
                      </c:pt>
                      <c:pt idx="413">
                        <c:v>-6.2640000000000002</c:v>
                      </c:pt>
                      <c:pt idx="414">
                        <c:v>-6.1390000000000002</c:v>
                      </c:pt>
                      <c:pt idx="415">
                        <c:v>-6.093</c:v>
                      </c:pt>
                      <c:pt idx="416">
                        <c:v>-6.47</c:v>
                      </c:pt>
                      <c:pt idx="417">
                        <c:v>-6.6929999999999996</c:v>
                      </c:pt>
                      <c:pt idx="418">
                        <c:v>-6.6529999999999996</c:v>
                      </c:pt>
                      <c:pt idx="419">
                        <c:v>-6.8010000000000002</c:v>
                      </c:pt>
                      <c:pt idx="420">
                        <c:v>-6.8390000000000004</c:v>
                      </c:pt>
                      <c:pt idx="421">
                        <c:v>-7.0330000000000004</c:v>
                      </c:pt>
                      <c:pt idx="422">
                        <c:v>-6.9429999999999996</c:v>
                      </c:pt>
                      <c:pt idx="423">
                        <c:v>-7.0039999999999996</c:v>
                      </c:pt>
                      <c:pt idx="424">
                        <c:v>-6.7830000000000004</c:v>
                      </c:pt>
                      <c:pt idx="425">
                        <c:v>-6.7569999999999997</c:v>
                      </c:pt>
                      <c:pt idx="426">
                        <c:v>-6.9950000000000001</c:v>
                      </c:pt>
                      <c:pt idx="427">
                        <c:v>-7.0759999999999996</c:v>
                      </c:pt>
                      <c:pt idx="428">
                        <c:v>-7.1429999999999998</c:v>
                      </c:pt>
                      <c:pt idx="429">
                        <c:v>-7.0819999999999999</c:v>
                      </c:pt>
                      <c:pt idx="430">
                        <c:v>-7.2240000000000002</c:v>
                      </c:pt>
                      <c:pt idx="431">
                        <c:v>-7.109</c:v>
                      </c:pt>
                      <c:pt idx="432">
                        <c:v>-7.2809999999999997</c:v>
                      </c:pt>
                      <c:pt idx="433">
                        <c:v>-7.4740000000000002</c:v>
                      </c:pt>
                      <c:pt idx="434">
                        <c:v>-7.5350000000000001</c:v>
                      </c:pt>
                      <c:pt idx="435">
                        <c:v>-7.6970000000000001</c:v>
                      </c:pt>
                      <c:pt idx="436">
                        <c:v>-7.6219999999999999</c:v>
                      </c:pt>
                      <c:pt idx="437">
                        <c:v>-7.5149999999999997</c:v>
                      </c:pt>
                      <c:pt idx="438">
                        <c:v>-7.8049999999999997</c:v>
                      </c:pt>
                      <c:pt idx="439">
                        <c:v>-7.9089999999999998</c:v>
                      </c:pt>
                      <c:pt idx="440">
                        <c:v>-7.7759999999999998</c:v>
                      </c:pt>
                      <c:pt idx="441">
                        <c:v>-7.8049999999999997</c:v>
                      </c:pt>
                      <c:pt idx="442">
                        <c:v>-7.8890000000000002</c:v>
                      </c:pt>
                      <c:pt idx="443">
                        <c:v>-7.8140000000000001</c:v>
                      </c:pt>
                      <c:pt idx="444">
                        <c:v>-7.9820000000000002</c:v>
                      </c:pt>
                      <c:pt idx="445">
                        <c:v>-7.875</c:v>
                      </c:pt>
                      <c:pt idx="446">
                        <c:v>-8.0540000000000003</c:v>
                      </c:pt>
                      <c:pt idx="447">
                        <c:v>-7.7670000000000003</c:v>
                      </c:pt>
                      <c:pt idx="448">
                        <c:v>-7.8109999999999999</c:v>
                      </c:pt>
                      <c:pt idx="449">
                        <c:v>-7.8769999999999998</c:v>
                      </c:pt>
                      <c:pt idx="450">
                        <c:v>-8.0210000000000008</c:v>
                      </c:pt>
                      <c:pt idx="451">
                        <c:v>-7.8479999999999999</c:v>
                      </c:pt>
                      <c:pt idx="452">
                        <c:v>-8.2539999999999996</c:v>
                      </c:pt>
                      <c:pt idx="453">
                        <c:v>-8.0429999999999993</c:v>
                      </c:pt>
                      <c:pt idx="454">
                        <c:v>-8.2129999999999992</c:v>
                      </c:pt>
                      <c:pt idx="455">
                        <c:v>-8.16</c:v>
                      </c:pt>
                      <c:pt idx="456">
                        <c:v>-8.0890000000000004</c:v>
                      </c:pt>
                      <c:pt idx="457">
                        <c:v>-8.2260000000000009</c:v>
                      </c:pt>
                      <c:pt idx="458">
                        <c:v>-8.1649999999999991</c:v>
                      </c:pt>
                      <c:pt idx="459">
                        <c:v>-8.2810000000000006</c:v>
                      </c:pt>
                      <c:pt idx="460">
                        <c:v>-8.3160000000000007</c:v>
                      </c:pt>
                      <c:pt idx="461">
                        <c:v>-8.4320000000000004</c:v>
                      </c:pt>
                      <c:pt idx="462">
                        <c:v>-8.4109999999999996</c:v>
                      </c:pt>
                      <c:pt idx="463">
                        <c:v>-8.0950000000000006</c:v>
                      </c:pt>
                      <c:pt idx="464">
                        <c:v>-8.1039999999999992</c:v>
                      </c:pt>
                      <c:pt idx="465">
                        <c:v>-8.4459999999999997</c:v>
                      </c:pt>
                      <c:pt idx="466">
                        <c:v>-8.5419999999999998</c:v>
                      </c:pt>
                      <c:pt idx="467">
                        <c:v>-8.2829999999999995</c:v>
                      </c:pt>
                      <c:pt idx="468">
                        <c:v>-8.3309999999999995</c:v>
                      </c:pt>
                      <c:pt idx="469">
                        <c:v>-8.4109999999999996</c:v>
                      </c:pt>
                      <c:pt idx="470">
                        <c:v>-8.3719999999999999</c:v>
                      </c:pt>
                      <c:pt idx="471">
                        <c:v>-8.57</c:v>
                      </c:pt>
                      <c:pt idx="472">
                        <c:v>-8.6289999999999996</c:v>
                      </c:pt>
                      <c:pt idx="473">
                        <c:v>-8.4269999999999996</c:v>
                      </c:pt>
                      <c:pt idx="474">
                        <c:v>-8.5169999999999995</c:v>
                      </c:pt>
                      <c:pt idx="475">
                        <c:v>-8.6150000000000002</c:v>
                      </c:pt>
                      <c:pt idx="476">
                        <c:v>-8.4060000000000006</c:v>
                      </c:pt>
                      <c:pt idx="477">
                        <c:v>-8.577</c:v>
                      </c:pt>
                      <c:pt idx="478">
                        <c:v>-8.7159999999999993</c:v>
                      </c:pt>
                      <c:pt idx="479">
                        <c:v>-8.6259999999999994</c:v>
                      </c:pt>
                      <c:pt idx="480">
                        <c:v>-8.7159999999999993</c:v>
                      </c:pt>
                      <c:pt idx="481">
                        <c:v>-8.7859999999999996</c:v>
                      </c:pt>
                      <c:pt idx="482">
                        <c:v>-8.7889999999999997</c:v>
                      </c:pt>
                      <c:pt idx="483">
                        <c:v>-8.5820000000000007</c:v>
                      </c:pt>
                      <c:pt idx="484">
                        <c:v>-8.94</c:v>
                      </c:pt>
                      <c:pt idx="485">
                        <c:v>-8.7850000000000001</c:v>
                      </c:pt>
                      <c:pt idx="486">
                        <c:v>-8.9410000000000007</c:v>
                      </c:pt>
                      <c:pt idx="487">
                        <c:v>-8.6679999999999993</c:v>
                      </c:pt>
                      <c:pt idx="488">
                        <c:v>-8.9440000000000008</c:v>
                      </c:pt>
                      <c:pt idx="489">
                        <c:v>-8.9030000000000005</c:v>
                      </c:pt>
                      <c:pt idx="490">
                        <c:v>-8.9469999999999992</c:v>
                      </c:pt>
                      <c:pt idx="491">
                        <c:v>-9.0860000000000003</c:v>
                      </c:pt>
                      <c:pt idx="492">
                        <c:v>-8.8149999999999995</c:v>
                      </c:pt>
                      <c:pt idx="493">
                        <c:v>-9.0559999999999992</c:v>
                      </c:pt>
                      <c:pt idx="494">
                        <c:v>-9.0790000000000006</c:v>
                      </c:pt>
                      <c:pt idx="495">
                        <c:v>-9.1839999999999993</c:v>
                      </c:pt>
                      <c:pt idx="496">
                        <c:v>-9.2010000000000005</c:v>
                      </c:pt>
                      <c:pt idx="497">
                        <c:v>-9.1029999999999998</c:v>
                      </c:pt>
                      <c:pt idx="498">
                        <c:v>-9.1150000000000002</c:v>
                      </c:pt>
                      <c:pt idx="499">
                        <c:v>-9.2940000000000005</c:v>
                      </c:pt>
                      <c:pt idx="500">
                        <c:v>-9.15</c:v>
                      </c:pt>
                      <c:pt idx="501">
                        <c:v>-9.0310000000000006</c:v>
                      </c:pt>
                      <c:pt idx="502">
                        <c:v>-9.2200000000000006</c:v>
                      </c:pt>
                      <c:pt idx="503">
                        <c:v>-9.2319999999999993</c:v>
                      </c:pt>
                      <c:pt idx="504">
                        <c:v>-9.0429999999999993</c:v>
                      </c:pt>
                      <c:pt idx="505">
                        <c:v>-8.9209999999999994</c:v>
                      </c:pt>
                      <c:pt idx="506">
                        <c:v>-8.9710000000000001</c:v>
                      </c:pt>
                      <c:pt idx="507">
                        <c:v>-9.0470000000000006</c:v>
                      </c:pt>
                      <c:pt idx="508">
                        <c:v>-9.1289999999999996</c:v>
                      </c:pt>
                      <c:pt idx="509">
                        <c:v>-9.0269999999999992</c:v>
                      </c:pt>
                      <c:pt idx="510">
                        <c:v>-9.1590000000000007</c:v>
                      </c:pt>
                      <c:pt idx="511">
                        <c:v>-9.0920000000000005</c:v>
                      </c:pt>
                      <c:pt idx="512">
                        <c:v>-9.1170000000000009</c:v>
                      </c:pt>
                      <c:pt idx="513">
                        <c:v>-9.4090000000000007</c:v>
                      </c:pt>
                      <c:pt idx="514">
                        <c:v>-9.2870000000000008</c:v>
                      </c:pt>
                      <c:pt idx="515">
                        <c:v>-9.1530000000000005</c:v>
                      </c:pt>
                      <c:pt idx="516">
                        <c:v>-9.2840000000000007</c:v>
                      </c:pt>
                      <c:pt idx="517">
                        <c:v>-9.2870000000000008</c:v>
                      </c:pt>
                      <c:pt idx="518">
                        <c:v>-9.4260000000000002</c:v>
                      </c:pt>
                      <c:pt idx="519">
                        <c:v>-9.2490000000000006</c:v>
                      </c:pt>
                      <c:pt idx="520">
                        <c:v>-9.4550000000000001</c:v>
                      </c:pt>
                      <c:pt idx="521">
                        <c:v>-9.3439999999999994</c:v>
                      </c:pt>
                      <c:pt idx="522">
                        <c:v>-9.407</c:v>
                      </c:pt>
                      <c:pt idx="523">
                        <c:v>-9.3059999999999992</c:v>
                      </c:pt>
                      <c:pt idx="524">
                        <c:v>-9.3480000000000008</c:v>
                      </c:pt>
                      <c:pt idx="525">
                        <c:v>-9.3719999999999999</c:v>
                      </c:pt>
                      <c:pt idx="526">
                        <c:v>-9.2810000000000006</c:v>
                      </c:pt>
                      <c:pt idx="527">
                        <c:v>-9.3650000000000002</c:v>
                      </c:pt>
                      <c:pt idx="528">
                        <c:v>-9.3829999999999991</c:v>
                      </c:pt>
                      <c:pt idx="529">
                        <c:v>-9.5410000000000004</c:v>
                      </c:pt>
                      <c:pt idx="530">
                        <c:v>-9.3390000000000004</c:v>
                      </c:pt>
                      <c:pt idx="531">
                        <c:v>-9.5969999999999995</c:v>
                      </c:pt>
                      <c:pt idx="532">
                        <c:v>-9.5760000000000005</c:v>
                      </c:pt>
                      <c:pt idx="533">
                        <c:v>-9.3680000000000003</c:v>
                      </c:pt>
                      <c:pt idx="534">
                        <c:v>-9.4290000000000003</c:v>
                      </c:pt>
                      <c:pt idx="535">
                        <c:v>-9.6319999999999997</c:v>
                      </c:pt>
                      <c:pt idx="536">
                        <c:v>-9.5459999999999994</c:v>
                      </c:pt>
                      <c:pt idx="537">
                        <c:v>-9.4670000000000005</c:v>
                      </c:pt>
                      <c:pt idx="538">
                        <c:v>-9.3260000000000005</c:v>
                      </c:pt>
                      <c:pt idx="539">
                        <c:v>-9.7739999999999991</c:v>
                      </c:pt>
                      <c:pt idx="540">
                        <c:v>-9.6059999999999999</c:v>
                      </c:pt>
                      <c:pt idx="541">
                        <c:v>-9.83</c:v>
                      </c:pt>
                      <c:pt idx="542">
                        <c:v>-9.6739999999999995</c:v>
                      </c:pt>
                      <c:pt idx="543">
                        <c:v>-9.7769999999999992</c:v>
                      </c:pt>
                      <c:pt idx="544">
                        <c:v>-9.5939999999999994</c:v>
                      </c:pt>
                      <c:pt idx="545">
                        <c:v>-9.7769999999999992</c:v>
                      </c:pt>
                      <c:pt idx="546">
                        <c:v>-9.6560000000000006</c:v>
                      </c:pt>
                      <c:pt idx="547">
                        <c:v>-9.9030000000000005</c:v>
                      </c:pt>
                      <c:pt idx="548">
                        <c:v>-9.6709999999999994</c:v>
                      </c:pt>
                      <c:pt idx="549">
                        <c:v>-9.7430000000000003</c:v>
                      </c:pt>
                      <c:pt idx="550">
                        <c:v>-9.67</c:v>
                      </c:pt>
                      <c:pt idx="551">
                        <c:v>-9.7219999999999995</c:v>
                      </c:pt>
                      <c:pt idx="552">
                        <c:v>-9.6440000000000001</c:v>
                      </c:pt>
                      <c:pt idx="553">
                        <c:v>-9.7270000000000003</c:v>
                      </c:pt>
                      <c:pt idx="554">
                        <c:v>-9.7710000000000008</c:v>
                      </c:pt>
                      <c:pt idx="555">
                        <c:v>-9.8740000000000006</c:v>
                      </c:pt>
                      <c:pt idx="556">
                        <c:v>-9.9030000000000005</c:v>
                      </c:pt>
                      <c:pt idx="557">
                        <c:v>-9.7119999999999997</c:v>
                      </c:pt>
                      <c:pt idx="558">
                        <c:v>-9.9619999999999997</c:v>
                      </c:pt>
                      <c:pt idx="559">
                        <c:v>-10.130000000000001</c:v>
                      </c:pt>
                      <c:pt idx="560">
                        <c:v>-10.124000000000001</c:v>
                      </c:pt>
                      <c:pt idx="561">
                        <c:v>-10</c:v>
                      </c:pt>
                      <c:pt idx="562">
                        <c:v>-9.89</c:v>
                      </c:pt>
                      <c:pt idx="563">
                        <c:v>-9.8819999999999997</c:v>
                      </c:pt>
                      <c:pt idx="564">
                        <c:v>-9.7949999999999999</c:v>
                      </c:pt>
                      <c:pt idx="565">
                        <c:v>-10.010999999999999</c:v>
                      </c:pt>
                      <c:pt idx="566">
                        <c:v>-10.26</c:v>
                      </c:pt>
                      <c:pt idx="567">
                        <c:v>-9.91</c:v>
                      </c:pt>
                      <c:pt idx="568">
                        <c:v>-10.103999999999999</c:v>
                      </c:pt>
                      <c:pt idx="569">
                        <c:v>-10.157</c:v>
                      </c:pt>
                      <c:pt idx="570">
                        <c:v>-10.098000000000001</c:v>
                      </c:pt>
                      <c:pt idx="571">
                        <c:v>-10.387</c:v>
                      </c:pt>
                      <c:pt idx="572">
                        <c:v>-10.433999999999999</c:v>
                      </c:pt>
                      <c:pt idx="573">
                        <c:v>-10.233000000000001</c:v>
                      </c:pt>
                      <c:pt idx="574">
                        <c:v>-10.118</c:v>
                      </c:pt>
                      <c:pt idx="575">
                        <c:v>-10.148999999999999</c:v>
                      </c:pt>
                      <c:pt idx="576">
                        <c:v>-10.188000000000001</c:v>
                      </c:pt>
                      <c:pt idx="577">
                        <c:v>-10.285</c:v>
                      </c:pt>
                      <c:pt idx="578">
                        <c:v>-10.141999999999999</c:v>
                      </c:pt>
                      <c:pt idx="579">
                        <c:v>-10.352</c:v>
                      </c:pt>
                      <c:pt idx="580">
                        <c:v>-10.413</c:v>
                      </c:pt>
                      <c:pt idx="581">
                        <c:v>-10.34</c:v>
                      </c:pt>
                      <c:pt idx="582">
                        <c:v>-10.237</c:v>
                      </c:pt>
                      <c:pt idx="583">
                        <c:v>-10.564</c:v>
                      </c:pt>
                      <c:pt idx="584">
                        <c:v>-10.558</c:v>
                      </c:pt>
                      <c:pt idx="585">
                        <c:v>-10.32</c:v>
                      </c:pt>
                      <c:pt idx="586">
                        <c:v>-10.28</c:v>
                      </c:pt>
                      <c:pt idx="587">
                        <c:v>-10.225</c:v>
                      </c:pt>
                      <c:pt idx="588">
                        <c:v>-10.335000000000001</c:v>
                      </c:pt>
                      <c:pt idx="589">
                        <c:v>-10.536</c:v>
                      </c:pt>
                      <c:pt idx="590">
                        <c:v>-10.561999999999999</c:v>
                      </c:pt>
                      <c:pt idx="591">
                        <c:v>-10.536</c:v>
                      </c:pt>
                      <c:pt idx="592">
                        <c:v>-10.393000000000001</c:v>
                      </c:pt>
                      <c:pt idx="593">
                        <c:v>-10.496</c:v>
                      </c:pt>
                      <c:pt idx="594">
                        <c:v>-10.632</c:v>
                      </c:pt>
                      <c:pt idx="595">
                        <c:v>-10.611000000000001</c:v>
                      </c:pt>
                      <c:pt idx="596">
                        <c:v>-10.428000000000001</c:v>
                      </c:pt>
                      <c:pt idx="597">
                        <c:v>-10.707000000000001</c:v>
                      </c:pt>
                      <c:pt idx="598">
                        <c:v>-10.765000000000001</c:v>
                      </c:pt>
                      <c:pt idx="599">
                        <c:v>-10.548999999999999</c:v>
                      </c:pt>
                      <c:pt idx="600">
                        <c:v>-10.499000000000001</c:v>
                      </c:pt>
                      <c:pt idx="601">
                        <c:v>-10.622999999999999</c:v>
                      </c:pt>
                      <c:pt idx="602">
                        <c:v>-10.603999999999999</c:v>
                      </c:pt>
                      <c:pt idx="603">
                        <c:v>-10.584</c:v>
                      </c:pt>
                      <c:pt idx="604">
                        <c:v>-10.506</c:v>
                      </c:pt>
                      <c:pt idx="605">
                        <c:v>-10.54</c:v>
                      </c:pt>
                      <c:pt idx="606">
                        <c:v>-10.67</c:v>
                      </c:pt>
                      <c:pt idx="607">
                        <c:v>-10.605</c:v>
                      </c:pt>
                      <c:pt idx="608">
                        <c:v>-10.756</c:v>
                      </c:pt>
                      <c:pt idx="609">
                        <c:v>-10.763999999999999</c:v>
                      </c:pt>
                      <c:pt idx="610">
                        <c:v>-10.772</c:v>
                      </c:pt>
                      <c:pt idx="611">
                        <c:v>-10.71</c:v>
                      </c:pt>
                      <c:pt idx="612">
                        <c:v>-10.663</c:v>
                      </c:pt>
                      <c:pt idx="613">
                        <c:v>-10.62</c:v>
                      </c:pt>
                      <c:pt idx="614">
                        <c:v>-10.75</c:v>
                      </c:pt>
                      <c:pt idx="615">
                        <c:v>-10.807</c:v>
                      </c:pt>
                      <c:pt idx="616">
                        <c:v>-10.763</c:v>
                      </c:pt>
                      <c:pt idx="617">
                        <c:v>-10.769</c:v>
                      </c:pt>
                      <c:pt idx="618">
                        <c:v>-10.847</c:v>
                      </c:pt>
                      <c:pt idx="619">
                        <c:v>-10.946999999999999</c:v>
                      </c:pt>
                      <c:pt idx="620">
                        <c:v>-11.068</c:v>
                      </c:pt>
                      <c:pt idx="621">
                        <c:v>-10.956</c:v>
                      </c:pt>
                      <c:pt idx="622">
                        <c:v>-11.111000000000001</c:v>
                      </c:pt>
                      <c:pt idx="623">
                        <c:v>-11.253</c:v>
                      </c:pt>
                      <c:pt idx="624">
                        <c:v>-11.009</c:v>
                      </c:pt>
                      <c:pt idx="625">
                        <c:v>-11.093999999999999</c:v>
                      </c:pt>
                      <c:pt idx="626">
                        <c:v>-11.098000000000001</c:v>
                      </c:pt>
                      <c:pt idx="627">
                        <c:v>-11.163</c:v>
                      </c:pt>
                      <c:pt idx="628">
                        <c:v>-11.244999999999999</c:v>
                      </c:pt>
                      <c:pt idx="629">
                        <c:v>-11.023999999999999</c:v>
                      </c:pt>
                      <c:pt idx="630">
                        <c:v>-11.023999999999999</c:v>
                      </c:pt>
                      <c:pt idx="631">
                        <c:v>-11.037000000000001</c:v>
                      </c:pt>
                      <c:pt idx="632">
                        <c:v>-11.127000000000001</c:v>
                      </c:pt>
                      <c:pt idx="633">
                        <c:v>-11.170999999999999</c:v>
                      </c:pt>
                      <c:pt idx="634">
                        <c:v>-11.101000000000001</c:v>
                      </c:pt>
                      <c:pt idx="635">
                        <c:v>-11.324999999999999</c:v>
                      </c:pt>
                      <c:pt idx="636">
                        <c:v>-11.273999999999999</c:v>
                      </c:pt>
                      <c:pt idx="637">
                        <c:v>-11.116</c:v>
                      </c:pt>
                      <c:pt idx="638">
                        <c:v>-11.221</c:v>
                      </c:pt>
                      <c:pt idx="639">
                        <c:v>-11.292</c:v>
                      </c:pt>
                      <c:pt idx="640">
                        <c:v>-11.222</c:v>
                      </c:pt>
                      <c:pt idx="641">
                        <c:v>-11.124000000000001</c:v>
                      </c:pt>
                      <c:pt idx="642">
                        <c:v>-11.263</c:v>
                      </c:pt>
                      <c:pt idx="643">
                        <c:v>-11.281000000000001</c:v>
                      </c:pt>
                      <c:pt idx="644">
                        <c:v>-11.334</c:v>
                      </c:pt>
                      <c:pt idx="645">
                        <c:v>-11.391999999999999</c:v>
                      </c:pt>
                      <c:pt idx="646">
                        <c:v>-11.397</c:v>
                      </c:pt>
                      <c:pt idx="647">
                        <c:v>-11.329000000000001</c:v>
                      </c:pt>
                      <c:pt idx="648">
                        <c:v>-11.295</c:v>
                      </c:pt>
                      <c:pt idx="649">
                        <c:v>-11.534000000000001</c:v>
                      </c:pt>
                      <c:pt idx="650">
                        <c:v>-11.641999999999999</c:v>
                      </c:pt>
                      <c:pt idx="651">
                        <c:v>-11.55</c:v>
                      </c:pt>
                      <c:pt idx="652">
                        <c:v>-11.372999999999999</c:v>
                      </c:pt>
                      <c:pt idx="653">
                        <c:v>-11.618</c:v>
                      </c:pt>
                      <c:pt idx="654">
                        <c:v>-11.516</c:v>
                      </c:pt>
                      <c:pt idx="655">
                        <c:v>-11.484</c:v>
                      </c:pt>
                      <c:pt idx="656">
                        <c:v>-11.617000000000001</c:v>
                      </c:pt>
                      <c:pt idx="657">
                        <c:v>-11.788</c:v>
                      </c:pt>
                      <c:pt idx="658">
                        <c:v>-11.62</c:v>
                      </c:pt>
                      <c:pt idx="659">
                        <c:v>-11.46</c:v>
                      </c:pt>
                      <c:pt idx="660">
                        <c:v>-11.47</c:v>
                      </c:pt>
                      <c:pt idx="661">
                        <c:v>-11.736000000000001</c:v>
                      </c:pt>
                      <c:pt idx="662">
                        <c:v>-11.882</c:v>
                      </c:pt>
                      <c:pt idx="663">
                        <c:v>-11.737</c:v>
                      </c:pt>
                      <c:pt idx="664">
                        <c:v>-11.752000000000001</c:v>
                      </c:pt>
                      <c:pt idx="665">
                        <c:v>-11.608000000000001</c:v>
                      </c:pt>
                      <c:pt idx="666">
                        <c:v>-11.864000000000001</c:v>
                      </c:pt>
                      <c:pt idx="667">
                        <c:v>-11.829000000000001</c:v>
                      </c:pt>
                      <c:pt idx="668">
                        <c:v>-11.808</c:v>
                      </c:pt>
                      <c:pt idx="669">
                        <c:v>-11.667</c:v>
                      </c:pt>
                      <c:pt idx="670">
                        <c:v>-11.645</c:v>
                      </c:pt>
                      <c:pt idx="671">
                        <c:v>-11.775</c:v>
                      </c:pt>
                      <c:pt idx="672">
                        <c:v>-11.804</c:v>
                      </c:pt>
                      <c:pt idx="673">
                        <c:v>-11.634</c:v>
                      </c:pt>
                      <c:pt idx="674">
                        <c:v>-11.699</c:v>
                      </c:pt>
                      <c:pt idx="675">
                        <c:v>-11.614000000000001</c:v>
                      </c:pt>
                      <c:pt idx="676">
                        <c:v>-11.648999999999999</c:v>
                      </c:pt>
                      <c:pt idx="677">
                        <c:v>-11.898999999999999</c:v>
                      </c:pt>
                      <c:pt idx="678">
                        <c:v>-12.03</c:v>
                      </c:pt>
                      <c:pt idx="679">
                        <c:v>-11.891999999999999</c:v>
                      </c:pt>
                      <c:pt idx="680">
                        <c:v>-12.055</c:v>
                      </c:pt>
                      <c:pt idx="681">
                        <c:v>-12.129</c:v>
                      </c:pt>
                      <c:pt idx="682">
                        <c:v>-11.994</c:v>
                      </c:pt>
                      <c:pt idx="683">
                        <c:v>-11.955</c:v>
                      </c:pt>
                      <c:pt idx="684">
                        <c:v>-12.073</c:v>
                      </c:pt>
                      <c:pt idx="685">
                        <c:v>-12.122999999999999</c:v>
                      </c:pt>
                      <c:pt idx="686">
                        <c:v>-12.079000000000001</c:v>
                      </c:pt>
                      <c:pt idx="687">
                        <c:v>-12.085000000000001</c:v>
                      </c:pt>
                      <c:pt idx="688">
                        <c:v>-12.082000000000001</c:v>
                      </c:pt>
                      <c:pt idx="689">
                        <c:v>-12.092000000000001</c:v>
                      </c:pt>
                      <c:pt idx="690">
                        <c:v>-12.151</c:v>
                      </c:pt>
                      <c:pt idx="691">
                        <c:v>-12.169</c:v>
                      </c:pt>
                      <c:pt idx="692">
                        <c:v>-12.222</c:v>
                      </c:pt>
                      <c:pt idx="693">
                        <c:v>-12.2</c:v>
                      </c:pt>
                      <c:pt idx="694">
                        <c:v>-12.132</c:v>
                      </c:pt>
                      <c:pt idx="695">
                        <c:v>-12.339</c:v>
                      </c:pt>
                      <c:pt idx="696">
                        <c:v>-12.199</c:v>
                      </c:pt>
                      <c:pt idx="697">
                        <c:v>-12.396000000000001</c:v>
                      </c:pt>
                      <c:pt idx="698">
                        <c:v>-12.226000000000001</c:v>
                      </c:pt>
                      <c:pt idx="699">
                        <c:v>-12.297000000000001</c:v>
                      </c:pt>
                      <c:pt idx="700">
                        <c:v>-12.335000000000001</c:v>
                      </c:pt>
                      <c:pt idx="701">
                        <c:v>-12.362</c:v>
                      </c:pt>
                      <c:pt idx="702">
                        <c:v>-12.368</c:v>
                      </c:pt>
                      <c:pt idx="703">
                        <c:v>-12.433</c:v>
                      </c:pt>
                      <c:pt idx="704">
                        <c:v>-12.45</c:v>
                      </c:pt>
                      <c:pt idx="705">
                        <c:v>-12.318</c:v>
                      </c:pt>
                      <c:pt idx="706">
                        <c:v>-12.206</c:v>
                      </c:pt>
                      <c:pt idx="707">
                        <c:v>-12.385</c:v>
                      </c:pt>
                      <c:pt idx="708">
                        <c:v>-12.571</c:v>
                      </c:pt>
                      <c:pt idx="709">
                        <c:v>-12.368</c:v>
                      </c:pt>
                      <c:pt idx="710">
                        <c:v>-12.57</c:v>
                      </c:pt>
                      <c:pt idx="711">
                        <c:v>-12.670999999999999</c:v>
                      </c:pt>
                      <c:pt idx="712">
                        <c:v>-12.484</c:v>
                      </c:pt>
                      <c:pt idx="713">
                        <c:v>-12.464</c:v>
                      </c:pt>
                      <c:pt idx="714">
                        <c:v>-12.503</c:v>
                      </c:pt>
                      <c:pt idx="715">
                        <c:v>-12.273999999999999</c:v>
                      </c:pt>
                      <c:pt idx="716">
                        <c:v>-12.628</c:v>
                      </c:pt>
                      <c:pt idx="717">
                        <c:v>-12.602</c:v>
                      </c:pt>
                      <c:pt idx="718">
                        <c:v>-12.334</c:v>
                      </c:pt>
                      <c:pt idx="719">
                        <c:v>-12.398999999999999</c:v>
                      </c:pt>
                      <c:pt idx="720">
                        <c:v>-12.452999999999999</c:v>
                      </c:pt>
                      <c:pt idx="721">
                        <c:v>-12.532999999999999</c:v>
                      </c:pt>
                      <c:pt idx="722">
                        <c:v>-12.536</c:v>
                      </c:pt>
                      <c:pt idx="723">
                        <c:v>-12.561999999999999</c:v>
                      </c:pt>
                      <c:pt idx="724">
                        <c:v>-12.618</c:v>
                      </c:pt>
                      <c:pt idx="725">
                        <c:v>-12.438000000000001</c:v>
                      </c:pt>
                      <c:pt idx="726">
                        <c:v>-12.718</c:v>
                      </c:pt>
                      <c:pt idx="727">
                        <c:v>-12.641999999999999</c:v>
                      </c:pt>
                      <c:pt idx="728">
                        <c:v>-12.773999999999999</c:v>
                      </c:pt>
                      <c:pt idx="729">
                        <c:v>-12.667999999999999</c:v>
                      </c:pt>
                      <c:pt idx="730">
                        <c:v>-12.654</c:v>
                      </c:pt>
                      <c:pt idx="731">
                        <c:v>-12.872</c:v>
                      </c:pt>
                      <c:pt idx="732">
                        <c:v>-12.757</c:v>
                      </c:pt>
                      <c:pt idx="733">
                        <c:v>-12.724</c:v>
                      </c:pt>
                      <c:pt idx="734">
                        <c:v>-12.754</c:v>
                      </c:pt>
                      <c:pt idx="735">
                        <c:v>-12.757</c:v>
                      </c:pt>
                      <c:pt idx="736">
                        <c:v>-12.698</c:v>
                      </c:pt>
                      <c:pt idx="737">
                        <c:v>-12.939</c:v>
                      </c:pt>
                      <c:pt idx="738">
                        <c:v>-12.8</c:v>
                      </c:pt>
                      <c:pt idx="739">
                        <c:v>-12.938000000000001</c:v>
                      </c:pt>
                      <c:pt idx="740">
                        <c:v>-12.916</c:v>
                      </c:pt>
                      <c:pt idx="741">
                        <c:v>-12.984</c:v>
                      </c:pt>
                      <c:pt idx="742">
                        <c:v>-12.78</c:v>
                      </c:pt>
                      <c:pt idx="743">
                        <c:v>-12.773</c:v>
                      </c:pt>
                      <c:pt idx="744">
                        <c:v>-12.829000000000001</c:v>
                      </c:pt>
                      <c:pt idx="745">
                        <c:v>-12.836</c:v>
                      </c:pt>
                      <c:pt idx="746">
                        <c:v>-12.992000000000001</c:v>
                      </c:pt>
                      <c:pt idx="747">
                        <c:v>-12.821999999999999</c:v>
                      </c:pt>
                      <c:pt idx="748">
                        <c:v>-13.069000000000001</c:v>
                      </c:pt>
                      <c:pt idx="749">
                        <c:v>-12.957000000000001</c:v>
                      </c:pt>
                      <c:pt idx="750">
                        <c:v>-12.928000000000001</c:v>
                      </c:pt>
                      <c:pt idx="751">
                        <c:v>-12.933999999999999</c:v>
                      </c:pt>
                      <c:pt idx="752">
                        <c:v>-12.907</c:v>
                      </c:pt>
                      <c:pt idx="753">
                        <c:v>-13.034000000000001</c:v>
                      </c:pt>
                      <c:pt idx="754">
                        <c:v>-12.965999999999999</c:v>
                      </c:pt>
                      <c:pt idx="755">
                        <c:v>-13.21</c:v>
                      </c:pt>
                      <c:pt idx="756">
                        <c:v>-13.29</c:v>
                      </c:pt>
                      <c:pt idx="757">
                        <c:v>-13.193</c:v>
                      </c:pt>
                      <c:pt idx="758">
                        <c:v>-13.09</c:v>
                      </c:pt>
                      <c:pt idx="759">
                        <c:v>-13.034000000000001</c:v>
                      </c:pt>
                      <c:pt idx="760">
                        <c:v>-13.349</c:v>
                      </c:pt>
                      <c:pt idx="761">
                        <c:v>-13.281000000000001</c:v>
                      </c:pt>
                      <c:pt idx="762">
                        <c:v>-13.183999999999999</c:v>
                      </c:pt>
                      <c:pt idx="763">
                        <c:v>-13.257999999999999</c:v>
                      </c:pt>
                      <c:pt idx="764">
                        <c:v>-13.314</c:v>
                      </c:pt>
                      <c:pt idx="765">
                        <c:v>-13.346</c:v>
                      </c:pt>
                      <c:pt idx="766">
                        <c:v>-13.289</c:v>
                      </c:pt>
                      <c:pt idx="767">
                        <c:v>-13.314</c:v>
                      </c:pt>
                      <c:pt idx="768">
                        <c:v>-13.173999999999999</c:v>
                      </c:pt>
                      <c:pt idx="769">
                        <c:v>-13.278</c:v>
                      </c:pt>
                      <c:pt idx="770">
                        <c:v>-13.163</c:v>
                      </c:pt>
                      <c:pt idx="771">
                        <c:v>-13.157999999999999</c:v>
                      </c:pt>
                      <c:pt idx="772">
                        <c:v>-13.301</c:v>
                      </c:pt>
                      <c:pt idx="773">
                        <c:v>-13.355</c:v>
                      </c:pt>
                      <c:pt idx="774">
                        <c:v>-13.278</c:v>
                      </c:pt>
                      <c:pt idx="775">
                        <c:v>-13.398999999999999</c:v>
                      </c:pt>
                      <c:pt idx="776">
                        <c:v>-13.266</c:v>
                      </c:pt>
                      <c:pt idx="777">
                        <c:v>-13.193</c:v>
                      </c:pt>
                      <c:pt idx="778">
                        <c:v>-13.308</c:v>
                      </c:pt>
                      <c:pt idx="779">
                        <c:v>-13.39</c:v>
                      </c:pt>
                      <c:pt idx="780">
                        <c:v>-13.364000000000001</c:v>
                      </c:pt>
                      <c:pt idx="781">
                        <c:v>-13.455</c:v>
                      </c:pt>
                      <c:pt idx="782">
                        <c:v>-13.461</c:v>
                      </c:pt>
                      <c:pt idx="783">
                        <c:v>-13.529</c:v>
                      </c:pt>
                      <c:pt idx="784">
                        <c:v>-13.573</c:v>
                      </c:pt>
                      <c:pt idx="785">
                        <c:v>-13.37</c:v>
                      </c:pt>
                      <c:pt idx="786">
                        <c:v>-13.398999999999999</c:v>
                      </c:pt>
                      <c:pt idx="787">
                        <c:v>-13.529</c:v>
                      </c:pt>
                      <c:pt idx="788">
                        <c:v>-13.481999999999999</c:v>
                      </c:pt>
                      <c:pt idx="789">
                        <c:v>-13.417</c:v>
                      </c:pt>
                      <c:pt idx="790">
                        <c:v>-13.625999999999999</c:v>
                      </c:pt>
                      <c:pt idx="791">
                        <c:v>-13.398999999999999</c:v>
                      </c:pt>
                      <c:pt idx="792">
                        <c:v>-13.428000000000001</c:v>
                      </c:pt>
                      <c:pt idx="793">
                        <c:v>-13.576000000000001</c:v>
                      </c:pt>
                      <c:pt idx="794">
                        <c:v>-13.526</c:v>
                      </c:pt>
                      <c:pt idx="795">
                        <c:v>-13.481999999999999</c:v>
                      </c:pt>
                      <c:pt idx="796">
                        <c:v>-13.561</c:v>
                      </c:pt>
                      <c:pt idx="797">
                        <c:v>-13.602</c:v>
                      </c:pt>
                      <c:pt idx="798">
                        <c:v>-13.496</c:v>
                      </c:pt>
                      <c:pt idx="799">
                        <c:v>-13.417</c:v>
                      </c:pt>
                      <c:pt idx="800">
                        <c:v>-13.731999999999999</c:v>
                      </c:pt>
                      <c:pt idx="801">
                        <c:v>-13.464</c:v>
                      </c:pt>
                      <c:pt idx="802">
                        <c:v>-13.510999999999999</c:v>
                      </c:pt>
                      <c:pt idx="803">
                        <c:v>-13.529</c:v>
                      </c:pt>
                      <c:pt idx="804">
                        <c:v>-13.634</c:v>
                      </c:pt>
                      <c:pt idx="805">
                        <c:v>-13.471</c:v>
                      </c:pt>
                      <c:pt idx="806">
                        <c:v>-13.823</c:v>
                      </c:pt>
                      <c:pt idx="807">
                        <c:v>-13.75</c:v>
                      </c:pt>
                      <c:pt idx="808">
                        <c:v>-13.499000000000001</c:v>
                      </c:pt>
                      <c:pt idx="809">
                        <c:v>-13.788</c:v>
                      </c:pt>
                      <c:pt idx="810">
                        <c:v>-13.776</c:v>
                      </c:pt>
                      <c:pt idx="811">
                        <c:v>-13.685</c:v>
                      </c:pt>
                      <c:pt idx="812">
                        <c:v>-13.829000000000001</c:v>
                      </c:pt>
                      <c:pt idx="813">
                        <c:v>-13.766999999999999</c:v>
                      </c:pt>
                      <c:pt idx="814">
                        <c:v>-13.723000000000001</c:v>
                      </c:pt>
                      <c:pt idx="815">
                        <c:v>-13.82</c:v>
                      </c:pt>
                      <c:pt idx="816">
                        <c:v>-13.885</c:v>
                      </c:pt>
                      <c:pt idx="817">
                        <c:v>-13.567</c:v>
                      </c:pt>
                      <c:pt idx="818">
                        <c:v>-13.728999999999999</c:v>
                      </c:pt>
                      <c:pt idx="819">
                        <c:v>-13.865</c:v>
                      </c:pt>
                      <c:pt idx="820">
                        <c:v>-13.859</c:v>
                      </c:pt>
                      <c:pt idx="821">
                        <c:v>-13.962</c:v>
                      </c:pt>
                      <c:pt idx="822">
                        <c:v>-13.872999999999999</c:v>
                      </c:pt>
                      <c:pt idx="823">
                        <c:v>-13.835000000000001</c:v>
                      </c:pt>
                      <c:pt idx="824">
                        <c:v>-13.840999999999999</c:v>
                      </c:pt>
                      <c:pt idx="825">
                        <c:v>-13.941000000000001</c:v>
                      </c:pt>
                      <c:pt idx="826">
                        <c:v>-13.723000000000001</c:v>
                      </c:pt>
                      <c:pt idx="827">
                        <c:v>-13.723000000000001</c:v>
                      </c:pt>
                      <c:pt idx="828">
                        <c:v>-14.026999999999999</c:v>
                      </c:pt>
                      <c:pt idx="829">
                        <c:v>-13.978999999999999</c:v>
                      </c:pt>
                      <c:pt idx="830">
                        <c:v>-13.803000000000001</c:v>
                      </c:pt>
                      <c:pt idx="831">
                        <c:v>-13.903</c:v>
                      </c:pt>
                      <c:pt idx="832">
                        <c:v>-13.82</c:v>
                      </c:pt>
                      <c:pt idx="833">
                        <c:v>-13.920999999999999</c:v>
                      </c:pt>
                      <c:pt idx="834">
                        <c:v>-13.894</c:v>
                      </c:pt>
                      <c:pt idx="835">
                        <c:v>-14.021000000000001</c:v>
                      </c:pt>
                      <c:pt idx="836">
                        <c:v>-13.958</c:v>
                      </c:pt>
                      <c:pt idx="837">
                        <c:v>-13.962</c:v>
                      </c:pt>
                      <c:pt idx="838">
                        <c:v>-13.893000000000001</c:v>
                      </c:pt>
                      <c:pt idx="839">
                        <c:v>-14.134</c:v>
                      </c:pt>
                      <c:pt idx="840">
                        <c:v>-14.196999999999999</c:v>
                      </c:pt>
                      <c:pt idx="841">
                        <c:v>-14.087</c:v>
                      </c:pt>
                      <c:pt idx="842">
                        <c:v>-14.093</c:v>
                      </c:pt>
                      <c:pt idx="843">
                        <c:v>-14.044</c:v>
                      </c:pt>
                      <c:pt idx="844">
                        <c:v>-14.058999999999999</c:v>
                      </c:pt>
                      <c:pt idx="845">
                        <c:v>-13.968999999999999</c:v>
                      </c:pt>
                      <c:pt idx="846">
                        <c:v>-13.988</c:v>
                      </c:pt>
                      <c:pt idx="847">
                        <c:v>-13.9</c:v>
                      </c:pt>
                      <c:pt idx="848">
                        <c:v>-13.932</c:v>
                      </c:pt>
                      <c:pt idx="849">
                        <c:v>-14.097</c:v>
                      </c:pt>
                      <c:pt idx="850">
                        <c:v>-14.032999999999999</c:v>
                      </c:pt>
                      <c:pt idx="851">
                        <c:v>-14.086</c:v>
                      </c:pt>
                      <c:pt idx="852">
                        <c:v>-14.103</c:v>
                      </c:pt>
                      <c:pt idx="853">
                        <c:v>-14.090999999999999</c:v>
                      </c:pt>
                      <c:pt idx="854">
                        <c:v>-14.109</c:v>
                      </c:pt>
                      <c:pt idx="855">
                        <c:v>-14.077</c:v>
                      </c:pt>
                      <c:pt idx="856">
                        <c:v>-14.118</c:v>
                      </c:pt>
                      <c:pt idx="857">
                        <c:v>-14.186</c:v>
                      </c:pt>
                      <c:pt idx="858">
                        <c:v>-14.112</c:v>
                      </c:pt>
                      <c:pt idx="859">
                        <c:v>-14.192</c:v>
                      </c:pt>
                      <c:pt idx="860">
                        <c:v>-14.298</c:v>
                      </c:pt>
                      <c:pt idx="861">
                        <c:v>-14.315</c:v>
                      </c:pt>
                      <c:pt idx="862">
                        <c:v>-14.035</c:v>
                      </c:pt>
                      <c:pt idx="863">
                        <c:v>-14.118</c:v>
                      </c:pt>
                      <c:pt idx="864">
                        <c:v>-14.28</c:v>
                      </c:pt>
                      <c:pt idx="865">
                        <c:v>-14.239000000000001</c:v>
                      </c:pt>
                      <c:pt idx="866">
                        <c:v>-14.336</c:v>
                      </c:pt>
                      <c:pt idx="867">
                        <c:v>-14.416</c:v>
                      </c:pt>
                      <c:pt idx="868">
                        <c:v>-14.420999999999999</c:v>
                      </c:pt>
                      <c:pt idx="869">
                        <c:v>-14.268000000000001</c:v>
                      </c:pt>
                      <c:pt idx="870">
                        <c:v>-14.254</c:v>
                      </c:pt>
                      <c:pt idx="871">
                        <c:v>-14.385999999999999</c:v>
                      </c:pt>
                      <c:pt idx="872">
                        <c:v>-14.377000000000001</c:v>
                      </c:pt>
                      <c:pt idx="873">
                        <c:v>-14.279</c:v>
                      </c:pt>
                      <c:pt idx="874">
                        <c:v>-14.164999999999999</c:v>
                      </c:pt>
                      <c:pt idx="875">
                        <c:v>-14.420999999999999</c:v>
                      </c:pt>
                      <c:pt idx="876">
                        <c:v>-14.465999999999999</c:v>
                      </c:pt>
                      <c:pt idx="877">
                        <c:v>-14.462999999999999</c:v>
                      </c:pt>
                      <c:pt idx="878">
                        <c:v>-14.375</c:v>
                      </c:pt>
                      <c:pt idx="879">
                        <c:v>-14.231</c:v>
                      </c:pt>
                      <c:pt idx="880">
                        <c:v>-14.292</c:v>
                      </c:pt>
                      <c:pt idx="881">
                        <c:v>-14.348000000000001</c:v>
                      </c:pt>
                      <c:pt idx="882">
                        <c:v>-14.430999999999999</c:v>
                      </c:pt>
                      <c:pt idx="883">
                        <c:v>-14.505000000000001</c:v>
                      </c:pt>
                      <c:pt idx="884">
                        <c:v>-14.334</c:v>
                      </c:pt>
                      <c:pt idx="885">
                        <c:v>-14.391999999999999</c:v>
                      </c:pt>
                      <c:pt idx="886">
                        <c:v>-14.347</c:v>
                      </c:pt>
                      <c:pt idx="887">
                        <c:v>-14.224</c:v>
                      </c:pt>
                      <c:pt idx="888">
                        <c:v>-14.465999999999999</c:v>
                      </c:pt>
                      <c:pt idx="889">
                        <c:v>-14.436</c:v>
                      </c:pt>
                      <c:pt idx="890">
                        <c:v>-14.382999999999999</c:v>
                      </c:pt>
                      <c:pt idx="891">
                        <c:v>-14.382999999999999</c:v>
                      </c:pt>
                      <c:pt idx="892">
                        <c:v>-14.628</c:v>
                      </c:pt>
                      <c:pt idx="893">
                        <c:v>-14.64</c:v>
                      </c:pt>
                      <c:pt idx="894">
                        <c:v>-14.603999999999999</c:v>
                      </c:pt>
                      <c:pt idx="895">
                        <c:v>-14.625</c:v>
                      </c:pt>
                      <c:pt idx="896">
                        <c:v>-14.500999999999999</c:v>
                      </c:pt>
                      <c:pt idx="897">
                        <c:v>-14.454000000000001</c:v>
                      </c:pt>
                      <c:pt idx="898">
                        <c:v>-14.371</c:v>
                      </c:pt>
                      <c:pt idx="899">
                        <c:v>-14.525</c:v>
                      </c:pt>
                      <c:pt idx="900">
                        <c:v>-14.419</c:v>
                      </c:pt>
                      <c:pt idx="901">
                        <c:v>-14.489000000000001</c:v>
                      </c:pt>
                      <c:pt idx="902">
                        <c:v>-14.577999999999999</c:v>
                      </c:pt>
                      <c:pt idx="903">
                        <c:v>-14.641999999999999</c:v>
                      </c:pt>
                      <c:pt idx="904">
                        <c:v>-14.507</c:v>
                      </c:pt>
                      <c:pt idx="905">
                        <c:v>-14.616</c:v>
                      </c:pt>
                      <c:pt idx="906">
                        <c:v>-14.46</c:v>
                      </c:pt>
                      <c:pt idx="907">
                        <c:v>-14.420999999999999</c:v>
                      </c:pt>
                      <c:pt idx="908">
                        <c:v>-14.74</c:v>
                      </c:pt>
                      <c:pt idx="909">
                        <c:v>-14.548</c:v>
                      </c:pt>
                      <c:pt idx="910">
                        <c:v>-14.728</c:v>
                      </c:pt>
                      <c:pt idx="911">
                        <c:v>-14.581</c:v>
                      </c:pt>
                      <c:pt idx="912">
                        <c:v>-14.595000000000001</c:v>
                      </c:pt>
                      <c:pt idx="913">
                        <c:v>-14.741</c:v>
                      </c:pt>
                      <c:pt idx="914">
                        <c:v>-14.749000000000001</c:v>
                      </c:pt>
                      <c:pt idx="915">
                        <c:v>-14.643000000000001</c:v>
                      </c:pt>
                      <c:pt idx="916">
                        <c:v>-14.624000000000001</c:v>
                      </c:pt>
                      <c:pt idx="917">
                        <c:v>-14.614000000000001</c:v>
                      </c:pt>
                      <c:pt idx="918">
                        <c:v>-14.698</c:v>
                      </c:pt>
                      <c:pt idx="919">
                        <c:v>-14.731999999999999</c:v>
                      </c:pt>
                      <c:pt idx="920">
                        <c:v>-14.605</c:v>
                      </c:pt>
                      <c:pt idx="921">
                        <c:v>-14.76</c:v>
                      </c:pt>
                      <c:pt idx="922">
                        <c:v>-14.678000000000001</c:v>
                      </c:pt>
                      <c:pt idx="923">
                        <c:v>-14.821999999999999</c:v>
                      </c:pt>
                      <c:pt idx="924">
                        <c:v>-14.807</c:v>
                      </c:pt>
                      <c:pt idx="925">
                        <c:v>-14.64</c:v>
                      </c:pt>
                      <c:pt idx="926">
                        <c:v>-14.622</c:v>
                      </c:pt>
                      <c:pt idx="927">
                        <c:v>-14.641999999999999</c:v>
                      </c:pt>
                      <c:pt idx="928">
                        <c:v>-14.872</c:v>
                      </c:pt>
                      <c:pt idx="929">
                        <c:v>-14.816000000000001</c:v>
                      </c:pt>
                      <c:pt idx="930">
                        <c:v>-14.819000000000001</c:v>
                      </c:pt>
                      <c:pt idx="931">
                        <c:v>-14.781000000000001</c:v>
                      </c:pt>
                      <c:pt idx="932">
                        <c:v>-14.914</c:v>
                      </c:pt>
                      <c:pt idx="933">
                        <c:v>-14.843</c:v>
                      </c:pt>
                      <c:pt idx="934">
                        <c:v>-14.875</c:v>
                      </c:pt>
                      <c:pt idx="935">
                        <c:v>-14.972</c:v>
                      </c:pt>
                      <c:pt idx="936">
                        <c:v>-14.893000000000001</c:v>
                      </c:pt>
                      <c:pt idx="937">
                        <c:v>-14.81</c:v>
                      </c:pt>
                      <c:pt idx="938">
                        <c:v>-14.863</c:v>
                      </c:pt>
                      <c:pt idx="939">
                        <c:v>-14.775</c:v>
                      </c:pt>
                      <c:pt idx="940">
                        <c:v>-14.843</c:v>
                      </c:pt>
                      <c:pt idx="941">
                        <c:v>-14.878</c:v>
                      </c:pt>
                      <c:pt idx="942">
                        <c:v>-14.866</c:v>
                      </c:pt>
                      <c:pt idx="943">
                        <c:v>-14.737</c:v>
                      </c:pt>
                      <c:pt idx="944">
                        <c:v>-14.901999999999999</c:v>
                      </c:pt>
                      <c:pt idx="945">
                        <c:v>-14.943</c:v>
                      </c:pt>
                      <c:pt idx="946">
                        <c:v>-14.928000000000001</c:v>
                      </c:pt>
                      <c:pt idx="947">
                        <c:v>-14.936999999999999</c:v>
                      </c:pt>
                      <c:pt idx="948">
                        <c:v>-14.978</c:v>
                      </c:pt>
                      <c:pt idx="949">
                        <c:v>-14.933</c:v>
                      </c:pt>
                      <c:pt idx="950">
                        <c:v>-14.898999999999999</c:v>
                      </c:pt>
                      <c:pt idx="951">
                        <c:v>-14.974</c:v>
                      </c:pt>
                      <c:pt idx="952">
                        <c:v>-15.097</c:v>
                      </c:pt>
                      <c:pt idx="953">
                        <c:v>-14.933999999999999</c:v>
                      </c:pt>
                      <c:pt idx="954">
                        <c:v>-14.938000000000001</c:v>
                      </c:pt>
                      <c:pt idx="955">
                        <c:v>-14.975</c:v>
                      </c:pt>
                      <c:pt idx="956">
                        <c:v>-14.997</c:v>
                      </c:pt>
                      <c:pt idx="957">
                        <c:v>-14.818</c:v>
                      </c:pt>
                      <c:pt idx="958">
                        <c:v>-14.928000000000001</c:v>
                      </c:pt>
                      <c:pt idx="959">
                        <c:v>-15.211</c:v>
                      </c:pt>
                      <c:pt idx="960">
                        <c:v>-15.114000000000001</c:v>
                      </c:pt>
                      <c:pt idx="961">
                        <c:v>-15.026</c:v>
                      </c:pt>
                      <c:pt idx="962">
                        <c:v>-14.993</c:v>
                      </c:pt>
                      <c:pt idx="963">
                        <c:v>-15.037000000000001</c:v>
                      </c:pt>
                      <c:pt idx="964">
                        <c:v>-15.193</c:v>
                      </c:pt>
                      <c:pt idx="965">
                        <c:v>-15.102</c:v>
                      </c:pt>
                      <c:pt idx="966">
                        <c:v>-15.073</c:v>
                      </c:pt>
                      <c:pt idx="967">
                        <c:v>-14.993</c:v>
                      </c:pt>
                      <c:pt idx="968">
                        <c:v>-15.031000000000001</c:v>
                      </c:pt>
                      <c:pt idx="969">
                        <c:v>-15.14</c:v>
                      </c:pt>
                      <c:pt idx="970">
                        <c:v>-15.058</c:v>
                      </c:pt>
                      <c:pt idx="971">
                        <c:v>-15.17</c:v>
                      </c:pt>
                      <c:pt idx="972">
                        <c:v>-15.114000000000001</c:v>
                      </c:pt>
                      <c:pt idx="973">
                        <c:v>-15.282</c:v>
                      </c:pt>
                      <c:pt idx="974">
                        <c:v>-15.146000000000001</c:v>
                      </c:pt>
                      <c:pt idx="975">
                        <c:v>-15.226000000000001</c:v>
                      </c:pt>
                      <c:pt idx="976">
                        <c:v>-15.146000000000001</c:v>
                      </c:pt>
                      <c:pt idx="977">
                        <c:v>-15.255000000000001</c:v>
                      </c:pt>
                      <c:pt idx="978">
                        <c:v>-15.246</c:v>
                      </c:pt>
                      <c:pt idx="979">
                        <c:v>-15.285</c:v>
                      </c:pt>
                      <c:pt idx="980">
                        <c:v>-15.226000000000001</c:v>
                      </c:pt>
                      <c:pt idx="981">
                        <c:v>-15.208</c:v>
                      </c:pt>
                      <c:pt idx="982">
                        <c:v>-15.211</c:v>
                      </c:pt>
                      <c:pt idx="983">
                        <c:v>-15.176</c:v>
                      </c:pt>
                      <c:pt idx="984">
                        <c:v>-15.09</c:v>
                      </c:pt>
                      <c:pt idx="985">
                        <c:v>-15.164</c:v>
                      </c:pt>
                      <c:pt idx="986">
                        <c:v>-15.294</c:v>
                      </c:pt>
                      <c:pt idx="987">
                        <c:v>-15.157999999999999</c:v>
                      </c:pt>
                      <c:pt idx="988">
                        <c:v>-15.188000000000001</c:v>
                      </c:pt>
                      <c:pt idx="989">
                        <c:v>-15.234999999999999</c:v>
                      </c:pt>
                      <c:pt idx="990">
                        <c:v>-15.17</c:v>
                      </c:pt>
                      <c:pt idx="991">
                        <c:v>-15.436999999999999</c:v>
                      </c:pt>
                      <c:pt idx="992">
                        <c:v>-15.361000000000001</c:v>
                      </c:pt>
                      <c:pt idx="993">
                        <c:v>-15.141</c:v>
                      </c:pt>
                      <c:pt idx="994">
                        <c:v>-15.257999999999999</c:v>
                      </c:pt>
                      <c:pt idx="995">
                        <c:v>-15.204000000000001</c:v>
                      </c:pt>
                      <c:pt idx="996">
                        <c:v>-15.228</c:v>
                      </c:pt>
                      <c:pt idx="997">
                        <c:v>-15.289</c:v>
                      </c:pt>
                      <c:pt idx="998">
                        <c:v>-15.161</c:v>
                      </c:pt>
                      <c:pt idx="999">
                        <c:v>-15.185</c:v>
                      </c:pt>
                      <c:pt idx="1000">
                        <c:v>-15.135</c:v>
                      </c:pt>
                      <c:pt idx="1001">
                        <c:v>-15.297000000000001</c:v>
                      </c:pt>
                      <c:pt idx="1002">
                        <c:v>-15.244</c:v>
                      </c:pt>
                      <c:pt idx="1003">
                        <c:v>-15.314</c:v>
                      </c:pt>
                      <c:pt idx="1004">
                        <c:v>-15.446999999999999</c:v>
                      </c:pt>
                      <c:pt idx="1005">
                        <c:v>-15.337999999999999</c:v>
                      </c:pt>
                      <c:pt idx="1006">
                        <c:v>-15.42</c:v>
                      </c:pt>
                      <c:pt idx="1007">
                        <c:v>-15.305</c:v>
                      </c:pt>
                      <c:pt idx="1008">
                        <c:v>-15.291</c:v>
                      </c:pt>
                      <c:pt idx="1009">
                        <c:v>-15.355</c:v>
                      </c:pt>
                      <c:pt idx="1010">
                        <c:v>-15.358000000000001</c:v>
                      </c:pt>
                      <c:pt idx="1011">
                        <c:v>-15.32</c:v>
                      </c:pt>
                      <c:pt idx="1012">
                        <c:v>-15.249000000000001</c:v>
                      </c:pt>
                      <c:pt idx="1013">
                        <c:v>-15.185</c:v>
                      </c:pt>
                      <c:pt idx="1014">
                        <c:v>-15.317</c:v>
                      </c:pt>
                      <c:pt idx="1015">
                        <c:v>-15.263999999999999</c:v>
                      </c:pt>
                      <c:pt idx="1016">
                        <c:v>-15.340999999999999</c:v>
                      </c:pt>
                      <c:pt idx="1017">
                        <c:v>-15.276</c:v>
                      </c:pt>
                      <c:pt idx="1018">
                        <c:v>-15.414</c:v>
                      </c:pt>
                      <c:pt idx="1019">
                        <c:v>-15.285</c:v>
                      </c:pt>
                      <c:pt idx="1020">
                        <c:v>-15.179</c:v>
                      </c:pt>
                      <c:pt idx="1021">
                        <c:v>-15.179</c:v>
                      </c:pt>
                      <c:pt idx="1022">
                        <c:v>-15.202</c:v>
                      </c:pt>
                      <c:pt idx="1023">
                        <c:v>-15.323</c:v>
                      </c:pt>
                      <c:pt idx="1024">
                        <c:v>-15.355</c:v>
                      </c:pt>
                      <c:pt idx="1025">
                        <c:v>-15.234999999999999</c:v>
                      </c:pt>
                      <c:pt idx="1026">
                        <c:v>-15.35</c:v>
                      </c:pt>
                      <c:pt idx="1027">
                        <c:v>-15.409000000000001</c:v>
                      </c:pt>
                      <c:pt idx="1028">
                        <c:v>-15.488</c:v>
                      </c:pt>
                      <c:pt idx="1029">
                        <c:v>-15.37</c:v>
                      </c:pt>
                      <c:pt idx="1030">
                        <c:v>-15.323</c:v>
                      </c:pt>
                      <c:pt idx="1031">
                        <c:v>-15.298</c:v>
                      </c:pt>
                      <c:pt idx="1032">
                        <c:v>-15.331</c:v>
                      </c:pt>
                      <c:pt idx="1033">
                        <c:v>-15.292</c:v>
                      </c:pt>
                      <c:pt idx="1034">
                        <c:v>-15.515000000000001</c:v>
                      </c:pt>
                      <c:pt idx="1035">
                        <c:v>-15.369</c:v>
                      </c:pt>
                      <c:pt idx="1036">
                        <c:v>-15.388</c:v>
                      </c:pt>
                      <c:pt idx="1037">
                        <c:v>-15.262</c:v>
                      </c:pt>
                      <c:pt idx="1038">
                        <c:v>-15.407999999999999</c:v>
                      </c:pt>
                      <c:pt idx="1039">
                        <c:v>-15.302</c:v>
                      </c:pt>
                      <c:pt idx="1040">
                        <c:v>-15.452999999999999</c:v>
                      </c:pt>
                      <c:pt idx="1041">
                        <c:v>-15.41</c:v>
                      </c:pt>
                      <c:pt idx="1042">
                        <c:v>-15.509</c:v>
                      </c:pt>
                      <c:pt idx="1043">
                        <c:v>-15.446999999999999</c:v>
                      </c:pt>
                      <c:pt idx="1044">
                        <c:v>-15.364000000000001</c:v>
                      </c:pt>
                      <c:pt idx="1045">
                        <c:v>-15.456</c:v>
                      </c:pt>
                      <c:pt idx="1046">
                        <c:v>-15.3</c:v>
                      </c:pt>
                      <c:pt idx="1047">
                        <c:v>-15.255000000000001</c:v>
                      </c:pt>
                      <c:pt idx="1048">
                        <c:v>-15.426</c:v>
                      </c:pt>
                      <c:pt idx="1049">
                        <c:v>-15.22</c:v>
                      </c:pt>
                      <c:pt idx="1050">
                        <c:v>-15.305</c:v>
                      </c:pt>
                      <c:pt idx="1051">
                        <c:v>-15.276</c:v>
                      </c:pt>
                      <c:pt idx="1052">
                        <c:v>-15.494</c:v>
                      </c:pt>
                      <c:pt idx="1053">
                        <c:v>-15.252000000000001</c:v>
                      </c:pt>
                      <c:pt idx="1054">
                        <c:v>-15.260999999999999</c:v>
                      </c:pt>
                      <c:pt idx="1055">
                        <c:v>-15.332000000000001</c:v>
                      </c:pt>
                      <c:pt idx="1056">
                        <c:v>-15.308</c:v>
                      </c:pt>
                      <c:pt idx="1057">
                        <c:v>-15.414</c:v>
                      </c:pt>
                      <c:pt idx="1058">
                        <c:v>-15.335000000000001</c:v>
                      </c:pt>
                      <c:pt idx="1059">
                        <c:v>-15.494</c:v>
                      </c:pt>
                      <c:pt idx="1060">
                        <c:v>-15.379</c:v>
                      </c:pt>
                      <c:pt idx="1061">
                        <c:v>-15.397</c:v>
                      </c:pt>
                      <c:pt idx="1062">
                        <c:v>-15.394</c:v>
                      </c:pt>
                      <c:pt idx="1063">
                        <c:v>-15.585000000000001</c:v>
                      </c:pt>
                      <c:pt idx="1064">
                        <c:v>-15.372999999999999</c:v>
                      </c:pt>
                      <c:pt idx="1065">
                        <c:v>-15.423</c:v>
                      </c:pt>
                      <c:pt idx="1066">
                        <c:v>-15.401999999999999</c:v>
                      </c:pt>
                      <c:pt idx="1067">
                        <c:v>-15.269</c:v>
                      </c:pt>
                      <c:pt idx="1068">
                        <c:v>-15.327999999999999</c:v>
                      </c:pt>
                      <c:pt idx="1069">
                        <c:v>-15.420999999999999</c:v>
                      </c:pt>
                      <c:pt idx="1070">
                        <c:v>-15.24</c:v>
                      </c:pt>
                      <c:pt idx="1071">
                        <c:v>-15.234</c:v>
                      </c:pt>
                      <c:pt idx="1072">
                        <c:v>-15.273999999999999</c:v>
                      </c:pt>
                      <c:pt idx="1073">
                        <c:v>-15.257</c:v>
                      </c:pt>
                      <c:pt idx="1074">
                        <c:v>-15.442</c:v>
                      </c:pt>
                      <c:pt idx="1075">
                        <c:v>-15.372</c:v>
                      </c:pt>
                      <c:pt idx="1076">
                        <c:v>-15.231999999999999</c:v>
                      </c:pt>
                      <c:pt idx="1077">
                        <c:v>-15.317</c:v>
                      </c:pt>
                      <c:pt idx="1078">
                        <c:v>-15.456</c:v>
                      </c:pt>
                      <c:pt idx="1079">
                        <c:v>5.4379999999999997</c:v>
                      </c:pt>
                      <c:pt idx="1080">
                        <c:v>9.3079999999999998</c:v>
                      </c:pt>
                      <c:pt idx="1081">
                        <c:v>-0.27600000000000002</c:v>
                      </c:pt>
                      <c:pt idx="1082">
                        <c:v>-8.4469999999999992</c:v>
                      </c:pt>
                      <c:pt idx="1083">
                        <c:v>-10.78</c:v>
                      </c:pt>
                      <c:pt idx="1084">
                        <c:v>-11.837</c:v>
                      </c:pt>
                      <c:pt idx="1085">
                        <c:v>-11.973000000000001</c:v>
                      </c:pt>
                      <c:pt idx="1086">
                        <c:v>-12.179</c:v>
                      </c:pt>
                      <c:pt idx="1087">
                        <c:v>-12.253</c:v>
                      </c:pt>
                      <c:pt idx="1088">
                        <c:v>-12.33</c:v>
                      </c:pt>
                      <c:pt idx="1089">
                        <c:v>-12.603999999999999</c:v>
                      </c:pt>
                      <c:pt idx="1090">
                        <c:v>-12.727</c:v>
                      </c:pt>
                      <c:pt idx="1091">
                        <c:v>-12.904</c:v>
                      </c:pt>
                      <c:pt idx="1092">
                        <c:v>-12.975</c:v>
                      </c:pt>
                      <c:pt idx="1093">
                        <c:v>-13.025</c:v>
                      </c:pt>
                      <c:pt idx="1094">
                        <c:v>-13.249000000000001</c:v>
                      </c:pt>
                      <c:pt idx="1095">
                        <c:v>-13.193</c:v>
                      </c:pt>
                      <c:pt idx="1096">
                        <c:v>-13.314</c:v>
                      </c:pt>
                      <c:pt idx="1097">
                        <c:v>-13.351000000000001</c:v>
                      </c:pt>
                      <c:pt idx="1098">
                        <c:v>-13.499000000000001</c:v>
                      </c:pt>
                      <c:pt idx="1099">
                        <c:v>-13.542999999999999</c:v>
                      </c:pt>
                      <c:pt idx="1100">
                        <c:v>-13.577999999999999</c:v>
                      </c:pt>
                      <c:pt idx="1101">
                        <c:v>-13.641999999999999</c:v>
                      </c:pt>
                      <c:pt idx="1102">
                        <c:v>-13.750999999999999</c:v>
                      </c:pt>
                      <c:pt idx="1103">
                        <c:v>-13.840999999999999</c:v>
                      </c:pt>
                      <c:pt idx="1104">
                        <c:v>-13.936999999999999</c:v>
                      </c:pt>
                      <c:pt idx="1105">
                        <c:v>-13.925000000000001</c:v>
                      </c:pt>
                      <c:pt idx="1106">
                        <c:v>-13.555</c:v>
                      </c:pt>
                      <c:pt idx="1107">
                        <c:v>-12.196999999999999</c:v>
                      </c:pt>
                      <c:pt idx="1108">
                        <c:v>-11.247999999999999</c:v>
                      </c:pt>
                      <c:pt idx="1109">
                        <c:v>-10.682</c:v>
                      </c:pt>
                      <c:pt idx="1110">
                        <c:v>-10.228999999999999</c:v>
                      </c:pt>
                      <c:pt idx="1111">
                        <c:v>-9.7479999999999993</c:v>
                      </c:pt>
                      <c:pt idx="1112">
                        <c:v>-9.2390000000000008</c:v>
                      </c:pt>
                      <c:pt idx="1113">
                        <c:v>-8.952</c:v>
                      </c:pt>
                      <c:pt idx="1114">
                        <c:v>-8.673</c:v>
                      </c:pt>
                      <c:pt idx="1115">
                        <c:v>-8.4529999999999994</c:v>
                      </c:pt>
                      <c:pt idx="1116">
                        <c:v>-8.3190000000000008</c:v>
                      </c:pt>
                      <c:pt idx="1117">
                        <c:v>-8.0809999999999995</c:v>
                      </c:pt>
                      <c:pt idx="1118">
                        <c:v>-7.9450000000000003</c:v>
                      </c:pt>
                      <c:pt idx="1119">
                        <c:v>-7.7480000000000002</c:v>
                      </c:pt>
                      <c:pt idx="1120">
                        <c:v>-7.5970000000000004</c:v>
                      </c:pt>
                      <c:pt idx="1121">
                        <c:v>-7.4950000000000001</c:v>
                      </c:pt>
                      <c:pt idx="1122">
                        <c:v>-7.306</c:v>
                      </c:pt>
                      <c:pt idx="1123">
                        <c:v>-7.1470000000000002</c:v>
                      </c:pt>
                      <c:pt idx="1124">
                        <c:v>-7.0510000000000002</c:v>
                      </c:pt>
                      <c:pt idx="1125">
                        <c:v>-6.95</c:v>
                      </c:pt>
                      <c:pt idx="1126">
                        <c:v>-6.7750000000000004</c:v>
                      </c:pt>
                      <c:pt idx="1127">
                        <c:v>-6.7149999999999999</c:v>
                      </c:pt>
                      <c:pt idx="1128">
                        <c:v>-6.5860000000000003</c:v>
                      </c:pt>
                      <c:pt idx="1129">
                        <c:v>-6.4509999999999996</c:v>
                      </c:pt>
                      <c:pt idx="1130">
                        <c:v>-6.3620000000000001</c:v>
                      </c:pt>
                      <c:pt idx="1131">
                        <c:v>-6.2439999999999998</c:v>
                      </c:pt>
                      <c:pt idx="1132">
                        <c:v>-6.1139999999999999</c:v>
                      </c:pt>
                      <c:pt idx="1133">
                        <c:v>-6.008</c:v>
                      </c:pt>
                      <c:pt idx="1134">
                        <c:v>-5.8769999999999998</c:v>
                      </c:pt>
                      <c:pt idx="1135">
                        <c:v>-5.7439999999999998</c:v>
                      </c:pt>
                      <c:pt idx="1136">
                        <c:v>-5.7050000000000001</c:v>
                      </c:pt>
                      <c:pt idx="1137">
                        <c:v>-5.5970000000000004</c:v>
                      </c:pt>
                      <c:pt idx="1138">
                        <c:v>-5.4610000000000003</c:v>
                      </c:pt>
                      <c:pt idx="1139">
                        <c:v>4.7249999999999996</c:v>
                      </c:pt>
                      <c:pt idx="1140">
                        <c:v>10.257999999999999</c:v>
                      </c:pt>
                      <c:pt idx="1141">
                        <c:v>12.176</c:v>
                      </c:pt>
                      <c:pt idx="1142">
                        <c:v>8.5280000000000005</c:v>
                      </c:pt>
                      <c:pt idx="1143">
                        <c:v>5.0359999999999996</c:v>
                      </c:pt>
                      <c:pt idx="1144">
                        <c:v>2.4500000000000002</c:v>
                      </c:pt>
                      <c:pt idx="1145">
                        <c:v>0.56999999999999995</c:v>
                      </c:pt>
                      <c:pt idx="1146">
                        <c:v>-0.5</c:v>
                      </c:pt>
                      <c:pt idx="1147">
                        <c:v>-1.1339999999999999</c:v>
                      </c:pt>
                      <c:pt idx="1148">
                        <c:v>-1.49</c:v>
                      </c:pt>
                      <c:pt idx="1149">
                        <c:v>-1.6850000000000001</c:v>
                      </c:pt>
                      <c:pt idx="1150">
                        <c:v>-1.8859999999999999</c:v>
                      </c:pt>
                      <c:pt idx="1151">
                        <c:v>-2.0579999999999998</c:v>
                      </c:pt>
                      <c:pt idx="1152">
                        <c:v>-2.0350000000000001</c:v>
                      </c:pt>
                      <c:pt idx="1153">
                        <c:v>-2.1059999999999999</c:v>
                      </c:pt>
                      <c:pt idx="1154">
                        <c:v>-2.0379999999999998</c:v>
                      </c:pt>
                      <c:pt idx="1155">
                        <c:v>-2.0230000000000001</c:v>
                      </c:pt>
                      <c:pt idx="1156">
                        <c:v>-2.089</c:v>
                      </c:pt>
                      <c:pt idx="1157">
                        <c:v>-3.7839999999999998</c:v>
                      </c:pt>
                      <c:pt idx="1158">
                        <c:v>-4.2080000000000002</c:v>
                      </c:pt>
                      <c:pt idx="1159">
                        <c:v>-4.6109999999999998</c:v>
                      </c:pt>
                      <c:pt idx="1160">
                        <c:v>-4.859</c:v>
                      </c:pt>
                      <c:pt idx="1161">
                        <c:v>-5.165</c:v>
                      </c:pt>
                      <c:pt idx="1162">
                        <c:v>-5.4470000000000001</c:v>
                      </c:pt>
                      <c:pt idx="1163">
                        <c:v>-5.73</c:v>
                      </c:pt>
                      <c:pt idx="1164">
                        <c:v>-5.984</c:v>
                      </c:pt>
                      <c:pt idx="1165">
                        <c:v>-6.2830000000000004</c:v>
                      </c:pt>
                      <c:pt idx="1166">
                        <c:v>-6.4950000000000001</c:v>
                      </c:pt>
                      <c:pt idx="1167">
                        <c:v>-6.8259999999999996</c:v>
                      </c:pt>
                      <c:pt idx="1168">
                        <c:v>-7.1950000000000003</c:v>
                      </c:pt>
                      <c:pt idx="1169">
                        <c:v>-7.3140000000000001</c:v>
                      </c:pt>
                      <c:pt idx="1170">
                        <c:v>-7.601</c:v>
                      </c:pt>
                      <c:pt idx="1171">
                        <c:v>-7.8479999999999999</c:v>
                      </c:pt>
                      <c:pt idx="1172">
                        <c:v>-8.0359999999999996</c:v>
                      </c:pt>
                      <c:pt idx="1173">
                        <c:v>-8.2070000000000007</c:v>
                      </c:pt>
                      <c:pt idx="1174">
                        <c:v>-8.36</c:v>
                      </c:pt>
                      <c:pt idx="1175">
                        <c:v>-8.7110000000000003</c:v>
                      </c:pt>
                      <c:pt idx="1176">
                        <c:v>-8.8239999999999998</c:v>
                      </c:pt>
                      <c:pt idx="1177">
                        <c:v>-9.0069999999999997</c:v>
                      </c:pt>
                      <c:pt idx="1178">
                        <c:v>-9.1349999999999998</c:v>
                      </c:pt>
                      <c:pt idx="1179">
                        <c:v>-9.3439999999999994</c:v>
                      </c:pt>
                      <c:pt idx="1180">
                        <c:v>-9.5510000000000002</c:v>
                      </c:pt>
                      <c:pt idx="1181">
                        <c:v>-9.6609999999999996</c:v>
                      </c:pt>
                      <c:pt idx="1182">
                        <c:v>-9.8879999999999999</c:v>
                      </c:pt>
                      <c:pt idx="1183">
                        <c:v>-9.9529999999999994</c:v>
                      </c:pt>
                      <c:pt idx="1184">
                        <c:v>-10.105</c:v>
                      </c:pt>
                      <c:pt idx="1185">
                        <c:v>-10.164</c:v>
                      </c:pt>
                      <c:pt idx="1186">
                        <c:v>-10.352</c:v>
                      </c:pt>
                      <c:pt idx="1187">
                        <c:v>-10.510999999999999</c:v>
                      </c:pt>
                      <c:pt idx="1188">
                        <c:v>-10.679</c:v>
                      </c:pt>
                      <c:pt idx="1189">
                        <c:v>-10.874000000000001</c:v>
                      </c:pt>
                      <c:pt idx="1190">
                        <c:v>-11.000999999999999</c:v>
                      </c:pt>
                      <c:pt idx="1191">
                        <c:v>-11.135999999999999</c:v>
                      </c:pt>
                      <c:pt idx="1192">
                        <c:v>-11.275</c:v>
                      </c:pt>
                      <c:pt idx="1193">
                        <c:v>-11.448</c:v>
                      </c:pt>
                      <c:pt idx="1194">
                        <c:v>-11.443</c:v>
                      </c:pt>
                      <c:pt idx="1195">
                        <c:v>-11.513</c:v>
                      </c:pt>
                      <c:pt idx="1196">
                        <c:v>-11.599</c:v>
                      </c:pt>
                      <c:pt idx="1197">
                        <c:v>6.7329999999999997</c:v>
                      </c:pt>
                      <c:pt idx="1198">
                        <c:v>10.086</c:v>
                      </c:pt>
                      <c:pt idx="1199">
                        <c:v>0.55300000000000005</c:v>
                      </c:pt>
                      <c:pt idx="1200">
                        <c:v>-6.2149999999999999</c:v>
                      </c:pt>
                      <c:pt idx="1201">
                        <c:v>-8.2639999999999993</c:v>
                      </c:pt>
                      <c:pt idx="1202">
                        <c:v>-8.8650000000000002</c:v>
                      </c:pt>
                      <c:pt idx="1203">
                        <c:v>-9.0690000000000008</c:v>
                      </c:pt>
                      <c:pt idx="1204">
                        <c:v>-9.3330000000000002</c:v>
                      </c:pt>
                      <c:pt idx="1205">
                        <c:v>-9.3369999999999997</c:v>
                      </c:pt>
                      <c:pt idx="1206">
                        <c:v>-9.6129999999999995</c:v>
                      </c:pt>
                      <c:pt idx="1207">
                        <c:v>-9.8130000000000006</c:v>
                      </c:pt>
                      <c:pt idx="1208">
                        <c:v>-9.923</c:v>
                      </c:pt>
                      <c:pt idx="1209">
                        <c:v>-10.201000000000001</c:v>
                      </c:pt>
                      <c:pt idx="1210">
                        <c:v>-10.38</c:v>
                      </c:pt>
                      <c:pt idx="1211">
                        <c:v>-10.442</c:v>
                      </c:pt>
                      <c:pt idx="1212">
                        <c:v>-10.657</c:v>
                      </c:pt>
                      <c:pt idx="1213">
                        <c:v>-10.787000000000001</c:v>
                      </c:pt>
                      <c:pt idx="1214">
                        <c:v>-10.925000000000001</c:v>
                      </c:pt>
                      <c:pt idx="1215">
                        <c:v>-11.228999999999999</c:v>
                      </c:pt>
                      <c:pt idx="1216">
                        <c:v>-11.297000000000001</c:v>
                      </c:pt>
                      <c:pt idx="1217">
                        <c:v>-11.196</c:v>
                      </c:pt>
                      <c:pt idx="1218">
                        <c:v>-11.428000000000001</c:v>
                      </c:pt>
                      <c:pt idx="1219">
                        <c:v>-11.433</c:v>
                      </c:pt>
                      <c:pt idx="1220">
                        <c:v>-11.733000000000001</c:v>
                      </c:pt>
                      <c:pt idx="1221">
                        <c:v>-11.916</c:v>
                      </c:pt>
                      <c:pt idx="1222">
                        <c:v>-11.971</c:v>
                      </c:pt>
                      <c:pt idx="1223">
                        <c:v>-11.98</c:v>
                      </c:pt>
                      <c:pt idx="1224">
                        <c:v>-12.211</c:v>
                      </c:pt>
                      <c:pt idx="1225">
                        <c:v>-12.236000000000001</c:v>
                      </c:pt>
                      <c:pt idx="1226">
                        <c:v>-12.391</c:v>
                      </c:pt>
                      <c:pt idx="1227">
                        <c:v>-12.432</c:v>
                      </c:pt>
                      <c:pt idx="1228">
                        <c:v>-12.503</c:v>
                      </c:pt>
                      <c:pt idx="1229">
                        <c:v>-12.484999999999999</c:v>
                      </c:pt>
                      <c:pt idx="1230">
                        <c:v>-12.555999999999999</c:v>
                      </c:pt>
                      <c:pt idx="1231">
                        <c:v>-12.597</c:v>
                      </c:pt>
                      <c:pt idx="1232">
                        <c:v>-12.621</c:v>
                      </c:pt>
                      <c:pt idx="1233">
                        <c:v>-12.818</c:v>
                      </c:pt>
                      <c:pt idx="1234">
                        <c:v>-12.824</c:v>
                      </c:pt>
                      <c:pt idx="1235">
                        <c:v>-12.798</c:v>
                      </c:pt>
                      <c:pt idx="1236">
                        <c:v>-12.88</c:v>
                      </c:pt>
                      <c:pt idx="1237">
                        <c:v>-13.148</c:v>
                      </c:pt>
                      <c:pt idx="1238">
                        <c:v>-13.11</c:v>
                      </c:pt>
                      <c:pt idx="1239">
                        <c:v>-13.16</c:v>
                      </c:pt>
                      <c:pt idx="1240">
                        <c:v>-13.302</c:v>
                      </c:pt>
                      <c:pt idx="1241">
                        <c:v>-13.204000000000001</c:v>
                      </c:pt>
                      <c:pt idx="1242">
                        <c:v>-13.324999999999999</c:v>
                      </c:pt>
                      <c:pt idx="1243">
                        <c:v>-13.327999999999999</c:v>
                      </c:pt>
                      <c:pt idx="1244">
                        <c:v>-13.358000000000001</c:v>
                      </c:pt>
                      <c:pt idx="1245">
                        <c:v>-13.37</c:v>
                      </c:pt>
                      <c:pt idx="1246">
                        <c:v>-13.369</c:v>
                      </c:pt>
                      <c:pt idx="1247">
                        <c:v>-13.38</c:v>
                      </c:pt>
                      <c:pt idx="1248">
                        <c:v>-13.632</c:v>
                      </c:pt>
                      <c:pt idx="1249">
                        <c:v>-13.548999999999999</c:v>
                      </c:pt>
                      <c:pt idx="1250">
                        <c:v>-13.648999999999999</c:v>
                      </c:pt>
                      <c:pt idx="1251">
                        <c:v>-13.677</c:v>
                      </c:pt>
                      <c:pt idx="1252">
                        <c:v>-13.782</c:v>
                      </c:pt>
                      <c:pt idx="1253">
                        <c:v>-13.798</c:v>
                      </c:pt>
                      <c:pt idx="1254">
                        <c:v>-13.701000000000001</c:v>
                      </c:pt>
                      <c:pt idx="1255">
                        <c:v>-13.833</c:v>
                      </c:pt>
                      <c:pt idx="1256">
                        <c:v>-6.2370000000000001</c:v>
                      </c:pt>
                      <c:pt idx="1257">
                        <c:v>8.1340000000000003</c:v>
                      </c:pt>
                      <c:pt idx="1258">
                        <c:v>7.7519999999999998</c:v>
                      </c:pt>
                      <c:pt idx="1259">
                        <c:v>-4.8940000000000001</c:v>
                      </c:pt>
                      <c:pt idx="1260">
                        <c:v>-9.2810000000000006</c:v>
                      </c:pt>
                      <c:pt idx="1261">
                        <c:v>-10.353999999999999</c:v>
                      </c:pt>
                      <c:pt idx="1262">
                        <c:v>-10.784000000000001</c:v>
                      </c:pt>
                      <c:pt idx="1263">
                        <c:v>-10.981</c:v>
                      </c:pt>
                      <c:pt idx="1264">
                        <c:v>-11.129</c:v>
                      </c:pt>
                      <c:pt idx="1265">
                        <c:v>-11.332000000000001</c:v>
                      </c:pt>
                      <c:pt idx="1266">
                        <c:v>-11.412000000000001</c:v>
                      </c:pt>
                      <c:pt idx="1267">
                        <c:v>-11.581</c:v>
                      </c:pt>
                      <c:pt idx="1268">
                        <c:v>-11.614000000000001</c:v>
                      </c:pt>
                      <c:pt idx="1269">
                        <c:v>-11.731</c:v>
                      </c:pt>
                      <c:pt idx="1270">
                        <c:v>-11.930999999999999</c:v>
                      </c:pt>
                      <c:pt idx="1271">
                        <c:v>-12.073</c:v>
                      </c:pt>
                      <c:pt idx="1272">
                        <c:v>-12.048999999999999</c:v>
                      </c:pt>
                      <c:pt idx="1273">
                        <c:v>-12.303000000000001</c:v>
                      </c:pt>
                      <c:pt idx="1274">
                        <c:v>-12.484999999999999</c:v>
                      </c:pt>
                      <c:pt idx="1275">
                        <c:v>-12.558999999999999</c:v>
                      </c:pt>
                      <c:pt idx="1276">
                        <c:v>-12.528</c:v>
                      </c:pt>
                      <c:pt idx="1277">
                        <c:v>-12.63</c:v>
                      </c:pt>
                      <c:pt idx="1278">
                        <c:v>-12.765000000000001</c:v>
                      </c:pt>
                      <c:pt idx="1279">
                        <c:v>-12.948</c:v>
                      </c:pt>
                      <c:pt idx="1280">
                        <c:v>-12.951000000000001</c:v>
                      </c:pt>
                      <c:pt idx="1281">
                        <c:v>-13.000999999999999</c:v>
                      </c:pt>
                      <c:pt idx="1282">
                        <c:v>-13.113</c:v>
                      </c:pt>
                      <c:pt idx="1283">
                        <c:v>-13.366</c:v>
                      </c:pt>
                      <c:pt idx="1284">
                        <c:v>-13.375</c:v>
                      </c:pt>
                      <c:pt idx="1285">
                        <c:v>-13.331</c:v>
                      </c:pt>
                      <c:pt idx="1286">
                        <c:v>-13.39</c:v>
                      </c:pt>
                      <c:pt idx="1287">
                        <c:v>-13.59</c:v>
                      </c:pt>
                      <c:pt idx="1288">
                        <c:v>-13.667</c:v>
                      </c:pt>
                      <c:pt idx="1289">
                        <c:v>-13.558</c:v>
                      </c:pt>
                      <c:pt idx="1290">
                        <c:v>-13.682</c:v>
                      </c:pt>
                      <c:pt idx="1291">
                        <c:v>-13.702</c:v>
                      </c:pt>
                      <c:pt idx="1292">
                        <c:v>-13.829000000000001</c:v>
                      </c:pt>
                      <c:pt idx="1293">
                        <c:v>-13.967000000000001</c:v>
                      </c:pt>
                      <c:pt idx="1294">
                        <c:v>-13.904999999999999</c:v>
                      </c:pt>
                      <c:pt idx="1295">
                        <c:v>-13.97</c:v>
                      </c:pt>
                      <c:pt idx="1296">
                        <c:v>-14.167999999999999</c:v>
                      </c:pt>
                      <c:pt idx="1297">
                        <c:v>-14.003</c:v>
                      </c:pt>
                      <c:pt idx="1298">
                        <c:v>-14.1</c:v>
                      </c:pt>
                      <c:pt idx="1299">
                        <c:v>-14.196999999999999</c:v>
                      </c:pt>
                      <c:pt idx="1300">
                        <c:v>-14.156000000000001</c:v>
                      </c:pt>
                      <c:pt idx="1301">
                        <c:v>-13.97</c:v>
                      </c:pt>
                      <c:pt idx="1302">
                        <c:v>-14.121</c:v>
                      </c:pt>
                      <c:pt idx="1303">
                        <c:v>-14.118</c:v>
                      </c:pt>
                      <c:pt idx="1304">
                        <c:v>-14.206</c:v>
                      </c:pt>
                      <c:pt idx="1305">
                        <c:v>-14.196999999999999</c:v>
                      </c:pt>
                      <c:pt idx="1306">
                        <c:v>-14.286</c:v>
                      </c:pt>
                      <c:pt idx="1307">
                        <c:v>-14.356</c:v>
                      </c:pt>
                      <c:pt idx="1308">
                        <c:v>-14.53</c:v>
                      </c:pt>
                      <c:pt idx="1309">
                        <c:v>-14.494999999999999</c:v>
                      </c:pt>
                      <c:pt idx="1310">
                        <c:v>-14.489000000000001</c:v>
                      </c:pt>
                      <c:pt idx="1311">
                        <c:v>-14.494999999999999</c:v>
                      </c:pt>
                      <c:pt idx="1312">
                        <c:v>-14.423999999999999</c:v>
                      </c:pt>
                      <c:pt idx="1313">
                        <c:v>-14.563000000000001</c:v>
                      </c:pt>
                      <c:pt idx="1314">
                        <c:v>-14.654</c:v>
                      </c:pt>
                      <c:pt idx="1315">
                        <c:v>-14.686</c:v>
                      </c:pt>
                      <c:pt idx="1316">
                        <c:v>3.5830000000000002</c:v>
                      </c:pt>
                      <c:pt idx="1317">
                        <c:v>8.0960000000000001</c:v>
                      </c:pt>
                      <c:pt idx="1318">
                        <c:v>0.49</c:v>
                      </c:pt>
                      <c:pt idx="1319">
                        <c:v>-7.7409999999999997</c:v>
                      </c:pt>
                      <c:pt idx="1320">
                        <c:v>-10.458</c:v>
                      </c:pt>
                      <c:pt idx="1321">
                        <c:v>-11.289</c:v>
                      </c:pt>
                      <c:pt idx="1322">
                        <c:v>-11.516</c:v>
                      </c:pt>
                      <c:pt idx="1323">
                        <c:v>-11.59</c:v>
                      </c:pt>
                      <c:pt idx="1324">
                        <c:v>-11.949</c:v>
                      </c:pt>
                      <c:pt idx="1325">
                        <c:v>-12.029</c:v>
                      </c:pt>
                      <c:pt idx="1326">
                        <c:v>-11.97</c:v>
                      </c:pt>
                      <c:pt idx="1327">
                        <c:v>-12.202</c:v>
                      </c:pt>
                      <c:pt idx="1328">
                        <c:v>-12.303000000000001</c:v>
                      </c:pt>
                      <c:pt idx="1329">
                        <c:v>-12.412000000000001</c:v>
                      </c:pt>
                      <c:pt idx="1330">
                        <c:v>-12.568</c:v>
                      </c:pt>
                      <c:pt idx="1331">
                        <c:v>-12.724</c:v>
                      </c:pt>
                      <c:pt idx="1332">
                        <c:v>-12.868</c:v>
                      </c:pt>
                      <c:pt idx="1333">
                        <c:v>-12.93</c:v>
                      </c:pt>
                      <c:pt idx="1334">
                        <c:v>-12.96</c:v>
                      </c:pt>
                      <c:pt idx="1335">
                        <c:v>-13.172000000000001</c:v>
                      </c:pt>
                      <c:pt idx="1336">
                        <c:v>-13.21</c:v>
                      </c:pt>
                      <c:pt idx="1337">
                        <c:v>-13.254</c:v>
                      </c:pt>
                      <c:pt idx="1338">
                        <c:v>-13.275</c:v>
                      </c:pt>
                      <c:pt idx="1339">
                        <c:v>-13.465999999999999</c:v>
                      </c:pt>
                      <c:pt idx="1340">
                        <c:v>-13.487</c:v>
                      </c:pt>
                      <c:pt idx="1341">
                        <c:v>-13.542999999999999</c:v>
                      </c:pt>
                      <c:pt idx="1342">
                        <c:v>-13.664</c:v>
                      </c:pt>
                      <c:pt idx="1343">
                        <c:v>-13.654999999999999</c:v>
                      </c:pt>
                      <c:pt idx="1344">
                        <c:v>-13.823</c:v>
                      </c:pt>
                      <c:pt idx="1345">
                        <c:v>-13.85</c:v>
                      </c:pt>
                      <c:pt idx="1346">
                        <c:v>-13.872999999999999</c:v>
                      </c:pt>
                      <c:pt idx="1347">
                        <c:v>-13.917</c:v>
                      </c:pt>
                      <c:pt idx="1348">
                        <c:v>-14.085000000000001</c:v>
                      </c:pt>
                      <c:pt idx="1349">
                        <c:v>-14.103</c:v>
                      </c:pt>
                      <c:pt idx="1350">
                        <c:v>-14.256</c:v>
                      </c:pt>
                      <c:pt idx="1351">
                        <c:v>-14.118</c:v>
                      </c:pt>
                      <c:pt idx="1352">
                        <c:v>-14.276999999999999</c:v>
                      </c:pt>
                      <c:pt idx="1353">
                        <c:v>-14.345000000000001</c:v>
                      </c:pt>
                      <c:pt idx="1354">
                        <c:v>-14.368</c:v>
                      </c:pt>
                      <c:pt idx="1355">
                        <c:v>-14.403</c:v>
                      </c:pt>
                      <c:pt idx="1356">
                        <c:v>-14.385999999999999</c:v>
                      </c:pt>
                      <c:pt idx="1357">
                        <c:v>-14.433</c:v>
                      </c:pt>
                      <c:pt idx="1358">
                        <c:v>-14.417999999999999</c:v>
                      </c:pt>
                      <c:pt idx="1359">
                        <c:v>-14.477</c:v>
                      </c:pt>
                      <c:pt idx="1360">
                        <c:v>-14.632999999999999</c:v>
                      </c:pt>
                      <c:pt idx="1361">
                        <c:v>-14.619</c:v>
                      </c:pt>
                      <c:pt idx="1362">
                        <c:v>-14.595000000000001</c:v>
                      </c:pt>
                      <c:pt idx="1363">
                        <c:v>-14.66</c:v>
                      </c:pt>
                      <c:pt idx="1364">
                        <c:v>-14.539</c:v>
                      </c:pt>
                      <c:pt idx="1365">
                        <c:v>-14.692</c:v>
                      </c:pt>
                      <c:pt idx="1366">
                        <c:v>-14.53</c:v>
                      </c:pt>
                      <c:pt idx="1367">
                        <c:v>-14.704000000000001</c:v>
                      </c:pt>
                      <c:pt idx="1368">
                        <c:v>-14.769</c:v>
                      </c:pt>
                      <c:pt idx="1369">
                        <c:v>-14.853999999999999</c:v>
                      </c:pt>
                      <c:pt idx="1370">
                        <c:v>-14.692</c:v>
                      </c:pt>
                      <c:pt idx="1371">
                        <c:v>-14.893000000000001</c:v>
                      </c:pt>
                      <c:pt idx="1372">
                        <c:v>-14.904</c:v>
                      </c:pt>
                      <c:pt idx="1373">
                        <c:v>-14.928000000000001</c:v>
                      </c:pt>
                      <c:pt idx="1374">
                        <c:v>-14.819000000000001</c:v>
                      </c:pt>
                      <c:pt idx="1375">
                        <c:v>-14.733000000000001</c:v>
                      </c:pt>
                      <c:pt idx="1376">
                        <c:v>-9.5679999999999996</c:v>
                      </c:pt>
                      <c:pt idx="1377">
                        <c:v>6.5780000000000003</c:v>
                      </c:pt>
                      <c:pt idx="1378">
                        <c:v>8.282</c:v>
                      </c:pt>
                      <c:pt idx="1379">
                        <c:v>-4.9820000000000002</c:v>
                      </c:pt>
                      <c:pt idx="1380">
                        <c:v>-9.7159999999999993</c:v>
                      </c:pt>
                      <c:pt idx="1381">
                        <c:v>-11.26</c:v>
                      </c:pt>
                      <c:pt idx="1382">
                        <c:v>-11.702</c:v>
                      </c:pt>
                      <c:pt idx="1383">
                        <c:v>-12.04</c:v>
                      </c:pt>
                      <c:pt idx="1384">
                        <c:v>-12.148999999999999</c:v>
                      </c:pt>
                      <c:pt idx="1385">
                        <c:v>-12.255000000000001</c:v>
                      </c:pt>
                      <c:pt idx="1386">
                        <c:v>-12.438000000000001</c:v>
                      </c:pt>
                      <c:pt idx="1387">
                        <c:v>-12.535</c:v>
                      </c:pt>
                      <c:pt idx="1388">
                        <c:v>-12.558999999999999</c:v>
                      </c:pt>
                      <c:pt idx="1389">
                        <c:v>-12.686</c:v>
                      </c:pt>
                      <c:pt idx="1390">
                        <c:v>-12.83</c:v>
                      </c:pt>
                      <c:pt idx="1391">
                        <c:v>-12.951000000000001</c:v>
                      </c:pt>
                      <c:pt idx="1392">
                        <c:v>-13.026999999999999</c:v>
                      </c:pt>
                      <c:pt idx="1393">
                        <c:v>-13.269</c:v>
                      </c:pt>
                      <c:pt idx="1394">
                        <c:v>-13.246</c:v>
                      </c:pt>
                      <c:pt idx="1395">
                        <c:v>-13.163</c:v>
                      </c:pt>
                      <c:pt idx="1396">
                        <c:v>-13.313000000000001</c:v>
                      </c:pt>
                      <c:pt idx="1397">
                        <c:v>-13.29</c:v>
                      </c:pt>
                      <c:pt idx="1398">
                        <c:v>-13.287000000000001</c:v>
                      </c:pt>
                      <c:pt idx="1399">
                        <c:v>-13.502000000000001</c:v>
                      </c:pt>
                      <c:pt idx="1400">
                        <c:v>-13.673</c:v>
                      </c:pt>
                      <c:pt idx="1401">
                        <c:v>-13.693</c:v>
                      </c:pt>
                      <c:pt idx="1402">
                        <c:v>-13.631</c:v>
                      </c:pt>
                      <c:pt idx="1403">
                        <c:v>-13.791</c:v>
                      </c:pt>
                      <c:pt idx="1404">
                        <c:v>-13.935</c:v>
                      </c:pt>
                      <c:pt idx="1405">
                        <c:v>-14.044</c:v>
                      </c:pt>
                      <c:pt idx="1406">
                        <c:v>-14.029</c:v>
                      </c:pt>
                      <c:pt idx="1407">
                        <c:v>-14.087999999999999</c:v>
                      </c:pt>
                      <c:pt idx="1408">
                        <c:v>-14.2</c:v>
                      </c:pt>
                      <c:pt idx="1409">
                        <c:v>-14.273999999999999</c:v>
                      </c:pt>
                      <c:pt idx="1410">
                        <c:v>-14.178000000000001</c:v>
                      </c:pt>
                      <c:pt idx="1411">
                        <c:v>-14.2</c:v>
                      </c:pt>
                      <c:pt idx="1412">
                        <c:v>-14.241</c:v>
                      </c:pt>
                      <c:pt idx="1413">
                        <c:v>-14.253</c:v>
                      </c:pt>
                      <c:pt idx="1414">
                        <c:v>-14.497999999999999</c:v>
                      </c:pt>
                      <c:pt idx="1415">
                        <c:v>-14.451000000000001</c:v>
                      </c:pt>
                      <c:pt idx="1416">
                        <c:v>-14.601000000000001</c:v>
                      </c:pt>
                      <c:pt idx="1417">
                        <c:v>-14.477</c:v>
                      </c:pt>
                      <c:pt idx="1418">
                        <c:v>-14.526999999999999</c:v>
                      </c:pt>
                      <c:pt idx="1419">
                        <c:v>-14.523999999999999</c:v>
                      </c:pt>
                      <c:pt idx="1420">
                        <c:v>-14.661</c:v>
                      </c:pt>
                      <c:pt idx="1421">
                        <c:v>-14.635</c:v>
                      </c:pt>
                      <c:pt idx="1422">
                        <c:v>-14.666</c:v>
                      </c:pt>
                      <c:pt idx="1423">
                        <c:v>-14.749000000000001</c:v>
                      </c:pt>
                      <c:pt idx="1424">
                        <c:v>-14.675000000000001</c:v>
                      </c:pt>
                      <c:pt idx="1425">
                        <c:v>-14.715999999999999</c:v>
                      </c:pt>
                      <c:pt idx="1426">
                        <c:v>-14.784000000000001</c:v>
                      </c:pt>
                      <c:pt idx="1427">
                        <c:v>-14.77</c:v>
                      </c:pt>
                      <c:pt idx="1428">
                        <c:v>-14.718</c:v>
                      </c:pt>
                      <c:pt idx="1429">
                        <c:v>-14.756</c:v>
                      </c:pt>
                      <c:pt idx="1430">
                        <c:v>-14.74</c:v>
                      </c:pt>
                      <c:pt idx="1431">
                        <c:v>-14.756</c:v>
                      </c:pt>
                      <c:pt idx="1432">
                        <c:v>-14.954000000000001</c:v>
                      </c:pt>
                      <c:pt idx="1433">
                        <c:v>-14.929</c:v>
                      </c:pt>
                      <c:pt idx="1434">
                        <c:v>-14.82</c:v>
                      </c:pt>
                      <c:pt idx="1435">
                        <c:v>-14.817</c:v>
                      </c:pt>
                      <c:pt idx="1436">
                        <c:v>-14.823</c:v>
                      </c:pt>
                      <c:pt idx="1437">
                        <c:v>-14.766999999999999</c:v>
                      </c:pt>
                      <c:pt idx="1438">
                        <c:v>-14.832000000000001</c:v>
                      </c:pt>
                      <c:pt idx="1439">
                        <c:v>-14.909000000000001</c:v>
                      </c:pt>
                      <c:pt idx="1440">
                        <c:v>-14.785</c:v>
                      </c:pt>
                      <c:pt idx="1441">
                        <c:v>-14.888</c:v>
                      </c:pt>
                      <c:pt idx="1442">
                        <c:v>-14.888</c:v>
                      </c:pt>
                      <c:pt idx="1443">
                        <c:v>-14.9</c:v>
                      </c:pt>
                      <c:pt idx="1444">
                        <c:v>-14.938000000000001</c:v>
                      </c:pt>
                      <c:pt idx="1445">
                        <c:v>-14.882</c:v>
                      </c:pt>
                      <c:pt idx="1446">
                        <c:v>-14.938000000000001</c:v>
                      </c:pt>
                      <c:pt idx="1447">
                        <c:v>-14.965</c:v>
                      </c:pt>
                      <c:pt idx="1448">
                        <c:v>-14.95</c:v>
                      </c:pt>
                      <c:pt idx="1449">
                        <c:v>-14.914999999999999</c:v>
                      </c:pt>
                      <c:pt idx="1450">
                        <c:v>-15.002000000000001</c:v>
                      </c:pt>
                      <c:pt idx="1451">
                        <c:v>-14.882999999999999</c:v>
                      </c:pt>
                      <c:pt idx="1452">
                        <c:v>-14.923</c:v>
                      </c:pt>
                      <c:pt idx="1453">
                        <c:v>-15.071</c:v>
                      </c:pt>
                      <c:pt idx="1454">
                        <c:v>-15.012</c:v>
                      </c:pt>
                      <c:pt idx="1455">
                        <c:v>-15.084</c:v>
                      </c:pt>
                      <c:pt idx="1456">
                        <c:v>-15.263999999999999</c:v>
                      </c:pt>
                      <c:pt idx="1457">
                        <c:v>-15.151999999999999</c:v>
                      </c:pt>
                      <c:pt idx="1458">
                        <c:v>-15.034000000000001</c:v>
                      </c:pt>
                      <c:pt idx="1459">
                        <c:v>-15.131</c:v>
                      </c:pt>
                      <c:pt idx="1460">
                        <c:v>-15.169</c:v>
                      </c:pt>
                      <c:pt idx="1461">
                        <c:v>-15.252000000000001</c:v>
                      </c:pt>
                      <c:pt idx="1462">
                        <c:v>-15.19</c:v>
                      </c:pt>
                      <c:pt idx="1463">
                        <c:v>-15.169</c:v>
                      </c:pt>
                      <c:pt idx="1464">
                        <c:v>-15.119</c:v>
                      </c:pt>
                      <c:pt idx="1465">
                        <c:v>-15.346</c:v>
                      </c:pt>
                      <c:pt idx="1466">
                        <c:v>-15.311</c:v>
                      </c:pt>
                      <c:pt idx="1467">
                        <c:v>-15.214</c:v>
                      </c:pt>
                      <c:pt idx="1468">
                        <c:v>-15.175000000000001</c:v>
                      </c:pt>
                      <c:pt idx="1469">
                        <c:v>-15.24</c:v>
                      </c:pt>
                      <c:pt idx="1470">
                        <c:v>-15.278</c:v>
                      </c:pt>
                      <c:pt idx="1471">
                        <c:v>-15.372999999999999</c:v>
                      </c:pt>
                      <c:pt idx="1472">
                        <c:v>-15.228</c:v>
                      </c:pt>
                      <c:pt idx="1473">
                        <c:v>-15.34</c:v>
                      </c:pt>
                      <c:pt idx="1474">
                        <c:v>-15.334</c:v>
                      </c:pt>
                      <c:pt idx="1475">
                        <c:v>-15.414</c:v>
                      </c:pt>
                      <c:pt idx="1476">
                        <c:v>-15.326000000000001</c:v>
                      </c:pt>
                      <c:pt idx="1477">
                        <c:v>-15.367000000000001</c:v>
                      </c:pt>
                      <c:pt idx="1478">
                        <c:v>-15.275</c:v>
                      </c:pt>
                      <c:pt idx="1479">
                        <c:v>-15.387</c:v>
                      </c:pt>
                      <c:pt idx="1480">
                        <c:v>-15.284000000000001</c:v>
                      </c:pt>
                      <c:pt idx="1481">
                        <c:v>-15.259</c:v>
                      </c:pt>
                      <c:pt idx="1482">
                        <c:v>-15.294</c:v>
                      </c:pt>
                      <c:pt idx="1483">
                        <c:v>-15.351000000000001</c:v>
                      </c:pt>
                      <c:pt idx="1484">
                        <c:v>-15.423999999999999</c:v>
                      </c:pt>
                      <c:pt idx="1485">
                        <c:v>-15.448</c:v>
                      </c:pt>
                      <c:pt idx="1486">
                        <c:v>-15.371</c:v>
                      </c:pt>
                      <c:pt idx="1487">
                        <c:v>-15.420999999999999</c:v>
                      </c:pt>
                      <c:pt idx="1488">
                        <c:v>-15.409000000000001</c:v>
                      </c:pt>
                      <c:pt idx="1489">
                        <c:v>-15.478</c:v>
                      </c:pt>
                      <c:pt idx="1490">
                        <c:v>-15.526999999999999</c:v>
                      </c:pt>
                      <c:pt idx="1491">
                        <c:v>-15.55</c:v>
                      </c:pt>
                      <c:pt idx="1492">
                        <c:v>-15.477</c:v>
                      </c:pt>
                      <c:pt idx="1493">
                        <c:v>-15.407999999999999</c:v>
                      </c:pt>
                      <c:pt idx="1494">
                        <c:v>-15.388999999999999</c:v>
                      </c:pt>
                      <c:pt idx="1495">
                        <c:v>-15.372999999999999</c:v>
                      </c:pt>
                      <c:pt idx="1496">
                        <c:v>-15.327999999999999</c:v>
                      </c:pt>
                      <c:pt idx="1497">
                        <c:v>-15.39</c:v>
                      </c:pt>
                      <c:pt idx="1498">
                        <c:v>-15.398999999999999</c:v>
                      </c:pt>
                      <c:pt idx="1499">
                        <c:v>-15.499000000000001</c:v>
                      </c:pt>
                      <c:pt idx="1500">
                        <c:v>-15.433999999999999</c:v>
                      </c:pt>
                      <c:pt idx="1501">
                        <c:v>-15.464</c:v>
                      </c:pt>
                      <c:pt idx="1502">
                        <c:v>-15.502000000000001</c:v>
                      </c:pt>
                      <c:pt idx="1503">
                        <c:v>-15.493</c:v>
                      </c:pt>
                      <c:pt idx="1504">
                        <c:v>-15.548999999999999</c:v>
                      </c:pt>
                      <c:pt idx="1505">
                        <c:v>-15.484999999999999</c:v>
                      </c:pt>
                      <c:pt idx="1506">
                        <c:v>-15.542999999999999</c:v>
                      </c:pt>
                      <c:pt idx="1507">
                        <c:v>-15.57</c:v>
                      </c:pt>
                      <c:pt idx="1508">
                        <c:v>-15.433999999999999</c:v>
                      </c:pt>
                      <c:pt idx="1509">
                        <c:v>-15.432</c:v>
                      </c:pt>
                      <c:pt idx="1510">
                        <c:v>-15.576000000000001</c:v>
                      </c:pt>
                      <c:pt idx="1511">
                        <c:v>-15.545999999999999</c:v>
                      </c:pt>
                      <c:pt idx="1512">
                        <c:v>-15.513</c:v>
                      </c:pt>
                      <c:pt idx="1513">
                        <c:v>-15.563000000000001</c:v>
                      </c:pt>
                      <c:pt idx="1514">
                        <c:v>-15.597</c:v>
                      </c:pt>
                      <c:pt idx="1515">
                        <c:v>-15.576000000000001</c:v>
                      </c:pt>
                      <c:pt idx="1516">
                        <c:v>-15.615</c:v>
                      </c:pt>
                      <c:pt idx="1517">
                        <c:v>-15.532999999999999</c:v>
                      </c:pt>
                      <c:pt idx="1518">
                        <c:v>-15.534000000000001</c:v>
                      </c:pt>
                      <c:pt idx="1519">
                        <c:v>-15.616</c:v>
                      </c:pt>
                      <c:pt idx="1520">
                        <c:v>-15.58</c:v>
                      </c:pt>
                      <c:pt idx="1521">
                        <c:v>-15.694000000000001</c:v>
                      </c:pt>
                      <c:pt idx="1522">
                        <c:v>-15.651999999999999</c:v>
                      </c:pt>
                      <c:pt idx="1523">
                        <c:v>-15.638999999999999</c:v>
                      </c:pt>
                      <c:pt idx="1524">
                        <c:v>-15.657999999999999</c:v>
                      </c:pt>
                      <c:pt idx="1525">
                        <c:v>-15.622999999999999</c:v>
                      </c:pt>
                      <c:pt idx="1526">
                        <c:v>-15.545</c:v>
                      </c:pt>
                      <c:pt idx="1527">
                        <c:v>-15.582000000000001</c:v>
                      </c:pt>
                      <c:pt idx="1528">
                        <c:v>-15.611000000000001</c:v>
                      </c:pt>
                      <c:pt idx="1529">
                        <c:v>-15.747</c:v>
                      </c:pt>
                      <c:pt idx="1530">
                        <c:v>-15.679</c:v>
                      </c:pt>
                      <c:pt idx="1531">
                        <c:v>-15.644</c:v>
                      </c:pt>
                      <c:pt idx="1532">
                        <c:v>-15.635</c:v>
                      </c:pt>
                      <c:pt idx="1533">
                        <c:v>-15.657999999999999</c:v>
                      </c:pt>
                      <c:pt idx="1534">
                        <c:v>-15.576000000000001</c:v>
                      </c:pt>
                      <c:pt idx="1535">
                        <c:v>-15.696999999999999</c:v>
                      </c:pt>
                      <c:pt idx="1536">
                        <c:v>-15.622999999999999</c:v>
                      </c:pt>
                      <c:pt idx="1537">
                        <c:v>-15.760999999999999</c:v>
                      </c:pt>
                      <c:pt idx="1538">
                        <c:v>-15.699</c:v>
                      </c:pt>
                      <c:pt idx="1539">
                        <c:v>-15.805999999999999</c:v>
                      </c:pt>
                      <c:pt idx="1540">
                        <c:v>-15.879</c:v>
                      </c:pt>
                      <c:pt idx="1541">
                        <c:v>-15.726000000000001</c:v>
                      </c:pt>
                      <c:pt idx="1542">
                        <c:v>-15.648999999999999</c:v>
                      </c:pt>
                      <c:pt idx="1543">
                        <c:v>-15.72</c:v>
                      </c:pt>
                      <c:pt idx="1544">
                        <c:v>-15.738</c:v>
                      </c:pt>
                      <c:pt idx="1545">
                        <c:v>-15.696999999999999</c:v>
                      </c:pt>
                      <c:pt idx="1546">
                        <c:v>-15.688000000000001</c:v>
                      </c:pt>
                      <c:pt idx="1547">
                        <c:v>-15.66</c:v>
                      </c:pt>
                      <c:pt idx="1548">
                        <c:v>-15.708</c:v>
                      </c:pt>
                      <c:pt idx="1549">
                        <c:v>-15.807</c:v>
                      </c:pt>
                      <c:pt idx="1550">
                        <c:v>-15.603999999999999</c:v>
                      </c:pt>
                      <c:pt idx="1551">
                        <c:v>-15.618</c:v>
                      </c:pt>
                      <c:pt idx="1552">
                        <c:v>-15.798999999999999</c:v>
                      </c:pt>
                      <c:pt idx="1553">
                        <c:v>-15.683999999999999</c:v>
                      </c:pt>
                      <c:pt idx="1554">
                        <c:v>-15.71</c:v>
                      </c:pt>
                      <c:pt idx="1555">
                        <c:v>-15.629</c:v>
                      </c:pt>
                      <c:pt idx="1556">
                        <c:v>-15.635</c:v>
                      </c:pt>
                      <c:pt idx="1557">
                        <c:v>-15.682</c:v>
                      </c:pt>
                      <c:pt idx="1558">
                        <c:v>-15.64</c:v>
                      </c:pt>
                      <c:pt idx="1559">
                        <c:v>-15.661</c:v>
                      </c:pt>
                      <c:pt idx="1560">
                        <c:v>-15.637</c:v>
                      </c:pt>
                      <c:pt idx="1561">
                        <c:v>-15.664</c:v>
                      </c:pt>
                      <c:pt idx="1562">
                        <c:v>-15.693</c:v>
                      </c:pt>
                      <c:pt idx="1563">
                        <c:v>-15.72</c:v>
                      </c:pt>
                      <c:pt idx="1564">
                        <c:v>-15.8</c:v>
                      </c:pt>
                      <c:pt idx="1565">
                        <c:v>-15.782</c:v>
                      </c:pt>
                      <c:pt idx="1566">
                        <c:v>-15.932</c:v>
                      </c:pt>
                      <c:pt idx="1567">
                        <c:v>-15.823</c:v>
                      </c:pt>
                      <c:pt idx="1568">
                        <c:v>-15.757999999999999</c:v>
                      </c:pt>
                      <c:pt idx="1569">
                        <c:v>-15.82</c:v>
                      </c:pt>
                      <c:pt idx="1570">
                        <c:v>-15.805</c:v>
                      </c:pt>
                      <c:pt idx="1571">
                        <c:v>-15.734999999999999</c:v>
                      </c:pt>
                      <c:pt idx="1572">
                        <c:v>-15.752000000000001</c:v>
                      </c:pt>
                      <c:pt idx="1573">
                        <c:v>-15.723000000000001</c:v>
                      </c:pt>
                      <c:pt idx="1574">
                        <c:v>-15.741</c:v>
                      </c:pt>
                      <c:pt idx="1575">
                        <c:v>-15.847</c:v>
                      </c:pt>
                      <c:pt idx="1576">
                        <c:v>-15.77</c:v>
                      </c:pt>
                      <c:pt idx="1577">
                        <c:v>-15.832000000000001</c:v>
                      </c:pt>
                      <c:pt idx="1578">
                        <c:v>-15.823</c:v>
                      </c:pt>
                      <c:pt idx="1579">
                        <c:v>-15.792</c:v>
                      </c:pt>
                      <c:pt idx="1580">
                        <c:v>-15.865</c:v>
                      </c:pt>
                      <c:pt idx="1581">
                        <c:v>-15.815</c:v>
                      </c:pt>
                      <c:pt idx="1582">
                        <c:v>-15.816000000000001</c:v>
                      </c:pt>
                      <c:pt idx="1583">
                        <c:v>-15.86</c:v>
                      </c:pt>
                      <c:pt idx="1584">
                        <c:v>-15.72</c:v>
                      </c:pt>
                      <c:pt idx="1585">
                        <c:v>-15.683999999999999</c:v>
                      </c:pt>
                      <c:pt idx="1586">
                        <c:v>-15.528</c:v>
                      </c:pt>
                      <c:pt idx="1587">
                        <c:v>-15.64</c:v>
                      </c:pt>
                      <c:pt idx="1588">
                        <c:v>-15.760999999999999</c:v>
                      </c:pt>
                      <c:pt idx="1589">
                        <c:v>-15.814</c:v>
                      </c:pt>
                      <c:pt idx="1590">
                        <c:v>-15.714</c:v>
                      </c:pt>
                      <c:pt idx="1591">
                        <c:v>-15.879</c:v>
                      </c:pt>
                      <c:pt idx="1592">
                        <c:v>-15.826000000000001</c:v>
                      </c:pt>
                      <c:pt idx="1593">
                        <c:v>-15.826000000000001</c:v>
                      </c:pt>
                      <c:pt idx="1594">
                        <c:v>-15.858000000000001</c:v>
                      </c:pt>
                      <c:pt idx="1595">
                        <c:v>-15.864000000000001</c:v>
                      </c:pt>
                      <c:pt idx="1596">
                        <c:v>-15.885</c:v>
                      </c:pt>
                      <c:pt idx="1597">
                        <c:v>-15.755000000000001</c:v>
                      </c:pt>
                      <c:pt idx="1598">
                        <c:v>-15.682</c:v>
                      </c:pt>
                      <c:pt idx="1599">
                        <c:v>-15.714</c:v>
                      </c:pt>
                      <c:pt idx="1600">
                        <c:v>-15.757999999999999</c:v>
                      </c:pt>
                      <c:pt idx="1601">
                        <c:v>-15.795999999999999</c:v>
                      </c:pt>
                      <c:pt idx="1602">
                        <c:v>-15.843999999999999</c:v>
                      </c:pt>
                      <c:pt idx="1603">
                        <c:v>-15.743</c:v>
                      </c:pt>
                      <c:pt idx="1604">
                        <c:v>-15.766999999999999</c:v>
                      </c:pt>
                      <c:pt idx="1605">
                        <c:v>-15.749000000000001</c:v>
                      </c:pt>
                      <c:pt idx="1606">
                        <c:v>-15.903</c:v>
                      </c:pt>
                      <c:pt idx="1607">
                        <c:v>-15.851000000000001</c:v>
                      </c:pt>
                      <c:pt idx="1608">
                        <c:v>-15.79</c:v>
                      </c:pt>
                      <c:pt idx="1609">
                        <c:v>-15.874000000000001</c:v>
                      </c:pt>
                      <c:pt idx="1610">
                        <c:v>-15.775</c:v>
                      </c:pt>
                      <c:pt idx="1611">
                        <c:v>-15.785</c:v>
                      </c:pt>
                      <c:pt idx="1612">
                        <c:v>-15.742000000000001</c:v>
                      </c:pt>
                      <c:pt idx="1613">
                        <c:v>-15.762</c:v>
                      </c:pt>
                      <c:pt idx="1614">
                        <c:v>-15.875999999999999</c:v>
                      </c:pt>
                      <c:pt idx="1615">
                        <c:v>-15.875999999999999</c:v>
                      </c:pt>
                      <c:pt idx="1616">
                        <c:v>-15.837999999999999</c:v>
                      </c:pt>
                      <c:pt idx="1617">
                        <c:v>-15.938000000000001</c:v>
                      </c:pt>
                      <c:pt idx="1618">
                        <c:v>-15.923</c:v>
                      </c:pt>
                      <c:pt idx="1619">
                        <c:v>-15.964</c:v>
                      </c:pt>
                      <c:pt idx="1620">
                        <c:v>-15.894</c:v>
                      </c:pt>
                      <c:pt idx="1621">
                        <c:v>-15.846</c:v>
                      </c:pt>
                      <c:pt idx="1622">
                        <c:v>-15.935</c:v>
                      </c:pt>
                      <c:pt idx="1623">
                        <c:v>-15.872999999999999</c:v>
                      </c:pt>
                      <c:pt idx="1624">
                        <c:v>-15.894</c:v>
                      </c:pt>
                      <c:pt idx="1625">
                        <c:v>-15.929</c:v>
                      </c:pt>
                      <c:pt idx="1626">
                        <c:v>-15.858000000000001</c:v>
                      </c:pt>
                      <c:pt idx="1627">
                        <c:v>-15.785</c:v>
                      </c:pt>
                      <c:pt idx="1628">
                        <c:v>-15.898999999999999</c:v>
                      </c:pt>
                      <c:pt idx="1629">
                        <c:v>-15.991</c:v>
                      </c:pt>
                      <c:pt idx="1630">
                        <c:v>-15.973000000000001</c:v>
                      </c:pt>
                      <c:pt idx="1631">
                        <c:v>-15.888</c:v>
                      </c:pt>
                      <c:pt idx="1632">
                        <c:v>-15.911</c:v>
                      </c:pt>
                      <c:pt idx="1633">
                        <c:v>-15.984999999999999</c:v>
                      </c:pt>
                      <c:pt idx="1634">
                        <c:v>-15.976000000000001</c:v>
                      </c:pt>
                      <c:pt idx="1635">
                        <c:v>-15.87</c:v>
                      </c:pt>
                      <c:pt idx="1636">
                        <c:v>-15.879</c:v>
                      </c:pt>
                      <c:pt idx="1637">
                        <c:v>-15.823</c:v>
                      </c:pt>
                      <c:pt idx="1638">
                        <c:v>-15.856999999999999</c:v>
                      </c:pt>
                      <c:pt idx="1639">
                        <c:v>-15.885</c:v>
                      </c:pt>
                      <c:pt idx="1640">
                        <c:v>-15.949</c:v>
                      </c:pt>
                      <c:pt idx="1641">
                        <c:v>-15.994999999999999</c:v>
                      </c:pt>
                      <c:pt idx="1642">
                        <c:v>-15.949</c:v>
                      </c:pt>
                      <c:pt idx="1643">
                        <c:v>-15.893000000000001</c:v>
                      </c:pt>
                      <c:pt idx="1644">
                        <c:v>-15.919</c:v>
                      </c:pt>
                      <c:pt idx="1645">
                        <c:v>-15.798999999999999</c:v>
                      </c:pt>
                      <c:pt idx="1646">
                        <c:v>-15.872</c:v>
                      </c:pt>
                      <c:pt idx="1647">
                        <c:v>-15.807</c:v>
                      </c:pt>
                      <c:pt idx="1648">
                        <c:v>-15.994</c:v>
                      </c:pt>
                      <c:pt idx="1649">
                        <c:v>-15.94</c:v>
                      </c:pt>
                      <c:pt idx="1650">
                        <c:v>-15.932</c:v>
                      </c:pt>
                      <c:pt idx="1651">
                        <c:v>-15.846</c:v>
                      </c:pt>
                      <c:pt idx="1652">
                        <c:v>-15.868</c:v>
                      </c:pt>
                      <c:pt idx="1653">
                        <c:v>-15.888</c:v>
                      </c:pt>
                      <c:pt idx="1654">
                        <c:v>-15.808</c:v>
                      </c:pt>
                      <c:pt idx="1655">
                        <c:v>-15.911</c:v>
                      </c:pt>
                      <c:pt idx="1656">
                        <c:v>-15.861000000000001</c:v>
                      </c:pt>
                      <c:pt idx="1657">
                        <c:v>-15.843</c:v>
                      </c:pt>
                      <c:pt idx="1658">
                        <c:v>-15.901999999999999</c:v>
                      </c:pt>
                      <c:pt idx="1659">
                        <c:v>-15.955</c:v>
                      </c:pt>
                      <c:pt idx="1660">
                        <c:v>-15.858000000000001</c:v>
                      </c:pt>
                      <c:pt idx="1661">
                        <c:v>-15.888</c:v>
                      </c:pt>
                      <c:pt idx="1662">
                        <c:v>-15.944000000000001</c:v>
                      </c:pt>
                      <c:pt idx="1663">
                        <c:v>-15.904999999999999</c:v>
                      </c:pt>
                      <c:pt idx="1664">
                        <c:v>-15.911</c:v>
                      </c:pt>
                      <c:pt idx="1665">
                        <c:v>-16.007999999999999</c:v>
                      </c:pt>
                      <c:pt idx="1666">
                        <c:v>-16.010999999999999</c:v>
                      </c:pt>
                      <c:pt idx="1667">
                        <c:v>-15.978999999999999</c:v>
                      </c:pt>
                      <c:pt idx="1668">
                        <c:v>-16.035</c:v>
                      </c:pt>
                      <c:pt idx="1669">
                        <c:v>-15.961</c:v>
                      </c:pt>
                      <c:pt idx="1670">
                        <c:v>-15.944000000000001</c:v>
                      </c:pt>
                      <c:pt idx="1671">
                        <c:v>-15.914</c:v>
                      </c:pt>
                      <c:pt idx="1672">
                        <c:v>-15.976000000000001</c:v>
                      </c:pt>
                      <c:pt idx="1673">
                        <c:v>-15.994</c:v>
                      </c:pt>
                      <c:pt idx="1674">
                        <c:v>-16.076000000000001</c:v>
                      </c:pt>
                      <c:pt idx="1675">
                        <c:v>-16.050999999999998</c:v>
                      </c:pt>
                      <c:pt idx="1676">
                        <c:v>-15.933</c:v>
                      </c:pt>
                      <c:pt idx="1677">
                        <c:v>-15.9</c:v>
                      </c:pt>
                      <c:pt idx="1678">
                        <c:v>-15.926</c:v>
                      </c:pt>
                      <c:pt idx="1679">
                        <c:v>-15.952</c:v>
                      </c:pt>
                      <c:pt idx="1680">
                        <c:v>-15.936</c:v>
                      </c:pt>
                      <c:pt idx="1681">
                        <c:v>-15.946999999999999</c:v>
                      </c:pt>
                      <c:pt idx="1682">
                        <c:v>-15.978999999999999</c:v>
                      </c:pt>
                      <c:pt idx="1683">
                        <c:v>-16.117000000000001</c:v>
                      </c:pt>
                      <c:pt idx="1684">
                        <c:v>-16.172000000000001</c:v>
                      </c:pt>
                      <c:pt idx="1685">
                        <c:v>-15.958</c:v>
                      </c:pt>
                      <c:pt idx="1686">
                        <c:v>-15.986000000000001</c:v>
                      </c:pt>
                      <c:pt idx="1687">
                        <c:v>-16.068999999999999</c:v>
                      </c:pt>
                      <c:pt idx="1688">
                        <c:v>-16.076000000000001</c:v>
                      </c:pt>
                      <c:pt idx="1689">
                        <c:v>-15.965999999999999</c:v>
                      </c:pt>
                      <c:pt idx="1690">
                        <c:v>-15.986000000000001</c:v>
                      </c:pt>
                      <c:pt idx="1691">
                        <c:v>-15.992000000000001</c:v>
                      </c:pt>
                      <c:pt idx="1692">
                        <c:v>-15.989000000000001</c:v>
                      </c:pt>
                      <c:pt idx="1693">
                        <c:v>-15.997999999999999</c:v>
                      </c:pt>
                      <c:pt idx="1694">
                        <c:v>-16.100999999999999</c:v>
                      </c:pt>
                      <c:pt idx="1695">
                        <c:v>-16.033999999999999</c:v>
                      </c:pt>
                      <c:pt idx="1696">
                        <c:v>-16.044</c:v>
                      </c:pt>
                      <c:pt idx="1697">
                        <c:v>-16.113</c:v>
                      </c:pt>
                      <c:pt idx="1698">
                        <c:v>-16.087</c:v>
                      </c:pt>
                      <c:pt idx="1699">
                        <c:v>-16.088999999999999</c:v>
                      </c:pt>
                      <c:pt idx="1700">
                        <c:v>-16.036999999999999</c:v>
                      </c:pt>
                      <c:pt idx="1701">
                        <c:v>-16.052</c:v>
                      </c:pt>
                      <c:pt idx="1702">
                        <c:v>-16.113</c:v>
                      </c:pt>
                      <c:pt idx="1703">
                        <c:v>-16.027000000000001</c:v>
                      </c:pt>
                      <c:pt idx="1704">
                        <c:v>-16.067</c:v>
                      </c:pt>
                      <c:pt idx="1705">
                        <c:v>-16.073</c:v>
                      </c:pt>
                      <c:pt idx="1706">
                        <c:v>-15.952</c:v>
                      </c:pt>
                      <c:pt idx="1707">
                        <c:v>-15.920999999999999</c:v>
                      </c:pt>
                      <c:pt idx="1708">
                        <c:v>-16.023</c:v>
                      </c:pt>
                      <c:pt idx="1709">
                        <c:v>-16.026</c:v>
                      </c:pt>
                      <c:pt idx="1710">
                        <c:v>-16.038</c:v>
                      </c:pt>
                      <c:pt idx="1711">
                        <c:v>-16.2</c:v>
                      </c:pt>
                      <c:pt idx="1712">
                        <c:v>-16.035</c:v>
                      </c:pt>
                      <c:pt idx="1713">
                        <c:v>-16.082000000000001</c:v>
                      </c:pt>
                      <c:pt idx="1714">
                        <c:v>-16.135000000000002</c:v>
                      </c:pt>
                      <c:pt idx="1715">
                        <c:v>-16.167000000000002</c:v>
                      </c:pt>
                      <c:pt idx="1716">
                        <c:v>-16.048999999999999</c:v>
                      </c:pt>
                      <c:pt idx="1717">
                        <c:v>-16.12</c:v>
                      </c:pt>
                      <c:pt idx="1718">
                        <c:v>-16.067</c:v>
                      </c:pt>
                      <c:pt idx="1719">
                        <c:v>-16.126000000000001</c:v>
                      </c:pt>
                      <c:pt idx="1720">
                        <c:v>-16.07</c:v>
                      </c:pt>
                      <c:pt idx="1721">
                        <c:v>-16.088000000000001</c:v>
                      </c:pt>
                      <c:pt idx="1722">
                        <c:v>-16.114000000000001</c:v>
                      </c:pt>
                      <c:pt idx="1723">
                        <c:v>-16.045999999999999</c:v>
                      </c:pt>
                      <c:pt idx="1724">
                        <c:v>-16.140999999999998</c:v>
                      </c:pt>
                      <c:pt idx="1725">
                        <c:v>-16.266999999999999</c:v>
                      </c:pt>
                      <c:pt idx="1726">
                        <c:v>-16.023</c:v>
                      </c:pt>
                      <c:pt idx="1727">
                        <c:v>-16.038</c:v>
                      </c:pt>
                      <c:pt idx="1728">
                        <c:v>-16.004999999999999</c:v>
                      </c:pt>
                      <c:pt idx="1729">
                        <c:v>-16.164000000000001</c:v>
                      </c:pt>
                      <c:pt idx="1730">
                        <c:v>-16.058</c:v>
                      </c:pt>
                      <c:pt idx="1731">
                        <c:v>-16.123000000000001</c:v>
                      </c:pt>
                      <c:pt idx="1732">
                        <c:v>-16.138000000000002</c:v>
                      </c:pt>
                      <c:pt idx="1733">
                        <c:v>-16.196999999999999</c:v>
                      </c:pt>
                      <c:pt idx="1734">
                        <c:v>-16.22</c:v>
                      </c:pt>
                      <c:pt idx="1735">
                        <c:v>-16.209</c:v>
                      </c:pt>
                      <c:pt idx="1736">
                        <c:v>-16.225999999999999</c:v>
                      </c:pt>
                      <c:pt idx="1737">
                        <c:v>3.55</c:v>
                      </c:pt>
                      <c:pt idx="1738">
                        <c:v>9.01</c:v>
                      </c:pt>
                      <c:pt idx="1739">
                        <c:v>-0.183</c:v>
                      </c:pt>
                      <c:pt idx="1740">
                        <c:v>-8.9730000000000008</c:v>
                      </c:pt>
                      <c:pt idx="1741">
                        <c:v>-11.609</c:v>
                      </c:pt>
                      <c:pt idx="1742">
                        <c:v>-12.525</c:v>
                      </c:pt>
                      <c:pt idx="1743">
                        <c:v>-12.757999999999999</c:v>
                      </c:pt>
                      <c:pt idx="1744">
                        <c:v>-12.935</c:v>
                      </c:pt>
                      <c:pt idx="1745">
                        <c:v>-13.053000000000001</c:v>
                      </c:pt>
                      <c:pt idx="1746">
                        <c:v>-13.206</c:v>
                      </c:pt>
                      <c:pt idx="1747">
                        <c:v>-13.342000000000001</c:v>
                      </c:pt>
                      <c:pt idx="1748">
                        <c:v>-13.420999999999999</c:v>
                      </c:pt>
                      <c:pt idx="1749">
                        <c:v>-13.592000000000001</c:v>
                      </c:pt>
                      <c:pt idx="1750">
                        <c:v>-13.741</c:v>
                      </c:pt>
                      <c:pt idx="1751">
                        <c:v>-13.813000000000001</c:v>
                      </c:pt>
                      <c:pt idx="1752">
                        <c:v>-13.933999999999999</c:v>
                      </c:pt>
                      <c:pt idx="1753">
                        <c:v>-13.957000000000001</c:v>
                      </c:pt>
                      <c:pt idx="1754">
                        <c:v>-13.978</c:v>
                      </c:pt>
                      <c:pt idx="1755">
                        <c:v>-14.214</c:v>
                      </c:pt>
                      <c:pt idx="1756">
                        <c:v>-14.231</c:v>
                      </c:pt>
                      <c:pt idx="1757">
                        <c:v>-14.349</c:v>
                      </c:pt>
                      <c:pt idx="1758">
                        <c:v>-14.343</c:v>
                      </c:pt>
                      <c:pt idx="1759">
                        <c:v>-14.394</c:v>
                      </c:pt>
                      <c:pt idx="1760">
                        <c:v>-14.45</c:v>
                      </c:pt>
                      <c:pt idx="1761">
                        <c:v>-14.609</c:v>
                      </c:pt>
                      <c:pt idx="1762">
                        <c:v>-14.656000000000001</c:v>
                      </c:pt>
                      <c:pt idx="1763">
                        <c:v>-14.659000000000001</c:v>
                      </c:pt>
                      <c:pt idx="1764">
                        <c:v>-14.747</c:v>
                      </c:pt>
                      <c:pt idx="1765">
                        <c:v>-14.862</c:v>
                      </c:pt>
                      <c:pt idx="1766">
                        <c:v>-14.833</c:v>
                      </c:pt>
                      <c:pt idx="1767">
                        <c:v>-14.903</c:v>
                      </c:pt>
                      <c:pt idx="1768">
                        <c:v>-14.84</c:v>
                      </c:pt>
                      <c:pt idx="1769">
                        <c:v>-15.000999999999999</c:v>
                      </c:pt>
                      <c:pt idx="1770">
                        <c:v>-15.074999999999999</c:v>
                      </c:pt>
                      <c:pt idx="1771">
                        <c:v>-15.117000000000001</c:v>
                      </c:pt>
                      <c:pt idx="1772">
                        <c:v>-15.186999999999999</c:v>
                      </c:pt>
                      <c:pt idx="1773">
                        <c:v>-15.281000000000001</c:v>
                      </c:pt>
                      <c:pt idx="1774">
                        <c:v>-15.281000000000001</c:v>
                      </c:pt>
                      <c:pt idx="1775">
                        <c:v>-15.346</c:v>
                      </c:pt>
                      <c:pt idx="1776">
                        <c:v>-15.395</c:v>
                      </c:pt>
                      <c:pt idx="1777">
                        <c:v>-15.388</c:v>
                      </c:pt>
                      <c:pt idx="1778">
                        <c:v>-15.5</c:v>
                      </c:pt>
                      <c:pt idx="1779">
                        <c:v>-15.337999999999999</c:v>
                      </c:pt>
                      <c:pt idx="1780">
                        <c:v>-15.478999999999999</c:v>
                      </c:pt>
                      <c:pt idx="1781">
                        <c:v>-15.574</c:v>
                      </c:pt>
                      <c:pt idx="1782">
                        <c:v>-15.635999999999999</c:v>
                      </c:pt>
                      <c:pt idx="1783">
                        <c:v>-15.653</c:v>
                      </c:pt>
                      <c:pt idx="1784">
                        <c:v>-15.624000000000001</c:v>
                      </c:pt>
                      <c:pt idx="1785">
                        <c:v>-15.587999999999999</c:v>
                      </c:pt>
                      <c:pt idx="1786">
                        <c:v>-15.609</c:v>
                      </c:pt>
                      <c:pt idx="1787">
                        <c:v>-15.677</c:v>
                      </c:pt>
                      <c:pt idx="1788">
                        <c:v>-15.606</c:v>
                      </c:pt>
                      <c:pt idx="1789">
                        <c:v>-15.65</c:v>
                      </c:pt>
                      <c:pt idx="1790">
                        <c:v>-15.593999999999999</c:v>
                      </c:pt>
                      <c:pt idx="1791">
                        <c:v>-15.739000000000001</c:v>
                      </c:pt>
                      <c:pt idx="1792">
                        <c:v>-15.670999999999999</c:v>
                      </c:pt>
                      <c:pt idx="1793">
                        <c:v>-15.736000000000001</c:v>
                      </c:pt>
                      <c:pt idx="1794">
                        <c:v>-15.773999999999999</c:v>
                      </c:pt>
                      <c:pt idx="1795">
                        <c:v>-15.771000000000001</c:v>
                      </c:pt>
                      <c:pt idx="1796">
                        <c:v>-15.627000000000001</c:v>
                      </c:pt>
                      <c:pt idx="1797">
                        <c:v>7.01</c:v>
                      </c:pt>
                      <c:pt idx="1798">
                        <c:v>9.8109999999999999</c:v>
                      </c:pt>
                      <c:pt idx="1799">
                        <c:v>-4.625</c:v>
                      </c:pt>
                      <c:pt idx="1800">
                        <c:v>-9.9830000000000005</c:v>
                      </c:pt>
                      <c:pt idx="1801">
                        <c:v>-11.750999999999999</c:v>
                      </c:pt>
                      <c:pt idx="1802">
                        <c:v>-12.18</c:v>
                      </c:pt>
                      <c:pt idx="1803">
                        <c:v>-12.388999999999999</c:v>
                      </c:pt>
                      <c:pt idx="1804">
                        <c:v>-12.736000000000001</c:v>
                      </c:pt>
                      <c:pt idx="1805">
                        <c:v>-12.816000000000001</c:v>
                      </c:pt>
                      <c:pt idx="1806">
                        <c:v>-12.801</c:v>
                      </c:pt>
                      <c:pt idx="1807">
                        <c:v>-13.058</c:v>
                      </c:pt>
                      <c:pt idx="1808">
                        <c:v>-13.084</c:v>
                      </c:pt>
                      <c:pt idx="1809">
                        <c:v>-13.276</c:v>
                      </c:pt>
                      <c:pt idx="1810">
                        <c:v>-13.417</c:v>
                      </c:pt>
                      <c:pt idx="1811">
                        <c:v>-13.544</c:v>
                      </c:pt>
                      <c:pt idx="1812">
                        <c:v>-13.603</c:v>
                      </c:pt>
                      <c:pt idx="1813">
                        <c:v>-13.785</c:v>
                      </c:pt>
                      <c:pt idx="1814">
                        <c:v>-13.840999999999999</c:v>
                      </c:pt>
                      <c:pt idx="1815">
                        <c:v>-13.927</c:v>
                      </c:pt>
                      <c:pt idx="1816">
                        <c:v>-13.946999999999999</c:v>
                      </c:pt>
                      <c:pt idx="1817">
                        <c:v>-14.115</c:v>
                      </c:pt>
                      <c:pt idx="1818">
                        <c:v>-14.173999999999999</c:v>
                      </c:pt>
                      <c:pt idx="1819">
                        <c:v>-14.289</c:v>
                      </c:pt>
                      <c:pt idx="1820">
                        <c:v>-14.388999999999999</c:v>
                      </c:pt>
                      <c:pt idx="1821">
                        <c:v>-14.436</c:v>
                      </c:pt>
                      <c:pt idx="1822">
                        <c:v>-14.493</c:v>
                      </c:pt>
                      <c:pt idx="1823">
                        <c:v>-14.539</c:v>
                      </c:pt>
                      <c:pt idx="1824">
                        <c:v>-14.637</c:v>
                      </c:pt>
                      <c:pt idx="1825">
                        <c:v>-14.784000000000001</c:v>
                      </c:pt>
                      <c:pt idx="1826">
                        <c:v>-14.781000000000001</c:v>
                      </c:pt>
                      <c:pt idx="1827">
                        <c:v>-14.718999999999999</c:v>
                      </c:pt>
                      <c:pt idx="1828">
                        <c:v>-14.808</c:v>
                      </c:pt>
                      <c:pt idx="1829">
                        <c:v>-14.887</c:v>
                      </c:pt>
                      <c:pt idx="1830">
                        <c:v>-15.044</c:v>
                      </c:pt>
                      <c:pt idx="1831">
                        <c:v>-15.048999999999999</c:v>
                      </c:pt>
                      <c:pt idx="1832">
                        <c:v>-14.936999999999999</c:v>
                      </c:pt>
                      <c:pt idx="1833">
                        <c:v>-15.093999999999999</c:v>
                      </c:pt>
                      <c:pt idx="1834">
                        <c:v>-15.148999999999999</c:v>
                      </c:pt>
                      <c:pt idx="1835">
                        <c:v>-15.132</c:v>
                      </c:pt>
                      <c:pt idx="1836">
                        <c:v>-15.343999999999999</c:v>
                      </c:pt>
                      <c:pt idx="1837">
                        <c:v>-15.343999999999999</c:v>
                      </c:pt>
                      <c:pt idx="1838">
                        <c:v>-15.217000000000001</c:v>
                      </c:pt>
                      <c:pt idx="1839">
                        <c:v>-15.343999999999999</c:v>
                      </c:pt>
                      <c:pt idx="1840">
                        <c:v>-15.307</c:v>
                      </c:pt>
                      <c:pt idx="1841">
                        <c:v>-15.243</c:v>
                      </c:pt>
                      <c:pt idx="1842">
                        <c:v>-15.47</c:v>
                      </c:pt>
                      <c:pt idx="1843">
                        <c:v>-15.409000000000001</c:v>
                      </c:pt>
                      <c:pt idx="1844">
                        <c:v>-15.494999999999999</c:v>
                      </c:pt>
                      <c:pt idx="1845">
                        <c:v>-15.483000000000001</c:v>
                      </c:pt>
                      <c:pt idx="1846">
                        <c:v>-15.48</c:v>
                      </c:pt>
                      <c:pt idx="1847">
                        <c:v>-15.584</c:v>
                      </c:pt>
                      <c:pt idx="1848">
                        <c:v>-15.661</c:v>
                      </c:pt>
                      <c:pt idx="1849">
                        <c:v>-15.689</c:v>
                      </c:pt>
                      <c:pt idx="1850">
                        <c:v>-15.609</c:v>
                      </c:pt>
                      <c:pt idx="1851">
                        <c:v>-15.744999999999999</c:v>
                      </c:pt>
                      <c:pt idx="1852">
                        <c:v>-15.704000000000001</c:v>
                      </c:pt>
                      <c:pt idx="1853">
                        <c:v>-15.789</c:v>
                      </c:pt>
                      <c:pt idx="1854">
                        <c:v>-15.789</c:v>
                      </c:pt>
                      <c:pt idx="1855">
                        <c:v>-15.814</c:v>
                      </c:pt>
                      <c:pt idx="1856">
                        <c:v>-2.1800000000000002</c:v>
                      </c:pt>
                      <c:pt idx="1857">
                        <c:v>7.9619999999999997</c:v>
                      </c:pt>
                      <c:pt idx="1858">
                        <c:v>8.82</c:v>
                      </c:pt>
                      <c:pt idx="1859">
                        <c:v>-4.87</c:v>
                      </c:pt>
                      <c:pt idx="1860">
                        <c:v>-9.6690000000000005</c:v>
                      </c:pt>
                      <c:pt idx="1861">
                        <c:v>-11.455</c:v>
                      </c:pt>
                      <c:pt idx="1862">
                        <c:v>-12.162000000000001</c:v>
                      </c:pt>
                      <c:pt idx="1863">
                        <c:v>-12.43</c:v>
                      </c:pt>
                      <c:pt idx="1864">
                        <c:v>-12.436</c:v>
                      </c:pt>
                      <c:pt idx="1865">
                        <c:v>-12.586</c:v>
                      </c:pt>
                      <c:pt idx="1866">
                        <c:v>-12.619</c:v>
                      </c:pt>
                      <c:pt idx="1867">
                        <c:v>-12.981</c:v>
                      </c:pt>
                      <c:pt idx="1868">
                        <c:v>-12.916</c:v>
                      </c:pt>
                      <c:pt idx="1869">
                        <c:v>-13.07</c:v>
                      </c:pt>
                      <c:pt idx="1870">
                        <c:v>-13.186999999999999</c:v>
                      </c:pt>
                      <c:pt idx="1871">
                        <c:v>-13.393000000000001</c:v>
                      </c:pt>
                      <c:pt idx="1872">
                        <c:v>-13.372</c:v>
                      </c:pt>
                      <c:pt idx="1873">
                        <c:v>-13.497</c:v>
                      </c:pt>
                      <c:pt idx="1874">
                        <c:v>-13.712</c:v>
                      </c:pt>
                      <c:pt idx="1875">
                        <c:v>-13.771000000000001</c:v>
                      </c:pt>
                      <c:pt idx="1876">
                        <c:v>-13.8</c:v>
                      </c:pt>
                      <c:pt idx="1877">
                        <c:v>-13.927</c:v>
                      </c:pt>
                      <c:pt idx="1878">
                        <c:v>-14.039</c:v>
                      </c:pt>
                      <c:pt idx="1879">
                        <c:v>-14.163</c:v>
                      </c:pt>
                      <c:pt idx="1880">
                        <c:v>-14.180999999999999</c:v>
                      </c:pt>
                      <c:pt idx="1881">
                        <c:v>-14.183</c:v>
                      </c:pt>
                      <c:pt idx="1882">
                        <c:v>-14.387</c:v>
                      </c:pt>
                      <c:pt idx="1883">
                        <c:v>-14.54</c:v>
                      </c:pt>
                      <c:pt idx="1884">
                        <c:v>-14.584</c:v>
                      </c:pt>
                      <c:pt idx="1885">
                        <c:v>-14.722</c:v>
                      </c:pt>
                      <c:pt idx="1886">
                        <c:v>-14.510999999999999</c:v>
                      </c:pt>
                      <c:pt idx="1887">
                        <c:v>-14.743</c:v>
                      </c:pt>
                      <c:pt idx="1888">
                        <c:v>-14.699</c:v>
                      </c:pt>
                      <c:pt idx="1889">
                        <c:v>-14.72</c:v>
                      </c:pt>
                      <c:pt idx="1890">
                        <c:v>-14.837999999999999</c:v>
                      </c:pt>
                      <c:pt idx="1891">
                        <c:v>-14.897</c:v>
                      </c:pt>
                      <c:pt idx="1892">
                        <c:v>-14.97</c:v>
                      </c:pt>
                      <c:pt idx="1893">
                        <c:v>-14.973000000000001</c:v>
                      </c:pt>
                      <c:pt idx="1894">
                        <c:v>-14.888</c:v>
                      </c:pt>
                      <c:pt idx="1895">
                        <c:v>-15.156000000000001</c:v>
                      </c:pt>
                      <c:pt idx="1896">
                        <c:v>-15.241</c:v>
                      </c:pt>
                      <c:pt idx="1897">
                        <c:v>-15.147</c:v>
                      </c:pt>
                      <c:pt idx="1898">
                        <c:v>-15.3</c:v>
                      </c:pt>
                      <c:pt idx="1899">
                        <c:v>-15.077</c:v>
                      </c:pt>
                      <c:pt idx="1900">
                        <c:v>-15.343</c:v>
                      </c:pt>
                      <c:pt idx="1901">
                        <c:v>-15.451000000000001</c:v>
                      </c:pt>
                      <c:pt idx="1902">
                        <c:v>-15.427</c:v>
                      </c:pt>
                      <c:pt idx="1903">
                        <c:v>-15.513</c:v>
                      </c:pt>
                      <c:pt idx="1904">
                        <c:v>-15.521000000000001</c:v>
                      </c:pt>
                      <c:pt idx="1905">
                        <c:v>-15.53</c:v>
                      </c:pt>
                      <c:pt idx="1906">
                        <c:v>-15.601000000000001</c:v>
                      </c:pt>
                      <c:pt idx="1907">
                        <c:v>-15.445</c:v>
                      </c:pt>
                      <c:pt idx="1908">
                        <c:v>-15.737</c:v>
                      </c:pt>
                      <c:pt idx="1909">
                        <c:v>-15.683999999999999</c:v>
                      </c:pt>
                      <c:pt idx="1910">
                        <c:v>-15.484</c:v>
                      </c:pt>
                      <c:pt idx="1911">
                        <c:v>-15.534000000000001</c:v>
                      </c:pt>
                      <c:pt idx="1912">
                        <c:v>-15.688000000000001</c:v>
                      </c:pt>
                      <c:pt idx="1913">
                        <c:v>-15.714</c:v>
                      </c:pt>
                      <c:pt idx="1914">
                        <c:v>-15.769</c:v>
                      </c:pt>
                      <c:pt idx="1915">
                        <c:v>-15.778</c:v>
                      </c:pt>
                      <c:pt idx="1916">
                        <c:v>2.0870000000000002</c:v>
                      </c:pt>
                      <c:pt idx="1917">
                        <c:v>8.7620000000000005</c:v>
                      </c:pt>
                      <c:pt idx="1918">
                        <c:v>1.5049999999999999</c:v>
                      </c:pt>
                      <c:pt idx="1919">
                        <c:v>-7.7629999999999999</c:v>
                      </c:pt>
                      <c:pt idx="1920">
                        <c:v>-10.728</c:v>
                      </c:pt>
                      <c:pt idx="1921">
                        <c:v>-11.756</c:v>
                      </c:pt>
                      <c:pt idx="1922">
                        <c:v>-12.272</c:v>
                      </c:pt>
                      <c:pt idx="1923">
                        <c:v>-12.429</c:v>
                      </c:pt>
                      <c:pt idx="1924">
                        <c:v>-12.595000000000001</c:v>
                      </c:pt>
                      <c:pt idx="1925">
                        <c:v>-12.706</c:v>
                      </c:pt>
                      <c:pt idx="1926">
                        <c:v>-12.834</c:v>
                      </c:pt>
                      <c:pt idx="1927">
                        <c:v>-12.952</c:v>
                      </c:pt>
                      <c:pt idx="1928">
                        <c:v>-13.04</c:v>
                      </c:pt>
                      <c:pt idx="1929">
                        <c:v>-13.223000000000001</c:v>
                      </c:pt>
                      <c:pt idx="1930">
                        <c:v>-13.305999999999999</c:v>
                      </c:pt>
                      <c:pt idx="1931">
                        <c:v>-13.439</c:v>
                      </c:pt>
                      <c:pt idx="1932">
                        <c:v>-13.43</c:v>
                      </c:pt>
                      <c:pt idx="1933">
                        <c:v>-13.627000000000001</c:v>
                      </c:pt>
                      <c:pt idx="1934">
                        <c:v>-13.839</c:v>
                      </c:pt>
                      <c:pt idx="1935">
                        <c:v>-13.888999999999999</c:v>
                      </c:pt>
                      <c:pt idx="1936">
                        <c:v>-13.913</c:v>
                      </c:pt>
                      <c:pt idx="1937">
                        <c:v>-14.15</c:v>
                      </c:pt>
                      <c:pt idx="1938">
                        <c:v>-14.292999999999999</c:v>
                      </c:pt>
                      <c:pt idx="1939">
                        <c:v>-14.278</c:v>
                      </c:pt>
                      <c:pt idx="1940">
                        <c:v>-14.163</c:v>
                      </c:pt>
                      <c:pt idx="1941">
                        <c:v>-14.404999999999999</c:v>
                      </c:pt>
                      <c:pt idx="1942">
                        <c:v>-14.448</c:v>
                      </c:pt>
                      <c:pt idx="1943">
                        <c:v>-14.493</c:v>
                      </c:pt>
                      <c:pt idx="1944">
                        <c:v>-14.491</c:v>
                      </c:pt>
                      <c:pt idx="1945">
                        <c:v>-14.62</c:v>
                      </c:pt>
                      <c:pt idx="1946">
                        <c:v>-14.696999999999999</c:v>
                      </c:pt>
                      <c:pt idx="1947">
                        <c:v>-14.676</c:v>
                      </c:pt>
                      <c:pt idx="1948">
                        <c:v>-14.877000000000001</c:v>
                      </c:pt>
                      <c:pt idx="1949">
                        <c:v>-14.823</c:v>
                      </c:pt>
                      <c:pt idx="1950">
                        <c:v>-14.891</c:v>
                      </c:pt>
                      <c:pt idx="1951">
                        <c:v>-14.816000000000001</c:v>
                      </c:pt>
                      <c:pt idx="1952">
                        <c:v>-15.17</c:v>
                      </c:pt>
                      <c:pt idx="1953">
                        <c:v>-15.058</c:v>
                      </c:pt>
                      <c:pt idx="1954">
                        <c:v>-15.074</c:v>
                      </c:pt>
                      <c:pt idx="1955">
                        <c:v>-15.156000000000001</c:v>
                      </c:pt>
                      <c:pt idx="1956">
                        <c:v>-15.23</c:v>
                      </c:pt>
                      <c:pt idx="1957">
                        <c:v>-15.253</c:v>
                      </c:pt>
                      <c:pt idx="1958">
                        <c:v>-15.326000000000001</c:v>
                      </c:pt>
                      <c:pt idx="1959">
                        <c:v>-15.374000000000001</c:v>
                      </c:pt>
                      <c:pt idx="1960">
                        <c:v>-15.363</c:v>
                      </c:pt>
                      <c:pt idx="1961">
                        <c:v>-15.398</c:v>
                      </c:pt>
                      <c:pt idx="1962">
                        <c:v>-15.224</c:v>
                      </c:pt>
                      <c:pt idx="1963">
                        <c:v>-15.41</c:v>
                      </c:pt>
                      <c:pt idx="1964">
                        <c:v>-15.395</c:v>
                      </c:pt>
                      <c:pt idx="1965">
                        <c:v>-15.519</c:v>
                      </c:pt>
                      <c:pt idx="1966">
                        <c:v>-15.516999999999999</c:v>
                      </c:pt>
                      <c:pt idx="1967">
                        <c:v>-15.571</c:v>
                      </c:pt>
                      <c:pt idx="1968">
                        <c:v>-15.472</c:v>
                      </c:pt>
                      <c:pt idx="1969">
                        <c:v>-15.576000000000001</c:v>
                      </c:pt>
                      <c:pt idx="1970">
                        <c:v>-15.641999999999999</c:v>
                      </c:pt>
                      <c:pt idx="1971">
                        <c:v>-15.516</c:v>
                      </c:pt>
                      <c:pt idx="1972">
                        <c:v>-15.648</c:v>
                      </c:pt>
                      <c:pt idx="1973">
                        <c:v>-15.553000000000001</c:v>
                      </c:pt>
                      <c:pt idx="1974">
                        <c:v>-15.736000000000001</c:v>
                      </c:pt>
                      <c:pt idx="1975">
                        <c:v>-15.712999999999999</c:v>
                      </c:pt>
                      <c:pt idx="1976">
                        <c:v>1.3580000000000001</c:v>
                      </c:pt>
                      <c:pt idx="1977">
                        <c:v>8.5690000000000008</c:v>
                      </c:pt>
                      <c:pt idx="1978">
                        <c:v>1.1519999999999999</c:v>
                      </c:pt>
                      <c:pt idx="1979">
                        <c:v>-7.8360000000000003</c:v>
                      </c:pt>
                      <c:pt idx="1980">
                        <c:v>-10.401</c:v>
                      </c:pt>
                      <c:pt idx="1981">
                        <c:v>-11.670999999999999</c:v>
                      </c:pt>
                      <c:pt idx="1982">
                        <c:v>-12.069000000000001</c:v>
                      </c:pt>
                      <c:pt idx="1983">
                        <c:v>-12.311999999999999</c:v>
                      </c:pt>
                      <c:pt idx="1984">
                        <c:v>-12.420999999999999</c:v>
                      </c:pt>
                      <c:pt idx="1985">
                        <c:v>-12.611000000000001</c:v>
                      </c:pt>
                      <c:pt idx="1986">
                        <c:v>-12.784000000000001</c:v>
                      </c:pt>
                      <c:pt idx="1987">
                        <c:v>-12.846</c:v>
                      </c:pt>
                      <c:pt idx="1988">
                        <c:v>-12.952</c:v>
                      </c:pt>
                      <c:pt idx="1989">
                        <c:v>-13.026</c:v>
                      </c:pt>
                      <c:pt idx="1990">
                        <c:v>-13.07</c:v>
                      </c:pt>
                      <c:pt idx="1991">
                        <c:v>-13.253</c:v>
                      </c:pt>
                      <c:pt idx="1992">
                        <c:v>-13.3</c:v>
                      </c:pt>
                      <c:pt idx="1993">
                        <c:v>-13.521000000000001</c:v>
                      </c:pt>
                      <c:pt idx="1994">
                        <c:v>-13.632999999999999</c:v>
                      </c:pt>
                      <c:pt idx="1995">
                        <c:v>-13.736000000000001</c:v>
                      </c:pt>
                      <c:pt idx="1996">
                        <c:v>-13.821999999999999</c:v>
                      </c:pt>
                      <c:pt idx="1997">
                        <c:v>-13.885</c:v>
                      </c:pt>
                      <c:pt idx="1998">
                        <c:v>-13.907999999999999</c:v>
                      </c:pt>
                      <c:pt idx="1999">
                        <c:v>-14.069000000000001</c:v>
                      </c:pt>
                      <c:pt idx="2000">
                        <c:v>-14.231</c:v>
                      </c:pt>
                      <c:pt idx="2001">
                        <c:v>-14.263</c:v>
                      </c:pt>
                      <c:pt idx="2002">
                        <c:v>-14.222</c:v>
                      </c:pt>
                      <c:pt idx="2003">
                        <c:v>-14.444000000000001</c:v>
                      </c:pt>
                      <c:pt idx="2004">
                        <c:v>-14.375999999999999</c:v>
                      </c:pt>
                      <c:pt idx="2005">
                        <c:v>-14.526</c:v>
                      </c:pt>
                      <c:pt idx="2006">
                        <c:v>-14.717000000000001</c:v>
                      </c:pt>
                      <c:pt idx="2007">
                        <c:v>-14.696999999999999</c:v>
                      </c:pt>
                      <c:pt idx="2008">
                        <c:v>-14.657999999999999</c:v>
                      </c:pt>
                      <c:pt idx="2009">
                        <c:v>-14.679</c:v>
                      </c:pt>
                      <c:pt idx="2010">
                        <c:v>-14.818</c:v>
                      </c:pt>
                      <c:pt idx="2011">
                        <c:v>-14.791</c:v>
                      </c:pt>
                      <c:pt idx="2012">
                        <c:v>-14.941000000000001</c:v>
                      </c:pt>
                      <c:pt idx="2013">
                        <c:v>-14.821999999999999</c:v>
                      </c:pt>
                      <c:pt idx="2014">
                        <c:v>-15.082000000000001</c:v>
                      </c:pt>
                      <c:pt idx="2015">
                        <c:v>-15.044</c:v>
                      </c:pt>
                      <c:pt idx="2016">
                        <c:v>-14.894</c:v>
                      </c:pt>
                      <c:pt idx="2017">
                        <c:v>-14.981999999999999</c:v>
                      </c:pt>
                      <c:pt idx="2018">
                        <c:v>-15.083</c:v>
                      </c:pt>
                      <c:pt idx="2019">
                        <c:v>-15.170999999999999</c:v>
                      </c:pt>
                      <c:pt idx="2020">
                        <c:v>-15.2</c:v>
                      </c:pt>
                      <c:pt idx="2021">
                        <c:v>-15.329000000000001</c:v>
                      </c:pt>
                      <c:pt idx="2022">
                        <c:v>-15.351000000000001</c:v>
                      </c:pt>
                      <c:pt idx="2023">
                        <c:v>-15.307</c:v>
                      </c:pt>
                      <c:pt idx="2024">
                        <c:v>-15.372</c:v>
                      </c:pt>
                      <c:pt idx="2025">
                        <c:v>-15.316000000000001</c:v>
                      </c:pt>
                      <c:pt idx="2026">
                        <c:v>-15.356999999999999</c:v>
                      </c:pt>
                      <c:pt idx="2027">
                        <c:v>-15.398</c:v>
                      </c:pt>
                      <c:pt idx="2028">
                        <c:v>-15.513</c:v>
                      </c:pt>
                      <c:pt idx="2029">
                        <c:v>-15.522</c:v>
                      </c:pt>
                      <c:pt idx="2030">
                        <c:v>-15.541</c:v>
                      </c:pt>
                      <c:pt idx="2031">
                        <c:v>-15.493</c:v>
                      </c:pt>
                      <c:pt idx="2032">
                        <c:v>-15.516</c:v>
                      </c:pt>
                      <c:pt idx="2033">
                        <c:v>-15.56</c:v>
                      </c:pt>
                      <c:pt idx="2034">
                        <c:v>-15.672000000000001</c:v>
                      </c:pt>
                      <c:pt idx="2035">
                        <c:v>-15.597</c:v>
                      </c:pt>
                      <c:pt idx="2036">
                        <c:v>-1.95</c:v>
                      </c:pt>
                      <c:pt idx="2037">
                        <c:v>7.8029999999999999</c:v>
                      </c:pt>
                      <c:pt idx="2038">
                        <c:v>3.7309999999999999</c:v>
                      </c:pt>
                      <c:pt idx="2039">
                        <c:v>-7.3250000000000002</c:v>
                      </c:pt>
                      <c:pt idx="2040">
                        <c:v>-10.271000000000001</c:v>
                      </c:pt>
                      <c:pt idx="2041">
                        <c:v>-11.597</c:v>
                      </c:pt>
                      <c:pt idx="2042">
                        <c:v>-12.13</c:v>
                      </c:pt>
                      <c:pt idx="2043">
                        <c:v>-12.218999999999999</c:v>
                      </c:pt>
                      <c:pt idx="2044">
                        <c:v>-12.404</c:v>
                      </c:pt>
                      <c:pt idx="2045">
                        <c:v>-12.614000000000001</c:v>
                      </c:pt>
                      <c:pt idx="2046">
                        <c:v>-12.648999999999999</c:v>
                      </c:pt>
                      <c:pt idx="2047">
                        <c:v>-12.747999999999999</c:v>
                      </c:pt>
                      <c:pt idx="2048">
                        <c:v>-12.819000000000001</c:v>
                      </c:pt>
                      <c:pt idx="2049">
                        <c:v>-12.914</c:v>
                      </c:pt>
                      <c:pt idx="2050">
                        <c:v>-13.052</c:v>
                      </c:pt>
                      <c:pt idx="2051">
                        <c:v>-13.238</c:v>
                      </c:pt>
                      <c:pt idx="2052">
                        <c:v>-13.38</c:v>
                      </c:pt>
                      <c:pt idx="2053">
                        <c:v>-13.497</c:v>
                      </c:pt>
                      <c:pt idx="2054">
                        <c:v>-13.500999999999999</c:v>
                      </c:pt>
                      <c:pt idx="2055">
                        <c:v>-13.545</c:v>
                      </c:pt>
                      <c:pt idx="2056">
                        <c:v>-13.698</c:v>
                      </c:pt>
                      <c:pt idx="2057">
                        <c:v>-13.750999999999999</c:v>
                      </c:pt>
                      <c:pt idx="2058">
                        <c:v>-13.81</c:v>
                      </c:pt>
                      <c:pt idx="2059">
                        <c:v>-13.942</c:v>
                      </c:pt>
                      <c:pt idx="2060">
                        <c:v>-13.997999999999999</c:v>
                      </c:pt>
                      <c:pt idx="2061">
                        <c:v>-14.119</c:v>
                      </c:pt>
                      <c:pt idx="2062">
                        <c:v>-14.178000000000001</c:v>
                      </c:pt>
                      <c:pt idx="2063">
                        <c:v>-14.298999999999999</c:v>
                      </c:pt>
                      <c:pt idx="2064">
                        <c:v>-14.334</c:v>
                      </c:pt>
                      <c:pt idx="2065">
                        <c:v>-14.398</c:v>
                      </c:pt>
                      <c:pt idx="2066">
                        <c:v>-14.342000000000001</c:v>
                      </c:pt>
                      <c:pt idx="2067">
                        <c:v>-14.476000000000001</c:v>
                      </c:pt>
                      <c:pt idx="2068">
                        <c:v>-14.452</c:v>
                      </c:pt>
                      <c:pt idx="2069">
                        <c:v>-14.605</c:v>
                      </c:pt>
                      <c:pt idx="2070">
                        <c:v>-14.657</c:v>
                      </c:pt>
                      <c:pt idx="2071">
                        <c:v>-14.662000000000001</c:v>
                      </c:pt>
                      <c:pt idx="2072">
                        <c:v>-14.728999999999999</c:v>
                      </c:pt>
                      <c:pt idx="2073">
                        <c:v>-14.906000000000001</c:v>
                      </c:pt>
                      <c:pt idx="2074">
                        <c:v>-14.85</c:v>
                      </c:pt>
                      <c:pt idx="2075">
                        <c:v>-14.868</c:v>
                      </c:pt>
                      <c:pt idx="2076">
                        <c:v>-14.988</c:v>
                      </c:pt>
                      <c:pt idx="2077">
                        <c:v>-14.997</c:v>
                      </c:pt>
                      <c:pt idx="2078">
                        <c:v>-14.882</c:v>
                      </c:pt>
                      <c:pt idx="2079">
                        <c:v>-15.047000000000001</c:v>
                      </c:pt>
                      <c:pt idx="2080">
                        <c:v>-15.018000000000001</c:v>
                      </c:pt>
                      <c:pt idx="2081">
                        <c:v>-15.039</c:v>
                      </c:pt>
                      <c:pt idx="2082">
                        <c:v>-15.169</c:v>
                      </c:pt>
                      <c:pt idx="2083">
                        <c:v>-15.202</c:v>
                      </c:pt>
                      <c:pt idx="2084">
                        <c:v>-15.04</c:v>
                      </c:pt>
                      <c:pt idx="2085">
                        <c:v>-15.154999999999999</c:v>
                      </c:pt>
                      <c:pt idx="2086">
                        <c:v>-15.236000000000001</c:v>
                      </c:pt>
                      <c:pt idx="2087">
                        <c:v>-15.233000000000001</c:v>
                      </c:pt>
                      <c:pt idx="2088">
                        <c:v>-15.281000000000001</c:v>
                      </c:pt>
                      <c:pt idx="2089">
                        <c:v>-15.367000000000001</c:v>
                      </c:pt>
                      <c:pt idx="2090">
                        <c:v>-15.417</c:v>
                      </c:pt>
                      <c:pt idx="2091">
                        <c:v>-15.465999999999999</c:v>
                      </c:pt>
                      <c:pt idx="2092">
                        <c:v>-15.532</c:v>
                      </c:pt>
                      <c:pt idx="2093">
                        <c:v>-15.61</c:v>
                      </c:pt>
                      <c:pt idx="2094">
                        <c:v>-15.504</c:v>
                      </c:pt>
                      <c:pt idx="2095">
                        <c:v>-15.531000000000001</c:v>
                      </c:pt>
                      <c:pt idx="2096">
                        <c:v>-15.571999999999999</c:v>
                      </c:pt>
                      <c:pt idx="2097">
                        <c:v>2.1179999999999999</c:v>
                      </c:pt>
                      <c:pt idx="2098">
                        <c:v>8.8040000000000003</c:v>
                      </c:pt>
                      <c:pt idx="2099">
                        <c:v>5.6520000000000001</c:v>
                      </c:pt>
                      <c:pt idx="2100">
                        <c:v>-5.6680000000000001</c:v>
                      </c:pt>
                      <c:pt idx="2101">
                        <c:v>-9.5679999999999996</c:v>
                      </c:pt>
                      <c:pt idx="2102">
                        <c:v>-11.106</c:v>
                      </c:pt>
                      <c:pt idx="2103">
                        <c:v>-11.683999999999999</c:v>
                      </c:pt>
                      <c:pt idx="2104">
                        <c:v>-12.013999999999999</c:v>
                      </c:pt>
                      <c:pt idx="2105">
                        <c:v>-12.098000000000001</c:v>
                      </c:pt>
                      <c:pt idx="2106">
                        <c:v>-12.169</c:v>
                      </c:pt>
                      <c:pt idx="2107">
                        <c:v>-12.199</c:v>
                      </c:pt>
                      <c:pt idx="2108">
                        <c:v>-12.545999999999999</c:v>
                      </c:pt>
                      <c:pt idx="2109">
                        <c:v>-12.48</c:v>
                      </c:pt>
                      <c:pt idx="2110">
                        <c:v>-12.711</c:v>
                      </c:pt>
                      <c:pt idx="2111">
                        <c:v>-12.814</c:v>
                      </c:pt>
                      <c:pt idx="2112">
                        <c:v>-13.007999999999999</c:v>
                      </c:pt>
                      <c:pt idx="2113">
                        <c:v>-13.07</c:v>
                      </c:pt>
                      <c:pt idx="2114">
                        <c:v>-13.038</c:v>
                      </c:pt>
                      <c:pt idx="2115">
                        <c:v>-13.25</c:v>
                      </c:pt>
                      <c:pt idx="2116">
                        <c:v>-13.4</c:v>
                      </c:pt>
                      <c:pt idx="2117">
                        <c:v>-13.477</c:v>
                      </c:pt>
                      <c:pt idx="2118">
                        <c:v>-13.462</c:v>
                      </c:pt>
                      <c:pt idx="2119">
                        <c:v>-13.673999999999999</c:v>
                      </c:pt>
                      <c:pt idx="2120">
                        <c:v>-13.606999999999999</c:v>
                      </c:pt>
                      <c:pt idx="2121">
                        <c:v>-13.791</c:v>
                      </c:pt>
                      <c:pt idx="2122">
                        <c:v>-13.919</c:v>
                      </c:pt>
                      <c:pt idx="2123">
                        <c:v>-13.911</c:v>
                      </c:pt>
                      <c:pt idx="2124">
                        <c:v>-14.178000000000001</c:v>
                      </c:pt>
                      <c:pt idx="2125">
                        <c:v>-14.221</c:v>
                      </c:pt>
                      <c:pt idx="2126">
                        <c:v>-14.06</c:v>
                      </c:pt>
                      <c:pt idx="2127">
                        <c:v>-14.166</c:v>
                      </c:pt>
                      <c:pt idx="2128">
                        <c:v>-14.176</c:v>
                      </c:pt>
                      <c:pt idx="2129">
                        <c:v>-14.217000000000001</c:v>
                      </c:pt>
                      <c:pt idx="2130">
                        <c:v>-14.106</c:v>
                      </c:pt>
                      <c:pt idx="2131">
                        <c:v>-14.420999999999999</c:v>
                      </c:pt>
                      <c:pt idx="2132">
                        <c:v>-14.558</c:v>
                      </c:pt>
                      <c:pt idx="2133">
                        <c:v>-14.455</c:v>
                      </c:pt>
                      <c:pt idx="2134">
                        <c:v>-14.576000000000001</c:v>
                      </c:pt>
                      <c:pt idx="2135">
                        <c:v>-14.57</c:v>
                      </c:pt>
                      <c:pt idx="2136">
                        <c:v>-14.714</c:v>
                      </c:pt>
                      <c:pt idx="2137">
                        <c:v>-14.77</c:v>
                      </c:pt>
                      <c:pt idx="2138">
                        <c:v>-14.7</c:v>
                      </c:pt>
                      <c:pt idx="2139">
                        <c:v>-14.638</c:v>
                      </c:pt>
                      <c:pt idx="2140">
                        <c:v>-14.667</c:v>
                      </c:pt>
                      <c:pt idx="2141">
                        <c:v>-14.815</c:v>
                      </c:pt>
                      <c:pt idx="2142">
                        <c:v>-14.920999999999999</c:v>
                      </c:pt>
                      <c:pt idx="2143">
                        <c:v>-14.983000000000001</c:v>
                      </c:pt>
                      <c:pt idx="2144">
                        <c:v>-15.068</c:v>
                      </c:pt>
                      <c:pt idx="2145">
                        <c:v>-15.193</c:v>
                      </c:pt>
                      <c:pt idx="2146">
                        <c:v>-15.122999999999999</c:v>
                      </c:pt>
                      <c:pt idx="2147">
                        <c:v>-15.153</c:v>
                      </c:pt>
                      <c:pt idx="2148">
                        <c:v>-15.106999999999999</c:v>
                      </c:pt>
                      <c:pt idx="2149">
                        <c:v>-15.098000000000001</c:v>
                      </c:pt>
                      <c:pt idx="2150">
                        <c:v>-15.137</c:v>
                      </c:pt>
                      <c:pt idx="2151">
                        <c:v>-15.233000000000001</c:v>
                      </c:pt>
                      <c:pt idx="2152">
                        <c:v>-15.224</c:v>
                      </c:pt>
                      <c:pt idx="2153">
                        <c:v>-15.289</c:v>
                      </c:pt>
                      <c:pt idx="2154">
                        <c:v>-15.221</c:v>
                      </c:pt>
                      <c:pt idx="2155">
                        <c:v>-15.292</c:v>
                      </c:pt>
                      <c:pt idx="2156">
                        <c:v>4.1529999999999996</c:v>
                      </c:pt>
                      <c:pt idx="2157">
                        <c:v>8.6340000000000003</c:v>
                      </c:pt>
                      <c:pt idx="2158">
                        <c:v>1.421</c:v>
                      </c:pt>
                      <c:pt idx="2159">
                        <c:v>-6.9859999999999998</c:v>
                      </c:pt>
                      <c:pt idx="2160">
                        <c:v>-9.9819999999999993</c:v>
                      </c:pt>
                      <c:pt idx="2161">
                        <c:v>-11.285</c:v>
                      </c:pt>
                      <c:pt idx="2162">
                        <c:v>-11.712</c:v>
                      </c:pt>
                      <c:pt idx="2163">
                        <c:v>-11.965</c:v>
                      </c:pt>
                      <c:pt idx="2164">
                        <c:v>-12.175000000000001</c:v>
                      </c:pt>
                      <c:pt idx="2165">
                        <c:v>-12.26</c:v>
                      </c:pt>
                      <c:pt idx="2166">
                        <c:v>-12.446</c:v>
                      </c:pt>
                      <c:pt idx="2167">
                        <c:v>-12.356999999999999</c:v>
                      </c:pt>
                      <c:pt idx="2168">
                        <c:v>-12.468999999999999</c:v>
                      </c:pt>
                      <c:pt idx="2169">
                        <c:v>-12.481</c:v>
                      </c:pt>
                      <c:pt idx="2170">
                        <c:v>-12.79</c:v>
                      </c:pt>
                      <c:pt idx="2171">
                        <c:v>-12.888999999999999</c:v>
                      </c:pt>
                      <c:pt idx="2172">
                        <c:v>-12.978</c:v>
                      </c:pt>
                      <c:pt idx="2173">
                        <c:v>-13.186</c:v>
                      </c:pt>
                      <c:pt idx="2174">
                        <c:v>-13.273999999999999</c:v>
                      </c:pt>
                      <c:pt idx="2175">
                        <c:v>-13.215999999999999</c:v>
                      </c:pt>
                      <c:pt idx="2176">
                        <c:v>-13.4</c:v>
                      </c:pt>
                      <c:pt idx="2177">
                        <c:v>-13.420999999999999</c:v>
                      </c:pt>
                      <c:pt idx="2178">
                        <c:v>-13.271000000000001</c:v>
                      </c:pt>
                      <c:pt idx="2179">
                        <c:v>-12.275</c:v>
                      </c:pt>
                      <c:pt idx="2180">
                        <c:v>-11.417</c:v>
                      </c:pt>
                      <c:pt idx="2181">
                        <c:v>-10.757</c:v>
                      </c:pt>
                      <c:pt idx="2182">
                        <c:v>-10.003</c:v>
                      </c:pt>
                      <c:pt idx="2183">
                        <c:v>-9.57</c:v>
                      </c:pt>
                      <c:pt idx="2184">
                        <c:v>-9.3160000000000007</c:v>
                      </c:pt>
                      <c:pt idx="2185">
                        <c:v>-8.9700000000000006</c:v>
                      </c:pt>
                      <c:pt idx="2186">
                        <c:v>-8.7590000000000003</c:v>
                      </c:pt>
                      <c:pt idx="2187">
                        <c:v>-8.5180000000000007</c:v>
                      </c:pt>
                      <c:pt idx="2188">
                        <c:v>-8.2739999999999991</c:v>
                      </c:pt>
                      <c:pt idx="2189">
                        <c:v>-8.0589999999999993</c:v>
                      </c:pt>
                      <c:pt idx="2190">
                        <c:v>-7.8620000000000001</c:v>
                      </c:pt>
                      <c:pt idx="2191">
                        <c:v>-7.6970000000000001</c:v>
                      </c:pt>
                      <c:pt idx="2192">
                        <c:v>-7.4850000000000003</c:v>
                      </c:pt>
                      <c:pt idx="2193">
                        <c:v>-7.415</c:v>
                      </c:pt>
                      <c:pt idx="2194">
                        <c:v>-7.1970000000000001</c:v>
                      </c:pt>
                      <c:pt idx="2195">
                        <c:v>-7.1159999999999997</c:v>
                      </c:pt>
                      <c:pt idx="2196">
                        <c:v>-7.0179999999999998</c:v>
                      </c:pt>
                      <c:pt idx="2197">
                        <c:v>-6.923</c:v>
                      </c:pt>
                      <c:pt idx="2198">
                        <c:v>-6.8890000000000002</c:v>
                      </c:pt>
                      <c:pt idx="2199">
                        <c:v>-6.726</c:v>
                      </c:pt>
                      <c:pt idx="2200">
                        <c:v>-6.6429999999999998</c:v>
                      </c:pt>
                      <c:pt idx="2201">
                        <c:v>-6.51</c:v>
                      </c:pt>
                      <c:pt idx="2202">
                        <c:v>-6.4139999999999997</c:v>
                      </c:pt>
                      <c:pt idx="2203">
                        <c:v>-6.3120000000000003</c:v>
                      </c:pt>
                      <c:pt idx="2204">
                        <c:v>-6.1479999999999997</c:v>
                      </c:pt>
                      <c:pt idx="2205">
                        <c:v>-6.1070000000000002</c:v>
                      </c:pt>
                      <c:pt idx="2206">
                        <c:v>-6.0350000000000001</c:v>
                      </c:pt>
                      <c:pt idx="2207">
                        <c:v>-5.9660000000000002</c:v>
                      </c:pt>
                      <c:pt idx="2208">
                        <c:v>-5.9169999999999998</c:v>
                      </c:pt>
                      <c:pt idx="2209">
                        <c:v>-5.7889999999999997</c:v>
                      </c:pt>
                      <c:pt idx="2210">
                        <c:v>-5.6859999999999999</c:v>
                      </c:pt>
                      <c:pt idx="2211">
                        <c:v>-5.6310000000000002</c:v>
                      </c:pt>
                      <c:pt idx="2212">
                        <c:v>-5.5410000000000004</c:v>
                      </c:pt>
                      <c:pt idx="2213">
                        <c:v>-5.4589999999999996</c:v>
                      </c:pt>
                      <c:pt idx="2214">
                        <c:v>-5.3639999999999999</c:v>
                      </c:pt>
                      <c:pt idx="2215">
                        <c:v>-5.2649999999999997</c:v>
                      </c:pt>
                      <c:pt idx="2216">
                        <c:v>3.78</c:v>
                      </c:pt>
                      <c:pt idx="2217">
                        <c:v>9.016</c:v>
                      </c:pt>
                      <c:pt idx="2218">
                        <c:v>11.095000000000001</c:v>
                      </c:pt>
                      <c:pt idx="2219">
                        <c:v>8.32</c:v>
                      </c:pt>
                      <c:pt idx="2220">
                        <c:v>5.2249999999999996</c:v>
                      </c:pt>
                      <c:pt idx="2221">
                        <c:v>2.83</c:v>
                      </c:pt>
                      <c:pt idx="2222">
                        <c:v>1.123</c:v>
                      </c:pt>
                      <c:pt idx="2223">
                        <c:v>1.2999999999999999E-2</c:v>
                      </c:pt>
                      <c:pt idx="2224">
                        <c:v>-0.59399999999999997</c:v>
                      </c:pt>
                      <c:pt idx="2225">
                        <c:v>-1.0109999999999999</c:v>
                      </c:pt>
                      <c:pt idx="2226">
                        <c:v>-1.2629999999999999</c:v>
                      </c:pt>
                      <c:pt idx="2227">
                        <c:v>-1.4690000000000001</c:v>
                      </c:pt>
                      <c:pt idx="2228">
                        <c:v>-1.585</c:v>
                      </c:pt>
                      <c:pt idx="2229">
                        <c:v>-1.659</c:v>
                      </c:pt>
                      <c:pt idx="2230">
                        <c:v>-1.696</c:v>
                      </c:pt>
                      <c:pt idx="2231">
                        <c:v>-1.66</c:v>
                      </c:pt>
                      <c:pt idx="2232">
                        <c:v>-1.6919999999999999</c:v>
                      </c:pt>
                      <c:pt idx="2233">
                        <c:v>-1.6830000000000001</c:v>
                      </c:pt>
                      <c:pt idx="2234">
                        <c:v>-1.6459999999999999</c:v>
                      </c:pt>
                      <c:pt idx="2235">
                        <c:v>-2.746</c:v>
                      </c:pt>
                      <c:pt idx="2236">
                        <c:v>-3.7210000000000001</c:v>
                      </c:pt>
                      <c:pt idx="2237">
                        <c:v>-4.0410000000000004</c:v>
                      </c:pt>
                      <c:pt idx="2238">
                        <c:v>-4.3650000000000002</c:v>
                      </c:pt>
                      <c:pt idx="2239">
                        <c:v>-4.6900000000000004</c:v>
                      </c:pt>
                      <c:pt idx="2240">
                        <c:v>-5.01</c:v>
                      </c:pt>
                      <c:pt idx="2241">
                        <c:v>-5.1980000000000004</c:v>
                      </c:pt>
                      <c:pt idx="2242">
                        <c:v>-5.6340000000000003</c:v>
                      </c:pt>
                      <c:pt idx="2243">
                        <c:v>-5.9</c:v>
                      </c:pt>
                      <c:pt idx="2244">
                        <c:v>-6.1849999999999996</c:v>
                      </c:pt>
                      <c:pt idx="2245">
                        <c:v>-6.4749999999999996</c:v>
                      </c:pt>
                      <c:pt idx="2246">
                        <c:v>-6.7539999999999996</c:v>
                      </c:pt>
                      <c:pt idx="2247">
                        <c:v>-6.9930000000000003</c:v>
                      </c:pt>
                      <c:pt idx="2248">
                        <c:v>-7.1959999999999997</c:v>
                      </c:pt>
                      <c:pt idx="2249">
                        <c:v>-7.5140000000000002</c:v>
                      </c:pt>
                      <c:pt idx="2250">
                        <c:v>-7.7069999999999999</c:v>
                      </c:pt>
                      <c:pt idx="2251">
                        <c:v>-8.0950000000000006</c:v>
                      </c:pt>
                      <c:pt idx="2252">
                        <c:v>-8.1120000000000001</c:v>
                      </c:pt>
                      <c:pt idx="2253">
                        <c:v>-8.3450000000000006</c:v>
                      </c:pt>
                      <c:pt idx="2254">
                        <c:v>-8.5470000000000006</c:v>
                      </c:pt>
                      <c:pt idx="2255">
                        <c:v>-8.8279999999999994</c:v>
                      </c:pt>
                      <c:pt idx="2256">
                        <c:v>-8.9819999999999993</c:v>
                      </c:pt>
                      <c:pt idx="2257">
                        <c:v>-9.0860000000000003</c:v>
                      </c:pt>
                      <c:pt idx="2258">
                        <c:v>-9.298</c:v>
                      </c:pt>
                      <c:pt idx="2259">
                        <c:v>-9.4580000000000002</c:v>
                      </c:pt>
                      <c:pt idx="2260">
                        <c:v>-9.6020000000000003</c:v>
                      </c:pt>
                      <c:pt idx="2261">
                        <c:v>-9.8170000000000002</c:v>
                      </c:pt>
                      <c:pt idx="2262">
                        <c:v>-9.9179999999999993</c:v>
                      </c:pt>
                      <c:pt idx="2263">
                        <c:v>-10.186</c:v>
                      </c:pt>
                      <c:pt idx="2264">
                        <c:v>-10.292</c:v>
                      </c:pt>
                      <c:pt idx="2265">
                        <c:v>-10.38</c:v>
                      </c:pt>
                      <c:pt idx="2266">
                        <c:v>-10.504</c:v>
                      </c:pt>
                      <c:pt idx="2267">
                        <c:v>-10.680999999999999</c:v>
                      </c:pt>
                      <c:pt idx="2268">
                        <c:v>-10.819000000000001</c:v>
                      </c:pt>
                      <c:pt idx="2269">
                        <c:v>-10.999000000000001</c:v>
                      </c:pt>
                      <c:pt idx="2270">
                        <c:v>-11.034000000000001</c:v>
                      </c:pt>
                      <c:pt idx="2271">
                        <c:v>-11.217000000000001</c:v>
                      </c:pt>
                      <c:pt idx="2272">
                        <c:v>-11.375999999999999</c:v>
                      </c:pt>
                      <c:pt idx="2273">
                        <c:v>-11.452</c:v>
                      </c:pt>
                      <c:pt idx="2274">
                        <c:v>-11.662000000000001</c:v>
                      </c:pt>
                      <c:pt idx="2275">
                        <c:v>-11.728999999999999</c:v>
                      </c:pt>
                      <c:pt idx="2276">
                        <c:v>5.859</c:v>
                      </c:pt>
                      <c:pt idx="2277">
                        <c:v>9.16</c:v>
                      </c:pt>
                      <c:pt idx="2278">
                        <c:v>1.6359999999999999</c:v>
                      </c:pt>
                      <c:pt idx="2279">
                        <c:v>-6.04</c:v>
                      </c:pt>
                      <c:pt idx="2280">
                        <c:v>-8.2560000000000002</c:v>
                      </c:pt>
                      <c:pt idx="2281">
                        <c:v>-8.9060000000000006</c:v>
                      </c:pt>
                      <c:pt idx="2282">
                        <c:v>-9.2889999999999997</c:v>
                      </c:pt>
                      <c:pt idx="2283">
                        <c:v>-9.42</c:v>
                      </c:pt>
                      <c:pt idx="2284">
                        <c:v>-9.7050000000000001</c:v>
                      </c:pt>
                      <c:pt idx="2285">
                        <c:v>-9.9139999999999997</c:v>
                      </c:pt>
                      <c:pt idx="2286">
                        <c:v>-10.065</c:v>
                      </c:pt>
                      <c:pt idx="2287">
                        <c:v>-10.256</c:v>
                      </c:pt>
                      <c:pt idx="2288">
                        <c:v>-10.439</c:v>
                      </c:pt>
                      <c:pt idx="2289">
                        <c:v>-10.613</c:v>
                      </c:pt>
                      <c:pt idx="2290">
                        <c:v>-10.807</c:v>
                      </c:pt>
                      <c:pt idx="2291">
                        <c:v>-10.965999999999999</c:v>
                      </c:pt>
                      <c:pt idx="2292">
                        <c:v>-11.058</c:v>
                      </c:pt>
                      <c:pt idx="2293">
                        <c:v>-11.27</c:v>
                      </c:pt>
                      <c:pt idx="2294">
                        <c:v>-11.458</c:v>
                      </c:pt>
                      <c:pt idx="2295">
                        <c:v>-11.558999999999999</c:v>
                      </c:pt>
                      <c:pt idx="2296">
                        <c:v>-11.734999999999999</c:v>
                      </c:pt>
                      <c:pt idx="2297">
                        <c:v>-11.836</c:v>
                      </c:pt>
                      <c:pt idx="2298">
                        <c:v>-12.039</c:v>
                      </c:pt>
                      <c:pt idx="2299">
                        <c:v>-12.167999999999999</c:v>
                      </c:pt>
                      <c:pt idx="2300">
                        <c:v>-12.31</c:v>
                      </c:pt>
                      <c:pt idx="2301">
                        <c:v>-12.439</c:v>
                      </c:pt>
                      <c:pt idx="2302">
                        <c:v>-12.468999999999999</c:v>
                      </c:pt>
                      <c:pt idx="2303">
                        <c:v>-12.603</c:v>
                      </c:pt>
                      <c:pt idx="2304">
                        <c:v>-12.779</c:v>
                      </c:pt>
                      <c:pt idx="2305">
                        <c:v>-12.837999999999999</c:v>
                      </c:pt>
                      <c:pt idx="2306">
                        <c:v>-12.843</c:v>
                      </c:pt>
                      <c:pt idx="2307">
                        <c:v>-12.87</c:v>
                      </c:pt>
                      <c:pt idx="2308">
                        <c:v>-12.993</c:v>
                      </c:pt>
                      <c:pt idx="2309">
                        <c:v>-13.12</c:v>
                      </c:pt>
                      <c:pt idx="2310">
                        <c:v>-13.394</c:v>
                      </c:pt>
                      <c:pt idx="2311">
                        <c:v>-13.356</c:v>
                      </c:pt>
                      <c:pt idx="2312">
                        <c:v>-13.291</c:v>
                      </c:pt>
                      <c:pt idx="2313">
                        <c:v>-13.385</c:v>
                      </c:pt>
                      <c:pt idx="2314">
                        <c:v>-13.521000000000001</c:v>
                      </c:pt>
                      <c:pt idx="2315">
                        <c:v>-13.497</c:v>
                      </c:pt>
                      <c:pt idx="2316">
                        <c:v>-13.53</c:v>
                      </c:pt>
                      <c:pt idx="2317">
                        <c:v>-13.656000000000001</c:v>
                      </c:pt>
                      <c:pt idx="2318">
                        <c:v>-13.641999999999999</c:v>
                      </c:pt>
                      <c:pt idx="2319">
                        <c:v>-13.698</c:v>
                      </c:pt>
                      <c:pt idx="2320">
                        <c:v>-13.871</c:v>
                      </c:pt>
                      <c:pt idx="2321">
                        <c:v>-13.798</c:v>
                      </c:pt>
                      <c:pt idx="2322">
                        <c:v>-14.028</c:v>
                      </c:pt>
                      <c:pt idx="2323">
                        <c:v>-14.025</c:v>
                      </c:pt>
                      <c:pt idx="2324">
                        <c:v>-14.016</c:v>
                      </c:pt>
                      <c:pt idx="2325">
                        <c:v>-14.172000000000001</c:v>
                      </c:pt>
                      <c:pt idx="2326">
                        <c:v>-14.201000000000001</c:v>
                      </c:pt>
                      <c:pt idx="2327">
                        <c:v>-14.138999999999999</c:v>
                      </c:pt>
                      <c:pt idx="2328">
                        <c:v>-14.198</c:v>
                      </c:pt>
                      <c:pt idx="2329">
                        <c:v>-14.225</c:v>
                      </c:pt>
                      <c:pt idx="2330">
                        <c:v>-14.324999999999999</c:v>
                      </c:pt>
                      <c:pt idx="2331">
                        <c:v>-14.419</c:v>
                      </c:pt>
                      <c:pt idx="2332">
                        <c:v>-14.484999999999999</c:v>
                      </c:pt>
                      <c:pt idx="2333">
                        <c:v>-14.484999999999999</c:v>
                      </c:pt>
                      <c:pt idx="2334">
                        <c:v>-14.411</c:v>
                      </c:pt>
                      <c:pt idx="2335">
                        <c:v>-14.510999999999999</c:v>
                      </c:pt>
                      <c:pt idx="2336">
                        <c:v>-12.236000000000001</c:v>
                      </c:pt>
                      <c:pt idx="2337">
                        <c:v>6.9470000000000001</c:v>
                      </c:pt>
                      <c:pt idx="2338">
                        <c:v>8.327</c:v>
                      </c:pt>
                      <c:pt idx="2339">
                        <c:v>-5.2119999999999997</c:v>
                      </c:pt>
                      <c:pt idx="2340">
                        <c:v>-9.6579999999999995</c:v>
                      </c:pt>
                      <c:pt idx="2341">
                        <c:v>-10.928000000000001</c:v>
                      </c:pt>
                      <c:pt idx="2342">
                        <c:v>-11.295999999999999</c:v>
                      </c:pt>
                      <c:pt idx="2343">
                        <c:v>-11.478999999999999</c:v>
                      </c:pt>
                      <c:pt idx="2344">
                        <c:v>-11.6</c:v>
                      </c:pt>
                      <c:pt idx="2345">
                        <c:v>-11.788</c:v>
                      </c:pt>
                      <c:pt idx="2346">
                        <c:v>-11.95</c:v>
                      </c:pt>
                      <c:pt idx="2347">
                        <c:v>-12.023999999999999</c:v>
                      </c:pt>
                      <c:pt idx="2348">
                        <c:v>-12.18</c:v>
                      </c:pt>
                      <c:pt idx="2349">
                        <c:v>-12.289</c:v>
                      </c:pt>
                      <c:pt idx="2350">
                        <c:v>-12.545</c:v>
                      </c:pt>
                      <c:pt idx="2351">
                        <c:v>-12.64</c:v>
                      </c:pt>
                      <c:pt idx="2352">
                        <c:v>-12.749000000000001</c:v>
                      </c:pt>
                      <c:pt idx="2353">
                        <c:v>-12.837</c:v>
                      </c:pt>
                      <c:pt idx="2354">
                        <c:v>-12.97</c:v>
                      </c:pt>
                      <c:pt idx="2355">
                        <c:v>-13.108000000000001</c:v>
                      </c:pt>
                      <c:pt idx="2356">
                        <c:v>-13.157999999999999</c:v>
                      </c:pt>
                      <c:pt idx="2357">
                        <c:v>-13.279</c:v>
                      </c:pt>
                      <c:pt idx="2358">
                        <c:v>-13.456</c:v>
                      </c:pt>
                      <c:pt idx="2359">
                        <c:v>-13.584</c:v>
                      </c:pt>
                      <c:pt idx="2360">
                        <c:v>-13.702999999999999</c:v>
                      </c:pt>
                      <c:pt idx="2361">
                        <c:v>-13.712</c:v>
                      </c:pt>
                      <c:pt idx="2362">
                        <c:v>-13.798</c:v>
                      </c:pt>
                      <c:pt idx="2363">
                        <c:v>-13.914</c:v>
                      </c:pt>
                      <c:pt idx="2364">
                        <c:v>-13.997999999999999</c:v>
                      </c:pt>
                      <c:pt idx="2365">
                        <c:v>-14.106</c:v>
                      </c:pt>
                      <c:pt idx="2366">
                        <c:v>-14.138999999999999</c:v>
                      </c:pt>
                      <c:pt idx="2367">
                        <c:v>-14.222</c:v>
                      </c:pt>
                      <c:pt idx="2368">
                        <c:v>-14.239000000000001</c:v>
                      </c:pt>
                      <c:pt idx="2369">
                        <c:v>-14.369</c:v>
                      </c:pt>
                      <c:pt idx="2370">
                        <c:v>-14.472</c:v>
                      </c:pt>
                      <c:pt idx="2371">
                        <c:v>-14.433999999999999</c:v>
                      </c:pt>
                      <c:pt idx="2372">
                        <c:v>-14.433999999999999</c:v>
                      </c:pt>
                      <c:pt idx="2373">
                        <c:v>-14.577999999999999</c:v>
                      </c:pt>
                      <c:pt idx="2374">
                        <c:v>-14.673</c:v>
                      </c:pt>
                      <c:pt idx="2375">
                        <c:v>-14.643000000000001</c:v>
                      </c:pt>
                      <c:pt idx="2376">
                        <c:v>-14.648999999999999</c:v>
                      </c:pt>
                      <c:pt idx="2377">
                        <c:v>-14.755000000000001</c:v>
                      </c:pt>
                      <c:pt idx="2378">
                        <c:v>-14.728999999999999</c:v>
                      </c:pt>
                      <c:pt idx="2379">
                        <c:v>-14.798999999999999</c:v>
                      </c:pt>
                      <c:pt idx="2380">
                        <c:v>-14.802</c:v>
                      </c:pt>
                      <c:pt idx="2381">
                        <c:v>-14.926</c:v>
                      </c:pt>
                      <c:pt idx="2382">
                        <c:v>-14.941000000000001</c:v>
                      </c:pt>
                      <c:pt idx="2383">
                        <c:v>-14.964</c:v>
                      </c:pt>
                      <c:pt idx="2384">
                        <c:v>-14.958</c:v>
                      </c:pt>
                      <c:pt idx="2385">
                        <c:v>-15.064</c:v>
                      </c:pt>
                      <c:pt idx="2386">
                        <c:v>-15.093999999999999</c:v>
                      </c:pt>
                      <c:pt idx="2387">
                        <c:v>-15.147</c:v>
                      </c:pt>
                      <c:pt idx="2388">
                        <c:v>-15.253</c:v>
                      </c:pt>
                      <c:pt idx="2389">
                        <c:v>-15.164999999999999</c:v>
                      </c:pt>
                      <c:pt idx="2390">
                        <c:v>-15.247999999999999</c:v>
                      </c:pt>
                      <c:pt idx="2391">
                        <c:v>-15.225</c:v>
                      </c:pt>
                      <c:pt idx="2392">
                        <c:v>-15.196</c:v>
                      </c:pt>
                      <c:pt idx="2393">
                        <c:v>-15.249000000000001</c:v>
                      </c:pt>
                      <c:pt idx="2394">
                        <c:v>-15.448</c:v>
                      </c:pt>
                      <c:pt idx="2395">
                        <c:v>-15.343</c:v>
                      </c:pt>
                      <c:pt idx="2396">
                        <c:v>-15.51</c:v>
                      </c:pt>
                      <c:pt idx="2397">
                        <c:v>6.7409999999999997</c:v>
                      </c:pt>
                      <c:pt idx="2398">
                        <c:v>8.6140000000000008</c:v>
                      </c:pt>
                      <c:pt idx="2399">
                        <c:v>-3.843</c:v>
                      </c:pt>
                      <c:pt idx="2400">
                        <c:v>-9.7080000000000002</c:v>
                      </c:pt>
                      <c:pt idx="2401">
                        <c:v>-11.473000000000001</c:v>
                      </c:pt>
                      <c:pt idx="2402">
                        <c:v>-12.156000000000001</c:v>
                      </c:pt>
                      <c:pt idx="2403">
                        <c:v>-12.368</c:v>
                      </c:pt>
                      <c:pt idx="2404">
                        <c:v>-12.539</c:v>
                      </c:pt>
                      <c:pt idx="2405">
                        <c:v>-12.686</c:v>
                      </c:pt>
                      <c:pt idx="2406">
                        <c:v>-12.750999999999999</c:v>
                      </c:pt>
                      <c:pt idx="2407">
                        <c:v>-12.933999999999999</c:v>
                      </c:pt>
                      <c:pt idx="2408">
                        <c:v>-13.058</c:v>
                      </c:pt>
                      <c:pt idx="2409">
                        <c:v>-13.27</c:v>
                      </c:pt>
                      <c:pt idx="2410">
                        <c:v>-13.326000000000001</c:v>
                      </c:pt>
                      <c:pt idx="2411">
                        <c:v>-13.32</c:v>
                      </c:pt>
                      <c:pt idx="2412">
                        <c:v>-13.401999999999999</c:v>
                      </c:pt>
                      <c:pt idx="2413">
                        <c:v>-13.641</c:v>
                      </c:pt>
                      <c:pt idx="2414">
                        <c:v>-13.718</c:v>
                      </c:pt>
                      <c:pt idx="2415">
                        <c:v>-13.933</c:v>
                      </c:pt>
                      <c:pt idx="2416">
                        <c:v>-13.945</c:v>
                      </c:pt>
                      <c:pt idx="2417">
                        <c:v>-13.986000000000001</c:v>
                      </c:pt>
                      <c:pt idx="2418">
                        <c:v>-14.103999999999999</c:v>
                      </c:pt>
                      <c:pt idx="2419">
                        <c:v>-14.272</c:v>
                      </c:pt>
                      <c:pt idx="2420">
                        <c:v>-14.273</c:v>
                      </c:pt>
                      <c:pt idx="2421">
                        <c:v>-14.39</c:v>
                      </c:pt>
                      <c:pt idx="2422">
                        <c:v>-14.581</c:v>
                      </c:pt>
                      <c:pt idx="2423">
                        <c:v>-14.657999999999999</c:v>
                      </c:pt>
                      <c:pt idx="2424">
                        <c:v>-14.590999999999999</c:v>
                      </c:pt>
                      <c:pt idx="2425">
                        <c:v>-14.494</c:v>
                      </c:pt>
                      <c:pt idx="2426">
                        <c:v>-14.757</c:v>
                      </c:pt>
                      <c:pt idx="2427">
                        <c:v>-14.688000000000001</c:v>
                      </c:pt>
                      <c:pt idx="2428">
                        <c:v>-14.885999999999999</c:v>
                      </c:pt>
                      <c:pt idx="2429">
                        <c:v>-14.955</c:v>
                      </c:pt>
                      <c:pt idx="2430">
                        <c:v>-14.94</c:v>
                      </c:pt>
                      <c:pt idx="2431">
                        <c:v>-15.12</c:v>
                      </c:pt>
                      <c:pt idx="2432">
                        <c:v>-15.085000000000001</c:v>
                      </c:pt>
                      <c:pt idx="2433">
                        <c:v>-15.179</c:v>
                      </c:pt>
                      <c:pt idx="2434">
                        <c:v>-15.223000000000001</c:v>
                      </c:pt>
                      <c:pt idx="2435">
                        <c:v>-15.394</c:v>
                      </c:pt>
                      <c:pt idx="2436">
                        <c:v>-15.3</c:v>
                      </c:pt>
                      <c:pt idx="2437">
                        <c:v>-15.359</c:v>
                      </c:pt>
                      <c:pt idx="2438">
                        <c:v>-15.474</c:v>
                      </c:pt>
                      <c:pt idx="2439">
                        <c:v>-15.371</c:v>
                      </c:pt>
                      <c:pt idx="2440">
                        <c:v>-15.305999999999999</c:v>
                      </c:pt>
                      <c:pt idx="2441">
                        <c:v>-15.356</c:v>
                      </c:pt>
                      <c:pt idx="2442">
                        <c:v>-15.553000000000001</c:v>
                      </c:pt>
                      <c:pt idx="2443">
                        <c:v>-15.509</c:v>
                      </c:pt>
                      <c:pt idx="2444">
                        <c:v>-15.586</c:v>
                      </c:pt>
                      <c:pt idx="2445">
                        <c:v>-15.494</c:v>
                      </c:pt>
                      <c:pt idx="2446">
                        <c:v>-15.571</c:v>
                      </c:pt>
                      <c:pt idx="2447">
                        <c:v>-15.58</c:v>
                      </c:pt>
                      <c:pt idx="2448">
                        <c:v>-15.739000000000001</c:v>
                      </c:pt>
                      <c:pt idx="2449">
                        <c:v>-15.632999999999999</c:v>
                      </c:pt>
                      <c:pt idx="2450">
                        <c:v>-15.701000000000001</c:v>
                      </c:pt>
                      <c:pt idx="2451">
                        <c:v>-15.877000000000001</c:v>
                      </c:pt>
                      <c:pt idx="2452">
                        <c:v>-15.776999999999999</c:v>
                      </c:pt>
                      <c:pt idx="2453">
                        <c:v>-15.696999999999999</c:v>
                      </c:pt>
                      <c:pt idx="2454">
                        <c:v>-15.853999999999999</c:v>
                      </c:pt>
                      <c:pt idx="2455">
                        <c:v>-15.81</c:v>
                      </c:pt>
                      <c:pt idx="2456">
                        <c:v>-14.154</c:v>
                      </c:pt>
                      <c:pt idx="2457">
                        <c:v>6.8879999999999999</c:v>
                      </c:pt>
                      <c:pt idx="2458">
                        <c:v>9.2850000000000001</c:v>
                      </c:pt>
                      <c:pt idx="2459">
                        <c:v>-6.0350000000000001</c:v>
                      </c:pt>
                      <c:pt idx="2460">
                        <c:v>-10.606</c:v>
                      </c:pt>
                      <c:pt idx="2461">
                        <c:v>-11.885</c:v>
                      </c:pt>
                      <c:pt idx="2462">
                        <c:v>-12.414999999999999</c:v>
                      </c:pt>
                      <c:pt idx="2463">
                        <c:v>-12.698</c:v>
                      </c:pt>
                      <c:pt idx="2464">
                        <c:v>-12.839</c:v>
                      </c:pt>
                      <c:pt idx="2465">
                        <c:v>-13.087</c:v>
                      </c:pt>
                      <c:pt idx="2466">
                        <c:v>-13.045999999999999</c:v>
                      </c:pt>
                      <c:pt idx="2467">
                        <c:v>-13.292999999999999</c:v>
                      </c:pt>
                      <c:pt idx="2468">
                        <c:v>-13.308</c:v>
                      </c:pt>
                      <c:pt idx="2469">
                        <c:v>-13.393000000000001</c:v>
                      </c:pt>
                      <c:pt idx="2470">
                        <c:v>-13.617000000000001</c:v>
                      </c:pt>
                      <c:pt idx="2471">
                        <c:v>-13.647</c:v>
                      </c:pt>
                      <c:pt idx="2472">
                        <c:v>-13.837999999999999</c:v>
                      </c:pt>
                      <c:pt idx="2473">
                        <c:v>-13.920999999999999</c:v>
                      </c:pt>
                      <c:pt idx="2474">
                        <c:v>-14.05</c:v>
                      </c:pt>
                      <c:pt idx="2475">
                        <c:v>-14.167999999999999</c:v>
                      </c:pt>
                      <c:pt idx="2476">
                        <c:v>-14.295</c:v>
                      </c:pt>
                      <c:pt idx="2477">
                        <c:v>-14.298</c:v>
                      </c:pt>
                      <c:pt idx="2478">
                        <c:v>-14.339</c:v>
                      </c:pt>
                      <c:pt idx="2479">
                        <c:v>-14.458</c:v>
                      </c:pt>
                      <c:pt idx="2480">
                        <c:v>-14.545</c:v>
                      </c:pt>
                      <c:pt idx="2481">
                        <c:v>-14.526999999999999</c:v>
                      </c:pt>
                      <c:pt idx="2482">
                        <c:v>-14.798</c:v>
                      </c:pt>
                      <c:pt idx="2483">
                        <c:v>-14.747999999999999</c:v>
                      </c:pt>
                      <c:pt idx="2484">
                        <c:v>-14.808</c:v>
                      </c:pt>
                      <c:pt idx="2485">
                        <c:v>-14.827999999999999</c:v>
                      </c:pt>
                      <c:pt idx="2486">
                        <c:v>-14.914</c:v>
                      </c:pt>
                      <c:pt idx="2487">
                        <c:v>-15.087</c:v>
                      </c:pt>
                      <c:pt idx="2488">
                        <c:v>-15.117000000000001</c:v>
                      </c:pt>
                      <c:pt idx="2489">
                        <c:v>-15.125</c:v>
                      </c:pt>
                      <c:pt idx="2490">
                        <c:v>-15.209</c:v>
                      </c:pt>
                      <c:pt idx="2491">
                        <c:v>-15.289</c:v>
                      </c:pt>
                      <c:pt idx="2492">
                        <c:v>-15.367000000000001</c:v>
                      </c:pt>
                      <c:pt idx="2493">
                        <c:v>-15.438000000000001</c:v>
                      </c:pt>
                      <c:pt idx="2494">
                        <c:v>-15.340999999999999</c:v>
                      </c:pt>
                      <c:pt idx="2495">
                        <c:v>-15.481</c:v>
                      </c:pt>
                      <c:pt idx="2496">
                        <c:v>-15.518000000000001</c:v>
                      </c:pt>
                      <c:pt idx="2497">
                        <c:v>-15.582000000000001</c:v>
                      </c:pt>
                      <c:pt idx="2498">
                        <c:v>-15.706</c:v>
                      </c:pt>
                      <c:pt idx="2499">
                        <c:v>-15.68</c:v>
                      </c:pt>
                      <c:pt idx="2500">
                        <c:v>-15.515000000000001</c:v>
                      </c:pt>
                      <c:pt idx="2501">
                        <c:v>-15.558999999999999</c:v>
                      </c:pt>
                      <c:pt idx="2502">
                        <c:v>-15.782999999999999</c:v>
                      </c:pt>
                      <c:pt idx="2503">
                        <c:v>-15.827</c:v>
                      </c:pt>
                      <c:pt idx="2504">
                        <c:v>-15.798</c:v>
                      </c:pt>
                      <c:pt idx="2505">
                        <c:v>-15.845000000000001</c:v>
                      </c:pt>
                      <c:pt idx="2506">
                        <c:v>-15.856</c:v>
                      </c:pt>
                      <c:pt idx="2507">
                        <c:v>-15.948</c:v>
                      </c:pt>
                      <c:pt idx="2508">
                        <c:v>-15.898</c:v>
                      </c:pt>
                      <c:pt idx="2509">
                        <c:v>-15.93</c:v>
                      </c:pt>
                      <c:pt idx="2510">
                        <c:v>-15.939</c:v>
                      </c:pt>
                      <c:pt idx="2511">
                        <c:v>-15.928000000000001</c:v>
                      </c:pt>
                      <c:pt idx="2512">
                        <c:v>-15.993</c:v>
                      </c:pt>
                      <c:pt idx="2513">
                        <c:v>-16.038</c:v>
                      </c:pt>
                      <c:pt idx="2514">
                        <c:v>-15.978</c:v>
                      </c:pt>
                      <c:pt idx="2515">
                        <c:v>-16.03</c:v>
                      </c:pt>
                      <c:pt idx="2516">
                        <c:v>3.4590000000000001</c:v>
                      </c:pt>
                      <c:pt idx="2517">
                        <c:v>8.1069999999999993</c:v>
                      </c:pt>
                      <c:pt idx="2518">
                        <c:v>0.71899999999999997</c:v>
                      </c:pt>
                      <c:pt idx="2519">
                        <c:v>-8.4589999999999996</c:v>
                      </c:pt>
                      <c:pt idx="2520">
                        <c:v>-11.287000000000001</c:v>
                      </c:pt>
                      <c:pt idx="2521">
                        <c:v>-12.311999999999999</c:v>
                      </c:pt>
                      <c:pt idx="2522">
                        <c:v>-12.624000000000001</c:v>
                      </c:pt>
                      <c:pt idx="2523">
                        <c:v>-12.816000000000001</c:v>
                      </c:pt>
                      <c:pt idx="2524">
                        <c:v>-12.91</c:v>
                      </c:pt>
                      <c:pt idx="2525">
                        <c:v>-13.097</c:v>
                      </c:pt>
                      <c:pt idx="2526">
                        <c:v>-13.233000000000001</c:v>
                      </c:pt>
                      <c:pt idx="2527">
                        <c:v>-13.342000000000001</c:v>
                      </c:pt>
                      <c:pt idx="2528">
                        <c:v>-13.598000000000001</c:v>
                      </c:pt>
                      <c:pt idx="2529">
                        <c:v>-13.675000000000001</c:v>
                      </c:pt>
                      <c:pt idx="2530">
                        <c:v>-13.794</c:v>
                      </c:pt>
                      <c:pt idx="2531">
                        <c:v>-13.896000000000001</c:v>
                      </c:pt>
                      <c:pt idx="2532">
                        <c:v>-13.962</c:v>
                      </c:pt>
                      <c:pt idx="2533">
                        <c:v>-13.999000000000001</c:v>
                      </c:pt>
                      <c:pt idx="2534">
                        <c:v>-14.138999999999999</c:v>
                      </c:pt>
                      <c:pt idx="2535">
                        <c:v>-14.28</c:v>
                      </c:pt>
                      <c:pt idx="2536">
                        <c:v>-14.348000000000001</c:v>
                      </c:pt>
                      <c:pt idx="2537">
                        <c:v>-14.423999999999999</c:v>
                      </c:pt>
                      <c:pt idx="2538">
                        <c:v>-14.586</c:v>
                      </c:pt>
                      <c:pt idx="2539">
                        <c:v>-14.651</c:v>
                      </c:pt>
                      <c:pt idx="2540">
                        <c:v>-14.675000000000001</c:v>
                      </c:pt>
                      <c:pt idx="2541">
                        <c:v>-14.731</c:v>
                      </c:pt>
                      <c:pt idx="2542">
                        <c:v>-14.949</c:v>
                      </c:pt>
                      <c:pt idx="2543">
                        <c:v>-14.94</c:v>
                      </c:pt>
                      <c:pt idx="2544">
                        <c:v>-15.016999999999999</c:v>
                      </c:pt>
                      <c:pt idx="2545">
                        <c:v>-15.1</c:v>
                      </c:pt>
                      <c:pt idx="2546">
                        <c:v>-15.054</c:v>
                      </c:pt>
                      <c:pt idx="2547">
                        <c:v>-15.067</c:v>
                      </c:pt>
                      <c:pt idx="2548">
                        <c:v>-15.329000000000001</c:v>
                      </c:pt>
                      <c:pt idx="2549">
                        <c:v>-15.385</c:v>
                      </c:pt>
                      <c:pt idx="2550">
                        <c:v>-15.423999999999999</c:v>
                      </c:pt>
                      <c:pt idx="2551">
                        <c:v>-15.435</c:v>
                      </c:pt>
                      <c:pt idx="2552">
                        <c:v>-15.385</c:v>
                      </c:pt>
                      <c:pt idx="2553">
                        <c:v>-15.394</c:v>
                      </c:pt>
                      <c:pt idx="2554">
                        <c:v>-15.547000000000001</c:v>
                      </c:pt>
                      <c:pt idx="2555">
                        <c:v>-15.656000000000001</c:v>
                      </c:pt>
                      <c:pt idx="2556">
                        <c:v>-15.544</c:v>
                      </c:pt>
                      <c:pt idx="2557">
                        <c:v>-15.659000000000001</c:v>
                      </c:pt>
                      <c:pt idx="2558">
                        <c:v>-15.667999999999999</c:v>
                      </c:pt>
                      <c:pt idx="2559">
                        <c:v>-15.786</c:v>
                      </c:pt>
                      <c:pt idx="2560">
                        <c:v>-15.871</c:v>
                      </c:pt>
                      <c:pt idx="2561">
                        <c:v>-15.798</c:v>
                      </c:pt>
                      <c:pt idx="2562">
                        <c:v>-15.839</c:v>
                      </c:pt>
                      <c:pt idx="2563">
                        <c:v>-15.848000000000001</c:v>
                      </c:pt>
                      <c:pt idx="2564">
                        <c:v>-15.871</c:v>
                      </c:pt>
                      <c:pt idx="2565">
                        <c:v>-16.02</c:v>
                      </c:pt>
                      <c:pt idx="2566">
                        <c:v>-16.032</c:v>
                      </c:pt>
                      <c:pt idx="2567">
                        <c:v>-16.032</c:v>
                      </c:pt>
                      <c:pt idx="2568">
                        <c:v>-15.968999999999999</c:v>
                      </c:pt>
                      <c:pt idx="2569">
                        <c:v>-16.048999999999999</c:v>
                      </c:pt>
                      <c:pt idx="2570">
                        <c:v>-15.942</c:v>
                      </c:pt>
                      <c:pt idx="2571">
                        <c:v>-16.03</c:v>
                      </c:pt>
                      <c:pt idx="2572">
                        <c:v>-16.21</c:v>
                      </c:pt>
                      <c:pt idx="2573">
                        <c:v>-16.18</c:v>
                      </c:pt>
                      <c:pt idx="2574">
                        <c:v>-16.103999999999999</c:v>
                      </c:pt>
                      <c:pt idx="2575">
                        <c:v>-16.123999999999999</c:v>
                      </c:pt>
                      <c:pt idx="2576">
                        <c:v>2.1230000000000002</c:v>
                      </c:pt>
                      <c:pt idx="2577">
                        <c:v>8.1969999999999992</c:v>
                      </c:pt>
                      <c:pt idx="2578">
                        <c:v>-2.3E-2</c:v>
                      </c:pt>
                      <c:pt idx="2579">
                        <c:v>-9.0679999999999996</c:v>
                      </c:pt>
                      <c:pt idx="2580">
                        <c:v>-11.683999999999999</c:v>
                      </c:pt>
                      <c:pt idx="2581">
                        <c:v>-12.574999999999999</c:v>
                      </c:pt>
                      <c:pt idx="2582">
                        <c:v>-12.994</c:v>
                      </c:pt>
                      <c:pt idx="2583">
                        <c:v>-13.24</c:v>
                      </c:pt>
                      <c:pt idx="2584">
                        <c:v>-13.343</c:v>
                      </c:pt>
                      <c:pt idx="2585">
                        <c:v>-13.327999999999999</c:v>
                      </c:pt>
                      <c:pt idx="2586">
                        <c:v>-13.548999999999999</c:v>
                      </c:pt>
                      <c:pt idx="2587">
                        <c:v>-13.632</c:v>
                      </c:pt>
                      <c:pt idx="2588">
                        <c:v>-13.696999999999999</c:v>
                      </c:pt>
                      <c:pt idx="2589">
                        <c:v>-13.811</c:v>
                      </c:pt>
                      <c:pt idx="2590">
                        <c:v>-13.875999999999999</c:v>
                      </c:pt>
                      <c:pt idx="2591">
                        <c:v>-14.061999999999999</c:v>
                      </c:pt>
                      <c:pt idx="2592">
                        <c:v>-14.112</c:v>
                      </c:pt>
                      <c:pt idx="2593">
                        <c:v>-14.186</c:v>
                      </c:pt>
                      <c:pt idx="2594">
                        <c:v>-14.365</c:v>
                      </c:pt>
                      <c:pt idx="2595">
                        <c:v>-14.532999999999999</c:v>
                      </c:pt>
                      <c:pt idx="2596">
                        <c:v>-14.595000000000001</c:v>
                      </c:pt>
                      <c:pt idx="2597">
                        <c:v>-14.634</c:v>
                      </c:pt>
                      <c:pt idx="2598">
                        <c:v>-14.675000000000001</c:v>
                      </c:pt>
                      <c:pt idx="2599">
                        <c:v>-14.836</c:v>
                      </c:pt>
                      <c:pt idx="2600">
                        <c:v>-14.888999999999999</c:v>
                      </c:pt>
                      <c:pt idx="2601">
                        <c:v>-14.895</c:v>
                      </c:pt>
                      <c:pt idx="2602">
                        <c:v>-14.894</c:v>
                      </c:pt>
                      <c:pt idx="2603">
                        <c:v>-15.093</c:v>
                      </c:pt>
                      <c:pt idx="2604">
                        <c:v>-15.257999999999999</c:v>
                      </c:pt>
                      <c:pt idx="2605">
                        <c:v>-15.252000000000001</c:v>
                      </c:pt>
                      <c:pt idx="2606">
                        <c:v>-15.295999999999999</c:v>
                      </c:pt>
                      <c:pt idx="2607">
                        <c:v>-15.302</c:v>
                      </c:pt>
                      <c:pt idx="2608">
                        <c:v>-15.337</c:v>
                      </c:pt>
                      <c:pt idx="2609">
                        <c:v>-15.298999999999999</c:v>
                      </c:pt>
                      <c:pt idx="2610">
                        <c:v>-15.361000000000001</c:v>
                      </c:pt>
                      <c:pt idx="2611">
                        <c:v>-15.438000000000001</c:v>
                      </c:pt>
                      <c:pt idx="2612">
                        <c:v>-15.554</c:v>
                      </c:pt>
                      <c:pt idx="2613">
                        <c:v>-15.704000000000001</c:v>
                      </c:pt>
                      <c:pt idx="2614">
                        <c:v>-15.548999999999999</c:v>
                      </c:pt>
                      <c:pt idx="2615">
                        <c:v>-15.590999999999999</c:v>
                      </c:pt>
                      <c:pt idx="2616">
                        <c:v>-15.75</c:v>
                      </c:pt>
                      <c:pt idx="2617">
                        <c:v>-15.744</c:v>
                      </c:pt>
                      <c:pt idx="2618">
                        <c:v>-15.818</c:v>
                      </c:pt>
                      <c:pt idx="2619">
                        <c:v>-15.909000000000001</c:v>
                      </c:pt>
                      <c:pt idx="2620">
                        <c:v>-15.882999999999999</c:v>
                      </c:pt>
                      <c:pt idx="2621">
                        <c:v>-15.805999999999999</c:v>
                      </c:pt>
                      <c:pt idx="2622">
                        <c:v>-15.936</c:v>
                      </c:pt>
                      <c:pt idx="2623">
                        <c:v>-15.992000000000001</c:v>
                      </c:pt>
                      <c:pt idx="2624">
                        <c:v>-16.024000000000001</c:v>
                      </c:pt>
                      <c:pt idx="2625">
                        <c:v>-16.009</c:v>
                      </c:pt>
                      <c:pt idx="2626">
                        <c:v>-16.077000000000002</c:v>
                      </c:pt>
                      <c:pt idx="2627">
                        <c:v>-16.071000000000002</c:v>
                      </c:pt>
                      <c:pt idx="2628">
                        <c:v>-16.027000000000001</c:v>
                      </c:pt>
                      <c:pt idx="2629">
                        <c:v>-16.125</c:v>
                      </c:pt>
                      <c:pt idx="2630">
                        <c:v>-16.2</c:v>
                      </c:pt>
                      <c:pt idx="2631">
                        <c:v>-16.279</c:v>
                      </c:pt>
                      <c:pt idx="2632">
                        <c:v>-16.317</c:v>
                      </c:pt>
                      <c:pt idx="2633">
                        <c:v>-16.291</c:v>
                      </c:pt>
                      <c:pt idx="2634">
                        <c:v>-16.398</c:v>
                      </c:pt>
                      <c:pt idx="2635">
                        <c:v>-16.295000000000002</c:v>
                      </c:pt>
                      <c:pt idx="2636">
                        <c:v>1.7390000000000001</c:v>
                      </c:pt>
                      <c:pt idx="2637">
                        <c:v>7.7960000000000003</c:v>
                      </c:pt>
                      <c:pt idx="2638">
                        <c:v>-1.377</c:v>
                      </c:pt>
                      <c:pt idx="2639">
                        <c:v>-9.0790000000000006</c:v>
                      </c:pt>
                      <c:pt idx="2640">
                        <c:v>-11.712999999999999</c:v>
                      </c:pt>
                      <c:pt idx="2641">
                        <c:v>-12.6</c:v>
                      </c:pt>
                      <c:pt idx="2642">
                        <c:v>-12.839</c:v>
                      </c:pt>
                      <c:pt idx="2643">
                        <c:v>-13.037000000000001</c:v>
                      </c:pt>
                      <c:pt idx="2644">
                        <c:v>-13.112</c:v>
                      </c:pt>
                      <c:pt idx="2645">
                        <c:v>-13.260999999999999</c:v>
                      </c:pt>
                      <c:pt idx="2646">
                        <c:v>-13.555</c:v>
                      </c:pt>
                      <c:pt idx="2647">
                        <c:v>-13.561</c:v>
                      </c:pt>
                      <c:pt idx="2648">
                        <c:v>-13.708</c:v>
                      </c:pt>
                      <c:pt idx="2649">
                        <c:v>-13.74</c:v>
                      </c:pt>
                      <c:pt idx="2650">
                        <c:v>-14.058999999999999</c:v>
                      </c:pt>
                      <c:pt idx="2651">
                        <c:v>-14.026</c:v>
                      </c:pt>
                      <c:pt idx="2652">
                        <c:v>-14.167999999999999</c:v>
                      </c:pt>
                      <c:pt idx="2653">
                        <c:v>-14.321</c:v>
                      </c:pt>
                      <c:pt idx="2654">
                        <c:v>-14.342000000000001</c:v>
                      </c:pt>
                      <c:pt idx="2655">
                        <c:v>-14.526999999999999</c:v>
                      </c:pt>
                      <c:pt idx="2656">
                        <c:v>-14.477</c:v>
                      </c:pt>
                      <c:pt idx="2657">
                        <c:v>-14.601000000000001</c:v>
                      </c:pt>
                      <c:pt idx="2658">
                        <c:v>-14.744999999999999</c:v>
                      </c:pt>
                      <c:pt idx="2659">
                        <c:v>-14.742000000000001</c:v>
                      </c:pt>
                      <c:pt idx="2660">
                        <c:v>-14.851000000000001</c:v>
                      </c:pt>
                      <c:pt idx="2661">
                        <c:v>-14.958</c:v>
                      </c:pt>
                      <c:pt idx="2662">
                        <c:v>-15.000999999999999</c:v>
                      </c:pt>
                      <c:pt idx="2663">
                        <c:v>-15.137</c:v>
                      </c:pt>
                      <c:pt idx="2664">
                        <c:v>-15.081</c:v>
                      </c:pt>
                      <c:pt idx="2665">
                        <c:v>-15.175000000000001</c:v>
                      </c:pt>
                      <c:pt idx="2666">
                        <c:v>-15.275</c:v>
                      </c:pt>
                      <c:pt idx="2667">
                        <c:v>-15.346</c:v>
                      </c:pt>
                      <c:pt idx="2668">
                        <c:v>-15.401999999999999</c:v>
                      </c:pt>
                      <c:pt idx="2669">
                        <c:v>-15.430999999999999</c:v>
                      </c:pt>
                      <c:pt idx="2670">
                        <c:v>-15.423</c:v>
                      </c:pt>
                      <c:pt idx="2671">
                        <c:v>-15.52</c:v>
                      </c:pt>
                      <c:pt idx="2672">
                        <c:v>-15.532999999999999</c:v>
                      </c:pt>
                      <c:pt idx="2673">
                        <c:v>-15.579000000000001</c:v>
                      </c:pt>
                      <c:pt idx="2674">
                        <c:v>-15.72</c:v>
                      </c:pt>
                      <c:pt idx="2675">
                        <c:v>-15.705</c:v>
                      </c:pt>
                      <c:pt idx="2676">
                        <c:v>-15.709</c:v>
                      </c:pt>
                      <c:pt idx="2677">
                        <c:v>-15.865</c:v>
                      </c:pt>
                      <c:pt idx="2678">
                        <c:v>-15.791</c:v>
                      </c:pt>
                      <c:pt idx="2679">
                        <c:v>-15.894</c:v>
                      </c:pt>
                      <c:pt idx="2680">
                        <c:v>-15.903</c:v>
                      </c:pt>
                      <c:pt idx="2681">
                        <c:v>-15.938000000000001</c:v>
                      </c:pt>
                      <c:pt idx="2682">
                        <c:v>-15.912000000000001</c:v>
                      </c:pt>
                      <c:pt idx="2683">
                        <c:v>-16.009</c:v>
                      </c:pt>
                      <c:pt idx="2684">
                        <c:v>-16.126999999999999</c:v>
                      </c:pt>
                      <c:pt idx="2685">
                        <c:v>-15.891</c:v>
                      </c:pt>
                      <c:pt idx="2686">
                        <c:v>-16.082999999999998</c:v>
                      </c:pt>
                      <c:pt idx="2687">
                        <c:v>-16.082999999999998</c:v>
                      </c:pt>
                      <c:pt idx="2688">
                        <c:v>-16.151</c:v>
                      </c:pt>
                      <c:pt idx="2689">
                        <c:v>-16.164999999999999</c:v>
                      </c:pt>
                      <c:pt idx="2690">
                        <c:v>-16.265000000000001</c:v>
                      </c:pt>
                      <c:pt idx="2691">
                        <c:v>-16.161999999999999</c:v>
                      </c:pt>
                      <c:pt idx="2692">
                        <c:v>-16.3</c:v>
                      </c:pt>
                      <c:pt idx="2693">
                        <c:v>-16.196999999999999</c:v>
                      </c:pt>
                      <c:pt idx="2694">
                        <c:v>-16.300999999999998</c:v>
                      </c:pt>
                      <c:pt idx="2695">
                        <c:v>-16.329999999999998</c:v>
                      </c:pt>
                      <c:pt idx="2696">
                        <c:v>2.4500000000000002</c:v>
                      </c:pt>
                      <c:pt idx="2697">
                        <c:v>7.141</c:v>
                      </c:pt>
                      <c:pt idx="2698">
                        <c:v>-0.51900000000000002</c:v>
                      </c:pt>
                      <c:pt idx="2699">
                        <c:v>-8.7850000000000001</c:v>
                      </c:pt>
                      <c:pt idx="2700">
                        <c:v>-11.692</c:v>
                      </c:pt>
                      <c:pt idx="2701">
                        <c:v>-12.617000000000001</c:v>
                      </c:pt>
                      <c:pt idx="2702">
                        <c:v>-13.077</c:v>
                      </c:pt>
                      <c:pt idx="2703">
                        <c:v>-13.095000000000001</c:v>
                      </c:pt>
                      <c:pt idx="2704">
                        <c:v>-13.279</c:v>
                      </c:pt>
                      <c:pt idx="2705">
                        <c:v>-13.494</c:v>
                      </c:pt>
                      <c:pt idx="2706">
                        <c:v>-13.634</c:v>
                      </c:pt>
                      <c:pt idx="2707">
                        <c:v>-13.726000000000001</c:v>
                      </c:pt>
                      <c:pt idx="2708">
                        <c:v>-13.832000000000001</c:v>
                      </c:pt>
                      <c:pt idx="2709">
                        <c:v>-13.946</c:v>
                      </c:pt>
                      <c:pt idx="2710">
                        <c:v>-14.122999999999999</c:v>
                      </c:pt>
                      <c:pt idx="2711">
                        <c:v>-14.241</c:v>
                      </c:pt>
                      <c:pt idx="2712">
                        <c:v>-14.244</c:v>
                      </c:pt>
                      <c:pt idx="2713">
                        <c:v>-14.420999999999999</c:v>
                      </c:pt>
                      <c:pt idx="2714">
                        <c:v>-14.462</c:v>
                      </c:pt>
                      <c:pt idx="2715">
                        <c:v>-14.515000000000001</c:v>
                      </c:pt>
                      <c:pt idx="2716">
                        <c:v>-14.615</c:v>
                      </c:pt>
                      <c:pt idx="2717">
                        <c:v>-14.707000000000001</c:v>
                      </c:pt>
                      <c:pt idx="2718">
                        <c:v>-14.781000000000001</c:v>
                      </c:pt>
                      <c:pt idx="2719">
                        <c:v>-14.733000000000001</c:v>
                      </c:pt>
                      <c:pt idx="2720">
                        <c:v>-14.897</c:v>
                      </c:pt>
                      <c:pt idx="2721">
                        <c:v>-15.067</c:v>
                      </c:pt>
                      <c:pt idx="2722">
                        <c:v>-15.045999999999999</c:v>
                      </c:pt>
                      <c:pt idx="2723">
                        <c:v>-15.035</c:v>
                      </c:pt>
                      <c:pt idx="2724">
                        <c:v>-15.057</c:v>
                      </c:pt>
                      <c:pt idx="2725">
                        <c:v>-15.081</c:v>
                      </c:pt>
                      <c:pt idx="2726">
                        <c:v>-15.278</c:v>
                      </c:pt>
                      <c:pt idx="2727">
                        <c:v>-15.343</c:v>
                      </c:pt>
                      <c:pt idx="2728">
                        <c:v>-15.47</c:v>
                      </c:pt>
                      <c:pt idx="2729">
                        <c:v>-15.428000000000001</c:v>
                      </c:pt>
                      <c:pt idx="2730">
                        <c:v>-15.576000000000001</c:v>
                      </c:pt>
                      <c:pt idx="2731">
                        <c:v>-15.44</c:v>
                      </c:pt>
                      <c:pt idx="2732">
                        <c:v>-15.537000000000001</c:v>
                      </c:pt>
                      <c:pt idx="2733">
                        <c:v>-15.599</c:v>
                      </c:pt>
                      <c:pt idx="2734">
                        <c:v>-15.531000000000001</c:v>
                      </c:pt>
                      <c:pt idx="2735">
                        <c:v>-15.712</c:v>
                      </c:pt>
                      <c:pt idx="2736">
                        <c:v>-15.744</c:v>
                      </c:pt>
                      <c:pt idx="2737">
                        <c:v>-15.866</c:v>
                      </c:pt>
                      <c:pt idx="2738">
                        <c:v>-15.81</c:v>
                      </c:pt>
                      <c:pt idx="2739">
                        <c:v>-15.773</c:v>
                      </c:pt>
                      <c:pt idx="2740">
                        <c:v>-15.867000000000001</c:v>
                      </c:pt>
                      <c:pt idx="2741">
                        <c:v>-15.888</c:v>
                      </c:pt>
                      <c:pt idx="2742">
                        <c:v>-16.024000000000001</c:v>
                      </c:pt>
                      <c:pt idx="2743">
                        <c:v>-16.091000000000001</c:v>
                      </c:pt>
                      <c:pt idx="2744">
                        <c:v>-16.038</c:v>
                      </c:pt>
                      <c:pt idx="2745">
                        <c:v>-16.044</c:v>
                      </c:pt>
                      <c:pt idx="2746">
                        <c:v>-15.944000000000001</c:v>
                      </c:pt>
                      <c:pt idx="2747">
                        <c:v>-16.109000000000002</c:v>
                      </c:pt>
                      <c:pt idx="2748">
                        <c:v>-16.103000000000002</c:v>
                      </c:pt>
                      <c:pt idx="2749">
                        <c:v>-16.161999999999999</c:v>
                      </c:pt>
                      <c:pt idx="2750">
                        <c:v>-16.082000000000001</c:v>
                      </c:pt>
                      <c:pt idx="2751">
                        <c:v>-16.068000000000001</c:v>
                      </c:pt>
                      <c:pt idx="2752">
                        <c:v>-16.170999999999999</c:v>
                      </c:pt>
                      <c:pt idx="2753">
                        <c:v>-16.103000000000002</c:v>
                      </c:pt>
                      <c:pt idx="2754">
                        <c:v>-16.225000000000001</c:v>
                      </c:pt>
                      <c:pt idx="2755">
                        <c:v>-16.353999999999999</c:v>
                      </c:pt>
                      <c:pt idx="2756">
                        <c:v>-5.0449999999999999</c:v>
                      </c:pt>
                      <c:pt idx="2757">
                        <c:v>6.7489999999999997</c:v>
                      </c:pt>
                      <c:pt idx="2758">
                        <c:v>7.4219999999999997</c:v>
                      </c:pt>
                      <c:pt idx="2759">
                        <c:v>-6.3810000000000002</c:v>
                      </c:pt>
                      <c:pt idx="2760">
                        <c:v>-10.938000000000001</c:v>
                      </c:pt>
                      <c:pt idx="2761">
                        <c:v>-12.378</c:v>
                      </c:pt>
                      <c:pt idx="2762">
                        <c:v>-12.882</c:v>
                      </c:pt>
                      <c:pt idx="2763">
                        <c:v>-13.05</c:v>
                      </c:pt>
                      <c:pt idx="2764">
                        <c:v>-13.254</c:v>
                      </c:pt>
                      <c:pt idx="2765">
                        <c:v>-13.292</c:v>
                      </c:pt>
                      <c:pt idx="2766">
                        <c:v>-13.395</c:v>
                      </c:pt>
                      <c:pt idx="2767">
                        <c:v>-13.423999999999999</c:v>
                      </c:pt>
                      <c:pt idx="2768">
                        <c:v>-13.532999999999999</c:v>
                      </c:pt>
                      <c:pt idx="2769">
                        <c:v>-13.731999999999999</c:v>
                      </c:pt>
                      <c:pt idx="2770">
                        <c:v>-13.821999999999999</c:v>
                      </c:pt>
                      <c:pt idx="2771">
                        <c:v>-14.009</c:v>
                      </c:pt>
                      <c:pt idx="2772">
                        <c:v>-14.055</c:v>
                      </c:pt>
                      <c:pt idx="2773">
                        <c:v>-14.135</c:v>
                      </c:pt>
                      <c:pt idx="2774">
                        <c:v>-14.305</c:v>
                      </c:pt>
                      <c:pt idx="2775">
                        <c:v>-14.326000000000001</c:v>
                      </c:pt>
                      <c:pt idx="2776">
                        <c:v>-14.337999999999999</c:v>
                      </c:pt>
                      <c:pt idx="2777">
                        <c:v>-14.553000000000001</c:v>
                      </c:pt>
                      <c:pt idx="2778">
                        <c:v>-14.621</c:v>
                      </c:pt>
                      <c:pt idx="2779">
                        <c:v>-14.571</c:v>
                      </c:pt>
                      <c:pt idx="2780">
                        <c:v>-14.696999999999999</c:v>
                      </c:pt>
                      <c:pt idx="2781">
                        <c:v>-14.851000000000001</c:v>
                      </c:pt>
                      <c:pt idx="2782">
                        <c:v>-14.936</c:v>
                      </c:pt>
                      <c:pt idx="2783">
                        <c:v>-14.885999999999999</c:v>
                      </c:pt>
                      <c:pt idx="2784">
                        <c:v>-14.945</c:v>
                      </c:pt>
                      <c:pt idx="2785">
                        <c:v>-15.071999999999999</c:v>
                      </c:pt>
                      <c:pt idx="2786">
                        <c:v>-15.048</c:v>
                      </c:pt>
                      <c:pt idx="2787">
                        <c:v>-15.186</c:v>
                      </c:pt>
                      <c:pt idx="2788">
                        <c:v>-15.201000000000001</c:v>
                      </c:pt>
                      <c:pt idx="2789">
                        <c:v>-15.222</c:v>
                      </c:pt>
                      <c:pt idx="2790">
                        <c:v>-15.231</c:v>
                      </c:pt>
                      <c:pt idx="2791">
                        <c:v>-15.304</c:v>
                      </c:pt>
                      <c:pt idx="2792">
                        <c:v>-15.436999999999999</c:v>
                      </c:pt>
                      <c:pt idx="2793">
                        <c:v>-15.537000000000001</c:v>
                      </c:pt>
                      <c:pt idx="2794">
                        <c:v>-15.596</c:v>
                      </c:pt>
                      <c:pt idx="2795">
                        <c:v>-15.551</c:v>
                      </c:pt>
                      <c:pt idx="2796">
                        <c:v>-15.581</c:v>
                      </c:pt>
                      <c:pt idx="2797">
                        <c:v>-15.569000000000001</c:v>
                      </c:pt>
                      <c:pt idx="2798">
                        <c:v>-15.667999999999999</c:v>
                      </c:pt>
                      <c:pt idx="2799">
                        <c:v>-15.663</c:v>
                      </c:pt>
                      <c:pt idx="2800">
                        <c:v>-15.722</c:v>
                      </c:pt>
                      <c:pt idx="2801">
                        <c:v>-15.744999999999999</c:v>
                      </c:pt>
                      <c:pt idx="2802">
                        <c:v>-15.753</c:v>
                      </c:pt>
                      <c:pt idx="2803">
                        <c:v>-15.855</c:v>
                      </c:pt>
                      <c:pt idx="2804">
                        <c:v>-15.943</c:v>
                      </c:pt>
                      <c:pt idx="2805">
                        <c:v>-15.904999999999999</c:v>
                      </c:pt>
                      <c:pt idx="2806">
                        <c:v>-15.936</c:v>
                      </c:pt>
                      <c:pt idx="2807">
                        <c:v>-15.894</c:v>
                      </c:pt>
                      <c:pt idx="2808">
                        <c:v>-15.942</c:v>
                      </c:pt>
                      <c:pt idx="2809">
                        <c:v>-15.939</c:v>
                      </c:pt>
                      <c:pt idx="2810">
                        <c:v>-15.901</c:v>
                      </c:pt>
                      <c:pt idx="2811">
                        <c:v>-16.013999999999999</c:v>
                      </c:pt>
                      <c:pt idx="2812">
                        <c:v>-16.059000000000001</c:v>
                      </c:pt>
                      <c:pt idx="2813">
                        <c:v>-16.074999999999999</c:v>
                      </c:pt>
                      <c:pt idx="2814">
                        <c:v>-16.058</c:v>
                      </c:pt>
                      <c:pt idx="2815">
                        <c:v>-16.126000000000001</c:v>
                      </c:pt>
                      <c:pt idx="2816">
                        <c:v>-16.056999999999999</c:v>
                      </c:pt>
                      <c:pt idx="2817">
                        <c:v>-16.137</c:v>
                      </c:pt>
                      <c:pt idx="2818">
                        <c:v>-16.106999999999999</c:v>
                      </c:pt>
                      <c:pt idx="2819">
                        <c:v>-16.234000000000002</c:v>
                      </c:pt>
                      <c:pt idx="2820">
                        <c:v>-16.111000000000001</c:v>
                      </c:pt>
                      <c:pt idx="2821">
                        <c:v>-16.219000000000001</c:v>
                      </c:pt>
                      <c:pt idx="2822">
                        <c:v>-16.202999999999999</c:v>
                      </c:pt>
                      <c:pt idx="2823">
                        <c:v>-16.184000000000001</c:v>
                      </c:pt>
                      <c:pt idx="2824">
                        <c:v>-16.228000000000002</c:v>
                      </c:pt>
                      <c:pt idx="2825">
                        <c:v>-16.177</c:v>
                      </c:pt>
                      <c:pt idx="2826">
                        <c:v>-16.242999999999999</c:v>
                      </c:pt>
                      <c:pt idx="2827">
                        <c:v>-16.396999999999998</c:v>
                      </c:pt>
                      <c:pt idx="2828">
                        <c:v>-16.332000000000001</c:v>
                      </c:pt>
                      <c:pt idx="2829">
                        <c:v>-16.408999999999999</c:v>
                      </c:pt>
                      <c:pt idx="2830">
                        <c:v>-16.292000000000002</c:v>
                      </c:pt>
                      <c:pt idx="2831">
                        <c:v>-16.334</c:v>
                      </c:pt>
                      <c:pt idx="2832">
                        <c:v>-16.245000000000001</c:v>
                      </c:pt>
                      <c:pt idx="2833">
                        <c:v>-16.292000000000002</c:v>
                      </c:pt>
                      <c:pt idx="2834">
                        <c:v>-16.22</c:v>
                      </c:pt>
                      <c:pt idx="2835">
                        <c:v>-16.332000000000001</c:v>
                      </c:pt>
                      <c:pt idx="2836">
                        <c:v>-16.506</c:v>
                      </c:pt>
                      <c:pt idx="2837">
                        <c:v>-16.422000000000001</c:v>
                      </c:pt>
                      <c:pt idx="2838">
                        <c:v>-16.388000000000002</c:v>
                      </c:pt>
                      <c:pt idx="2839">
                        <c:v>-16.364999999999998</c:v>
                      </c:pt>
                      <c:pt idx="2840">
                        <c:v>-16.442</c:v>
                      </c:pt>
                      <c:pt idx="2841">
                        <c:v>-16.38</c:v>
                      </c:pt>
                      <c:pt idx="2842">
                        <c:v>-16.46</c:v>
                      </c:pt>
                      <c:pt idx="2843">
                        <c:v>-16.469000000000001</c:v>
                      </c:pt>
                      <c:pt idx="2844">
                        <c:v>-16.466000000000001</c:v>
                      </c:pt>
                      <c:pt idx="2845">
                        <c:v>-16.408999999999999</c:v>
                      </c:pt>
                      <c:pt idx="2846">
                        <c:v>-16.439</c:v>
                      </c:pt>
                      <c:pt idx="2847">
                        <c:v>-16.579999999999998</c:v>
                      </c:pt>
                      <c:pt idx="2848">
                        <c:v>-16.582999999999998</c:v>
                      </c:pt>
                      <c:pt idx="2849">
                        <c:v>-16.649000000000001</c:v>
                      </c:pt>
                      <c:pt idx="2850">
                        <c:v>-16.559000000000001</c:v>
                      </c:pt>
                      <c:pt idx="2851">
                        <c:v>-16.577000000000002</c:v>
                      </c:pt>
                      <c:pt idx="2852">
                        <c:v>-16.544</c:v>
                      </c:pt>
                      <c:pt idx="2853">
                        <c:v>-16.579999999999998</c:v>
                      </c:pt>
                      <c:pt idx="2854">
                        <c:v>-16.7</c:v>
                      </c:pt>
                      <c:pt idx="2855">
                        <c:v>-16.565000000000001</c:v>
                      </c:pt>
                      <c:pt idx="2856">
                        <c:v>-16.64</c:v>
                      </c:pt>
                      <c:pt idx="2857">
                        <c:v>-16.728000000000002</c:v>
                      </c:pt>
                      <c:pt idx="2858">
                        <c:v>-16.664000000000001</c:v>
                      </c:pt>
                      <c:pt idx="2859">
                        <c:v>-16.655000000000001</c:v>
                      </c:pt>
                      <c:pt idx="2860">
                        <c:v>-16.718</c:v>
                      </c:pt>
                      <c:pt idx="2861">
                        <c:v>-16.693999999999999</c:v>
                      </c:pt>
                      <c:pt idx="2862">
                        <c:v>-16.696999999999999</c:v>
                      </c:pt>
                      <c:pt idx="2863">
                        <c:v>-16.731000000000002</c:v>
                      </c:pt>
                      <c:pt idx="2864">
                        <c:v>-16.667000000000002</c:v>
                      </c:pt>
                      <c:pt idx="2865">
                        <c:v>-16.649000000000001</c:v>
                      </c:pt>
                      <c:pt idx="2866">
                        <c:v>-16.658000000000001</c:v>
                      </c:pt>
                      <c:pt idx="2867">
                        <c:v>-16.754999999999999</c:v>
                      </c:pt>
                      <c:pt idx="2868">
                        <c:v>-16.71</c:v>
                      </c:pt>
                      <c:pt idx="2869">
                        <c:v>-16.722000000000001</c:v>
                      </c:pt>
                      <c:pt idx="2870">
                        <c:v>-16.690999999999999</c:v>
                      </c:pt>
                      <c:pt idx="2871">
                        <c:v>-16.734000000000002</c:v>
                      </c:pt>
                      <c:pt idx="2872">
                        <c:v>-16.776</c:v>
                      </c:pt>
                      <c:pt idx="2873">
                        <c:v>-16.829999999999998</c:v>
                      </c:pt>
                      <c:pt idx="2874">
                        <c:v>-16.731000000000002</c:v>
                      </c:pt>
                      <c:pt idx="2875">
                        <c:v>-16.77</c:v>
                      </c:pt>
                      <c:pt idx="2876">
                        <c:v>-16.905000000000001</c:v>
                      </c:pt>
                      <c:pt idx="2877">
                        <c:v>-16.827000000000002</c:v>
                      </c:pt>
                      <c:pt idx="2878">
                        <c:v>-16.791</c:v>
                      </c:pt>
                      <c:pt idx="2879">
                        <c:v>-16.806000000000001</c:v>
                      </c:pt>
                      <c:pt idx="2880">
                        <c:v>-16.829999999999998</c:v>
                      </c:pt>
                      <c:pt idx="2881">
                        <c:v>-16.911000000000001</c:v>
                      </c:pt>
                      <c:pt idx="2882">
                        <c:v>-16.829999999999998</c:v>
                      </c:pt>
                      <c:pt idx="2883">
                        <c:v>-16.806000000000001</c:v>
                      </c:pt>
                      <c:pt idx="2884">
                        <c:v>-16.763999999999999</c:v>
                      </c:pt>
                      <c:pt idx="2885">
                        <c:v>-16.760999999999999</c:v>
                      </c:pt>
                      <c:pt idx="2886">
                        <c:v>-16.841999999999999</c:v>
                      </c:pt>
                      <c:pt idx="2887">
                        <c:v>-16.931999999999999</c:v>
                      </c:pt>
                      <c:pt idx="2888">
                        <c:v>-16.812000000000001</c:v>
                      </c:pt>
                      <c:pt idx="2889">
                        <c:v>-16.928999999999998</c:v>
                      </c:pt>
                      <c:pt idx="2890">
                        <c:v>-16.956</c:v>
                      </c:pt>
                      <c:pt idx="2891">
                        <c:v>-17.042999999999999</c:v>
                      </c:pt>
                      <c:pt idx="2892">
                        <c:v>-16.974</c:v>
                      </c:pt>
                      <c:pt idx="2893">
                        <c:v>-16.905000000000001</c:v>
                      </c:pt>
                      <c:pt idx="2894">
                        <c:v>-17.033999999999999</c:v>
                      </c:pt>
                      <c:pt idx="2895">
                        <c:v>-16.911000000000001</c:v>
                      </c:pt>
                      <c:pt idx="2896">
                        <c:v>-16.998000000000001</c:v>
                      </c:pt>
                      <c:pt idx="2897">
                        <c:v>-17.109000000000002</c:v>
                      </c:pt>
                      <c:pt idx="2898">
                        <c:v>-17.010000000000002</c:v>
                      </c:pt>
                      <c:pt idx="2899">
                        <c:v>-16.965</c:v>
                      </c:pt>
                      <c:pt idx="2900">
                        <c:v>-17.007000000000001</c:v>
                      </c:pt>
                      <c:pt idx="2901">
                        <c:v>-17.013999999999999</c:v>
                      </c:pt>
                      <c:pt idx="2902">
                        <c:v>-16.946999999999999</c:v>
                      </c:pt>
                      <c:pt idx="2903">
                        <c:v>-16.908000000000001</c:v>
                      </c:pt>
                      <c:pt idx="2904">
                        <c:v>-16.847000000000001</c:v>
                      </c:pt>
                      <c:pt idx="2905">
                        <c:v>-16.928000000000001</c:v>
                      </c:pt>
                      <c:pt idx="2906">
                        <c:v>-17.045999999999999</c:v>
                      </c:pt>
                      <c:pt idx="2907">
                        <c:v>-16.881</c:v>
                      </c:pt>
                      <c:pt idx="2908">
                        <c:v>-16.966000000000001</c:v>
                      </c:pt>
                      <c:pt idx="2909">
                        <c:v>-16.911999999999999</c:v>
                      </c:pt>
                      <c:pt idx="2910">
                        <c:v>-16.962</c:v>
                      </c:pt>
                      <c:pt idx="2911">
                        <c:v>-16.872</c:v>
                      </c:pt>
                      <c:pt idx="2912">
                        <c:v>-16.943999999999999</c:v>
                      </c:pt>
                      <c:pt idx="2913">
                        <c:v>-16.872</c:v>
                      </c:pt>
                      <c:pt idx="2914">
                        <c:v>-17.036999999999999</c:v>
                      </c:pt>
                      <c:pt idx="2915">
                        <c:v>-17.030999999999999</c:v>
                      </c:pt>
                      <c:pt idx="2916">
                        <c:v>-17.045999999999999</c:v>
                      </c:pt>
                      <c:pt idx="2917">
                        <c:v>-17.042999999999999</c:v>
                      </c:pt>
                      <c:pt idx="2918">
                        <c:v>-17.091000000000001</c:v>
                      </c:pt>
                      <c:pt idx="2919">
                        <c:v>-17.018999999999998</c:v>
                      </c:pt>
                      <c:pt idx="2920">
                        <c:v>-17.154</c:v>
                      </c:pt>
                      <c:pt idx="2921">
                        <c:v>-16.952999999999999</c:v>
                      </c:pt>
                      <c:pt idx="2922">
                        <c:v>-17.085000000000001</c:v>
                      </c:pt>
                      <c:pt idx="2923">
                        <c:v>-17.13</c:v>
                      </c:pt>
                      <c:pt idx="2924">
                        <c:v>-17.111999999999998</c:v>
                      </c:pt>
                      <c:pt idx="2925">
                        <c:v>-17.001000000000001</c:v>
                      </c:pt>
                      <c:pt idx="2926">
                        <c:v>-16.995000000000001</c:v>
                      </c:pt>
                      <c:pt idx="2927">
                        <c:v>-16.971</c:v>
                      </c:pt>
                      <c:pt idx="2928">
                        <c:v>-16.983000000000001</c:v>
                      </c:pt>
                      <c:pt idx="2929">
                        <c:v>-17.052</c:v>
                      </c:pt>
                      <c:pt idx="2930">
                        <c:v>-17.082000000000001</c:v>
                      </c:pt>
                      <c:pt idx="2931">
                        <c:v>-17.154</c:v>
                      </c:pt>
                      <c:pt idx="2932">
                        <c:v>-17.100000000000001</c:v>
                      </c:pt>
                      <c:pt idx="2933">
                        <c:v>-17.073</c:v>
                      </c:pt>
                      <c:pt idx="2934">
                        <c:v>-17.021999999999998</c:v>
                      </c:pt>
                      <c:pt idx="2935">
                        <c:v>-17.064</c:v>
                      </c:pt>
                      <c:pt idx="2936">
                        <c:v>-16.992000000000001</c:v>
                      </c:pt>
                      <c:pt idx="2937">
                        <c:v>-17.154</c:v>
                      </c:pt>
                      <c:pt idx="2938">
                        <c:v>-17.109000000000002</c:v>
                      </c:pt>
                      <c:pt idx="2939">
                        <c:v>-17.141999999999999</c:v>
                      </c:pt>
                      <c:pt idx="2940">
                        <c:v>-17.055</c:v>
                      </c:pt>
                      <c:pt idx="2941">
                        <c:v>-17.169</c:v>
                      </c:pt>
                      <c:pt idx="2942">
                        <c:v>-17.138999999999999</c:v>
                      </c:pt>
                      <c:pt idx="2943">
                        <c:v>-17.111999999999998</c:v>
                      </c:pt>
                      <c:pt idx="2944">
                        <c:v>-17.132000000000001</c:v>
                      </c:pt>
                      <c:pt idx="2945">
                        <c:v>-17.024000000000001</c:v>
                      </c:pt>
                      <c:pt idx="2946">
                        <c:v>-16.959</c:v>
                      </c:pt>
                      <c:pt idx="2947">
                        <c:v>-17.016999999999999</c:v>
                      </c:pt>
                      <c:pt idx="2948">
                        <c:v>-17.071000000000002</c:v>
                      </c:pt>
                      <c:pt idx="2949">
                        <c:v>-17.158000000000001</c:v>
                      </c:pt>
                      <c:pt idx="2950">
                        <c:v>-17.135999999999999</c:v>
                      </c:pt>
                      <c:pt idx="2951">
                        <c:v>-17.181999999999999</c:v>
                      </c:pt>
                      <c:pt idx="2952">
                        <c:v>-17.071000000000002</c:v>
                      </c:pt>
                      <c:pt idx="2953">
                        <c:v>-17.219000000000001</c:v>
                      </c:pt>
                      <c:pt idx="2954">
                        <c:v>-17.003</c:v>
                      </c:pt>
                      <c:pt idx="2955">
                        <c:v>-17.094000000000001</c:v>
                      </c:pt>
                      <c:pt idx="2956">
                        <c:v>-17.097000000000001</c:v>
                      </c:pt>
                      <c:pt idx="2957">
                        <c:v>-17.055</c:v>
                      </c:pt>
                      <c:pt idx="2958">
                        <c:v>-17.244</c:v>
                      </c:pt>
                      <c:pt idx="2959">
                        <c:v>-17.178000000000001</c:v>
                      </c:pt>
                      <c:pt idx="2960">
                        <c:v>-17.16</c:v>
                      </c:pt>
                      <c:pt idx="2961">
                        <c:v>-17.207999999999998</c:v>
                      </c:pt>
                      <c:pt idx="2962">
                        <c:v>-17.199000000000002</c:v>
                      </c:pt>
                      <c:pt idx="2963">
                        <c:v>-17.16</c:v>
                      </c:pt>
                      <c:pt idx="2964">
                        <c:v>-17.163</c:v>
                      </c:pt>
                      <c:pt idx="2965">
                        <c:v>-17.079000000000001</c:v>
                      </c:pt>
                      <c:pt idx="2966">
                        <c:v>-17.058</c:v>
                      </c:pt>
                      <c:pt idx="2967">
                        <c:v>-17.036999999999999</c:v>
                      </c:pt>
                      <c:pt idx="2968">
                        <c:v>-16.995000000000001</c:v>
                      </c:pt>
                      <c:pt idx="2969">
                        <c:v>-17.213999999999999</c:v>
                      </c:pt>
                      <c:pt idx="2970">
                        <c:v>-17.172000000000001</c:v>
                      </c:pt>
                      <c:pt idx="2971">
                        <c:v>-17.216999999999999</c:v>
                      </c:pt>
                      <c:pt idx="2972">
                        <c:v>-17.292999999999999</c:v>
                      </c:pt>
                      <c:pt idx="2973">
                        <c:v>-17.210999999999999</c:v>
                      </c:pt>
                      <c:pt idx="2974">
                        <c:v>-17.103000000000002</c:v>
                      </c:pt>
                      <c:pt idx="2975">
                        <c:v>-17.175000000000001</c:v>
                      </c:pt>
                      <c:pt idx="2976">
                        <c:v>-17.204999999999998</c:v>
                      </c:pt>
                      <c:pt idx="2977">
                        <c:v>-17.157</c:v>
                      </c:pt>
                      <c:pt idx="2978">
                        <c:v>-17.172000000000001</c:v>
                      </c:pt>
                      <c:pt idx="2979">
                        <c:v>-17.216000000000001</c:v>
                      </c:pt>
                      <c:pt idx="2980">
                        <c:v>-17.228000000000002</c:v>
                      </c:pt>
                      <c:pt idx="2981">
                        <c:v>-17.163</c:v>
                      </c:pt>
                      <c:pt idx="2982">
                        <c:v>-17.23</c:v>
                      </c:pt>
                      <c:pt idx="2983">
                        <c:v>-17.138000000000002</c:v>
                      </c:pt>
                      <c:pt idx="2984">
                        <c:v>-17.181000000000001</c:v>
                      </c:pt>
                      <c:pt idx="2985">
                        <c:v>-17.093</c:v>
                      </c:pt>
                      <c:pt idx="2986">
                        <c:v>-17.103999999999999</c:v>
                      </c:pt>
                      <c:pt idx="2987">
                        <c:v>-17.196999999999999</c:v>
                      </c:pt>
                      <c:pt idx="2988">
                        <c:v>-17.097000000000001</c:v>
                      </c:pt>
                      <c:pt idx="2989">
                        <c:v>-17.21</c:v>
                      </c:pt>
                      <c:pt idx="2990">
                        <c:v>-17.131</c:v>
                      </c:pt>
                      <c:pt idx="2991">
                        <c:v>-17.164000000000001</c:v>
                      </c:pt>
                      <c:pt idx="2992">
                        <c:v>-17.172999999999998</c:v>
                      </c:pt>
                      <c:pt idx="2993">
                        <c:v>-17.167000000000002</c:v>
                      </c:pt>
                      <c:pt idx="2994">
                        <c:v>-17.036999999999999</c:v>
                      </c:pt>
                      <c:pt idx="2995">
                        <c:v>-17.141999999999999</c:v>
                      </c:pt>
                      <c:pt idx="2996">
                        <c:v>-17.260000000000002</c:v>
                      </c:pt>
                      <c:pt idx="2997">
                        <c:v>-17.245000000000001</c:v>
                      </c:pt>
                      <c:pt idx="2998">
                        <c:v>-17.111999999999998</c:v>
                      </c:pt>
                      <c:pt idx="2999">
                        <c:v>-17.161000000000001</c:v>
                      </c:pt>
                      <c:pt idx="3000">
                        <c:v>-17.146000000000001</c:v>
                      </c:pt>
                      <c:pt idx="3001">
                        <c:v>-17.187999999999999</c:v>
                      </c:pt>
                      <c:pt idx="3002">
                        <c:v>-17.224</c:v>
                      </c:pt>
                      <c:pt idx="3003">
                        <c:v>-17.170000000000002</c:v>
                      </c:pt>
                      <c:pt idx="3004">
                        <c:v>-17.221</c:v>
                      </c:pt>
                      <c:pt idx="3005">
                        <c:v>-17.152000000000001</c:v>
                      </c:pt>
                      <c:pt idx="3006">
                        <c:v>-17.190999999999999</c:v>
                      </c:pt>
                      <c:pt idx="3007">
                        <c:v>-17.29</c:v>
                      </c:pt>
                      <c:pt idx="3008">
                        <c:v>-17.251000000000001</c:v>
                      </c:pt>
                      <c:pt idx="3009">
                        <c:v>-17.122</c:v>
                      </c:pt>
                      <c:pt idx="3010">
                        <c:v>-17.175000000000001</c:v>
                      </c:pt>
                      <c:pt idx="3011">
                        <c:v>-17.169</c:v>
                      </c:pt>
                      <c:pt idx="3012">
                        <c:v>-17.254999999999999</c:v>
                      </c:pt>
                      <c:pt idx="3013">
                        <c:v>-17.135000000000002</c:v>
                      </c:pt>
                      <c:pt idx="3014">
                        <c:v>-17.189</c:v>
                      </c:pt>
                      <c:pt idx="3015">
                        <c:v>-17.242999999999999</c:v>
                      </c:pt>
                      <c:pt idx="3016">
                        <c:v>-17.265000000000001</c:v>
                      </c:pt>
                      <c:pt idx="3017">
                        <c:v>-17.3</c:v>
                      </c:pt>
                      <c:pt idx="3018">
                        <c:v>-17.126999999999999</c:v>
                      </c:pt>
                      <c:pt idx="3019">
                        <c:v>-17.085999999999999</c:v>
                      </c:pt>
                      <c:pt idx="3020">
                        <c:v>-17.032</c:v>
                      </c:pt>
                      <c:pt idx="3021">
                        <c:v>-17.172999999999998</c:v>
                      </c:pt>
                      <c:pt idx="3022">
                        <c:v>-17.178999999999998</c:v>
                      </c:pt>
                      <c:pt idx="3023">
                        <c:v>-16.989000000000001</c:v>
                      </c:pt>
                      <c:pt idx="3024">
                        <c:v>-17.167000000000002</c:v>
                      </c:pt>
                      <c:pt idx="3025">
                        <c:v>-17.149000000000001</c:v>
                      </c:pt>
                      <c:pt idx="3026">
                        <c:v>-17.268999999999998</c:v>
                      </c:pt>
                      <c:pt idx="3027">
                        <c:v>-17.170000000000002</c:v>
                      </c:pt>
                      <c:pt idx="3028">
                        <c:v>-17.280999999999999</c:v>
                      </c:pt>
                      <c:pt idx="3029">
                        <c:v>-17.178999999999998</c:v>
                      </c:pt>
                      <c:pt idx="3030">
                        <c:v>-17.233000000000001</c:v>
                      </c:pt>
                      <c:pt idx="3031">
                        <c:v>-17.326000000000001</c:v>
                      </c:pt>
                      <c:pt idx="3032">
                        <c:v>-17.161000000000001</c:v>
                      </c:pt>
                      <c:pt idx="3033">
                        <c:v>-17.146000000000001</c:v>
                      </c:pt>
                      <c:pt idx="3034">
                        <c:v>-17.190999999999999</c:v>
                      </c:pt>
                      <c:pt idx="3035">
                        <c:v>-17.181000000000001</c:v>
                      </c:pt>
                      <c:pt idx="3036">
                        <c:v>-17.128</c:v>
                      </c:pt>
                      <c:pt idx="3037">
                        <c:v>-17.131</c:v>
                      </c:pt>
                      <c:pt idx="3038">
                        <c:v>-17.204000000000001</c:v>
                      </c:pt>
                      <c:pt idx="3039">
                        <c:v>-17.225000000000001</c:v>
                      </c:pt>
                      <c:pt idx="3040">
                        <c:v>-17.056999999999999</c:v>
                      </c:pt>
                      <c:pt idx="3041">
                        <c:v>-17.129000000000001</c:v>
                      </c:pt>
                      <c:pt idx="3042">
                        <c:v>-17.254000000000001</c:v>
                      </c:pt>
                      <c:pt idx="3043">
                        <c:v>-17.151</c:v>
                      </c:pt>
                      <c:pt idx="3044">
                        <c:v>-17.181000000000001</c:v>
                      </c:pt>
                      <c:pt idx="3045">
                        <c:v>-17.236000000000001</c:v>
                      </c:pt>
                      <c:pt idx="3046">
                        <c:v>-17.088999999999999</c:v>
                      </c:pt>
                      <c:pt idx="3047">
                        <c:v>-17.233000000000001</c:v>
                      </c:pt>
                      <c:pt idx="3048">
                        <c:v>-17.164000000000001</c:v>
                      </c:pt>
                      <c:pt idx="3049">
                        <c:v>-17.193999999999999</c:v>
                      </c:pt>
                      <c:pt idx="3050">
                        <c:v>-17.071000000000002</c:v>
                      </c:pt>
                      <c:pt idx="3051">
                        <c:v>-17.227</c:v>
                      </c:pt>
                      <c:pt idx="3052">
                        <c:v>-17.085999999999999</c:v>
                      </c:pt>
                      <c:pt idx="3053">
                        <c:v>-17.209</c:v>
                      </c:pt>
                      <c:pt idx="3054">
                        <c:v>-17.196999999999999</c:v>
                      </c:pt>
                      <c:pt idx="3055">
                        <c:v>-17.116</c:v>
                      </c:pt>
                      <c:pt idx="3056">
                        <c:v>-17.175999999999998</c:v>
                      </c:pt>
                      <c:pt idx="3057">
                        <c:v>-17.242000000000001</c:v>
                      </c:pt>
                      <c:pt idx="3058">
                        <c:v>-17.198</c:v>
                      </c:pt>
                      <c:pt idx="3059">
                        <c:v>-17.216000000000001</c:v>
                      </c:pt>
                      <c:pt idx="3060">
                        <c:v>-17.21</c:v>
                      </c:pt>
                      <c:pt idx="3061">
                        <c:v>-17.222000000000001</c:v>
                      </c:pt>
                      <c:pt idx="3062">
                        <c:v>-17.114000000000001</c:v>
                      </c:pt>
                      <c:pt idx="3063">
                        <c:v>-17.155999999999999</c:v>
                      </c:pt>
                      <c:pt idx="3064">
                        <c:v>-17.216000000000001</c:v>
                      </c:pt>
                      <c:pt idx="3065">
                        <c:v>-17.158999999999999</c:v>
                      </c:pt>
                      <c:pt idx="3066">
                        <c:v>-17.215</c:v>
                      </c:pt>
                      <c:pt idx="3067">
                        <c:v>-17.16</c:v>
                      </c:pt>
                      <c:pt idx="3068">
                        <c:v>-17.065000000000001</c:v>
                      </c:pt>
                      <c:pt idx="3069">
                        <c:v>-17.11</c:v>
                      </c:pt>
                      <c:pt idx="3070">
                        <c:v>-17.167000000000002</c:v>
                      </c:pt>
                      <c:pt idx="3071">
                        <c:v>-17.167000000000002</c:v>
                      </c:pt>
                      <c:pt idx="3072">
                        <c:v>-17.164000000000001</c:v>
                      </c:pt>
                      <c:pt idx="3073">
                        <c:v>-17.164000000000001</c:v>
                      </c:pt>
                      <c:pt idx="3074">
                        <c:v>-17.041</c:v>
                      </c:pt>
                      <c:pt idx="3075">
                        <c:v>-17.190999999999999</c:v>
                      </c:pt>
                      <c:pt idx="3076">
                        <c:v>-17.263000000000002</c:v>
                      </c:pt>
                      <c:pt idx="3077">
                        <c:v>-17.257000000000001</c:v>
                      </c:pt>
                      <c:pt idx="3078">
                        <c:v>-17.212</c:v>
                      </c:pt>
                      <c:pt idx="3079">
                        <c:v>-17.238</c:v>
                      </c:pt>
                      <c:pt idx="3080">
                        <c:v>-17.148</c:v>
                      </c:pt>
                      <c:pt idx="3081">
                        <c:v>-17.164000000000001</c:v>
                      </c:pt>
                      <c:pt idx="3082">
                        <c:v>-17.138999999999999</c:v>
                      </c:pt>
                      <c:pt idx="3083">
                        <c:v>-17.151</c:v>
                      </c:pt>
                      <c:pt idx="3084">
                        <c:v>-17.262</c:v>
                      </c:pt>
                      <c:pt idx="3085">
                        <c:v>-17.349</c:v>
                      </c:pt>
                      <c:pt idx="3086">
                        <c:v>-17.262</c:v>
                      </c:pt>
                      <c:pt idx="3087">
                        <c:v>-17.184000000000001</c:v>
                      </c:pt>
                      <c:pt idx="3088">
                        <c:v>-17.190000000000001</c:v>
                      </c:pt>
                      <c:pt idx="3089">
                        <c:v>-17.151</c:v>
                      </c:pt>
                      <c:pt idx="3090">
                        <c:v>-17.271000000000001</c:v>
                      </c:pt>
                      <c:pt idx="3091">
                        <c:v>-17.233000000000001</c:v>
                      </c:pt>
                      <c:pt idx="3092">
                        <c:v>-17.265999999999998</c:v>
                      </c:pt>
                      <c:pt idx="3093">
                        <c:v>-17.222000000000001</c:v>
                      </c:pt>
                      <c:pt idx="3094">
                        <c:v>-17.125</c:v>
                      </c:pt>
                      <c:pt idx="3095">
                        <c:v>-17.236000000000001</c:v>
                      </c:pt>
                      <c:pt idx="3096">
                        <c:v>-17.11</c:v>
                      </c:pt>
                      <c:pt idx="3097">
                        <c:v>-17.23</c:v>
                      </c:pt>
                      <c:pt idx="3098">
                        <c:v>-17.239000000000001</c:v>
                      </c:pt>
                      <c:pt idx="3099">
                        <c:v>-17.204999999999998</c:v>
                      </c:pt>
                      <c:pt idx="3100">
                        <c:v>-17.111999999999998</c:v>
                      </c:pt>
                      <c:pt idx="3101">
                        <c:v>-17.2</c:v>
                      </c:pt>
                      <c:pt idx="3102">
                        <c:v>-17.196999999999999</c:v>
                      </c:pt>
                      <c:pt idx="3103">
                        <c:v>-17.227</c:v>
                      </c:pt>
                      <c:pt idx="3104">
                        <c:v>-17.172000000000001</c:v>
                      </c:pt>
                      <c:pt idx="3105">
                        <c:v>-17.163</c:v>
                      </c:pt>
                      <c:pt idx="3106">
                        <c:v>-17.181000000000001</c:v>
                      </c:pt>
                      <c:pt idx="3107">
                        <c:v>-17.222999999999999</c:v>
                      </c:pt>
                      <c:pt idx="3108">
                        <c:v>-17.225999999999999</c:v>
                      </c:pt>
                      <c:pt idx="3109">
                        <c:v>-17.277000000000001</c:v>
                      </c:pt>
                      <c:pt idx="3110">
                        <c:v>-17.238</c:v>
                      </c:pt>
                      <c:pt idx="3111">
                        <c:v>-17.292999999999999</c:v>
                      </c:pt>
                      <c:pt idx="3112">
                        <c:v>-17.309999999999999</c:v>
                      </c:pt>
                      <c:pt idx="3113">
                        <c:v>-17.302</c:v>
                      </c:pt>
                      <c:pt idx="3114">
                        <c:v>-17.253</c:v>
                      </c:pt>
                      <c:pt idx="3115">
                        <c:v>-17.245000000000001</c:v>
                      </c:pt>
                      <c:pt idx="3116">
                        <c:v>-17.295999999999999</c:v>
                      </c:pt>
                      <c:pt idx="3117">
                        <c:v>-17.263000000000002</c:v>
                      </c:pt>
                      <c:pt idx="3118">
                        <c:v>-17.356000000000002</c:v>
                      </c:pt>
                      <c:pt idx="3119">
                        <c:v>-17.292999999999999</c:v>
                      </c:pt>
                      <c:pt idx="3120">
                        <c:v>-17.308</c:v>
                      </c:pt>
                      <c:pt idx="3121">
                        <c:v>-17.314</c:v>
                      </c:pt>
                      <c:pt idx="3122">
                        <c:v>-17.286000000000001</c:v>
                      </c:pt>
                      <c:pt idx="3123">
                        <c:v>-17.375</c:v>
                      </c:pt>
                      <c:pt idx="3124">
                        <c:v>-17.305</c:v>
                      </c:pt>
                      <c:pt idx="3125">
                        <c:v>-17.256</c:v>
                      </c:pt>
                      <c:pt idx="3126">
                        <c:v>-17.225999999999999</c:v>
                      </c:pt>
                      <c:pt idx="3127">
                        <c:v>-17.119</c:v>
                      </c:pt>
                      <c:pt idx="3128">
                        <c:v>-17.181000000000001</c:v>
                      </c:pt>
                      <c:pt idx="3129">
                        <c:v>-17.283000000000001</c:v>
                      </c:pt>
                      <c:pt idx="3130">
                        <c:v>-17.286000000000001</c:v>
                      </c:pt>
                      <c:pt idx="3131">
                        <c:v>-17.22</c:v>
                      </c:pt>
                      <c:pt idx="3132">
                        <c:v>-17.318999999999999</c:v>
                      </c:pt>
                      <c:pt idx="3133">
                        <c:v>-17.312999999999999</c:v>
                      </c:pt>
                      <c:pt idx="3134">
                        <c:v>-17.343</c:v>
                      </c:pt>
                      <c:pt idx="3135">
                        <c:v>-17.375</c:v>
                      </c:pt>
                      <c:pt idx="3136">
                        <c:v>-17.207999999999998</c:v>
                      </c:pt>
                      <c:pt idx="3137">
                        <c:v>-17.346</c:v>
                      </c:pt>
                      <c:pt idx="3138">
                        <c:v>-17.273</c:v>
                      </c:pt>
                      <c:pt idx="3139">
                        <c:v>-17.318000000000001</c:v>
                      </c:pt>
                      <c:pt idx="3140">
                        <c:v>-17.306000000000001</c:v>
                      </c:pt>
                      <c:pt idx="3141">
                        <c:v>-17.297000000000001</c:v>
                      </c:pt>
                      <c:pt idx="3142">
                        <c:v>-17.23</c:v>
                      </c:pt>
                      <c:pt idx="3143">
                        <c:v>-17.282</c:v>
                      </c:pt>
                      <c:pt idx="3144">
                        <c:v>-17.324000000000002</c:v>
                      </c:pt>
                      <c:pt idx="3145">
                        <c:v>-17.27</c:v>
                      </c:pt>
                      <c:pt idx="3146">
                        <c:v>-17.236999999999998</c:v>
                      </c:pt>
                      <c:pt idx="3147">
                        <c:v>-17.327999999999999</c:v>
                      </c:pt>
                      <c:pt idx="3148">
                        <c:v>-17.216999999999999</c:v>
                      </c:pt>
                      <c:pt idx="3149">
                        <c:v>-17.334</c:v>
                      </c:pt>
                      <c:pt idx="3150">
                        <c:v>-17.286000000000001</c:v>
                      </c:pt>
                      <c:pt idx="3151">
                        <c:v>-17.300999999999998</c:v>
                      </c:pt>
                      <c:pt idx="3152">
                        <c:v>-17.331</c:v>
                      </c:pt>
                      <c:pt idx="3153">
                        <c:v>-17.306999999999999</c:v>
                      </c:pt>
                      <c:pt idx="3154">
                        <c:v>-17.361000000000001</c:v>
                      </c:pt>
                      <c:pt idx="3155">
                        <c:v>-17.405999999999999</c:v>
                      </c:pt>
                      <c:pt idx="3156">
                        <c:v>-17.231999999999999</c:v>
                      </c:pt>
                      <c:pt idx="3157">
                        <c:v>-17.361000000000001</c:v>
                      </c:pt>
                      <c:pt idx="3158">
                        <c:v>-17.251999999999999</c:v>
                      </c:pt>
                      <c:pt idx="3159">
                        <c:v>-17.248000000000001</c:v>
                      </c:pt>
                      <c:pt idx="3160">
                        <c:v>-17.225999999999999</c:v>
                      </c:pt>
                      <c:pt idx="3161">
                        <c:v>-17.315000000000001</c:v>
                      </c:pt>
                      <c:pt idx="3162">
                        <c:v>-17.393000000000001</c:v>
                      </c:pt>
                      <c:pt idx="3163">
                        <c:v>-17.257999999999999</c:v>
                      </c:pt>
                      <c:pt idx="3164">
                        <c:v>-17.195</c:v>
                      </c:pt>
                      <c:pt idx="3165">
                        <c:v>-17.242999999999999</c:v>
                      </c:pt>
                      <c:pt idx="3166">
                        <c:v>-17.324000000000002</c:v>
                      </c:pt>
                      <c:pt idx="3167">
                        <c:v>-17.324000000000002</c:v>
                      </c:pt>
                      <c:pt idx="3168">
                        <c:v>-17.209</c:v>
                      </c:pt>
                      <c:pt idx="3169">
                        <c:v>-17.187999999999999</c:v>
                      </c:pt>
                      <c:pt idx="3170">
                        <c:v>-17.349</c:v>
                      </c:pt>
                      <c:pt idx="3171">
                        <c:v>-17.193000000000001</c:v>
                      </c:pt>
                      <c:pt idx="3172">
                        <c:v>-17.181000000000001</c:v>
                      </c:pt>
                      <c:pt idx="3173">
                        <c:v>-17.286000000000001</c:v>
                      </c:pt>
                      <c:pt idx="3174">
                        <c:v>-17.145</c:v>
                      </c:pt>
                      <c:pt idx="3175">
                        <c:v>-17.28</c:v>
                      </c:pt>
                      <c:pt idx="3176">
                        <c:v>-17.343</c:v>
                      </c:pt>
                      <c:pt idx="3177">
                        <c:v>-17.337</c:v>
                      </c:pt>
                      <c:pt idx="3178">
                        <c:v>-17.297999999999998</c:v>
                      </c:pt>
                      <c:pt idx="3179">
                        <c:v>-17.231999999999999</c:v>
                      </c:pt>
                      <c:pt idx="3180">
                        <c:v>-17.343</c:v>
                      </c:pt>
                      <c:pt idx="3181">
                        <c:v>-17.282</c:v>
                      </c:pt>
                      <c:pt idx="3182">
                        <c:v>-17.366</c:v>
                      </c:pt>
                      <c:pt idx="3183">
                        <c:v>-17.274000000000001</c:v>
                      </c:pt>
                      <c:pt idx="3184">
                        <c:v>-17.408000000000001</c:v>
                      </c:pt>
                      <c:pt idx="3185">
                        <c:v>-17.332999999999998</c:v>
                      </c:pt>
                      <c:pt idx="3186">
                        <c:v>-17.402000000000001</c:v>
                      </c:pt>
                      <c:pt idx="3187">
                        <c:v>-17.213000000000001</c:v>
                      </c:pt>
                      <c:pt idx="3188">
                        <c:v>-17.370999999999999</c:v>
                      </c:pt>
                      <c:pt idx="3189">
                        <c:v>-17.356000000000002</c:v>
                      </c:pt>
                      <c:pt idx="3190">
                        <c:v>-17.23</c:v>
                      </c:pt>
                      <c:pt idx="3191">
                        <c:v>-17.297000000000001</c:v>
                      </c:pt>
                      <c:pt idx="3192">
                        <c:v>-17.253</c:v>
                      </c:pt>
                      <c:pt idx="3193">
                        <c:v>-17.327999999999999</c:v>
                      </c:pt>
                      <c:pt idx="3194">
                        <c:v>-17.346</c:v>
                      </c:pt>
                      <c:pt idx="3195">
                        <c:v>-17.349</c:v>
                      </c:pt>
                      <c:pt idx="3196">
                        <c:v>-17.295000000000002</c:v>
                      </c:pt>
                      <c:pt idx="3197">
                        <c:v>-17.376000000000001</c:v>
                      </c:pt>
                      <c:pt idx="3198">
                        <c:v>-17.367000000000001</c:v>
                      </c:pt>
                      <c:pt idx="3199">
                        <c:v>-17.274000000000001</c:v>
                      </c:pt>
                      <c:pt idx="3200">
                        <c:v>-17.202000000000002</c:v>
                      </c:pt>
                      <c:pt idx="3201">
                        <c:v>-17.241</c:v>
                      </c:pt>
                      <c:pt idx="3202">
                        <c:v>-17.303999999999998</c:v>
                      </c:pt>
                      <c:pt idx="3203">
                        <c:v>-17.216999999999999</c:v>
                      </c:pt>
                      <c:pt idx="3204">
                        <c:v>-17.349</c:v>
                      </c:pt>
                      <c:pt idx="3205">
                        <c:v>-17.417000000000002</c:v>
                      </c:pt>
                      <c:pt idx="3206">
                        <c:v>-17.382999999999999</c:v>
                      </c:pt>
                      <c:pt idx="3207">
                        <c:v>-17.329000000000001</c:v>
                      </c:pt>
                      <c:pt idx="3208">
                        <c:v>-17.396999999999998</c:v>
                      </c:pt>
                      <c:pt idx="3209">
                        <c:v>-17.277000000000001</c:v>
                      </c:pt>
                      <c:pt idx="3210">
                        <c:v>-17.292000000000002</c:v>
                      </c:pt>
                      <c:pt idx="3211">
                        <c:v>-17.341000000000001</c:v>
                      </c:pt>
                      <c:pt idx="3212">
                        <c:v>-17.367999999999999</c:v>
                      </c:pt>
                      <c:pt idx="3213">
                        <c:v>-17.452999999999999</c:v>
                      </c:pt>
                      <c:pt idx="3214">
                        <c:v>-17.352</c:v>
                      </c:pt>
                      <c:pt idx="3215">
                        <c:v>-17.434999999999999</c:v>
                      </c:pt>
                      <c:pt idx="3216">
                        <c:v>-17.527000000000001</c:v>
                      </c:pt>
                      <c:pt idx="3217">
                        <c:v>-17.395</c:v>
                      </c:pt>
                      <c:pt idx="3218">
                        <c:v>-17.376999999999999</c:v>
                      </c:pt>
                      <c:pt idx="3219">
                        <c:v>-17.491</c:v>
                      </c:pt>
                      <c:pt idx="3220">
                        <c:v>-17.466999999999999</c:v>
                      </c:pt>
                      <c:pt idx="3221">
                        <c:v>-17.509</c:v>
                      </c:pt>
                      <c:pt idx="3222">
                        <c:v>-17.460999999999999</c:v>
                      </c:pt>
                      <c:pt idx="3223">
                        <c:v>-17.367999999999999</c:v>
                      </c:pt>
                      <c:pt idx="3224">
                        <c:v>-17.536000000000001</c:v>
                      </c:pt>
                      <c:pt idx="3225">
                        <c:v>-17.494</c:v>
                      </c:pt>
                      <c:pt idx="3226">
                        <c:v>-17.329000000000001</c:v>
                      </c:pt>
                      <c:pt idx="3227">
                        <c:v>-17.350000000000001</c:v>
                      </c:pt>
                      <c:pt idx="3228">
                        <c:v>-17.5</c:v>
                      </c:pt>
                      <c:pt idx="3229">
                        <c:v>-17.361999999999998</c:v>
                      </c:pt>
                      <c:pt idx="3230">
                        <c:v>-17.356999999999999</c:v>
                      </c:pt>
                      <c:pt idx="3231">
                        <c:v>-17.474</c:v>
                      </c:pt>
                      <c:pt idx="3232">
                        <c:v>-17.408999999999999</c:v>
                      </c:pt>
                      <c:pt idx="3233">
                        <c:v>-17.481000000000002</c:v>
                      </c:pt>
                      <c:pt idx="3234">
                        <c:v>-17.260000000000002</c:v>
                      </c:pt>
                      <c:pt idx="3235">
                        <c:v>-17.273</c:v>
                      </c:pt>
                      <c:pt idx="3236">
                        <c:v>-17.277999999999999</c:v>
                      </c:pt>
                      <c:pt idx="3237">
                        <c:v>-17.369</c:v>
                      </c:pt>
                      <c:pt idx="3238">
                        <c:v>-17.384</c:v>
                      </c:pt>
                      <c:pt idx="3239">
                        <c:v>-17.396999999999998</c:v>
                      </c:pt>
                      <c:pt idx="3240">
                        <c:v>-17.364999999999998</c:v>
                      </c:pt>
                      <c:pt idx="3241">
                        <c:v>-17.41</c:v>
                      </c:pt>
                      <c:pt idx="3242">
                        <c:v>-17.494</c:v>
                      </c:pt>
                      <c:pt idx="3243">
                        <c:v>-17.437000000000001</c:v>
                      </c:pt>
                      <c:pt idx="3244">
                        <c:v>-17.391999999999999</c:v>
                      </c:pt>
                      <c:pt idx="3245">
                        <c:v>-17.422000000000001</c:v>
                      </c:pt>
                      <c:pt idx="3246">
                        <c:v>-17.401</c:v>
                      </c:pt>
                      <c:pt idx="3247">
                        <c:v>-17.457999999999998</c:v>
                      </c:pt>
                      <c:pt idx="3248">
                        <c:v>-17.326000000000001</c:v>
                      </c:pt>
                      <c:pt idx="3249">
                        <c:v>-17.587</c:v>
                      </c:pt>
                      <c:pt idx="3250">
                        <c:v>-17.370999999999999</c:v>
                      </c:pt>
                      <c:pt idx="3251">
                        <c:v>-17.419</c:v>
                      </c:pt>
                      <c:pt idx="3252">
                        <c:v>-16.884</c:v>
                      </c:pt>
                      <c:pt idx="3253">
                        <c:v>-15.891</c:v>
                      </c:pt>
                      <c:pt idx="3254">
                        <c:v>-14.891999999999999</c:v>
                      </c:pt>
                      <c:pt idx="3255">
                        <c:v>-14.093</c:v>
                      </c:pt>
                      <c:pt idx="3256">
                        <c:v>-13.311999999999999</c:v>
                      </c:pt>
                      <c:pt idx="3257">
                        <c:v>-12.911</c:v>
                      </c:pt>
                      <c:pt idx="3258">
                        <c:v>-12.548</c:v>
                      </c:pt>
                      <c:pt idx="3259">
                        <c:v>-12.163</c:v>
                      </c:pt>
                      <c:pt idx="3260">
                        <c:v>-11.871</c:v>
                      </c:pt>
                      <c:pt idx="3261">
                        <c:v>-11.584</c:v>
                      </c:pt>
                      <c:pt idx="3262">
                        <c:v>-11.375</c:v>
                      </c:pt>
                      <c:pt idx="3263">
                        <c:v>-11.1</c:v>
                      </c:pt>
                      <c:pt idx="3264">
                        <c:v>-10.946</c:v>
                      </c:pt>
                      <c:pt idx="3265">
                        <c:v>-10.734999999999999</c:v>
                      </c:pt>
                      <c:pt idx="3266">
                        <c:v>-10.535</c:v>
                      </c:pt>
                      <c:pt idx="3267">
                        <c:v>-10.324</c:v>
                      </c:pt>
                      <c:pt idx="3268">
                        <c:v>-10.137</c:v>
                      </c:pt>
                      <c:pt idx="3269">
                        <c:v>-10.016</c:v>
                      </c:pt>
                      <c:pt idx="3270">
                        <c:v>-9.8510000000000009</c:v>
                      </c:pt>
                      <c:pt idx="3271">
                        <c:v>-9.7040000000000006</c:v>
                      </c:pt>
                      <c:pt idx="3272">
                        <c:v>-9.5619999999999994</c:v>
                      </c:pt>
                      <c:pt idx="3273">
                        <c:v>-9.4269999999999996</c:v>
                      </c:pt>
                      <c:pt idx="3274">
                        <c:v>-9.32</c:v>
                      </c:pt>
                      <c:pt idx="3275">
                        <c:v>-9.1750000000000007</c:v>
                      </c:pt>
                      <c:pt idx="3276">
                        <c:v>-9.0009999999999994</c:v>
                      </c:pt>
                      <c:pt idx="3277">
                        <c:v>-8.9250000000000007</c:v>
                      </c:pt>
                      <c:pt idx="3278">
                        <c:v>-8.827</c:v>
                      </c:pt>
                      <c:pt idx="3279">
                        <c:v>-8.6839999999999993</c:v>
                      </c:pt>
                      <c:pt idx="3280">
                        <c:v>-8.5619999999999994</c:v>
                      </c:pt>
                      <c:pt idx="3281">
                        <c:v>-8.4339999999999993</c:v>
                      </c:pt>
                      <c:pt idx="3282">
                        <c:v>-8.3230000000000004</c:v>
                      </c:pt>
                      <c:pt idx="3283">
                        <c:v>-8.2029999999999994</c:v>
                      </c:pt>
                      <c:pt idx="3284">
                        <c:v>-8.1180000000000003</c:v>
                      </c:pt>
                      <c:pt idx="3285">
                        <c:v>-7.9880000000000004</c:v>
                      </c:pt>
                      <c:pt idx="3286">
                        <c:v>-7.9020000000000001</c:v>
                      </c:pt>
                      <c:pt idx="3287">
                        <c:v>-7.7919999999999998</c:v>
                      </c:pt>
                      <c:pt idx="3288">
                        <c:v>-7.6989999999999998</c:v>
                      </c:pt>
                      <c:pt idx="3289">
                        <c:v>-7.5750000000000002</c:v>
                      </c:pt>
                      <c:pt idx="3290">
                        <c:v>-7.476</c:v>
                      </c:pt>
                      <c:pt idx="3291">
                        <c:v>-7.3419999999999996</c:v>
                      </c:pt>
                      <c:pt idx="3292">
                        <c:v>-7.2140000000000004</c:v>
                      </c:pt>
                      <c:pt idx="3293">
                        <c:v>-7.15</c:v>
                      </c:pt>
                      <c:pt idx="3294">
                        <c:v>-7.0439999999999996</c:v>
                      </c:pt>
                      <c:pt idx="3295">
                        <c:v>-6.9459999999999997</c:v>
                      </c:pt>
                      <c:pt idx="3296">
                        <c:v>-6.8440000000000003</c:v>
                      </c:pt>
                      <c:pt idx="3297">
                        <c:v>-6.6769999999999996</c:v>
                      </c:pt>
                      <c:pt idx="3298">
                        <c:v>-6.5439999999999996</c:v>
                      </c:pt>
                      <c:pt idx="3299">
                        <c:v>-6.468</c:v>
                      </c:pt>
                      <c:pt idx="3300">
                        <c:v>-6.3019999999999996</c:v>
                      </c:pt>
                      <c:pt idx="3301">
                        <c:v>-6.2149999999999999</c:v>
                      </c:pt>
                      <c:pt idx="3302">
                        <c:v>-6.1340000000000003</c:v>
                      </c:pt>
                      <c:pt idx="3303">
                        <c:v>-6.157</c:v>
                      </c:pt>
                      <c:pt idx="3304">
                        <c:v>-6.1630000000000003</c:v>
                      </c:pt>
                      <c:pt idx="3305">
                        <c:v>-6.1219999999999999</c:v>
                      </c:pt>
                      <c:pt idx="3306">
                        <c:v>-6.0880000000000001</c:v>
                      </c:pt>
                      <c:pt idx="3307">
                        <c:v>-5.9450000000000003</c:v>
                      </c:pt>
                      <c:pt idx="3308">
                        <c:v>-5.8869999999999996</c:v>
                      </c:pt>
                      <c:pt idx="3309">
                        <c:v>-6.1950000000000003</c:v>
                      </c:pt>
                      <c:pt idx="3310">
                        <c:v>-6.99</c:v>
                      </c:pt>
                      <c:pt idx="3311">
                        <c:v>-7.3639999999999999</c:v>
                      </c:pt>
                      <c:pt idx="3312">
                        <c:v>-7.6829999999999998</c:v>
                      </c:pt>
                      <c:pt idx="3313">
                        <c:v>-7.9969999999999999</c:v>
                      </c:pt>
                      <c:pt idx="3314">
                        <c:v>-8.2609999999999992</c:v>
                      </c:pt>
                      <c:pt idx="3315">
                        <c:v>-8.548</c:v>
                      </c:pt>
                      <c:pt idx="3316">
                        <c:v>-8.8019999999999996</c:v>
                      </c:pt>
                      <c:pt idx="3317">
                        <c:v>-9.06</c:v>
                      </c:pt>
                      <c:pt idx="3318">
                        <c:v>-9.2639999999999993</c:v>
                      </c:pt>
                      <c:pt idx="3319">
                        <c:v>-9.5150000000000006</c:v>
                      </c:pt>
                      <c:pt idx="3320">
                        <c:v>-9.8109999999999999</c:v>
                      </c:pt>
                      <c:pt idx="3321">
                        <c:v>-9.9030000000000005</c:v>
                      </c:pt>
                      <c:pt idx="3322">
                        <c:v>-10.202</c:v>
                      </c:pt>
                      <c:pt idx="3323">
                        <c:v>-10.363</c:v>
                      </c:pt>
                      <c:pt idx="3324">
                        <c:v>-10.584</c:v>
                      </c:pt>
                      <c:pt idx="3325">
                        <c:v>-10.737</c:v>
                      </c:pt>
                      <c:pt idx="3326">
                        <c:v>-10.967000000000001</c:v>
                      </c:pt>
                      <c:pt idx="3327">
                        <c:v>-11.076000000000001</c:v>
                      </c:pt>
                      <c:pt idx="3328">
                        <c:v>-11.263999999999999</c:v>
                      </c:pt>
                      <c:pt idx="3329">
                        <c:v>-11.397</c:v>
                      </c:pt>
                      <c:pt idx="3330">
                        <c:v>-11.484999999999999</c:v>
                      </c:pt>
                      <c:pt idx="3331">
                        <c:v>-11.736000000000001</c:v>
                      </c:pt>
                      <c:pt idx="3332">
                        <c:v>-11.856</c:v>
                      </c:pt>
                      <c:pt idx="3333">
                        <c:v>-12.103999999999999</c:v>
                      </c:pt>
                      <c:pt idx="3334">
                        <c:v>-12.16</c:v>
                      </c:pt>
                      <c:pt idx="3335">
                        <c:v>-12.284000000000001</c:v>
                      </c:pt>
                      <c:pt idx="3336">
                        <c:v>-12.505000000000001</c:v>
                      </c:pt>
                      <c:pt idx="3337">
                        <c:v>-12.62</c:v>
                      </c:pt>
                      <c:pt idx="3338">
                        <c:v>-12.743</c:v>
                      </c:pt>
                      <c:pt idx="3339">
                        <c:v>-12.795999999999999</c:v>
                      </c:pt>
                      <c:pt idx="3340">
                        <c:v>-12.826000000000001</c:v>
                      </c:pt>
                      <c:pt idx="3341">
                        <c:v>-12.861000000000001</c:v>
                      </c:pt>
                      <c:pt idx="3342">
                        <c:v>-13.129</c:v>
                      </c:pt>
                      <c:pt idx="3343">
                        <c:v>-13.221</c:v>
                      </c:pt>
                      <c:pt idx="3344">
                        <c:v>-13.321</c:v>
                      </c:pt>
                      <c:pt idx="3345">
                        <c:v>-13.436</c:v>
                      </c:pt>
                      <c:pt idx="3346">
                        <c:v>-13.571</c:v>
                      </c:pt>
                      <c:pt idx="3347">
                        <c:v>-13.561999999999999</c:v>
                      </c:pt>
                      <c:pt idx="3348">
                        <c:v>-13.577</c:v>
                      </c:pt>
                      <c:pt idx="3349">
                        <c:v>-13.638999999999999</c:v>
                      </c:pt>
                      <c:pt idx="3350">
                        <c:v>-13.754</c:v>
                      </c:pt>
                      <c:pt idx="3351">
                        <c:v>-13.901</c:v>
                      </c:pt>
                      <c:pt idx="3352">
                        <c:v>-13.948</c:v>
                      </c:pt>
                      <c:pt idx="3353">
                        <c:v>-14.063000000000001</c:v>
                      </c:pt>
                      <c:pt idx="3354">
                        <c:v>-14.143000000000001</c:v>
                      </c:pt>
                      <c:pt idx="3355">
                        <c:v>-14.183999999999999</c:v>
                      </c:pt>
                      <c:pt idx="3356">
                        <c:v>-14.260999999999999</c:v>
                      </c:pt>
                      <c:pt idx="3357">
                        <c:v>-14.262</c:v>
                      </c:pt>
                      <c:pt idx="3358">
                        <c:v>-14.305999999999999</c:v>
                      </c:pt>
                      <c:pt idx="3359">
                        <c:v>-14.522</c:v>
                      </c:pt>
                      <c:pt idx="3360">
                        <c:v>-14.461</c:v>
                      </c:pt>
                      <c:pt idx="3361">
                        <c:v>-14.494999999999999</c:v>
                      </c:pt>
                      <c:pt idx="3362">
                        <c:v>-14.597</c:v>
                      </c:pt>
                      <c:pt idx="3363">
                        <c:v>-14.738</c:v>
                      </c:pt>
                      <c:pt idx="3364">
                        <c:v>-14.753</c:v>
                      </c:pt>
                      <c:pt idx="3365">
                        <c:v>-14.766</c:v>
                      </c:pt>
                      <c:pt idx="3366">
                        <c:v>-14.757999999999999</c:v>
                      </c:pt>
                      <c:pt idx="3367">
                        <c:v>-14.786</c:v>
                      </c:pt>
                      <c:pt idx="3368">
                        <c:v>-14.929</c:v>
                      </c:pt>
                      <c:pt idx="3369">
                        <c:v>-14.926</c:v>
                      </c:pt>
                      <c:pt idx="3370">
                        <c:v>-14.927</c:v>
                      </c:pt>
                      <c:pt idx="3371">
                        <c:v>-15.018000000000001</c:v>
                      </c:pt>
                      <c:pt idx="3372">
                        <c:v>-14.971</c:v>
                      </c:pt>
                      <c:pt idx="3373">
                        <c:v>-15.117000000000001</c:v>
                      </c:pt>
                      <c:pt idx="3374">
                        <c:v>-15.127000000000001</c:v>
                      </c:pt>
                      <c:pt idx="3375">
                        <c:v>-15.177</c:v>
                      </c:pt>
                      <c:pt idx="3376">
                        <c:v>-15.28</c:v>
                      </c:pt>
                      <c:pt idx="3377">
                        <c:v>-15.186</c:v>
                      </c:pt>
                      <c:pt idx="3378">
                        <c:v>-15.269</c:v>
                      </c:pt>
                      <c:pt idx="3379">
                        <c:v>-15.442</c:v>
                      </c:pt>
                      <c:pt idx="3380">
                        <c:v>-15.462999999999999</c:v>
                      </c:pt>
                      <c:pt idx="3381">
                        <c:v>-15.497999999999999</c:v>
                      </c:pt>
                      <c:pt idx="3382">
                        <c:v>-15.428000000000001</c:v>
                      </c:pt>
                      <c:pt idx="3383">
                        <c:v>-15.554</c:v>
                      </c:pt>
                      <c:pt idx="3384">
                        <c:v>-15.507</c:v>
                      </c:pt>
                      <c:pt idx="3385">
                        <c:v>-15.465999999999999</c:v>
                      </c:pt>
                      <c:pt idx="3386">
                        <c:v>-15.487</c:v>
                      </c:pt>
                      <c:pt idx="3387">
                        <c:v>-15.436999999999999</c:v>
                      </c:pt>
                      <c:pt idx="3388">
                        <c:v>-15.646000000000001</c:v>
                      </c:pt>
                      <c:pt idx="3389">
                        <c:v>-15.634</c:v>
                      </c:pt>
                      <c:pt idx="3390">
                        <c:v>-15.675000000000001</c:v>
                      </c:pt>
                      <c:pt idx="3391">
                        <c:v>-15.554</c:v>
                      </c:pt>
                      <c:pt idx="3392">
                        <c:v>-15.69</c:v>
                      </c:pt>
                      <c:pt idx="3393">
                        <c:v>-15.749000000000001</c:v>
                      </c:pt>
                      <c:pt idx="3394">
                        <c:v>-15.757999999999999</c:v>
                      </c:pt>
                      <c:pt idx="3395">
                        <c:v>-15.821</c:v>
                      </c:pt>
                      <c:pt idx="3396">
                        <c:v>-15.91</c:v>
                      </c:pt>
                      <c:pt idx="3397">
                        <c:v>-15.974</c:v>
                      </c:pt>
                      <c:pt idx="3398">
                        <c:v>-15.884</c:v>
                      </c:pt>
                      <c:pt idx="3399">
                        <c:v>-15.925000000000001</c:v>
                      </c:pt>
                      <c:pt idx="3400">
                        <c:v>-16.015999999999998</c:v>
                      </c:pt>
                      <c:pt idx="3401">
                        <c:v>-16.056000000000001</c:v>
                      </c:pt>
                      <c:pt idx="3402">
                        <c:v>-16.09</c:v>
                      </c:pt>
                      <c:pt idx="3403">
                        <c:v>-16.07</c:v>
                      </c:pt>
                      <c:pt idx="3404">
                        <c:v>-16.068999999999999</c:v>
                      </c:pt>
                      <c:pt idx="3405">
                        <c:v>-16.027000000000001</c:v>
                      </c:pt>
                      <c:pt idx="3406">
                        <c:v>-16.03</c:v>
                      </c:pt>
                      <c:pt idx="3407">
                        <c:v>-16.192</c:v>
                      </c:pt>
                      <c:pt idx="3408">
                        <c:v>-16.123999999999999</c:v>
                      </c:pt>
                      <c:pt idx="3409">
                        <c:v>-16.138999999999999</c:v>
                      </c:pt>
                      <c:pt idx="3410">
                        <c:v>-16.222000000000001</c:v>
                      </c:pt>
                      <c:pt idx="3411">
                        <c:v>-16.152999999999999</c:v>
                      </c:pt>
                      <c:pt idx="3412">
                        <c:v>-16.228999999999999</c:v>
                      </c:pt>
                      <c:pt idx="3413">
                        <c:v>-16.352</c:v>
                      </c:pt>
                      <c:pt idx="3414">
                        <c:v>-16.398</c:v>
                      </c:pt>
                      <c:pt idx="3415">
                        <c:v>-16.257999999999999</c:v>
                      </c:pt>
                      <c:pt idx="3416">
                        <c:v>-16.308</c:v>
                      </c:pt>
                      <c:pt idx="3417">
                        <c:v>-16.245000000000001</c:v>
                      </c:pt>
                      <c:pt idx="3418">
                        <c:v>-16.359000000000002</c:v>
                      </c:pt>
                      <c:pt idx="3419">
                        <c:v>-16.420999999999999</c:v>
                      </c:pt>
                      <c:pt idx="3420">
                        <c:v>-16.469000000000001</c:v>
                      </c:pt>
                      <c:pt idx="3421">
                        <c:v>-16.442</c:v>
                      </c:pt>
                      <c:pt idx="3422">
                        <c:v>-16.52</c:v>
                      </c:pt>
                      <c:pt idx="3423">
                        <c:v>-16.510999999999999</c:v>
                      </c:pt>
                      <c:pt idx="3424">
                        <c:v>-16.411999999999999</c:v>
                      </c:pt>
                      <c:pt idx="3425">
                        <c:v>-16.463000000000001</c:v>
                      </c:pt>
                      <c:pt idx="3426">
                        <c:v>-16.616</c:v>
                      </c:pt>
                      <c:pt idx="3427">
                        <c:v>-16.55</c:v>
                      </c:pt>
                      <c:pt idx="3428">
                        <c:v>-16.606999999999999</c:v>
                      </c:pt>
                      <c:pt idx="3429">
                        <c:v>-16.646000000000001</c:v>
                      </c:pt>
                      <c:pt idx="3430">
                        <c:v>-16.516999999999999</c:v>
                      </c:pt>
                      <c:pt idx="3431">
                        <c:v>-16.594999999999999</c:v>
                      </c:pt>
                      <c:pt idx="3432">
                        <c:v>-16.484000000000002</c:v>
                      </c:pt>
                      <c:pt idx="3433">
                        <c:v>-16.616</c:v>
                      </c:pt>
                      <c:pt idx="3434">
                        <c:v>-16.613</c:v>
                      </c:pt>
                      <c:pt idx="3435">
                        <c:v>-16.643000000000001</c:v>
                      </c:pt>
                      <c:pt idx="3436">
                        <c:v>-16.594999999999999</c:v>
                      </c:pt>
                      <c:pt idx="3437">
                        <c:v>-16.547000000000001</c:v>
                      </c:pt>
                      <c:pt idx="3438">
                        <c:v>-16.715</c:v>
                      </c:pt>
                      <c:pt idx="3439">
                        <c:v>-16.64</c:v>
                      </c:pt>
                      <c:pt idx="3440">
                        <c:v>-16.765000000000001</c:v>
                      </c:pt>
                      <c:pt idx="3441">
                        <c:v>-16.792999999999999</c:v>
                      </c:pt>
                      <c:pt idx="3442">
                        <c:v>-16.925999999999998</c:v>
                      </c:pt>
                      <c:pt idx="3443">
                        <c:v>-16.818000000000001</c:v>
                      </c:pt>
                      <c:pt idx="3444">
                        <c:v>-16.82</c:v>
                      </c:pt>
                      <c:pt idx="3445">
                        <c:v>-16.725000000000001</c:v>
                      </c:pt>
                      <c:pt idx="3446">
                        <c:v>-16.809999999999999</c:v>
                      </c:pt>
                      <c:pt idx="3447">
                        <c:v>-16.733000000000001</c:v>
                      </c:pt>
                      <c:pt idx="3448">
                        <c:v>-16.84</c:v>
                      </c:pt>
                      <c:pt idx="3449">
                        <c:v>-16.843</c:v>
                      </c:pt>
                      <c:pt idx="3450">
                        <c:v>-16.831</c:v>
                      </c:pt>
                      <c:pt idx="3451">
                        <c:v>-16.911999999999999</c:v>
                      </c:pt>
                      <c:pt idx="3452">
                        <c:v>-16.789000000000001</c:v>
                      </c:pt>
                      <c:pt idx="3453">
                        <c:v>-16.905999999999999</c:v>
                      </c:pt>
                      <c:pt idx="3454">
                        <c:v>-16.917999999999999</c:v>
                      </c:pt>
                      <c:pt idx="3455">
                        <c:v>-16.852</c:v>
                      </c:pt>
                      <c:pt idx="3456">
                        <c:v>-16.893999999999998</c:v>
                      </c:pt>
                      <c:pt idx="3457">
                        <c:v>-16.858000000000001</c:v>
                      </c:pt>
                      <c:pt idx="3458">
                        <c:v>-16.873999999999999</c:v>
                      </c:pt>
                      <c:pt idx="3459">
                        <c:v>-16.95</c:v>
                      </c:pt>
                      <c:pt idx="3460">
                        <c:v>-16.87</c:v>
                      </c:pt>
                      <c:pt idx="3461">
                        <c:v>-16.888000000000002</c:v>
                      </c:pt>
                      <c:pt idx="3462">
                        <c:v>-16.916</c:v>
                      </c:pt>
                      <c:pt idx="3463">
                        <c:v>-16.978999999999999</c:v>
                      </c:pt>
                      <c:pt idx="3464">
                        <c:v>-16.997</c:v>
                      </c:pt>
                      <c:pt idx="3465">
                        <c:v>-16.960999999999999</c:v>
                      </c:pt>
                      <c:pt idx="3466">
                        <c:v>-17.053999999999998</c:v>
                      </c:pt>
                      <c:pt idx="3467">
                        <c:v>-16.988</c:v>
                      </c:pt>
                      <c:pt idx="3468">
                        <c:v>-16.97</c:v>
                      </c:pt>
                      <c:pt idx="3469">
                        <c:v>-17.123999999999999</c:v>
                      </c:pt>
                      <c:pt idx="3470">
                        <c:v>-17.042000000000002</c:v>
                      </c:pt>
                      <c:pt idx="3471">
                        <c:v>-17.114000000000001</c:v>
                      </c:pt>
                      <c:pt idx="3472">
                        <c:v>-16.937000000000001</c:v>
                      </c:pt>
                      <c:pt idx="3473">
                        <c:v>-17</c:v>
                      </c:pt>
                      <c:pt idx="3474">
                        <c:v>-17.03</c:v>
                      </c:pt>
                      <c:pt idx="3475">
                        <c:v>-17.117999999999999</c:v>
                      </c:pt>
                      <c:pt idx="3476">
                        <c:v>-17.114000000000001</c:v>
                      </c:pt>
                      <c:pt idx="3477">
                        <c:v>-17.13</c:v>
                      </c:pt>
                      <c:pt idx="3478">
                        <c:v>-17.135999999999999</c:v>
                      </c:pt>
                      <c:pt idx="3479">
                        <c:v>-17.045000000000002</c:v>
                      </c:pt>
                      <c:pt idx="3480">
                        <c:v>-17.22</c:v>
                      </c:pt>
                      <c:pt idx="3481">
                        <c:v>-17.068999999999999</c:v>
                      </c:pt>
                      <c:pt idx="3482">
                        <c:v>-17.238</c:v>
                      </c:pt>
                      <c:pt idx="3483">
                        <c:v>-17.141999999999999</c:v>
                      </c:pt>
                      <c:pt idx="3484">
                        <c:v>-17.123999999999999</c:v>
                      </c:pt>
                      <c:pt idx="3485">
                        <c:v>-17.172000000000001</c:v>
                      </c:pt>
                      <c:pt idx="3486">
                        <c:v>-17.231999999999999</c:v>
                      </c:pt>
                      <c:pt idx="3487">
                        <c:v>-17.207999999999998</c:v>
                      </c:pt>
                      <c:pt idx="3488">
                        <c:v>-17.280999999999999</c:v>
                      </c:pt>
                      <c:pt idx="3489">
                        <c:v>-17.187000000000001</c:v>
                      </c:pt>
                      <c:pt idx="3490">
                        <c:v>-17.088000000000001</c:v>
                      </c:pt>
                      <c:pt idx="3491">
                        <c:v>-17.215</c:v>
                      </c:pt>
                      <c:pt idx="3492">
                        <c:v>-17.234999999999999</c:v>
                      </c:pt>
                      <c:pt idx="3493">
                        <c:v>-17.266999999999999</c:v>
                      </c:pt>
                      <c:pt idx="3494">
                        <c:v>-17.18</c:v>
                      </c:pt>
                      <c:pt idx="3495">
                        <c:v>-17.239000000000001</c:v>
                      </c:pt>
                      <c:pt idx="3496">
                        <c:v>-17.224</c:v>
                      </c:pt>
                      <c:pt idx="3497">
                        <c:v>-17.251000000000001</c:v>
                      </c:pt>
                      <c:pt idx="3498">
                        <c:v>-17.350000000000001</c:v>
                      </c:pt>
                      <c:pt idx="3499">
                        <c:v>-17.266999999999999</c:v>
                      </c:pt>
                      <c:pt idx="3500">
                        <c:v>-17.361999999999998</c:v>
                      </c:pt>
                      <c:pt idx="3501">
                        <c:v>-17.2</c:v>
                      </c:pt>
                      <c:pt idx="3502">
                        <c:v>-17.326000000000001</c:v>
                      </c:pt>
                      <c:pt idx="3503">
                        <c:v>-17.332000000000001</c:v>
                      </c:pt>
                      <c:pt idx="3504">
                        <c:v>-17.23</c:v>
                      </c:pt>
                      <c:pt idx="3505">
                        <c:v>-17.181999999999999</c:v>
                      </c:pt>
                      <c:pt idx="3506">
                        <c:v>-17.271999999999998</c:v>
                      </c:pt>
                      <c:pt idx="3507">
                        <c:v>-17.283999999999999</c:v>
                      </c:pt>
                      <c:pt idx="3508">
                        <c:v>-17.3</c:v>
                      </c:pt>
                      <c:pt idx="3509">
                        <c:v>-17.298999999999999</c:v>
                      </c:pt>
                      <c:pt idx="3510">
                        <c:v>-17.273</c:v>
                      </c:pt>
                      <c:pt idx="3511">
                        <c:v>-17.315000000000001</c:v>
                      </c:pt>
                      <c:pt idx="3512">
                        <c:v>-17.463999999999999</c:v>
                      </c:pt>
                      <c:pt idx="3513">
                        <c:v>-17.378</c:v>
                      </c:pt>
                      <c:pt idx="3514">
                        <c:v>-17.253</c:v>
                      </c:pt>
                      <c:pt idx="3515">
                        <c:v>-17.289000000000001</c:v>
                      </c:pt>
                      <c:pt idx="3516">
                        <c:v>-17.364000000000001</c:v>
                      </c:pt>
                      <c:pt idx="3517">
                        <c:v>-17.373000000000001</c:v>
                      </c:pt>
                      <c:pt idx="3518">
                        <c:v>-17.289000000000001</c:v>
                      </c:pt>
                      <c:pt idx="3519">
                        <c:v>-17.367000000000001</c:v>
                      </c:pt>
                      <c:pt idx="3520">
                        <c:v>-17.414999999999999</c:v>
                      </c:pt>
                      <c:pt idx="3521">
                        <c:v>-17.46</c:v>
                      </c:pt>
                      <c:pt idx="3522">
                        <c:v>-17.334</c:v>
                      </c:pt>
                      <c:pt idx="3523">
                        <c:v>-17.396999999999998</c:v>
                      </c:pt>
                      <c:pt idx="3524">
                        <c:v>-17.472000000000001</c:v>
                      </c:pt>
                      <c:pt idx="3525">
                        <c:v>-17.466000000000001</c:v>
                      </c:pt>
                      <c:pt idx="3526">
                        <c:v>-17.259</c:v>
                      </c:pt>
                      <c:pt idx="3527">
                        <c:v>-17.399999999999999</c:v>
                      </c:pt>
                      <c:pt idx="3528">
                        <c:v>-17.43</c:v>
                      </c:pt>
                      <c:pt idx="3529">
                        <c:v>-17.408999999999999</c:v>
                      </c:pt>
                      <c:pt idx="3530">
                        <c:v>-17.489999999999998</c:v>
                      </c:pt>
                      <c:pt idx="3531">
                        <c:v>-17.436</c:v>
                      </c:pt>
                      <c:pt idx="3532">
                        <c:v>-17.373000000000001</c:v>
                      </c:pt>
                      <c:pt idx="3533">
                        <c:v>-17.463000000000001</c:v>
                      </c:pt>
                      <c:pt idx="3534">
                        <c:v>-17.28</c:v>
                      </c:pt>
                      <c:pt idx="3535">
                        <c:v>-17.334</c:v>
                      </c:pt>
                      <c:pt idx="3536">
                        <c:v>-17.43</c:v>
                      </c:pt>
                      <c:pt idx="3537">
                        <c:v>-17.556000000000001</c:v>
                      </c:pt>
                      <c:pt idx="3538">
                        <c:v>-17.475000000000001</c:v>
                      </c:pt>
                      <c:pt idx="3539">
                        <c:v>-17.513999999999999</c:v>
                      </c:pt>
                      <c:pt idx="3540">
                        <c:v>-17.388999999999999</c:v>
                      </c:pt>
                      <c:pt idx="3541">
                        <c:v>-17.428000000000001</c:v>
                      </c:pt>
                      <c:pt idx="3542">
                        <c:v>-17.52</c:v>
                      </c:pt>
                      <c:pt idx="3543">
                        <c:v>-17.475000000000001</c:v>
                      </c:pt>
                      <c:pt idx="3544">
                        <c:v>-17.387</c:v>
                      </c:pt>
                      <c:pt idx="3545">
                        <c:v>-17.312000000000001</c:v>
                      </c:pt>
                      <c:pt idx="3546">
                        <c:v>-17.504999999999999</c:v>
                      </c:pt>
                      <c:pt idx="3547">
                        <c:v>-17.536000000000001</c:v>
                      </c:pt>
                      <c:pt idx="3548">
                        <c:v>-17.466000000000001</c:v>
                      </c:pt>
                      <c:pt idx="3549">
                        <c:v>-17.457000000000001</c:v>
                      </c:pt>
                      <c:pt idx="3550">
                        <c:v>-17.475999999999999</c:v>
                      </c:pt>
                      <c:pt idx="3551">
                        <c:v>-17.472999999999999</c:v>
                      </c:pt>
                      <c:pt idx="3552">
                        <c:v>-17.542000000000002</c:v>
                      </c:pt>
                      <c:pt idx="3553">
                        <c:v>-17.463999999999999</c:v>
                      </c:pt>
                      <c:pt idx="3554">
                        <c:v>-17.512</c:v>
                      </c:pt>
                      <c:pt idx="3555">
                        <c:v>-17.533000000000001</c:v>
                      </c:pt>
                      <c:pt idx="3556">
                        <c:v>-17.503</c:v>
                      </c:pt>
                      <c:pt idx="3557">
                        <c:v>-17.536000000000001</c:v>
                      </c:pt>
                      <c:pt idx="3558">
                        <c:v>-17.550999999999998</c:v>
                      </c:pt>
                      <c:pt idx="3559">
                        <c:v>-17.609000000000002</c:v>
                      </c:pt>
                      <c:pt idx="3560">
                        <c:v>-17.693000000000001</c:v>
                      </c:pt>
                      <c:pt idx="3561">
                        <c:v>-17.574000000000002</c:v>
                      </c:pt>
                      <c:pt idx="3562">
                        <c:v>-17.620999999999999</c:v>
                      </c:pt>
                      <c:pt idx="3563">
                        <c:v>-17.577000000000002</c:v>
                      </c:pt>
                      <c:pt idx="3564">
                        <c:v>-17.649999999999999</c:v>
                      </c:pt>
                      <c:pt idx="3565">
                        <c:v>-17.611999999999998</c:v>
                      </c:pt>
                      <c:pt idx="3566">
                        <c:v>-17.527999999999999</c:v>
                      </c:pt>
                      <c:pt idx="3567">
                        <c:v>-17.547000000000001</c:v>
                      </c:pt>
                      <c:pt idx="3568">
                        <c:v>-17.417000000000002</c:v>
                      </c:pt>
                      <c:pt idx="3569">
                        <c:v>-17.463999999999999</c:v>
                      </c:pt>
                      <c:pt idx="3570">
                        <c:v>-17.526</c:v>
                      </c:pt>
                      <c:pt idx="3571">
                        <c:v>-17.673999999999999</c:v>
                      </c:pt>
                      <c:pt idx="3572">
                        <c:v>-17.611000000000001</c:v>
                      </c:pt>
                      <c:pt idx="3573">
                        <c:v>-17.75</c:v>
                      </c:pt>
                      <c:pt idx="3574">
                        <c:v>-17.709</c:v>
                      </c:pt>
                      <c:pt idx="3575">
                        <c:v>-17.571000000000002</c:v>
                      </c:pt>
                      <c:pt idx="3576">
                        <c:v>-17.556000000000001</c:v>
                      </c:pt>
                      <c:pt idx="3577">
                        <c:v>-17.616</c:v>
                      </c:pt>
                      <c:pt idx="3578">
                        <c:v>-17.585999999999999</c:v>
                      </c:pt>
                      <c:pt idx="3579">
                        <c:v>-17.61</c:v>
                      </c:pt>
                      <c:pt idx="3580">
                        <c:v>-17.597999999999999</c:v>
                      </c:pt>
                      <c:pt idx="3581">
                        <c:v>-17.672999999999998</c:v>
                      </c:pt>
                      <c:pt idx="3582">
                        <c:v>-17.7</c:v>
                      </c:pt>
                      <c:pt idx="3583">
                        <c:v>-17.652000000000001</c:v>
                      </c:pt>
                      <c:pt idx="3584">
                        <c:v>-17.693999999999999</c:v>
                      </c:pt>
                      <c:pt idx="3585">
                        <c:v>-17.736000000000001</c:v>
                      </c:pt>
                      <c:pt idx="3586">
                        <c:v>-17.73</c:v>
                      </c:pt>
                      <c:pt idx="3587">
                        <c:v>-17.736000000000001</c:v>
                      </c:pt>
                      <c:pt idx="3588">
                        <c:v>-17.643000000000001</c:v>
                      </c:pt>
                      <c:pt idx="3589">
                        <c:v>-17.678999999999998</c:v>
                      </c:pt>
                      <c:pt idx="3590">
                        <c:v>-17.712</c:v>
                      </c:pt>
                      <c:pt idx="3591">
                        <c:v>-17.588999999999999</c:v>
                      </c:pt>
                      <c:pt idx="3592">
                        <c:v>-17.664000000000001</c:v>
                      </c:pt>
                      <c:pt idx="3593">
                        <c:v>-17.556000000000001</c:v>
                      </c:pt>
                      <c:pt idx="3594">
                        <c:v>-17.678999999999998</c:v>
                      </c:pt>
                      <c:pt idx="3595">
                        <c:v>-17.696999999999999</c:v>
                      </c:pt>
                      <c:pt idx="3596">
                        <c:v>-17.727</c:v>
                      </c:pt>
                      <c:pt idx="3597">
                        <c:v>-17.762</c:v>
                      </c:pt>
                      <c:pt idx="3598">
                        <c:v>-17.738</c:v>
                      </c:pt>
                      <c:pt idx="3599">
                        <c:v>-17.724</c:v>
                      </c:pt>
                      <c:pt idx="3600">
                        <c:v>-17.744</c:v>
                      </c:pt>
                      <c:pt idx="3601">
                        <c:v>-17.567</c:v>
                      </c:pt>
                      <c:pt idx="3602">
                        <c:v>-17.652000000000001</c:v>
                      </c:pt>
                      <c:pt idx="3603">
                        <c:v>-17.773</c:v>
                      </c:pt>
                      <c:pt idx="3604">
                        <c:v>-17.641999999999999</c:v>
                      </c:pt>
                      <c:pt idx="3605">
                        <c:v>-17.651</c:v>
                      </c:pt>
                      <c:pt idx="3606">
                        <c:v>-17.670000000000002</c:v>
                      </c:pt>
                      <c:pt idx="3607">
                        <c:v>-17.818999999999999</c:v>
                      </c:pt>
                      <c:pt idx="3608">
                        <c:v>-17.681000000000001</c:v>
                      </c:pt>
                      <c:pt idx="3609">
                        <c:v>-17.663</c:v>
                      </c:pt>
                      <c:pt idx="3610">
                        <c:v>-17.687000000000001</c:v>
                      </c:pt>
                      <c:pt idx="3611">
                        <c:v>-17.713999999999999</c:v>
                      </c:pt>
                      <c:pt idx="3612">
                        <c:v>-17.707999999999998</c:v>
                      </c:pt>
                      <c:pt idx="3613">
                        <c:v>-17.663</c:v>
                      </c:pt>
                      <c:pt idx="3614">
                        <c:v>-17.728999999999999</c:v>
                      </c:pt>
                      <c:pt idx="3615">
                        <c:v>-17.696000000000002</c:v>
                      </c:pt>
                      <c:pt idx="3616">
                        <c:v>-17.588000000000001</c:v>
                      </c:pt>
                      <c:pt idx="3617">
                        <c:v>-17.702000000000002</c:v>
                      </c:pt>
                      <c:pt idx="3618">
                        <c:v>-17.725999999999999</c:v>
                      </c:pt>
                      <c:pt idx="3619">
                        <c:v>-17.786000000000001</c:v>
                      </c:pt>
                      <c:pt idx="3620">
                        <c:v>-17.731999999999999</c:v>
                      </c:pt>
                      <c:pt idx="3621">
                        <c:v>-17.725999999999999</c:v>
                      </c:pt>
                      <c:pt idx="3622">
                        <c:v>-17.815999999999999</c:v>
                      </c:pt>
                      <c:pt idx="3623">
                        <c:v>-17.716999999999999</c:v>
                      </c:pt>
                      <c:pt idx="3624">
                        <c:v>-17.765000000000001</c:v>
                      </c:pt>
                      <c:pt idx="3625">
                        <c:v>-17.722999999999999</c:v>
                      </c:pt>
                      <c:pt idx="3626">
                        <c:v>-17.687000000000001</c:v>
                      </c:pt>
                      <c:pt idx="3627">
                        <c:v>-17.741</c:v>
                      </c:pt>
                      <c:pt idx="3628">
                        <c:v>-17.681000000000001</c:v>
                      </c:pt>
                      <c:pt idx="3629">
                        <c:v>-17.725999999999999</c:v>
                      </c:pt>
                      <c:pt idx="3630">
                        <c:v>-17.780999999999999</c:v>
                      </c:pt>
                      <c:pt idx="3631">
                        <c:v>-17.841000000000001</c:v>
                      </c:pt>
                      <c:pt idx="3632">
                        <c:v>-17.776</c:v>
                      </c:pt>
                      <c:pt idx="3633">
                        <c:v>-17.742999999999999</c:v>
                      </c:pt>
                      <c:pt idx="3634">
                        <c:v>-17.792999999999999</c:v>
                      </c:pt>
                      <c:pt idx="3635">
                        <c:v>-17.803000000000001</c:v>
                      </c:pt>
                      <c:pt idx="3636">
                        <c:v>-17.777000000000001</c:v>
                      </c:pt>
                      <c:pt idx="3637">
                        <c:v>-17.808</c:v>
                      </c:pt>
                      <c:pt idx="3638">
                        <c:v>-17.898</c:v>
                      </c:pt>
                      <c:pt idx="3639">
                        <c:v>-17.789000000000001</c:v>
                      </c:pt>
                      <c:pt idx="3640">
                        <c:v>-17.712</c:v>
                      </c:pt>
                      <c:pt idx="3641">
                        <c:v>-17.670000000000002</c:v>
                      </c:pt>
                      <c:pt idx="3642">
                        <c:v>-17.718</c:v>
                      </c:pt>
                      <c:pt idx="3643">
                        <c:v>-17.724</c:v>
                      </c:pt>
                      <c:pt idx="3644">
                        <c:v>-17.888999999999999</c:v>
                      </c:pt>
                      <c:pt idx="3645">
                        <c:v>-17.808</c:v>
                      </c:pt>
                      <c:pt idx="3646">
                        <c:v>-17.835000000000001</c:v>
                      </c:pt>
                      <c:pt idx="3647">
                        <c:v>-17.82</c:v>
                      </c:pt>
                      <c:pt idx="3648">
                        <c:v>-17.748000000000001</c:v>
                      </c:pt>
                      <c:pt idx="3649">
                        <c:v>-17.696999999999999</c:v>
                      </c:pt>
                      <c:pt idx="3650">
                        <c:v>-17.826000000000001</c:v>
                      </c:pt>
                      <c:pt idx="3651">
                        <c:v>-17.777999999999999</c:v>
                      </c:pt>
                      <c:pt idx="3652">
                        <c:v>-17.847000000000001</c:v>
                      </c:pt>
                      <c:pt idx="3653">
                        <c:v>-17.838000000000001</c:v>
                      </c:pt>
                      <c:pt idx="3654">
                        <c:v>-17.79</c:v>
                      </c:pt>
                      <c:pt idx="3655">
                        <c:v>-17.904</c:v>
                      </c:pt>
                      <c:pt idx="3656">
                        <c:v>-17.907</c:v>
                      </c:pt>
                      <c:pt idx="3657">
                        <c:v>-17.957999999999998</c:v>
                      </c:pt>
                      <c:pt idx="3658">
                        <c:v>-17.847000000000001</c:v>
                      </c:pt>
                      <c:pt idx="3659">
                        <c:v>-17.805</c:v>
                      </c:pt>
                      <c:pt idx="3660">
                        <c:v>-17.838000000000001</c:v>
                      </c:pt>
                      <c:pt idx="3661">
                        <c:v>-17.829000000000001</c:v>
                      </c:pt>
                      <c:pt idx="3662">
                        <c:v>-17.826000000000001</c:v>
                      </c:pt>
                      <c:pt idx="3663">
                        <c:v>-17.856000000000002</c:v>
                      </c:pt>
                      <c:pt idx="3664">
                        <c:v>-17.841000000000001</c:v>
                      </c:pt>
                      <c:pt idx="3665">
                        <c:v>-17.876999999999999</c:v>
                      </c:pt>
                      <c:pt idx="3666">
                        <c:v>-17.960999999999999</c:v>
                      </c:pt>
                      <c:pt idx="3667">
                        <c:v>-18.042000000000002</c:v>
                      </c:pt>
                      <c:pt idx="3668">
                        <c:v>-17.859000000000002</c:v>
                      </c:pt>
                      <c:pt idx="3669">
                        <c:v>-17.780999999999999</c:v>
                      </c:pt>
                      <c:pt idx="3670">
                        <c:v>-17.73</c:v>
                      </c:pt>
                      <c:pt idx="3671">
                        <c:v>-17.870999999999999</c:v>
                      </c:pt>
                      <c:pt idx="3672">
                        <c:v>-17.895</c:v>
                      </c:pt>
                      <c:pt idx="3673">
                        <c:v>-17.954999999999998</c:v>
                      </c:pt>
                      <c:pt idx="3674">
                        <c:v>-17.940999999999999</c:v>
                      </c:pt>
                      <c:pt idx="3675">
                        <c:v>-17.86</c:v>
                      </c:pt>
                      <c:pt idx="3676">
                        <c:v>-17.937999999999999</c:v>
                      </c:pt>
                      <c:pt idx="3677">
                        <c:v>-17.837</c:v>
                      </c:pt>
                      <c:pt idx="3678">
                        <c:v>-17.844999999999999</c:v>
                      </c:pt>
                      <c:pt idx="3679">
                        <c:v>-17.957000000000001</c:v>
                      </c:pt>
                      <c:pt idx="3680">
                        <c:v>-17.952000000000002</c:v>
                      </c:pt>
                      <c:pt idx="3681">
                        <c:v>-18.02</c:v>
                      </c:pt>
                      <c:pt idx="3682">
                        <c:v>-17.945</c:v>
                      </c:pt>
                      <c:pt idx="3683">
                        <c:v>-17.922000000000001</c:v>
                      </c:pt>
                      <c:pt idx="3684">
                        <c:v>-17.834</c:v>
                      </c:pt>
                      <c:pt idx="3685">
                        <c:v>-17.888999999999999</c:v>
                      </c:pt>
                      <c:pt idx="3686">
                        <c:v>-17.873999999999999</c:v>
                      </c:pt>
                      <c:pt idx="3687">
                        <c:v>-17.888000000000002</c:v>
                      </c:pt>
                      <c:pt idx="3688">
                        <c:v>-17.939</c:v>
                      </c:pt>
                      <c:pt idx="3689">
                        <c:v>-17.843</c:v>
                      </c:pt>
                      <c:pt idx="3690">
                        <c:v>-17.888000000000002</c:v>
                      </c:pt>
                      <c:pt idx="3691">
                        <c:v>-17.995999999999999</c:v>
                      </c:pt>
                      <c:pt idx="3692">
                        <c:v>-18.02</c:v>
                      </c:pt>
                      <c:pt idx="3693">
                        <c:v>-17.920999999999999</c:v>
                      </c:pt>
                      <c:pt idx="3694">
                        <c:v>-17.896999999999998</c:v>
                      </c:pt>
                      <c:pt idx="3695">
                        <c:v>-17.927</c:v>
                      </c:pt>
                      <c:pt idx="3696">
                        <c:v>-17.954000000000001</c:v>
                      </c:pt>
                      <c:pt idx="3697">
                        <c:v>-17.942</c:v>
                      </c:pt>
                      <c:pt idx="3698">
                        <c:v>-17.905999999999999</c:v>
                      </c:pt>
                      <c:pt idx="3699">
                        <c:v>-17.905999999999999</c:v>
                      </c:pt>
                      <c:pt idx="3700">
                        <c:v>-18.079999999999998</c:v>
                      </c:pt>
                      <c:pt idx="3701">
                        <c:v>-17.969000000000001</c:v>
                      </c:pt>
                      <c:pt idx="3702">
                        <c:v>-17.861000000000001</c:v>
                      </c:pt>
                      <c:pt idx="3703">
                        <c:v>-17.984000000000002</c:v>
                      </c:pt>
                      <c:pt idx="3704">
                        <c:v>-17.882000000000001</c:v>
                      </c:pt>
                      <c:pt idx="3705">
                        <c:v>-17.939</c:v>
                      </c:pt>
                      <c:pt idx="3706">
                        <c:v>-17.948</c:v>
                      </c:pt>
                      <c:pt idx="3707">
                        <c:v>-17.992999999999999</c:v>
                      </c:pt>
                      <c:pt idx="3708">
                        <c:v>-17.978000000000002</c:v>
                      </c:pt>
                      <c:pt idx="3709">
                        <c:v>-17.914999999999999</c:v>
                      </c:pt>
                      <c:pt idx="3710">
                        <c:v>-17.914999999999999</c:v>
                      </c:pt>
                      <c:pt idx="3711">
                        <c:v>-17.84</c:v>
                      </c:pt>
                      <c:pt idx="3712">
                        <c:v>-17.834</c:v>
                      </c:pt>
                      <c:pt idx="3713">
                        <c:v>-17.834</c:v>
                      </c:pt>
                      <c:pt idx="3714">
                        <c:v>-18.041</c:v>
                      </c:pt>
                      <c:pt idx="3715">
                        <c:v>-17.890999999999998</c:v>
                      </c:pt>
                      <c:pt idx="3716">
                        <c:v>-18.026</c:v>
                      </c:pt>
                      <c:pt idx="3717">
                        <c:v>-17.914999999999999</c:v>
                      </c:pt>
                      <c:pt idx="3718">
                        <c:v>-18.024999999999999</c:v>
                      </c:pt>
                      <c:pt idx="3719">
                        <c:v>-18.023</c:v>
                      </c:pt>
                      <c:pt idx="3720">
                        <c:v>-17.992999999999999</c:v>
                      </c:pt>
                      <c:pt idx="3721">
                        <c:v>-17.995000000000001</c:v>
                      </c:pt>
                      <c:pt idx="3722">
                        <c:v>-18.001999999999999</c:v>
                      </c:pt>
                      <c:pt idx="3723">
                        <c:v>-17.911999999999999</c:v>
                      </c:pt>
                      <c:pt idx="3724">
                        <c:v>-18.047999999999998</c:v>
                      </c:pt>
                      <c:pt idx="3725">
                        <c:v>-18.045999999999999</c:v>
                      </c:pt>
                      <c:pt idx="3726">
                        <c:v>-18.030999999999999</c:v>
                      </c:pt>
                      <c:pt idx="3727">
                        <c:v>-18.027999999999999</c:v>
                      </c:pt>
                      <c:pt idx="3728">
                        <c:v>-17.920000000000002</c:v>
                      </c:pt>
                      <c:pt idx="3729">
                        <c:v>-18.067</c:v>
                      </c:pt>
                      <c:pt idx="3730">
                        <c:v>-17.995000000000001</c:v>
                      </c:pt>
                      <c:pt idx="3731">
                        <c:v>-18.152000000000001</c:v>
                      </c:pt>
                      <c:pt idx="3732">
                        <c:v>-18.033000000000001</c:v>
                      </c:pt>
                      <c:pt idx="3733">
                        <c:v>-18.001999999999999</c:v>
                      </c:pt>
                      <c:pt idx="3734">
                        <c:v>-17.966999999999999</c:v>
                      </c:pt>
                      <c:pt idx="3735">
                        <c:v>-18.003</c:v>
                      </c:pt>
                      <c:pt idx="3736">
                        <c:v>-17.954999999999998</c:v>
                      </c:pt>
                      <c:pt idx="3737">
                        <c:v>-17.888999999999999</c:v>
                      </c:pt>
                      <c:pt idx="3738">
                        <c:v>-17.937000000000001</c:v>
                      </c:pt>
                      <c:pt idx="3739">
                        <c:v>-18.003</c:v>
                      </c:pt>
                      <c:pt idx="3740">
                        <c:v>-18.103000000000002</c:v>
                      </c:pt>
                      <c:pt idx="3741">
                        <c:v>-18.053000000000001</c:v>
                      </c:pt>
                      <c:pt idx="3742">
                        <c:v>-18.018000000000001</c:v>
                      </c:pt>
                      <c:pt idx="3743">
                        <c:v>-18.109000000000002</c:v>
                      </c:pt>
                      <c:pt idx="3744">
                        <c:v>-18.003</c:v>
                      </c:pt>
                      <c:pt idx="3745">
                        <c:v>-18.048999999999999</c:v>
                      </c:pt>
                      <c:pt idx="3746">
                        <c:v>-18.036000000000001</c:v>
                      </c:pt>
                      <c:pt idx="3747">
                        <c:v>-18.064</c:v>
                      </c:pt>
                      <c:pt idx="3748">
                        <c:v>-18.012</c:v>
                      </c:pt>
                      <c:pt idx="3749">
                        <c:v>-17.885999999999999</c:v>
                      </c:pt>
                      <c:pt idx="3750">
                        <c:v>-17.949000000000002</c:v>
                      </c:pt>
                      <c:pt idx="3751">
                        <c:v>-17.978999999999999</c:v>
                      </c:pt>
                      <c:pt idx="3752">
                        <c:v>-17.994</c:v>
                      </c:pt>
                      <c:pt idx="3753">
                        <c:v>-17.954999999999998</c:v>
                      </c:pt>
                      <c:pt idx="3754">
                        <c:v>-17.966999999999999</c:v>
                      </c:pt>
                      <c:pt idx="3755">
                        <c:v>-18.082000000000001</c:v>
                      </c:pt>
                      <c:pt idx="3756">
                        <c:v>-18.141999999999999</c:v>
                      </c:pt>
                      <c:pt idx="3757">
                        <c:v>-18.067</c:v>
                      </c:pt>
                      <c:pt idx="3758">
                        <c:v>-18.097000000000001</c:v>
                      </c:pt>
                      <c:pt idx="3759">
                        <c:v>-18.120999999999999</c:v>
                      </c:pt>
                      <c:pt idx="3760">
                        <c:v>-18.106000000000002</c:v>
                      </c:pt>
                      <c:pt idx="3761">
                        <c:v>-18.082000000000001</c:v>
                      </c:pt>
                      <c:pt idx="3762">
                        <c:v>-18.052</c:v>
                      </c:pt>
                      <c:pt idx="3763">
                        <c:v>-18.103000000000002</c:v>
                      </c:pt>
                      <c:pt idx="3764">
                        <c:v>-18.094000000000001</c:v>
                      </c:pt>
                      <c:pt idx="3765">
                        <c:v>-18.067</c:v>
                      </c:pt>
                      <c:pt idx="3766">
                        <c:v>-18.111999999999998</c:v>
                      </c:pt>
                      <c:pt idx="3767">
                        <c:v>-18.135999999999999</c:v>
                      </c:pt>
                      <c:pt idx="3768">
                        <c:v>-18.109000000000002</c:v>
                      </c:pt>
                      <c:pt idx="3769">
                        <c:v>-18.103000000000002</c:v>
                      </c:pt>
                      <c:pt idx="3770">
                        <c:v>-18.094000000000001</c:v>
                      </c:pt>
                      <c:pt idx="3771">
                        <c:v>-17.981999999999999</c:v>
                      </c:pt>
                      <c:pt idx="3772">
                        <c:v>-18.03</c:v>
                      </c:pt>
                      <c:pt idx="3773">
                        <c:v>-18.067</c:v>
                      </c:pt>
                      <c:pt idx="3774">
                        <c:v>-18.048999999999999</c:v>
                      </c:pt>
                      <c:pt idx="3775">
                        <c:v>-18.009</c:v>
                      </c:pt>
                      <c:pt idx="3776">
                        <c:v>-18.076000000000001</c:v>
                      </c:pt>
                      <c:pt idx="3777">
                        <c:v>-18.106000000000002</c:v>
                      </c:pt>
                      <c:pt idx="3778">
                        <c:v>-18.141999999999999</c:v>
                      </c:pt>
                      <c:pt idx="3779">
                        <c:v>-18.103000000000002</c:v>
                      </c:pt>
                      <c:pt idx="3780">
                        <c:v>-18.145</c:v>
                      </c:pt>
                      <c:pt idx="3781">
                        <c:v>-18.187000000000001</c:v>
                      </c:pt>
                      <c:pt idx="3782">
                        <c:v>-18.157</c:v>
                      </c:pt>
                      <c:pt idx="3783">
                        <c:v>-18.196000000000002</c:v>
                      </c:pt>
                      <c:pt idx="3784">
                        <c:v>-18.141999999999999</c:v>
                      </c:pt>
                      <c:pt idx="3785">
                        <c:v>-18.184000000000001</c:v>
                      </c:pt>
                      <c:pt idx="3786">
                        <c:v>-18.065000000000001</c:v>
                      </c:pt>
                      <c:pt idx="3787">
                        <c:v>-18.11</c:v>
                      </c:pt>
                      <c:pt idx="3788">
                        <c:v>-18.126999999999999</c:v>
                      </c:pt>
                      <c:pt idx="3789">
                        <c:v>-18.062000000000001</c:v>
                      </c:pt>
                      <c:pt idx="3790">
                        <c:v>-18.148</c:v>
                      </c:pt>
                      <c:pt idx="3791">
                        <c:v>-18.283000000000001</c:v>
                      </c:pt>
                      <c:pt idx="3792">
                        <c:v>-18.16</c:v>
                      </c:pt>
                      <c:pt idx="3793">
                        <c:v>-18.186</c:v>
                      </c:pt>
                      <c:pt idx="3794">
                        <c:v>-18.169</c:v>
                      </c:pt>
                      <c:pt idx="3795">
                        <c:v>-18.175000000000001</c:v>
                      </c:pt>
                      <c:pt idx="3796">
                        <c:v>-18.184000000000001</c:v>
                      </c:pt>
                      <c:pt idx="3797">
                        <c:v>-18.111000000000001</c:v>
                      </c:pt>
                      <c:pt idx="3798">
                        <c:v>-18.135000000000002</c:v>
                      </c:pt>
                      <c:pt idx="3799">
                        <c:v>-18.036999999999999</c:v>
                      </c:pt>
                      <c:pt idx="3800">
                        <c:v>-18.119</c:v>
                      </c:pt>
                      <c:pt idx="3801">
                        <c:v>-18.123000000000001</c:v>
                      </c:pt>
                      <c:pt idx="3802">
                        <c:v>-18.213000000000001</c:v>
                      </c:pt>
                      <c:pt idx="3803">
                        <c:v>-18.077000000000002</c:v>
                      </c:pt>
                      <c:pt idx="3804">
                        <c:v>-18.164999999999999</c:v>
                      </c:pt>
                      <c:pt idx="3805">
                        <c:v>-18.242000000000001</c:v>
                      </c:pt>
                      <c:pt idx="3806">
                        <c:v>-18.239000000000001</c:v>
                      </c:pt>
                      <c:pt idx="3807">
                        <c:v>-17.984000000000002</c:v>
                      </c:pt>
                      <c:pt idx="3808">
                        <c:v>-18.062000000000001</c:v>
                      </c:pt>
                      <c:pt idx="3809">
                        <c:v>-18.103999999999999</c:v>
                      </c:pt>
                      <c:pt idx="3810">
                        <c:v>-18.11</c:v>
                      </c:pt>
                      <c:pt idx="3811">
                        <c:v>-18.209</c:v>
                      </c:pt>
                      <c:pt idx="3812">
                        <c:v>-18.03</c:v>
                      </c:pt>
                      <c:pt idx="3813">
                        <c:v>-18.140999999999998</c:v>
                      </c:pt>
                      <c:pt idx="3814">
                        <c:v>-18.227</c:v>
                      </c:pt>
                      <c:pt idx="3815">
                        <c:v>-18.196999999999999</c:v>
                      </c:pt>
                      <c:pt idx="3816">
                        <c:v>-18.202999999999999</c:v>
                      </c:pt>
                      <c:pt idx="3817">
                        <c:v>-18.134</c:v>
                      </c:pt>
                      <c:pt idx="3818">
                        <c:v>-18.103999999999999</c:v>
                      </c:pt>
                      <c:pt idx="3819">
                        <c:v>-18.122</c:v>
                      </c:pt>
                      <c:pt idx="3820">
                        <c:v>-18.010999999999999</c:v>
                      </c:pt>
                      <c:pt idx="3821">
                        <c:v>-18.268000000000001</c:v>
                      </c:pt>
                      <c:pt idx="3822">
                        <c:v>-18.314</c:v>
                      </c:pt>
                      <c:pt idx="3823">
                        <c:v>-18.29</c:v>
                      </c:pt>
                      <c:pt idx="3824">
                        <c:v>-18.196999999999999</c:v>
                      </c:pt>
                      <c:pt idx="3825">
                        <c:v>-18.091999999999999</c:v>
                      </c:pt>
                      <c:pt idx="3826">
                        <c:v>-18.227</c:v>
                      </c:pt>
                      <c:pt idx="3827">
                        <c:v>-18.161000000000001</c:v>
                      </c:pt>
                      <c:pt idx="3828">
                        <c:v>-18.361999999999998</c:v>
                      </c:pt>
                      <c:pt idx="3829">
                        <c:v>-18.292999999999999</c:v>
                      </c:pt>
                      <c:pt idx="3830">
                        <c:v>-18.177</c:v>
                      </c:pt>
                      <c:pt idx="3831">
                        <c:v>-18.29</c:v>
                      </c:pt>
                      <c:pt idx="3832">
                        <c:v>-18.311</c:v>
                      </c:pt>
                      <c:pt idx="3833">
                        <c:v>-18.251000000000001</c:v>
                      </c:pt>
                      <c:pt idx="3834">
                        <c:v>-18.298999999999999</c:v>
                      </c:pt>
                      <c:pt idx="3835">
                        <c:v>-18.227</c:v>
                      </c:pt>
                      <c:pt idx="3836">
                        <c:v>-18.227</c:v>
                      </c:pt>
                      <c:pt idx="3837">
                        <c:v>-18.251000000000001</c:v>
                      </c:pt>
                      <c:pt idx="3838">
                        <c:v>-18.263000000000002</c:v>
                      </c:pt>
                      <c:pt idx="3839">
                        <c:v>-18.251000000000001</c:v>
                      </c:pt>
                      <c:pt idx="3840">
                        <c:v>-18.286999999999999</c:v>
                      </c:pt>
                      <c:pt idx="3841">
                        <c:v>-18.295999999999999</c:v>
                      </c:pt>
                      <c:pt idx="3842">
                        <c:v>-18.245000000000001</c:v>
                      </c:pt>
                      <c:pt idx="3843">
                        <c:v>-18.32</c:v>
                      </c:pt>
                      <c:pt idx="3844">
                        <c:v>-18.257000000000001</c:v>
                      </c:pt>
                      <c:pt idx="3845">
                        <c:v>-18.178999999999998</c:v>
                      </c:pt>
                      <c:pt idx="3846">
                        <c:v>-18.190999999999999</c:v>
                      </c:pt>
                      <c:pt idx="3847">
                        <c:v>-18.274999999999999</c:v>
                      </c:pt>
                      <c:pt idx="3848">
                        <c:v>-18.202999999999999</c:v>
                      </c:pt>
                      <c:pt idx="3849">
                        <c:v>-18.221</c:v>
                      </c:pt>
                      <c:pt idx="3850">
                        <c:v>-18.29</c:v>
                      </c:pt>
                      <c:pt idx="3851">
                        <c:v>-18.257000000000001</c:v>
                      </c:pt>
                      <c:pt idx="3852">
                        <c:v>-18.251000000000001</c:v>
                      </c:pt>
                      <c:pt idx="3853">
                        <c:v>-18.245000000000001</c:v>
                      </c:pt>
                      <c:pt idx="3854">
                        <c:v>-18.283999999999999</c:v>
                      </c:pt>
                      <c:pt idx="3855">
                        <c:v>-18.167000000000002</c:v>
                      </c:pt>
                      <c:pt idx="3856">
                        <c:v>-18.317</c:v>
                      </c:pt>
                      <c:pt idx="3857">
                        <c:v>-18.305</c:v>
                      </c:pt>
                      <c:pt idx="3858">
                        <c:v>-18.353000000000002</c:v>
                      </c:pt>
                      <c:pt idx="3859">
                        <c:v>-18.268999999999998</c:v>
                      </c:pt>
                      <c:pt idx="3860">
                        <c:v>-18.116</c:v>
                      </c:pt>
                      <c:pt idx="3861">
                        <c:v>-18.248000000000001</c:v>
                      </c:pt>
                      <c:pt idx="3862">
                        <c:v>-18.236000000000001</c:v>
                      </c:pt>
                      <c:pt idx="3863">
                        <c:v>-18.295999999999999</c:v>
                      </c:pt>
                      <c:pt idx="3864">
                        <c:v>-18.233000000000001</c:v>
                      </c:pt>
                      <c:pt idx="3865">
                        <c:v>-18.248000000000001</c:v>
                      </c:pt>
                      <c:pt idx="3866">
                        <c:v>-18.341000000000001</c:v>
                      </c:pt>
                      <c:pt idx="3867">
                        <c:v>-18.271999999999998</c:v>
                      </c:pt>
                      <c:pt idx="3868">
                        <c:v>-18.356000000000002</c:v>
                      </c:pt>
                      <c:pt idx="3869">
                        <c:v>-18.347000000000001</c:v>
                      </c:pt>
                      <c:pt idx="3870">
                        <c:v>-18.236000000000001</c:v>
                      </c:pt>
                      <c:pt idx="3871">
                        <c:v>-18.224</c:v>
                      </c:pt>
                      <c:pt idx="3872">
                        <c:v>-18.248000000000001</c:v>
                      </c:pt>
                      <c:pt idx="3873">
                        <c:v>-18.283999999999999</c:v>
                      </c:pt>
                      <c:pt idx="3874">
                        <c:v>-18.326000000000001</c:v>
                      </c:pt>
                      <c:pt idx="3875">
                        <c:v>-18.314</c:v>
                      </c:pt>
                      <c:pt idx="3876">
                        <c:v>-18.268999999999998</c:v>
                      </c:pt>
                      <c:pt idx="3877">
                        <c:v>-18.292999999999999</c:v>
                      </c:pt>
                      <c:pt idx="3878">
                        <c:v>-18.361999999999998</c:v>
                      </c:pt>
                      <c:pt idx="3879">
                        <c:v>-18.373999999999999</c:v>
                      </c:pt>
                      <c:pt idx="3880">
                        <c:v>-18.431000000000001</c:v>
                      </c:pt>
                      <c:pt idx="3881">
                        <c:v>-18.434000000000001</c:v>
                      </c:pt>
                      <c:pt idx="3882">
                        <c:v>-18.242000000000001</c:v>
                      </c:pt>
                      <c:pt idx="3883">
                        <c:v>-18.338000000000001</c:v>
                      </c:pt>
                      <c:pt idx="3884">
                        <c:v>-18.454999999999998</c:v>
                      </c:pt>
                      <c:pt idx="3885">
                        <c:v>-18.385999999999999</c:v>
                      </c:pt>
                      <c:pt idx="3886">
                        <c:v>-18.353000000000002</c:v>
                      </c:pt>
                      <c:pt idx="3887">
                        <c:v>-18.332000000000001</c:v>
                      </c:pt>
                      <c:pt idx="3888">
                        <c:v>-18.308</c:v>
                      </c:pt>
                      <c:pt idx="3889">
                        <c:v>-18.359000000000002</c:v>
                      </c:pt>
                      <c:pt idx="3890">
                        <c:v>-18.271999999999998</c:v>
                      </c:pt>
                      <c:pt idx="3891">
                        <c:v>-18.283999999999999</c:v>
                      </c:pt>
                      <c:pt idx="3892">
                        <c:v>-18.338000000000001</c:v>
                      </c:pt>
                      <c:pt idx="3893">
                        <c:v>-18.329000000000001</c:v>
                      </c:pt>
                      <c:pt idx="3894">
                        <c:v>-18.216999999999999</c:v>
                      </c:pt>
                      <c:pt idx="3895">
                        <c:v>-18.385999999999999</c:v>
                      </c:pt>
                      <c:pt idx="3896">
                        <c:v>-18.329000000000001</c:v>
                      </c:pt>
                      <c:pt idx="3897">
                        <c:v>-18.407</c:v>
                      </c:pt>
                      <c:pt idx="3898">
                        <c:v>-18.388999999999999</c:v>
                      </c:pt>
                      <c:pt idx="3899">
                        <c:v>-18.309999999999999</c:v>
                      </c:pt>
                      <c:pt idx="3900">
                        <c:v>-18.329999999999998</c:v>
                      </c:pt>
                      <c:pt idx="3901">
                        <c:v>-18.292000000000002</c:v>
                      </c:pt>
                      <c:pt idx="3902">
                        <c:v>-18.318999999999999</c:v>
                      </c:pt>
                      <c:pt idx="3903">
                        <c:v>-18.484999999999999</c:v>
                      </c:pt>
                      <c:pt idx="3904">
                        <c:v>-18.282</c:v>
                      </c:pt>
                      <c:pt idx="3905">
                        <c:v>-18.385000000000002</c:v>
                      </c:pt>
                      <c:pt idx="3906">
                        <c:v>-18.324999999999999</c:v>
                      </c:pt>
                      <c:pt idx="3907">
                        <c:v>-18.361000000000001</c:v>
                      </c:pt>
                      <c:pt idx="3908">
                        <c:v>-18.378</c:v>
                      </c:pt>
                      <c:pt idx="3909">
                        <c:v>-18.390999999999998</c:v>
                      </c:pt>
                      <c:pt idx="3910">
                        <c:v>-18.442</c:v>
                      </c:pt>
                      <c:pt idx="3911">
                        <c:v>-18.459</c:v>
                      </c:pt>
                      <c:pt idx="3912">
                        <c:v>-18.466999999999999</c:v>
                      </c:pt>
                      <c:pt idx="3913">
                        <c:v>-18.309000000000001</c:v>
                      </c:pt>
                      <c:pt idx="3914">
                        <c:v>-18.454000000000001</c:v>
                      </c:pt>
                      <c:pt idx="3915">
                        <c:v>-18.427</c:v>
                      </c:pt>
                      <c:pt idx="3916">
                        <c:v>-18.308</c:v>
                      </c:pt>
                      <c:pt idx="3917">
                        <c:v>-18.399000000000001</c:v>
                      </c:pt>
                      <c:pt idx="3918">
                        <c:v>-18.545999999999999</c:v>
                      </c:pt>
                      <c:pt idx="3919">
                        <c:v>-18.468</c:v>
                      </c:pt>
                      <c:pt idx="3920">
                        <c:v>-18.474</c:v>
                      </c:pt>
                      <c:pt idx="3921">
                        <c:v>-18.440000000000001</c:v>
                      </c:pt>
                      <c:pt idx="3922">
                        <c:v>-18.369</c:v>
                      </c:pt>
                      <c:pt idx="3923">
                        <c:v>-18.309999999999999</c:v>
                      </c:pt>
                      <c:pt idx="3924">
                        <c:v>-18.486000000000001</c:v>
                      </c:pt>
                      <c:pt idx="3925">
                        <c:v>-18.552</c:v>
                      </c:pt>
                      <c:pt idx="3926">
                        <c:v>-18.518999999999998</c:v>
                      </c:pt>
                      <c:pt idx="3927">
                        <c:v>-18.492000000000001</c:v>
                      </c:pt>
                      <c:pt idx="3928">
                        <c:v>-18.414999999999999</c:v>
                      </c:pt>
                      <c:pt idx="3929">
                        <c:v>-18.427</c:v>
                      </c:pt>
                      <c:pt idx="3930">
                        <c:v>-18.420999999999999</c:v>
                      </c:pt>
                      <c:pt idx="3931">
                        <c:v>-18.501000000000001</c:v>
                      </c:pt>
                      <c:pt idx="3932">
                        <c:v>-18.445</c:v>
                      </c:pt>
                      <c:pt idx="3933">
                        <c:v>-18.353999999999999</c:v>
                      </c:pt>
                      <c:pt idx="3934">
                        <c:v>-18.521000000000001</c:v>
                      </c:pt>
                      <c:pt idx="3935">
                        <c:v>-18.498000000000001</c:v>
                      </c:pt>
                      <c:pt idx="3936">
                        <c:v>-18.640999999999998</c:v>
                      </c:pt>
                      <c:pt idx="3937">
                        <c:v>-18.559999999999999</c:v>
                      </c:pt>
                      <c:pt idx="3938">
                        <c:v>-18.457999999999998</c:v>
                      </c:pt>
                      <c:pt idx="3939">
                        <c:v>-18.518999999999998</c:v>
                      </c:pt>
                      <c:pt idx="3940">
                        <c:v>-18.533000000000001</c:v>
                      </c:pt>
                      <c:pt idx="3941">
                        <c:v>-18.488</c:v>
                      </c:pt>
                      <c:pt idx="3942">
                        <c:v>-18.472999999999999</c:v>
                      </c:pt>
                      <c:pt idx="3943">
                        <c:v>-18.545000000000002</c:v>
                      </c:pt>
                      <c:pt idx="3944">
                        <c:v>-18.401</c:v>
                      </c:pt>
                      <c:pt idx="3945">
                        <c:v>-18.523</c:v>
                      </c:pt>
                      <c:pt idx="3946">
                        <c:v>-18.402000000000001</c:v>
                      </c:pt>
                      <c:pt idx="3947">
                        <c:v>-18.600000000000001</c:v>
                      </c:pt>
                      <c:pt idx="3948">
                        <c:v>-18.503</c:v>
                      </c:pt>
                      <c:pt idx="3949">
                        <c:v>-18.523</c:v>
                      </c:pt>
                      <c:pt idx="3950">
                        <c:v>-18.521000000000001</c:v>
                      </c:pt>
                      <c:pt idx="3951">
                        <c:v>-18.512</c:v>
                      </c:pt>
                      <c:pt idx="3952">
                        <c:v>-18.513000000000002</c:v>
                      </c:pt>
                      <c:pt idx="3953">
                        <c:v>-18.529</c:v>
                      </c:pt>
                      <c:pt idx="3954">
                        <c:v>-18.616</c:v>
                      </c:pt>
                      <c:pt idx="3955">
                        <c:v>-18.577000000000002</c:v>
                      </c:pt>
                      <c:pt idx="3956">
                        <c:v>-18.559000000000001</c:v>
                      </c:pt>
                      <c:pt idx="3957">
                        <c:v>-18.510999999999999</c:v>
                      </c:pt>
                      <c:pt idx="3958">
                        <c:v>-18.466999999999999</c:v>
                      </c:pt>
                      <c:pt idx="3959">
                        <c:v>-18.568000000000001</c:v>
                      </c:pt>
                      <c:pt idx="3960">
                        <c:v>-18.486000000000001</c:v>
                      </c:pt>
                      <c:pt idx="3961">
                        <c:v>-18.529</c:v>
                      </c:pt>
                      <c:pt idx="3962">
                        <c:v>-18.512</c:v>
                      </c:pt>
                      <c:pt idx="3963">
                        <c:v>-18.593</c:v>
                      </c:pt>
                      <c:pt idx="3964">
                        <c:v>-18.622</c:v>
                      </c:pt>
                      <c:pt idx="3965">
                        <c:v>-18.559999999999999</c:v>
                      </c:pt>
                      <c:pt idx="3966">
                        <c:v>-18.425000000000001</c:v>
                      </c:pt>
                      <c:pt idx="3967">
                        <c:v>-18.559000000000001</c:v>
                      </c:pt>
                      <c:pt idx="3968">
                        <c:v>-18.547999999999998</c:v>
                      </c:pt>
                      <c:pt idx="3969">
                        <c:v>-18.594000000000001</c:v>
                      </c:pt>
                      <c:pt idx="3970">
                        <c:v>-18.491</c:v>
                      </c:pt>
                      <c:pt idx="3971">
                        <c:v>-18.599</c:v>
                      </c:pt>
                      <c:pt idx="3972">
                        <c:v>-18.538</c:v>
                      </c:pt>
                      <c:pt idx="3973">
                        <c:v>-18.533999999999999</c:v>
                      </c:pt>
                      <c:pt idx="3974">
                        <c:v>-18.611999999999998</c:v>
                      </c:pt>
                      <c:pt idx="3975">
                        <c:v>-18.553999999999998</c:v>
                      </c:pt>
                      <c:pt idx="3976">
                        <c:v>-18.649999999999999</c:v>
                      </c:pt>
                      <c:pt idx="3977">
                        <c:v>-18.559999999999999</c:v>
                      </c:pt>
                      <c:pt idx="3978">
                        <c:v>-18.643000000000001</c:v>
                      </c:pt>
                      <c:pt idx="3979">
                        <c:v>-18.675000000000001</c:v>
                      </c:pt>
                      <c:pt idx="3980">
                        <c:v>-18.518000000000001</c:v>
                      </c:pt>
                      <c:pt idx="3981">
                        <c:v>-18.641999999999999</c:v>
                      </c:pt>
                      <c:pt idx="3982">
                        <c:v>-18.579999999999998</c:v>
                      </c:pt>
                      <c:pt idx="3983">
                        <c:v>-18.646999999999998</c:v>
                      </c:pt>
                      <c:pt idx="3984">
                        <c:v>-18.535</c:v>
                      </c:pt>
                      <c:pt idx="3985">
                        <c:v>-18.672999999999998</c:v>
                      </c:pt>
                      <c:pt idx="3986">
                        <c:v>-18.495000000000001</c:v>
                      </c:pt>
                      <c:pt idx="3987">
                        <c:v>-18.556999999999999</c:v>
                      </c:pt>
                      <c:pt idx="3988">
                        <c:v>-18.638000000000002</c:v>
                      </c:pt>
                      <c:pt idx="3989">
                        <c:v>-18.433</c:v>
                      </c:pt>
                      <c:pt idx="3990">
                        <c:v>-18.547000000000001</c:v>
                      </c:pt>
                      <c:pt idx="3991">
                        <c:v>-18.667000000000002</c:v>
                      </c:pt>
                      <c:pt idx="3992">
                        <c:v>-18.492000000000001</c:v>
                      </c:pt>
                      <c:pt idx="3993">
                        <c:v>-18.713000000000001</c:v>
                      </c:pt>
                      <c:pt idx="3994">
                        <c:v>-18.686</c:v>
                      </c:pt>
                      <c:pt idx="3995">
                        <c:v>-18.734999999999999</c:v>
                      </c:pt>
                      <c:pt idx="3996">
                        <c:v>-18.698</c:v>
                      </c:pt>
                      <c:pt idx="3997">
                        <c:v>-18.657</c:v>
                      </c:pt>
                      <c:pt idx="3998">
                        <c:v>-18.707999999999998</c:v>
                      </c:pt>
                      <c:pt idx="3999">
                        <c:v>-18.611999999999998</c:v>
                      </c:pt>
                      <c:pt idx="4000">
                        <c:v>-18.713999999999999</c:v>
                      </c:pt>
                      <c:pt idx="4001">
                        <c:v>-18.658999999999999</c:v>
                      </c:pt>
                      <c:pt idx="4002">
                        <c:v>-18.558</c:v>
                      </c:pt>
                      <c:pt idx="4003">
                        <c:v>-18.550999999999998</c:v>
                      </c:pt>
                      <c:pt idx="4004">
                        <c:v>-18.524000000000001</c:v>
                      </c:pt>
                      <c:pt idx="4005">
                        <c:v>-18.576000000000001</c:v>
                      </c:pt>
                      <c:pt idx="4006">
                        <c:v>-18.617000000000001</c:v>
                      </c:pt>
                      <c:pt idx="4007">
                        <c:v>-18.683</c:v>
                      </c:pt>
                      <c:pt idx="4008">
                        <c:v>-18.704999999999998</c:v>
                      </c:pt>
                      <c:pt idx="4009">
                        <c:v>-18.631</c:v>
                      </c:pt>
                      <c:pt idx="4010">
                        <c:v>-18.594999999999999</c:v>
                      </c:pt>
                      <c:pt idx="4011">
                        <c:v>-18.509</c:v>
                      </c:pt>
                      <c:pt idx="4012">
                        <c:v>-18.64</c:v>
                      </c:pt>
                      <c:pt idx="4013">
                        <c:v>-18.568000000000001</c:v>
                      </c:pt>
                      <c:pt idx="4014">
                        <c:v>-18.620999999999999</c:v>
                      </c:pt>
                      <c:pt idx="4015">
                        <c:v>-18.623999999999999</c:v>
                      </c:pt>
                      <c:pt idx="4016">
                        <c:v>-18.63</c:v>
                      </c:pt>
                      <c:pt idx="4017">
                        <c:v>-18.744</c:v>
                      </c:pt>
                      <c:pt idx="4018">
                        <c:v>-18.681999999999999</c:v>
                      </c:pt>
                      <c:pt idx="4019">
                        <c:v>-18.744</c:v>
                      </c:pt>
                      <c:pt idx="4020">
                        <c:v>-18.803999999999998</c:v>
                      </c:pt>
                      <c:pt idx="4021">
                        <c:v>-18.702999999999999</c:v>
                      </c:pt>
                      <c:pt idx="4022">
                        <c:v>-18.734999999999999</c:v>
                      </c:pt>
                      <c:pt idx="4023">
                        <c:v>-18.73</c:v>
                      </c:pt>
                      <c:pt idx="4024">
                        <c:v>-18.765999999999998</c:v>
                      </c:pt>
                      <c:pt idx="4025">
                        <c:v>-18.672000000000001</c:v>
                      </c:pt>
                      <c:pt idx="4026">
                        <c:v>-18.847999999999999</c:v>
                      </c:pt>
                      <c:pt idx="4027">
                        <c:v>-18.657</c:v>
                      </c:pt>
                      <c:pt idx="4028">
                        <c:v>-18.725999999999999</c:v>
                      </c:pt>
                      <c:pt idx="4029">
                        <c:v>-18.709</c:v>
                      </c:pt>
                      <c:pt idx="4030">
                        <c:v>-18.641999999999999</c:v>
                      </c:pt>
                      <c:pt idx="4031">
                        <c:v>-18.649000000000001</c:v>
                      </c:pt>
                      <c:pt idx="4032">
                        <c:v>-18.533999999999999</c:v>
                      </c:pt>
                      <c:pt idx="4033">
                        <c:v>-18.696000000000002</c:v>
                      </c:pt>
                      <c:pt idx="4034">
                        <c:v>-18.771000000000001</c:v>
                      </c:pt>
                      <c:pt idx="4035">
                        <c:v>-18.681000000000001</c:v>
                      </c:pt>
                      <c:pt idx="4036">
                        <c:v>-18.707999999999998</c:v>
                      </c:pt>
                      <c:pt idx="4037">
                        <c:v>-18.792000000000002</c:v>
                      </c:pt>
                      <c:pt idx="4038">
                        <c:v>-18.806999999999999</c:v>
                      </c:pt>
                      <c:pt idx="4039">
                        <c:v>-18.738</c:v>
                      </c:pt>
                      <c:pt idx="4040">
                        <c:v>-18.942</c:v>
                      </c:pt>
                      <c:pt idx="4041">
                        <c:v>-18.768000000000001</c:v>
                      </c:pt>
                      <c:pt idx="4042">
                        <c:v>-18.936</c:v>
                      </c:pt>
                      <c:pt idx="4043">
                        <c:v>-18.936</c:v>
                      </c:pt>
                      <c:pt idx="4044">
                        <c:v>-18.762</c:v>
                      </c:pt>
                      <c:pt idx="4045">
                        <c:v>-18.869</c:v>
                      </c:pt>
                      <c:pt idx="4046">
                        <c:v>-18.992999999999999</c:v>
                      </c:pt>
                      <c:pt idx="4047">
                        <c:v>-18.914999999999999</c:v>
                      </c:pt>
                      <c:pt idx="4048">
                        <c:v>-18.936</c:v>
                      </c:pt>
                      <c:pt idx="4049">
                        <c:v>-18.902999999999999</c:v>
                      </c:pt>
                      <c:pt idx="4050">
                        <c:v>-18.806999999999999</c:v>
                      </c:pt>
                      <c:pt idx="4051">
                        <c:v>-18.824999999999999</c:v>
                      </c:pt>
                      <c:pt idx="4052">
                        <c:v>-18.864000000000001</c:v>
                      </c:pt>
                      <c:pt idx="4053">
                        <c:v>-18.957000000000001</c:v>
                      </c:pt>
                      <c:pt idx="4054">
                        <c:v>-18.920999999999999</c:v>
                      </c:pt>
                      <c:pt idx="4055">
                        <c:v>-18.855</c:v>
                      </c:pt>
                      <c:pt idx="4056">
                        <c:v>-18.756</c:v>
                      </c:pt>
                      <c:pt idx="4057">
                        <c:v>-18.890999999999998</c:v>
                      </c:pt>
                      <c:pt idx="4058">
                        <c:v>-18.792999999999999</c:v>
                      </c:pt>
                      <c:pt idx="4059">
                        <c:v>-18.995999999999999</c:v>
                      </c:pt>
                      <c:pt idx="4060">
                        <c:v>-18.841000000000001</c:v>
                      </c:pt>
                      <c:pt idx="4061">
                        <c:v>-18.847000000000001</c:v>
                      </c:pt>
                      <c:pt idx="4062">
                        <c:v>-18.742000000000001</c:v>
                      </c:pt>
                      <c:pt idx="4063">
                        <c:v>-18.782</c:v>
                      </c:pt>
                      <c:pt idx="4064">
                        <c:v>-18.670999999999999</c:v>
                      </c:pt>
                      <c:pt idx="4065">
                        <c:v>-18.920999999999999</c:v>
                      </c:pt>
                      <c:pt idx="4066">
                        <c:v>-18.937000000000001</c:v>
                      </c:pt>
                      <c:pt idx="4067">
                        <c:v>-18.869</c:v>
                      </c:pt>
                      <c:pt idx="4068">
                        <c:v>-18.891999999999999</c:v>
                      </c:pt>
                      <c:pt idx="4069">
                        <c:v>-18.864999999999998</c:v>
                      </c:pt>
                      <c:pt idx="4070">
                        <c:v>-18.806000000000001</c:v>
                      </c:pt>
                      <c:pt idx="4071">
                        <c:v>-18.890999999999998</c:v>
                      </c:pt>
                      <c:pt idx="4072">
                        <c:v>-18.753</c:v>
                      </c:pt>
                      <c:pt idx="4073">
                        <c:v>-18.885000000000002</c:v>
                      </c:pt>
                      <c:pt idx="4074">
                        <c:v>-18.832999999999998</c:v>
                      </c:pt>
                      <c:pt idx="4075">
                        <c:v>-18.867000000000001</c:v>
                      </c:pt>
                      <c:pt idx="4076">
                        <c:v>-18.972999999999999</c:v>
                      </c:pt>
                      <c:pt idx="4077">
                        <c:v>-18.937000000000001</c:v>
                      </c:pt>
                      <c:pt idx="4078">
                        <c:v>-18.841000000000001</c:v>
                      </c:pt>
                      <c:pt idx="4079">
                        <c:v>-18.907</c:v>
                      </c:pt>
                      <c:pt idx="4080">
                        <c:v>-18.870999999999999</c:v>
                      </c:pt>
                      <c:pt idx="4081">
                        <c:v>-19.033999999999999</c:v>
                      </c:pt>
                      <c:pt idx="4082">
                        <c:v>-18.981000000000002</c:v>
                      </c:pt>
                      <c:pt idx="4083">
                        <c:v>-18.867999999999999</c:v>
                      </c:pt>
                      <c:pt idx="4084">
                        <c:v>-18.864000000000001</c:v>
                      </c:pt>
                      <c:pt idx="4085">
                        <c:v>-18.832000000000001</c:v>
                      </c:pt>
                      <c:pt idx="4086">
                        <c:v>-18.891999999999999</c:v>
                      </c:pt>
                      <c:pt idx="4087">
                        <c:v>-18.966999999999999</c:v>
                      </c:pt>
                      <c:pt idx="4088">
                        <c:v>-19.033999999999999</c:v>
                      </c:pt>
                      <c:pt idx="4089">
                        <c:v>-18.859000000000002</c:v>
                      </c:pt>
                      <c:pt idx="4090">
                        <c:v>-18.937000000000001</c:v>
                      </c:pt>
                      <c:pt idx="4091">
                        <c:v>-18.937000000000001</c:v>
                      </c:pt>
                      <c:pt idx="4092">
                        <c:v>-18.757000000000001</c:v>
                      </c:pt>
                      <c:pt idx="4093">
                        <c:v>-19.010000000000002</c:v>
                      </c:pt>
                      <c:pt idx="4094">
                        <c:v>-18.954999999999998</c:v>
                      </c:pt>
                      <c:pt idx="4095">
                        <c:v>-19.082000000000001</c:v>
                      </c:pt>
                      <c:pt idx="4096">
                        <c:v>-19.018999999999998</c:v>
                      </c:pt>
                      <c:pt idx="4097">
                        <c:v>-18.946000000000002</c:v>
                      </c:pt>
                      <c:pt idx="4098">
                        <c:v>-18.885999999999999</c:v>
                      </c:pt>
                      <c:pt idx="4099">
                        <c:v>-19.061</c:v>
                      </c:pt>
                      <c:pt idx="4100">
                        <c:v>-19.036999999999999</c:v>
                      </c:pt>
                      <c:pt idx="4101">
                        <c:v>-18.952000000000002</c:v>
                      </c:pt>
                      <c:pt idx="4102">
                        <c:v>-18.870999999999999</c:v>
                      </c:pt>
                      <c:pt idx="4103">
                        <c:v>-18.940000000000001</c:v>
                      </c:pt>
                      <c:pt idx="4104">
                        <c:v>-18.954999999999998</c:v>
                      </c:pt>
                      <c:pt idx="4105">
                        <c:v>-18.984999999999999</c:v>
                      </c:pt>
                      <c:pt idx="4106">
                        <c:v>-19.04</c:v>
                      </c:pt>
                      <c:pt idx="4107">
                        <c:v>-18.925000000000001</c:v>
                      </c:pt>
                      <c:pt idx="4108">
                        <c:v>-18.861999999999998</c:v>
                      </c:pt>
                      <c:pt idx="4109">
                        <c:v>-18.895</c:v>
                      </c:pt>
                      <c:pt idx="4110">
                        <c:v>-18.957999999999998</c:v>
                      </c:pt>
                      <c:pt idx="4111">
                        <c:v>-18.988</c:v>
                      </c:pt>
                      <c:pt idx="4112">
                        <c:v>-18.934000000000001</c:v>
                      </c:pt>
                      <c:pt idx="4113">
                        <c:v>-18.984999999999999</c:v>
                      </c:pt>
                      <c:pt idx="4114">
                        <c:v>-19.097000000000001</c:v>
                      </c:pt>
                      <c:pt idx="4115">
                        <c:v>-18.928000000000001</c:v>
                      </c:pt>
                      <c:pt idx="4116">
                        <c:v>-19.13</c:v>
                      </c:pt>
                      <c:pt idx="4117">
                        <c:v>-18.904</c:v>
                      </c:pt>
                      <c:pt idx="4118">
                        <c:v>-19.055</c:v>
                      </c:pt>
                      <c:pt idx="4119">
                        <c:v>-19.094000000000001</c:v>
                      </c:pt>
                      <c:pt idx="4120">
                        <c:v>-18.981999999999999</c:v>
                      </c:pt>
                      <c:pt idx="4121">
                        <c:v>-19.045999999999999</c:v>
                      </c:pt>
                      <c:pt idx="4122">
                        <c:v>-18.931000000000001</c:v>
                      </c:pt>
                      <c:pt idx="4123">
                        <c:v>-19.018999999999998</c:v>
                      </c:pt>
                      <c:pt idx="4124">
                        <c:v>-18.978999999999999</c:v>
                      </c:pt>
                      <c:pt idx="4125">
                        <c:v>-19.181000000000001</c:v>
                      </c:pt>
                      <c:pt idx="4126">
                        <c:v>-19.111999999999998</c:v>
                      </c:pt>
                      <c:pt idx="4127">
                        <c:v>-19.103000000000002</c:v>
                      </c:pt>
                      <c:pt idx="4128">
                        <c:v>-18.876999999999999</c:v>
                      </c:pt>
                      <c:pt idx="4129">
                        <c:v>-19.106000000000002</c:v>
                      </c:pt>
                      <c:pt idx="4130">
                        <c:v>-18.943000000000001</c:v>
                      </c:pt>
                      <c:pt idx="4131">
                        <c:v>-18.981999999999999</c:v>
                      </c:pt>
                      <c:pt idx="4132">
                        <c:v>-19.04</c:v>
                      </c:pt>
                      <c:pt idx="4133">
                        <c:v>-19.091000000000001</c:v>
                      </c:pt>
                      <c:pt idx="4134">
                        <c:v>-19.154</c:v>
                      </c:pt>
                      <c:pt idx="4135">
                        <c:v>-19.042999999999999</c:v>
                      </c:pt>
                      <c:pt idx="4136">
                        <c:v>-19.007000000000001</c:v>
                      </c:pt>
                      <c:pt idx="4137">
                        <c:v>-19.157</c:v>
                      </c:pt>
                      <c:pt idx="4138">
                        <c:v>-19.166</c:v>
                      </c:pt>
                      <c:pt idx="4139">
                        <c:v>-18.978999999999999</c:v>
                      </c:pt>
                      <c:pt idx="4140">
                        <c:v>-18.991</c:v>
                      </c:pt>
                      <c:pt idx="4141">
                        <c:v>-18.867999999999999</c:v>
                      </c:pt>
                      <c:pt idx="4142">
                        <c:v>-18.808</c:v>
                      </c:pt>
                      <c:pt idx="4143">
                        <c:v>-18.960999999999999</c:v>
                      </c:pt>
                      <c:pt idx="4144">
                        <c:v>-19.097000000000001</c:v>
                      </c:pt>
                      <c:pt idx="4145">
                        <c:v>-19.067</c:v>
                      </c:pt>
                      <c:pt idx="4146">
                        <c:v>-19.045999999999999</c:v>
                      </c:pt>
                      <c:pt idx="4147">
                        <c:v>-19.021999999999998</c:v>
                      </c:pt>
                      <c:pt idx="4148">
                        <c:v>-18.949000000000002</c:v>
                      </c:pt>
                      <c:pt idx="4149">
                        <c:v>-19.030999999999999</c:v>
                      </c:pt>
                      <c:pt idx="4150">
                        <c:v>-19.016999999999999</c:v>
                      </c:pt>
                      <c:pt idx="4151">
                        <c:v>-19.045999999999999</c:v>
                      </c:pt>
                      <c:pt idx="4152">
                        <c:v>-19.033999999999999</c:v>
                      </c:pt>
                      <c:pt idx="4153">
                        <c:v>-19.07</c:v>
                      </c:pt>
                      <c:pt idx="4154">
                        <c:v>-18.859000000000002</c:v>
                      </c:pt>
                      <c:pt idx="4155">
                        <c:v>-19.088999999999999</c:v>
                      </c:pt>
                      <c:pt idx="4156">
                        <c:v>-19.047000000000001</c:v>
                      </c:pt>
                      <c:pt idx="4157">
                        <c:v>-18.995999999999999</c:v>
                      </c:pt>
                      <c:pt idx="4158">
                        <c:v>-19.047000000000001</c:v>
                      </c:pt>
                      <c:pt idx="4159">
                        <c:v>-19.081</c:v>
                      </c:pt>
                      <c:pt idx="4160">
                        <c:v>-19.123999999999999</c:v>
                      </c:pt>
                      <c:pt idx="4161">
                        <c:v>-19.050999999999998</c:v>
                      </c:pt>
                      <c:pt idx="4162">
                        <c:v>-19.062999999999999</c:v>
                      </c:pt>
                      <c:pt idx="4163">
                        <c:v>-19.013000000000002</c:v>
                      </c:pt>
                      <c:pt idx="4164">
                        <c:v>-19.135000000000002</c:v>
                      </c:pt>
                      <c:pt idx="4165">
                        <c:v>-19.042000000000002</c:v>
                      </c:pt>
                      <c:pt idx="4166">
                        <c:v>-19.042999999999999</c:v>
                      </c:pt>
                      <c:pt idx="4167">
                        <c:v>-19.213000000000001</c:v>
                      </c:pt>
                      <c:pt idx="4168">
                        <c:v>-19.216000000000001</c:v>
                      </c:pt>
                      <c:pt idx="4169">
                        <c:v>-19.155999999999999</c:v>
                      </c:pt>
                      <c:pt idx="4170">
                        <c:v>-19.103000000000002</c:v>
                      </c:pt>
                      <c:pt idx="4171">
                        <c:v>-19.105</c:v>
                      </c:pt>
                      <c:pt idx="4172">
                        <c:v>-19.120999999999999</c:v>
                      </c:pt>
                      <c:pt idx="4173">
                        <c:v>-19.271999999999998</c:v>
                      </c:pt>
                      <c:pt idx="4174">
                        <c:v>-19.202000000000002</c:v>
                      </c:pt>
                      <c:pt idx="4175">
                        <c:v>-19.173999999999999</c:v>
                      </c:pt>
                      <c:pt idx="4176">
                        <c:v>-19.170999999999999</c:v>
                      </c:pt>
                      <c:pt idx="4177">
                        <c:v>-19.164999999999999</c:v>
                      </c:pt>
                      <c:pt idx="4178">
                        <c:v>-19.077000000000002</c:v>
                      </c:pt>
                      <c:pt idx="4179">
                        <c:v>-19.204999999999998</c:v>
                      </c:pt>
                      <c:pt idx="4180">
                        <c:v>-19.298999999999999</c:v>
                      </c:pt>
                      <c:pt idx="4181">
                        <c:v>-19.212</c:v>
                      </c:pt>
                      <c:pt idx="4182">
                        <c:v>-19.201000000000001</c:v>
                      </c:pt>
                      <c:pt idx="4183">
                        <c:v>-19.087</c:v>
                      </c:pt>
                      <c:pt idx="4184">
                        <c:v>-19.225999999999999</c:v>
                      </c:pt>
                      <c:pt idx="4185">
                        <c:v>-19.228999999999999</c:v>
                      </c:pt>
                      <c:pt idx="4186">
                        <c:v>-19.257999999999999</c:v>
                      </c:pt>
                      <c:pt idx="4187">
                        <c:v>-19.280999999999999</c:v>
                      </c:pt>
                      <c:pt idx="4188">
                        <c:v>-19.148</c:v>
                      </c:pt>
                      <c:pt idx="4189">
                        <c:v>-19.335999999999999</c:v>
                      </c:pt>
                      <c:pt idx="4190">
                        <c:v>-19.349</c:v>
                      </c:pt>
                      <c:pt idx="4191">
                        <c:v>-19.286000000000001</c:v>
                      </c:pt>
                      <c:pt idx="4192">
                        <c:v>-19.334</c:v>
                      </c:pt>
                      <c:pt idx="4193">
                        <c:v>-19.225999999999999</c:v>
                      </c:pt>
                      <c:pt idx="4194">
                        <c:v>-19.241</c:v>
                      </c:pt>
                      <c:pt idx="4195">
                        <c:v>-19.300999999999998</c:v>
                      </c:pt>
                      <c:pt idx="4196">
                        <c:v>-19.22</c:v>
                      </c:pt>
                      <c:pt idx="4197">
                        <c:v>-19.25</c:v>
                      </c:pt>
                      <c:pt idx="4198">
                        <c:v>-19.22</c:v>
                      </c:pt>
                      <c:pt idx="4199">
                        <c:v>-19.300999999999998</c:v>
                      </c:pt>
                      <c:pt idx="4200">
                        <c:v>-19.175000000000001</c:v>
                      </c:pt>
                      <c:pt idx="4201">
                        <c:v>-19.297999999999998</c:v>
                      </c:pt>
                      <c:pt idx="4202">
                        <c:v>-19.393999999999998</c:v>
                      </c:pt>
                      <c:pt idx="4203">
                        <c:v>-19.492999999999999</c:v>
                      </c:pt>
                      <c:pt idx="4204">
                        <c:v>-19.268000000000001</c:v>
                      </c:pt>
                      <c:pt idx="4205">
                        <c:v>-19.283000000000001</c:v>
                      </c:pt>
                      <c:pt idx="4206">
                        <c:v>-19.334</c:v>
                      </c:pt>
                      <c:pt idx="4207">
                        <c:v>-19.390999999999998</c:v>
                      </c:pt>
                      <c:pt idx="4208">
                        <c:v>-19.331</c:v>
                      </c:pt>
                      <c:pt idx="4209">
                        <c:v>-19.349</c:v>
                      </c:pt>
                      <c:pt idx="4210">
                        <c:v>-19.309999999999999</c:v>
                      </c:pt>
                      <c:pt idx="4211">
                        <c:v>-19.295000000000002</c:v>
                      </c:pt>
                      <c:pt idx="4212">
                        <c:v>-19.433</c:v>
                      </c:pt>
                      <c:pt idx="4213">
                        <c:v>-19.343</c:v>
                      </c:pt>
                      <c:pt idx="4214">
                        <c:v>-19.355</c:v>
                      </c:pt>
                      <c:pt idx="4215">
                        <c:v>-19.373000000000001</c:v>
                      </c:pt>
                      <c:pt idx="4216">
                        <c:v>-19.427</c:v>
                      </c:pt>
                      <c:pt idx="4217">
                        <c:v>-19.420999999999999</c:v>
                      </c:pt>
                      <c:pt idx="4218">
                        <c:v>-19.439</c:v>
                      </c:pt>
                      <c:pt idx="4219">
                        <c:v>-19.355</c:v>
                      </c:pt>
                      <c:pt idx="4220">
                        <c:v>-19.318999999999999</c:v>
                      </c:pt>
                      <c:pt idx="4221">
                        <c:v>-19.417999999999999</c:v>
                      </c:pt>
                      <c:pt idx="4222">
                        <c:v>-19.396999999999998</c:v>
                      </c:pt>
                      <c:pt idx="4223">
                        <c:v>-19.445</c:v>
                      </c:pt>
                      <c:pt idx="4224">
                        <c:v>-19.396999999999998</c:v>
                      </c:pt>
                      <c:pt idx="4225">
                        <c:v>-19.478000000000002</c:v>
                      </c:pt>
                      <c:pt idx="4226">
                        <c:v>-19.379000000000001</c:v>
                      </c:pt>
                      <c:pt idx="4227">
                        <c:v>-19.283000000000001</c:v>
                      </c:pt>
                      <c:pt idx="4228">
                        <c:v>-19.289000000000001</c:v>
                      </c:pt>
                      <c:pt idx="4229">
                        <c:v>-19.34</c:v>
                      </c:pt>
                      <c:pt idx="4230">
                        <c:v>-19.382000000000001</c:v>
                      </c:pt>
                      <c:pt idx="4231">
                        <c:v>-19.34</c:v>
                      </c:pt>
                      <c:pt idx="4232">
                        <c:v>-19.559000000000001</c:v>
                      </c:pt>
                      <c:pt idx="4233">
                        <c:v>-19.469000000000001</c:v>
                      </c:pt>
                      <c:pt idx="4234">
                        <c:v>-19.28</c:v>
                      </c:pt>
                      <c:pt idx="4235">
                        <c:v>-19.408999999999999</c:v>
                      </c:pt>
                      <c:pt idx="4236">
                        <c:v>-19.309999999999999</c:v>
                      </c:pt>
                      <c:pt idx="4237">
                        <c:v>-19.43</c:v>
                      </c:pt>
                      <c:pt idx="4238">
                        <c:v>-19.331</c:v>
                      </c:pt>
                      <c:pt idx="4239">
                        <c:v>-19.451000000000001</c:v>
                      </c:pt>
                      <c:pt idx="4240">
                        <c:v>-19.373000000000001</c:v>
                      </c:pt>
                      <c:pt idx="4241">
                        <c:v>-19.337</c:v>
                      </c:pt>
                      <c:pt idx="4242">
                        <c:v>-19.361000000000001</c:v>
                      </c:pt>
                      <c:pt idx="4243">
                        <c:v>-19.451000000000001</c:v>
                      </c:pt>
                      <c:pt idx="4244">
                        <c:v>-19.385000000000002</c:v>
                      </c:pt>
                      <c:pt idx="4245">
                        <c:v>-19.334</c:v>
                      </c:pt>
                      <c:pt idx="4246">
                        <c:v>-19.141999999999999</c:v>
                      </c:pt>
                      <c:pt idx="4247">
                        <c:v>-19.334</c:v>
                      </c:pt>
                      <c:pt idx="4248">
                        <c:v>-19.352</c:v>
                      </c:pt>
                      <c:pt idx="4249">
                        <c:v>-19.501999999999999</c:v>
                      </c:pt>
                      <c:pt idx="4250">
                        <c:v>-19.373000000000001</c:v>
                      </c:pt>
                      <c:pt idx="4251">
                        <c:v>-19.244</c:v>
                      </c:pt>
                      <c:pt idx="4252">
                        <c:v>-19.358000000000001</c:v>
                      </c:pt>
                      <c:pt idx="4253">
                        <c:v>-19.334</c:v>
                      </c:pt>
                      <c:pt idx="4254">
                        <c:v>-19.268000000000001</c:v>
                      </c:pt>
                      <c:pt idx="4255">
                        <c:v>-19.274000000000001</c:v>
                      </c:pt>
                      <c:pt idx="4256">
                        <c:v>-19.327999999999999</c:v>
                      </c:pt>
                      <c:pt idx="4257">
                        <c:v>-19.417999999999999</c:v>
                      </c:pt>
                      <c:pt idx="4258">
                        <c:v>-19.535</c:v>
                      </c:pt>
                      <c:pt idx="4259">
                        <c:v>-19.37</c:v>
                      </c:pt>
                      <c:pt idx="4260">
                        <c:v>-19.358000000000001</c:v>
                      </c:pt>
                      <c:pt idx="4261">
                        <c:v>-19.402999999999999</c:v>
                      </c:pt>
                      <c:pt idx="4262">
                        <c:v>-19.334</c:v>
                      </c:pt>
                      <c:pt idx="4263">
                        <c:v>-19.385000000000002</c:v>
                      </c:pt>
                      <c:pt idx="4264">
                        <c:v>-19.385000000000002</c:v>
                      </c:pt>
                      <c:pt idx="4265">
                        <c:v>-19.334</c:v>
                      </c:pt>
                      <c:pt idx="4266">
                        <c:v>-19.472000000000001</c:v>
                      </c:pt>
                      <c:pt idx="4267">
                        <c:v>-19.34</c:v>
                      </c:pt>
                      <c:pt idx="4268">
                        <c:v>-19.411999999999999</c:v>
                      </c:pt>
                      <c:pt idx="4269">
                        <c:v>-19.535</c:v>
                      </c:pt>
                      <c:pt idx="4270">
                        <c:v>-19.547000000000001</c:v>
                      </c:pt>
                      <c:pt idx="4271">
                        <c:v>-19.419</c:v>
                      </c:pt>
                      <c:pt idx="4272">
                        <c:v>-19.408999999999999</c:v>
                      </c:pt>
                      <c:pt idx="4273">
                        <c:v>-19.523</c:v>
                      </c:pt>
                      <c:pt idx="4274">
                        <c:v>-19.481000000000002</c:v>
                      </c:pt>
                      <c:pt idx="4275">
                        <c:v>-19.61</c:v>
                      </c:pt>
                      <c:pt idx="4276">
                        <c:v>-19.393999999999998</c:v>
                      </c:pt>
                      <c:pt idx="4277">
                        <c:v>-19.535</c:v>
                      </c:pt>
                      <c:pt idx="4278">
                        <c:v>-19.442</c:v>
                      </c:pt>
                      <c:pt idx="4279">
                        <c:v>-19.405999999999999</c:v>
                      </c:pt>
                      <c:pt idx="4280">
                        <c:v>-19.379000000000001</c:v>
                      </c:pt>
                      <c:pt idx="4281">
                        <c:v>-19.498999999999999</c:v>
                      </c:pt>
                      <c:pt idx="4282">
                        <c:v>-19.510999999999999</c:v>
                      </c:pt>
                      <c:pt idx="4283">
                        <c:v>-19.553999999999998</c:v>
                      </c:pt>
                      <c:pt idx="4284">
                        <c:v>-19.466999999999999</c:v>
                      </c:pt>
                      <c:pt idx="4285">
                        <c:v>-19.541</c:v>
                      </c:pt>
                      <c:pt idx="4286">
                        <c:v>-19.379000000000001</c:v>
                      </c:pt>
                      <c:pt idx="4287">
                        <c:v>-19.344000000000001</c:v>
                      </c:pt>
                      <c:pt idx="4288">
                        <c:v>-19.425000000000001</c:v>
                      </c:pt>
                      <c:pt idx="4289">
                        <c:v>-19.616</c:v>
                      </c:pt>
                      <c:pt idx="4290">
                        <c:v>-19.542999999999999</c:v>
                      </c:pt>
                      <c:pt idx="4291">
                        <c:v>-19.585999999999999</c:v>
                      </c:pt>
                      <c:pt idx="4292">
                        <c:v>-19.454000000000001</c:v>
                      </c:pt>
                      <c:pt idx="4293">
                        <c:v>-19.512</c:v>
                      </c:pt>
                      <c:pt idx="4294">
                        <c:v>-19.518000000000001</c:v>
                      </c:pt>
                      <c:pt idx="4295">
                        <c:v>-19.55</c:v>
                      </c:pt>
                      <c:pt idx="4296">
                        <c:v>-19.454999999999998</c:v>
                      </c:pt>
                      <c:pt idx="4297">
                        <c:v>-19.366</c:v>
                      </c:pt>
                      <c:pt idx="4298">
                        <c:v>-19.501000000000001</c:v>
                      </c:pt>
                      <c:pt idx="4299">
                        <c:v>-19.420000000000002</c:v>
                      </c:pt>
                      <c:pt idx="4300">
                        <c:v>-19.545999999999999</c:v>
                      </c:pt>
                      <c:pt idx="4301">
                        <c:v>-19.73</c:v>
                      </c:pt>
                      <c:pt idx="4302">
                        <c:v>-19.681000000000001</c:v>
                      </c:pt>
                      <c:pt idx="4303">
                        <c:v>-19.675000000000001</c:v>
                      </c:pt>
                      <c:pt idx="4304">
                        <c:v>-19.619</c:v>
                      </c:pt>
                      <c:pt idx="4305">
                        <c:v>-19.629000000000001</c:v>
                      </c:pt>
                      <c:pt idx="4306">
                        <c:v>-19.579000000000001</c:v>
                      </c:pt>
                      <c:pt idx="4307">
                        <c:v>-19.55</c:v>
                      </c:pt>
                      <c:pt idx="4308">
                        <c:v>-19.68</c:v>
                      </c:pt>
                      <c:pt idx="4309">
                        <c:v>-19.757000000000001</c:v>
                      </c:pt>
                      <c:pt idx="4310">
                        <c:v>-19.646999999999998</c:v>
                      </c:pt>
                      <c:pt idx="4311">
                        <c:v>-19.573</c:v>
                      </c:pt>
                      <c:pt idx="4312">
                        <c:v>-19.535</c:v>
                      </c:pt>
                      <c:pt idx="4313">
                        <c:v>-19.407</c:v>
                      </c:pt>
                      <c:pt idx="4314">
                        <c:v>-19.556999999999999</c:v>
                      </c:pt>
                      <c:pt idx="4315">
                        <c:v>-19.591000000000001</c:v>
                      </c:pt>
                      <c:pt idx="4316">
                        <c:v>-19.713000000000001</c:v>
                      </c:pt>
                      <c:pt idx="4317">
                        <c:v>-19.651</c:v>
                      </c:pt>
                      <c:pt idx="4318">
                        <c:v>-19.617999999999999</c:v>
                      </c:pt>
                      <c:pt idx="4319">
                        <c:v>-19.597000000000001</c:v>
                      </c:pt>
                      <c:pt idx="4320">
                        <c:v>-19.684999999999999</c:v>
                      </c:pt>
                      <c:pt idx="4321">
                        <c:v>-19.619</c:v>
                      </c:pt>
                      <c:pt idx="4322">
                        <c:v>-19.760000000000002</c:v>
                      </c:pt>
                      <c:pt idx="4323">
                        <c:v>-19.600999999999999</c:v>
                      </c:pt>
                      <c:pt idx="4324">
                        <c:v>-19.634</c:v>
                      </c:pt>
                      <c:pt idx="4325">
                        <c:v>-19.765999999999998</c:v>
                      </c:pt>
                      <c:pt idx="4326">
                        <c:v>-19.079000000000001</c:v>
                      </c:pt>
                      <c:pt idx="4327">
                        <c:v>-18.132999999999999</c:v>
                      </c:pt>
                      <c:pt idx="4328">
                        <c:v>-17.306999999999999</c:v>
                      </c:pt>
                      <c:pt idx="4329">
                        <c:v>-16.338000000000001</c:v>
                      </c:pt>
                      <c:pt idx="4330">
                        <c:v>-15.84</c:v>
                      </c:pt>
                      <c:pt idx="4331">
                        <c:v>-15.487</c:v>
                      </c:pt>
                      <c:pt idx="4332">
                        <c:v>-15.192</c:v>
                      </c:pt>
                      <c:pt idx="4333">
                        <c:v>-14.977</c:v>
                      </c:pt>
                      <c:pt idx="4334">
                        <c:v>-14.694000000000001</c:v>
                      </c:pt>
                      <c:pt idx="4335">
                        <c:v>-14.441000000000001</c:v>
                      </c:pt>
                      <c:pt idx="4336">
                        <c:v>-14.172000000000001</c:v>
                      </c:pt>
                      <c:pt idx="4337">
                        <c:v>-14.055</c:v>
                      </c:pt>
                      <c:pt idx="4338">
                        <c:v>-13.819000000000001</c:v>
                      </c:pt>
                      <c:pt idx="4339">
                        <c:v>-13.635999999999999</c:v>
                      </c:pt>
                      <c:pt idx="4340">
                        <c:v>-13.436</c:v>
                      </c:pt>
                      <c:pt idx="4341">
                        <c:v>-13.333</c:v>
                      </c:pt>
                      <c:pt idx="4342">
                        <c:v>-13.170999999999999</c:v>
                      </c:pt>
                      <c:pt idx="4343">
                        <c:v>-13.026</c:v>
                      </c:pt>
                      <c:pt idx="4344">
                        <c:v>-12.875999999999999</c:v>
                      </c:pt>
                      <c:pt idx="4345">
                        <c:v>-12.743</c:v>
                      </c:pt>
                      <c:pt idx="4346">
                        <c:v>-12.622999999999999</c:v>
                      </c:pt>
                      <c:pt idx="4347">
                        <c:v>-12.449</c:v>
                      </c:pt>
                      <c:pt idx="4348">
                        <c:v>-12.387</c:v>
                      </c:pt>
                      <c:pt idx="4349">
                        <c:v>-12.198</c:v>
                      </c:pt>
                      <c:pt idx="4350">
                        <c:v>-12.071999999999999</c:v>
                      </c:pt>
                      <c:pt idx="4351">
                        <c:v>-11.927</c:v>
                      </c:pt>
                      <c:pt idx="4352">
                        <c:v>-11.768000000000001</c:v>
                      </c:pt>
                      <c:pt idx="4353">
                        <c:v>-11.677</c:v>
                      </c:pt>
                      <c:pt idx="4354">
                        <c:v>-11.535</c:v>
                      </c:pt>
                      <c:pt idx="4355">
                        <c:v>-11.45</c:v>
                      </c:pt>
                      <c:pt idx="4356">
                        <c:v>-11.257999999999999</c:v>
                      </c:pt>
                      <c:pt idx="4357">
                        <c:v>-11.167</c:v>
                      </c:pt>
                      <c:pt idx="4358">
                        <c:v>-11.026</c:v>
                      </c:pt>
                      <c:pt idx="4359">
                        <c:v>-10.94</c:v>
                      </c:pt>
                      <c:pt idx="4360">
                        <c:v>-10.821999999999999</c:v>
                      </c:pt>
                      <c:pt idx="4361">
                        <c:v>-10.734</c:v>
                      </c:pt>
                      <c:pt idx="4362">
                        <c:v>-10.64</c:v>
                      </c:pt>
                      <c:pt idx="4363">
                        <c:v>-10.519</c:v>
                      </c:pt>
                      <c:pt idx="4364">
                        <c:v>-10.375</c:v>
                      </c:pt>
                      <c:pt idx="4365">
                        <c:v>-10.26</c:v>
                      </c:pt>
                      <c:pt idx="4366">
                        <c:v>-10.189</c:v>
                      </c:pt>
                      <c:pt idx="4367">
                        <c:v>-10.106</c:v>
                      </c:pt>
                      <c:pt idx="4368">
                        <c:v>-9.9909999999999997</c:v>
                      </c:pt>
                      <c:pt idx="4369">
                        <c:v>-9.9060000000000006</c:v>
                      </c:pt>
                      <c:pt idx="4370">
                        <c:v>-9.8179999999999996</c:v>
                      </c:pt>
                      <c:pt idx="4371">
                        <c:v>-9.8030000000000008</c:v>
                      </c:pt>
                      <c:pt idx="4372">
                        <c:v>-9.7059999999999995</c:v>
                      </c:pt>
                      <c:pt idx="4373">
                        <c:v>-9.6229999999999993</c:v>
                      </c:pt>
                      <c:pt idx="4374">
                        <c:v>-9.4990000000000006</c:v>
                      </c:pt>
                      <c:pt idx="4375">
                        <c:v>-9.4260000000000002</c:v>
                      </c:pt>
                      <c:pt idx="4376">
                        <c:v>-9.3190000000000008</c:v>
                      </c:pt>
                      <c:pt idx="4377">
                        <c:v>-9.2319999999999993</c:v>
                      </c:pt>
                      <c:pt idx="4378">
                        <c:v>-9.06</c:v>
                      </c:pt>
                      <c:pt idx="4379">
                        <c:v>-9.4640000000000004</c:v>
                      </c:pt>
                      <c:pt idx="4380">
                        <c:v>-9.7759999999999998</c:v>
                      </c:pt>
                      <c:pt idx="4381">
                        <c:v>-10.135999999999999</c:v>
                      </c:pt>
                      <c:pt idx="4382">
                        <c:v>-10.542999999999999</c:v>
                      </c:pt>
                      <c:pt idx="4383">
                        <c:v>-10.757999999999999</c:v>
                      </c:pt>
                      <c:pt idx="4384">
                        <c:v>-11.06</c:v>
                      </c:pt>
                      <c:pt idx="4385">
                        <c:v>-11.311</c:v>
                      </c:pt>
                      <c:pt idx="4386">
                        <c:v>-11.608000000000001</c:v>
                      </c:pt>
                      <c:pt idx="4387">
                        <c:v>-11.845000000000001</c:v>
                      </c:pt>
                      <c:pt idx="4388">
                        <c:v>-12.032999999999999</c:v>
                      </c:pt>
                      <c:pt idx="4389">
                        <c:v>-12.324999999999999</c:v>
                      </c:pt>
                      <c:pt idx="4390">
                        <c:v>-12.519</c:v>
                      </c:pt>
                      <c:pt idx="4391">
                        <c:v>-12.757999999999999</c:v>
                      </c:pt>
                      <c:pt idx="4392">
                        <c:v>-12.958</c:v>
                      </c:pt>
                      <c:pt idx="4393">
                        <c:v>-13.212</c:v>
                      </c:pt>
                      <c:pt idx="4394">
                        <c:v>-13.353</c:v>
                      </c:pt>
                      <c:pt idx="4395">
                        <c:v>-13.468</c:v>
                      </c:pt>
                      <c:pt idx="4396">
                        <c:v>-13.704000000000001</c:v>
                      </c:pt>
                      <c:pt idx="4397">
                        <c:v>-13.9</c:v>
                      </c:pt>
                      <c:pt idx="4398">
                        <c:v>-14.135</c:v>
                      </c:pt>
                      <c:pt idx="4399">
                        <c:v>-14.259</c:v>
                      </c:pt>
                      <c:pt idx="4400">
                        <c:v>-14.353</c:v>
                      </c:pt>
                      <c:pt idx="4401">
                        <c:v>-14.465999999999999</c:v>
                      </c:pt>
                      <c:pt idx="4402">
                        <c:v>-14.746</c:v>
                      </c:pt>
                      <c:pt idx="4403">
                        <c:v>-14.872999999999999</c:v>
                      </c:pt>
                      <c:pt idx="4404">
                        <c:v>-14.997999999999999</c:v>
                      </c:pt>
                      <c:pt idx="4405">
                        <c:v>-15.102</c:v>
                      </c:pt>
                      <c:pt idx="4406">
                        <c:v>-15.164999999999999</c:v>
                      </c:pt>
                      <c:pt idx="4407">
                        <c:v>-15.333</c:v>
                      </c:pt>
                      <c:pt idx="4408">
                        <c:v>-15.375</c:v>
                      </c:pt>
                      <c:pt idx="4409">
                        <c:v>-15.382999999999999</c:v>
                      </c:pt>
                      <c:pt idx="4410">
                        <c:v>-15.613</c:v>
                      </c:pt>
                      <c:pt idx="4411">
                        <c:v>-15.749000000000001</c:v>
                      </c:pt>
                      <c:pt idx="4412">
                        <c:v>-15.766999999999999</c:v>
                      </c:pt>
                      <c:pt idx="4413">
                        <c:v>-15.901999999999999</c:v>
                      </c:pt>
                      <c:pt idx="4414">
                        <c:v>-16.038</c:v>
                      </c:pt>
                      <c:pt idx="4415">
                        <c:v>-16.207999999999998</c:v>
                      </c:pt>
                      <c:pt idx="4416">
                        <c:v>-16.216999999999999</c:v>
                      </c:pt>
                      <c:pt idx="4417">
                        <c:v>-16.210999999999999</c:v>
                      </c:pt>
                      <c:pt idx="4418">
                        <c:v>-16.238</c:v>
                      </c:pt>
                      <c:pt idx="4419">
                        <c:v>-16.379000000000001</c:v>
                      </c:pt>
                      <c:pt idx="4420">
                        <c:v>-16.466000000000001</c:v>
                      </c:pt>
                      <c:pt idx="4421">
                        <c:v>-16.760000000000002</c:v>
                      </c:pt>
                      <c:pt idx="4422">
                        <c:v>-16.675999999999998</c:v>
                      </c:pt>
                      <c:pt idx="4423">
                        <c:v>-16.82</c:v>
                      </c:pt>
                      <c:pt idx="4424">
                        <c:v>-16.718</c:v>
                      </c:pt>
                      <c:pt idx="4425">
                        <c:v>-16.895</c:v>
                      </c:pt>
                      <c:pt idx="4426">
                        <c:v>-16.832000000000001</c:v>
                      </c:pt>
                      <c:pt idx="4427">
                        <c:v>-16.861999999999998</c:v>
                      </c:pt>
                      <c:pt idx="4428">
                        <c:v>-17.006</c:v>
                      </c:pt>
                      <c:pt idx="4429">
                        <c:v>-17.004000000000001</c:v>
                      </c:pt>
                      <c:pt idx="4430">
                        <c:v>-17.109000000000002</c:v>
                      </c:pt>
                      <c:pt idx="4431">
                        <c:v>-17.294</c:v>
                      </c:pt>
                      <c:pt idx="4432">
                        <c:v>-17.279</c:v>
                      </c:pt>
                      <c:pt idx="4433">
                        <c:v>-17.213999999999999</c:v>
                      </c:pt>
                      <c:pt idx="4434">
                        <c:v>-17.396999999999998</c:v>
                      </c:pt>
                      <c:pt idx="4435">
                        <c:v>-17.402999999999999</c:v>
                      </c:pt>
                      <c:pt idx="4436">
                        <c:v>-17.390999999999998</c:v>
                      </c:pt>
                      <c:pt idx="4437">
                        <c:v>-17.472000000000001</c:v>
                      </c:pt>
                      <c:pt idx="4438">
                        <c:v>-17.297999999999998</c:v>
                      </c:pt>
                      <c:pt idx="4439">
                        <c:v>-17.361999999999998</c:v>
                      </c:pt>
                      <c:pt idx="4440">
                        <c:v>-17.582999999999998</c:v>
                      </c:pt>
                      <c:pt idx="4441">
                        <c:v>-17.658000000000001</c:v>
                      </c:pt>
                      <c:pt idx="4442">
                        <c:v>-17.681999999999999</c:v>
                      </c:pt>
                      <c:pt idx="4443">
                        <c:v>-17.79</c:v>
                      </c:pt>
                      <c:pt idx="4444">
                        <c:v>-17.891999999999999</c:v>
                      </c:pt>
                      <c:pt idx="4445">
                        <c:v>-17.783999999999999</c:v>
                      </c:pt>
                      <c:pt idx="4446">
                        <c:v>-17.727</c:v>
                      </c:pt>
                      <c:pt idx="4447">
                        <c:v>-17.783999999999999</c:v>
                      </c:pt>
                      <c:pt idx="4448">
                        <c:v>-17.934000000000001</c:v>
                      </c:pt>
                      <c:pt idx="4449">
                        <c:v>-17.943000000000001</c:v>
                      </c:pt>
                      <c:pt idx="4450">
                        <c:v>-17.943000000000001</c:v>
                      </c:pt>
                      <c:pt idx="4451">
                        <c:v>-18.045000000000002</c:v>
                      </c:pt>
                      <c:pt idx="4452">
                        <c:v>-17.960999999999999</c:v>
                      </c:pt>
                      <c:pt idx="4453">
                        <c:v>-18</c:v>
                      </c:pt>
                      <c:pt idx="4454">
                        <c:v>-18.071999999999999</c:v>
                      </c:pt>
                      <c:pt idx="4455">
                        <c:v>-18.03</c:v>
                      </c:pt>
                      <c:pt idx="4456">
                        <c:v>-18.128</c:v>
                      </c:pt>
                      <c:pt idx="4457">
                        <c:v>-18.023</c:v>
                      </c:pt>
                      <c:pt idx="4458">
                        <c:v>-18.189</c:v>
                      </c:pt>
                      <c:pt idx="4459">
                        <c:v>-18.228000000000002</c:v>
                      </c:pt>
                      <c:pt idx="4460">
                        <c:v>-18.015999999999998</c:v>
                      </c:pt>
                      <c:pt idx="4461">
                        <c:v>-18.123999999999999</c:v>
                      </c:pt>
                      <c:pt idx="4462">
                        <c:v>-18.332000000000001</c:v>
                      </c:pt>
                      <c:pt idx="4463">
                        <c:v>-18.196000000000002</c:v>
                      </c:pt>
                      <c:pt idx="4464">
                        <c:v>-18.306999999999999</c:v>
                      </c:pt>
                      <c:pt idx="4465">
                        <c:v>-18.411999999999999</c:v>
                      </c:pt>
                      <c:pt idx="4466">
                        <c:v>-18.532</c:v>
                      </c:pt>
                      <c:pt idx="4467">
                        <c:v>-18.516999999999999</c:v>
                      </c:pt>
                      <c:pt idx="4468">
                        <c:v>-18.451000000000001</c:v>
                      </c:pt>
                      <c:pt idx="4469">
                        <c:v>-18.448</c:v>
                      </c:pt>
                      <c:pt idx="4470">
                        <c:v>-18.501999999999999</c:v>
                      </c:pt>
                      <c:pt idx="4471">
                        <c:v>-18.568000000000001</c:v>
                      </c:pt>
                      <c:pt idx="4472">
                        <c:v>-18.588999999999999</c:v>
                      </c:pt>
                      <c:pt idx="4473">
                        <c:v>-18.579999999999998</c:v>
                      </c:pt>
                      <c:pt idx="4474">
                        <c:v>-18.733000000000001</c:v>
                      </c:pt>
                      <c:pt idx="4475">
                        <c:v>-18.712</c:v>
                      </c:pt>
                      <c:pt idx="4476">
                        <c:v>-18.616</c:v>
                      </c:pt>
                      <c:pt idx="4477">
                        <c:v>-18.681999999999999</c:v>
                      </c:pt>
                      <c:pt idx="4478">
                        <c:v>-18.655000000000001</c:v>
                      </c:pt>
                      <c:pt idx="4479">
                        <c:v>-18.736000000000001</c:v>
                      </c:pt>
                      <c:pt idx="4480">
                        <c:v>-18.79</c:v>
                      </c:pt>
                      <c:pt idx="4481">
                        <c:v>-18.634</c:v>
                      </c:pt>
                      <c:pt idx="4482">
                        <c:v>-18.696999999999999</c:v>
                      </c:pt>
                      <c:pt idx="4483">
                        <c:v>-18.835000000000001</c:v>
                      </c:pt>
                      <c:pt idx="4484">
                        <c:v>-18.751000000000001</c:v>
                      </c:pt>
                      <c:pt idx="4485">
                        <c:v>-18.798999999999999</c:v>
                      </c:pt>
                      <c:pt idx="4486">
                        <c:v>-18.798999999999999</c:v>
                      </c:pt>
                      <c:pt idx="4487">
                        <c:v>-18.777999999999999</c:v>
                      </c:pt>
                      <c:pt idx="4488">
                        <c:v>-18.777999999999999</c:v>
                      </c:pt>
                      <c:pt idx="4489">
                        <c:v>-18.736000000000001</c:v>
                      </c:pt>
                      <c:pt idx="4490">
                        <c:v>-18.702999999999999</c:v>
                      </c:pt>
                      <c:pt idx="4491">
                        <c:v>-18.861999999999998</c:v>
                      </c:pt>
                      <c:pt idx="4492">
                        <c:v>-18.754000000000001</c:v>
                      </c:pt>
                      <c:pt idx="4493">
                        <c:v>-18.864999999999998</c:v>
                      </c:pt>
                      <c:pt idx="4494">
                        <c:v>-18.882999999999999</c:v>
                      </c:pt>
                      <c:pt idx="4495">
                        <c:v>-18.928000000000001</c:v>
                      </c:pt>
                      <c:pt idx="4496">
                        <c:v>-19.048999999999999</c:v>
                      </c:pt>
                      <c:pt idx="4497">
                        <c:v>-19.094000000000001</c:v>
                      </c:pt>
                      <c:pt idx="4498">
                        <c:v>-19.042999999999999</c:v>
                      </c:pt>
                      <c:pt idx="4499">
                        <c:v>-19.015000000000001</c:v>
                      </c:pt>
                      <c:pt idx="4500">
                        <c:v>-19.064</c:v>
                      </c:pt>
                      <c:pt idx="4501">
                        <c:v>-19.039000000000001</c:v>
                      </c:pt>
                      <c:pt idx="4502">
                        <c:v>-19.067</c:v>
                      </c:pt>
                      <c:pt idx="4503">
                        <c:v>-19.190000000000001</c:v>
                      </c:pt>
                      <c:pt idx="4504">
                        <c:v>-19.253</c:v>
                      </c:pt>
                      <c:pt idx="4505">
                        <c:v>-19.262</c:v>
                      </c:pt>
                      <c:pt idx="4506">
                        <c:v>-19.132000000000001</c:v>
                      </c:pt>
                      <c:pt idx="4507">
                        <c:v>-19.253</c:v>
                      </c:pt>
                      <c:pt idx="4508">
                        <c:v>-19.175000000000001</c:v>
                      </c:pt>
                      <c:pt idx="4509">
                        <c:v>-19.216999999999999</c:v>
                      </c:pt>
                      <c:pt idx="4510">
                        <c:v>-19.175999999999998</c:v>
                      </c:pt>
                      <c:pt idx="4511">
                        <c:v>-19.084</c:v>
                      </c:pt>
                      <c:pt idx="4512">
                        <c:v>-19.186</c:v>
                      </c:pt>
                      <c:pt idx="4513">
                        <c:v>-19.369</c:v>
                      </c:pt>
                      <c:pt idx="4514">
                        <c:v>-19.294</c:v>
                      </c:pt>
                      <c:pt idx="4515">
                        <c:v>-19.379000000000001</c:v>
                      </c:pt>
                      <c:pt idx="4516">
                        <c:v>-19.273</c:v>
                      </c:pt>
                      <c:pt idx="4517">
                        <c:v>-19.218</c:v>
                      </c:pt>
                      <c:pt idx="4518">
                        <c:v>-19.315999999999999</c:v>
                      </c:pt>
                      <c:pt idx="4519">
                        <c:v>-19.436</c:v>
                      </c:pt>
                      <c:pt idx="4520">
                        <c:v>-19.265000000000001</c:v>
                      </c:pt>
                      <c:pt idx="4521">
                        <c:v>-19.46</c:v>
                      </c:pt>
                      <c:pt idx="4522">
                        <c:v>-19.379000000000001</c:v>
                      </c:pt>
                      <c:pt idx="4523">
                        <c:v>-19.324999999999999</c:v>
                      </c:pt>
                      <c:pt idx="4524">
                        <c:v>-19.449000000000002</c:v>
                      </c:pt>
                      <c:pt idx="4525">
                        <c:v>-19.507999999999999</c:v>
                      </c:pt>
                      <c:pt idx="4526">
                        <c:v>-19.486999999999998</c:v>
                      </c:pt>
                      <c:pt idx="4527">
                        <c:v>-19.469000000000001</c:v>
                      </c:pt>
                      <c:pt idx="4528">
                        <c:v>-19.445</c:v>
                      </c:pt>
                      <c:pt idx="4529">
                        <c:v>-19.478000000000002</c:v>
                      </c:pt>
                      <c:pt idx="4530">
                        <c:v>-19.504999999999999</c:v>
                      </c:pt>
                      <c:pt idx="4531">
                        <c:v>-19.503</c:v>
                      </c:pt>
                      <c:pt idx="4532">
                        <c:v>-19.454000000000001</c:v>
                      </c:pt>
                      <c:pt idx="4533">
                        <c:v>-19.538</c:v>
                      </c:pt>
                      <c:pt idx="4534">
                        <c:v>-19.635000000000002</c:v>
                      </c:pt>
                      <c:pt idx="4535">
                        <c:v>-19.602</c:v>
                      </c:pt>
                      <c:pt idx="4536">
                        <c:v>-19.622</c:v>
                      </c:pt>
                      <c:pt idx="4537">
                        <c:v>-19.548999999999999</c:v>
                      </c:pt>
                      <c:pt idx="4538">
                        <c:v>-19.585999999999999</c:v>
                      </c:pt>
                      <c:pt idx="4539">
                        <c:v>-19.677</c:v>
                      </c:pt>
                      <c:pt idx="4540">
                        <c:v>-19.655999999999999</c:v>
                      </c:pt>
                      <c:pt idx="4541">
                        <c:v>-19.643999999999998</c:v>
                      </c:pt>
                      <c:pt idx="4542">
                        <c:v>-19.619</c:v>
                      </c:pt>
                      <c:pt idx="4543">
                        <c:v>-19.702999999999999</c:v>
                      </c:pt>
                      <c:pt idx="4544">
                        <c:v>-19.760000000000002</c:v>
                      </c:pt>
                      <c:pt idx="4545">
                        <c:v>-19.867000000000001</c:v>
                      </c:pt>
                      <c:pt idx="4546">
                        <c:v>-19.689</c:v>
                      </c:pt>
                      <c:pt idx="4547">
                        <c:v>-19.702999999999999</c:v>
                      </c:pt>
                      <c:pt idx="4548">
                        <c:v>-19.696999999999999</c:v>
                      </c:pt>
                      <c:pt idx="4549">
                        <c:v>-19.706</c:v>
                      </c:pt>
                      <c:pt idx="4550">
                        <c:v>-19.808</c:v>
                      </c:pt>
                      <c:pt idx="4551">
                        <c:v>-19.832000000000001</c:v>
                      </c:pt>
                      <c:pt idx="4552">
                        <c:v>-19.882999999999999</c:v>
                      </c:pt>
                      <c:pt idx="4553">
                        <c:v>-19.901</c:v>
                      </c:pt>
                      <c:pt idx="4554">
                        <c:v>-19.876999999999999</c:v>
                      </c:pt>
                      <c:pt idx="4555">
                        <c:v>-19.937000000000001</c:v>
                      </c:pt>
                      <c:pt idx="4556">
                        <c:v>-19.895</c:v>
                      </c:pt>
                      <c:pt idx="4557">
                        <c:v>-19.873999999999999</c:v>
                      </c:pt>
                      <c:pt idx="4558">
                        <c:v>-19.867999999999999</c:v>
                      </c:pt>
                      <c:pt idx="4559">
                        <c:v>-19.882999999999999</c:v>
                      </c:pt>
                      <c:pt idx="4560">
                        <c:v>-19.844000000000001</c:v>
                      </c:pt>
                      <c:pt idx="4561">
                        <c:v>-19.960999999999999</c:v>
                      </c:pt>
                      <c:pt idx="4562">
                        <c:v>-19.850000000000001</c:v>
                      </c:pt>
                      <c:pt idx="4563">
                        <c:v>-19.88</c:v>
                      </c:pt>
                      <c:pt idx="4564">
                        <c:v>-19.901</c:v>
                      </c:pt>
                      <c:pt idx="4565">
                        <c:v>-19.850000000000001</c:v>
                      </c:pt>
                      <c:pt idx="4566">
                        <c:v>-19.88</c:v>
                      </c:pt>
                      <c:pt idx="4567">
                        <c:v>-19.922000000000001</c:v>
                      </c:pt>
                      <c:pt idx="4568">
                        <c:v>-20.015999999999998</c:v>
                      </c:pt>
                      <c:pt idx="4569">
                        <c:v>-19.986000000000001</c:v>
                      </c:pt>
                      <c:pt idx="4570">
                        <c:v>-20.015999999999998</c:v>
                      </c:pt>
                      <c:pt idx="4571">
                        <c:v>-19.928000000000001</c:v>
                      </c:pt>
                      <c:pt idx="4572">
                        <c:v>-19.916</c:v>
                      </c:pt>
                      <c:pt idx="4573">
                        <c:v>-20.088000000000001</c:v>
                      </c:pt>
                      <c:pt idx="4574">
                        <c:v>-20.082000000000001</c:v>
                      </c:pt>
                      <c:pt idx="4575">
                        <c:v>-20.16</c:v>
                      </c:pt>
                      <c:pt idx="4576">
                        <c:v>-20.073</c:v>
                      </c:pt>
                      <c:pt idx="4577">
                        <c:v>-20.048999999999999</c:v>
                      </c:pt>
                      <c:pt idx="4578">
                        <c:v>-20.076000000000001</c:v>
                      </c:pt>
                      <c:pt idx="4579">
                        <c:v>-20.073</c:v>
                      </c:pt>
                      <c:pt idx="4580">
                        <c:v>-20.015999999999998</c:v>
                      </c:pt>
                      <c:pt idx="4581">
                        <c:v>-20.117999999999999</c:v>
                      </c:pt>
                      <c:pt idx="4582">
                        <c:v>-20.004000000000001</c:v>
                      </c:pt>
                      <c:pt idx="4583">
                        <c:v>-20.061</c:v>
                      </c:pt>
                      <c:pt idx="4584">
                        <c:v>-20.123999999999999</c:v>
                      </c:pt>
                      <c:pt idx="4585">
                        <c:v>-20.141999999999999</c:v>
                      </c:pt>
                      <c:pt idx="4586">
                        <c:v>-20.123999999999999</c:v>
                      </c:pt>
                      <c:pt idx="4587">
                        <c:v>-20.145</c:v>
                      </c:pt>
                      <c:pt idx="4588">
                        <c:v>-20.169</c:v>
                      </c:pt>
                      <c:pt idx="4589">
                        <c:v>-20.190000000000001</c:v>
                      </c:pt>
                      <c:pt idx="4590">
                        <c:v>-20.163</c:v>
                      </c:pt>
                      <c:pt idx="4591">
                        <c:v>-20.241</c:v>
                      </c:pt>
                      <c:pt idx="4592">
                        <c:v>-20.184000000000001</c:v>
                      </c:pt>
                      <c:pt idx="4593">
                        <c:v>-20.114999999999998</c:v>
                      </c:pt>
                      <c:pt idx="4594">
                        <c:v>-20.076000000000001</c:v>
                      </c:pt>
                      <c:pt idx="4595">
                        <c:v>-20.151</c:v>
                      </c:pt>
                      <c:pt idx="4596">
                        <c:v>-20.163</c:v>
                      </c:pt>
                      <c:pt idx="4597">
                        <c:v>-20.07</c:v>
                      </c:pt>
                      <c:pt idx="4598">
                        <c:v>-20.187000000000001</c:v>
                      </c:pt>
                      <c:pt idx="4599">
                        <c:v>-19.771999999999998</c:v>
                      </c:pt>
                      <c:pt idx="4600">
                        <c:v>-18.547000000000001</c:v>
                      </c:pt>
                      <c:pt idx="4601">
                        <c:v>-17.709</c:v>
                      </c:pt>
                      <c:pt idx="4602">
                        <c:v>-17.126999999999999</c:v>
                      </c:pt>
                      <c:pt idx="4603">
                        <c:v>-16.463000000000001</c:v>
                      </c:pt>
                      <c:pt idx="4604">
                        <c:v>-16.073</c:v>
                      </c:pt>
                      <c:pt idx="4605">
                        <c:v>-15.725</c:v>
                      </c:pt>
                      <c:pt idx="4606">
                        <c:v>-15.531000000000001</c:v>
                      </c:pt>
                      <c:pt idx="4607">
                        <c:v>-15.345000000000001</c:v>
                      </c:pt>
                      <c:pt idx="4608">
                        <c:v>-15.244999999999999</c:v>
                      </c:pt>
                      <c:pt idx="4609">
                        <c:v>-15.003</c:v>
                      </c:pt>
                      <c:pt idx="4610">
                        <c:v>-14.933</c:v>
                      </c:pt>
                      <c:pt idx="4611">
                        <c:v>-14.788</c:v>
                      </c:pt>
                      <c:pt idx="4612">
                        <c:v>-14.659000000000001</c:v>
                      </c:pt>
                      <c:pt idx="4613">
                        <c:v>-14.555</c:v>
                      </c:pt>
                      <c:pt idx="4614">
                        <c:v>-14.375</c:v>
                      </c:pt>
                      <c:pt idx="4615">
                        <c:v>-14.234</c:v>
                      </c:pt>
                      <c:pt idx="4616">
                        <c:v>-14.119</c:v>
                      </c:pt>
                      <c:pt idx="4617">
                        <c:v>-14.022</c:v>
                      </c:pt>
                      <c:pt idx="4618">
                        <c:v>-13.888999999999999</c:v>
                      </c:pt>
                      <c:pt idx="4619">
                        <c:v>-13.771000000000001</c:v>
                      </c:pt>
                      <c:pt idx="4620">
                        <c:v>-13.678000000000001</c:v>
                      </c:pt>
                      <c:pt idx="4621">
                        <c:v>-13.593999999999999</c:v>
                      </c:pt>
                      <c:pt idx="4622">
                        <c:v>-13.526999999999999</c:v>
                      </c:pt>
                      <c:pt idx="4623">
                        <c:v>-13.423999999999999</c:v>
                      </c:pt>
                      <c:pt idx="4624">
                        <c:v>-13.33</c:v>
                      </c:pt>
                      <c:pt idx="4625">
                        <c:v>-13.212</c:v>
                      </c:pt>
                      <c:pt idx="4626">
                        <c:v>-13.125</c:v>
                      </c:pt>
                      <c:pt idx="4627">
                        <c:v>-13.06</c:v>
                      </c:pt>
                      <c:pt idx="4628">
                        <c:v>-12.932</c:v>
                      </c:pt>
                      <c:pt idx="4629">
                        <c:v>-13.564</c:v>
                      </c:pt>
                      <c:pt idx="4630">
                        <c:v>-15.535</c:v>
                      </c:pt>
                      <c:pt idx="4631">
                        <c:v>-16.456</c:v>
                      </c:pt>
                      <c:pt idx="4632">
                        <c:v>-16.844000000000001</c:v>
                      </c:pt>
                      <c:pt idx="4633">
                        <c:v>-17.248000000000001</c:v>
                      </c:pt>
                      <c:pt idx="4634">
                        <c:v>-17.395</c:v>
                      </c:pt>
                      <c:pt idx="4635">
                        <c:v>-17.625</c:v>
                      </c:pt>
                      <c:pt idx="4636">
                        <c:v>-17.646000000000001</c:v>
                      </c:pt>
                      <c:pt idx="4637">
                        <c:v>-17.721</c:v>
                      </c:pt>
                      <c:pt idx="4638">
                        <c:v>-17.795999999999999</c:v>
                      </c:pt>
                      <c:pt idx="4639">
                        <c:v>-17.957999999999998</c:v>
                      </c:pt>
                      <c:pt idx="4640">
                        <c:v>-17.952000000000002</c:v>
                      </c:pt>
                      <c:pt idx="4641">
                        <c:v>-18.141999999999999</c:v>
                      </c:pt>
                      <c:pt idx="4642">
                        <c:v>-18.265000000000001</c:v>
                      </c:pt>
                      <c:pt idx="4643">
                        <c:v>-18.352</c:v>
                      </c:pt>
                      <c:pt idx="4644">
                        <c:v>-18.358000000000001</c:v>
                      </c:pt>
                      <c:pt idx="4645">
                        <c:v>-18.405999999999999</c:v>
                      </c:pt>
                      <c:pt idx="4646">
                        <c:v>-18.510999999999999</c:v>
                      </c:pt>
                      <c:pt idx="4647">
                        <c:v>-18.649000000000001</c:v>
                      </c:pt>
                      <c:pt idx="4648">
                        <c:v>-18.786999999999999</c:v>
                      </c:pt>
                      <c:pt idx="4649">
                        <c:v>-18.856000000000002</c:v>
                      </c:pt>
                      <c:pt idx="4650">
                        <c:v>-18.736999999999998</c:v>
                      </c:pt>
                      <c:pt idx="4651">
                        <c:v>-18.853999999999999</c:v>
                      </c:pt>
                      <c:pt idx="4652">
                        <c:v>-19.007000000000001</c:v>
                      </c:pt>
                      <c:pt idx="4653">
                        <c:v>-18.940999999999999</c:v>
                      </c:pt>
                      <c:pt idx="4654">
                        <c:v>-18.899999999999999</c:v>
                      </c:pt>
                      <c:pt idx="4655">
                        <c:v>-19.018000000000001</c:v>
                      </c:pt>
                      <c:pt idx="4656">
                        <c:v>-19.236999999999998</c:v>
                      </c:pt>
                      <c:pt idx="4657">
                        <c:v>-19.009</c:v>
                      </c:pt>
                      <c:pt idx="4658">
                        <c:v>-19.189</c:v>
                      </c:pt>
                      <c:pt idx="4659">
                        <c:v>-19.286000000000001</c:v>
                      </c:pt>
                      <c:pt idx="4660">
                        <c:v>-19.207000000000001</c:v>
                      </c:pt>
                      <c:pt idx="4661">
                        <c:v>-19.309999999999999</c:v>
                      </c:pt>
                      <c:pt idx="4662">
                        <c:v>-19.321999999999999</c:v>
                      </c:pt>
                      <c:pt idx="4663">
                        <c:v>-19.321999999999999</c:v>
                      </c:pt>
                      <c:pt idx="4664">
                        <c:v>-19.390999999999998</c:v>
                      </c:pt>
                      <c:pt idx="4665">
                        <c:v>-19.399999999999999</c:v>
                      </c:pt>
                      <c:pt idx="4666">
                        <c:v>-19.315999999999999</c:v>
                      </c:pt>
                      <c:pt idx="4667">
                        <c:v>-19.486999999999998</c:v>
                      </c:pt>
                      <c:pt idx="4668">
                        <c:v>-19.46</c:v>
                      </c:pt>
                      <c:pt idx="4669">
                        <c:v>-19.55</c:v>
                      </c:pt>
                      <c:pt idx="4670">
                        <c:v>-19.457999999999998</c:v>
                      </c:pt>
                      <c:pt idx="4671">
                        <c:v>-19.673999999999999</c:v>
                      </c:pt>
                      <c:pt idx="4672">
                        <c:v>-19.571999999999999</c:v>
                      </c:pt>
                      <c:pt idx="4673">
                        <c:v>-19.722999999999999</c:v>
                      </c:pt>
                      <c:pt idx="4674">
                        <c:v>-19.672999999999998</c:v>
                      </c:pt>
                      <c:pt idx="4675">
                        <c:v>-19.693999999999999</c:v>
                      </c:pt>
                      <c:pt idx="4676">
                        <c:v>-19.736000000000001</c:v>
                      </c:pt>
                      <c:pt idx="4677">
                        <c:v>-19.718</c:v>
                      </c:pt>
                      <c:pt idx="4678">
                        <c:v>-19.919</c:v>
                      </c:pt>
                      <c:pt idx="4679">
                        <c:v>-19.733000000000001</c:v>
                      </c:pt>
                      <c:pt idx="4680">
                        <c:v>-19.757000000000001</c:v>
                      </c:pt>
                      <c:pt idx="4681">
                        <c:v>-19.901</c:v>
                      </c:pt>
                      <c:pt idx="4682">
                        <c:v>-19.736999999999998</c:v>
                      </c:pt>
                      <c:pt idx="4683">
                        <c:v>-19.803999999999998</c:v>
                      </c:pt>
                      <c:pt idx="4684">
                        <c:v>-19.927</c:v>
                      </c:pt>
                      <c:pt idx="4685">
                        <c:v>-19.969000000000001</c:v>
                      </c:pt>
                      <c:pt idx="4686">
                        <c:v>-19.867999999999999</c:v>
                      </c:pt>
                      <c:pt idx="4687">
                        <c:v>-20.077999999999999</c:v>
                      </c:pt>
                      <c:pt idx="4688">
                        <c:v>-19.966999999999999</c:v>
                      </c:pt>
                      <c:pt idx="4689">
                        <c:v>-20.132000000000001</c:v>
                      </c:pt>
                      <c:pt idx="4690">
                        <c:v>-20.053999999999998</c:v>
                      </c:pt>
                      <c:pt idx="4691">
                        <c:v>-20.114000000000001</c:v>
                      </c:pt>
                      <c:pt idx="4692">
                        <c:v>-20.018000000000001</c:v>
                      </c:pt>
                      <c:pt idx="4693">
                        <c:v>-19.928000000000001</c:v>
                      </c:pt>
                      <c:pt idx="4694">
                        <c:v>-20.102</c:v>
                      </c:pt>
                      <c:pt idx="4695">
                        <c:v>-20.114000000000001</c:v>
                      </c:pt>
                      <c:pt idx="4696">
                        <c:v>-20.039000000000001</c:v>
                      </c:pt>
                      <c:pt idx="4697">
                        <c:v>-20.149999999999999</c:v>
                      </c:pt>
                      <c:pt idx="4698">
                        <c:v>-20.138000000000002</c:v>
                      </c:pt>
                      <c:pt idx="4699">
                        <c:v>-20.123000000000001</c:v>
                      </c:pt>
                      <c:pt idx="4700">
                        <c:v>-20.257999999999999</c:v>
                      </c:pt>
                      <c:pt idx="4701">
                        <c:v>-20.356999999999999</c:v>
                      </c:pt>
                      <c:pt idx="4702">
                        <c:v>-20.219000000000001</c:v>
                      </c:pt>
                      <c:pt idx="4703">
                        <c:v>-20.332999999999998</c:v>
                      </c:pt>
                      <c:pt idx="4704">
                        <c:v>-20.381</c:v>
                      </c:pt>
                      <c:pt idx="4705">
                        <c:v>-20.181999999999999</c:v>
                      </c:pt>
                      <c:pt idx="4706">
                        <c:v>-20.242000000000001</c:v>
                      </c:pt>
                      <c:pt idx="4707">
                        <c:v>-20.22</c:v>
                      </c:pt>
                      <c:pt idx="4708">
                        <c:v>-20.349</c:v>
                      </c:pt>
                      <c:pt idx="4709">
                        <c:v>-20.242999999999999</c:v>
                      </c:pt>
                      <c:pt idx="4710">
                        <c:v>-20.46</c:v>
                      </c:pt>
                      <c:pt idx="4711">
                        <c:v>-20.423999999999999</c:v>
                      </c:pt>
                      <c:pt idx="4712">
                        <c:v>-20.355</c:v>
                      </c:pt>
                      <c:pt idx="4713">
                        <c:v>-19.219000000000001</c:v>
                      </c:pt>
                      <c:pt idx="4714">
                        <c:v>-18.379000000000001</c:v>
                      </c:pt>
                      <c:pt idx="4715">
                        <c:v>-17.504999999999999</c:v>
                      </c:pt>
                      <c:pt idx="4716">
                        <c:v>-17.042999999999999</c:v>
                      </c:pt>
                      <c:pt idx="4717">
                        <c:v>-16.43</c:v>
                      </c:pt>
                      <c:pt idx="4718">
                        <c:v>-16.155000000000001</c:v>
                      </c:pt>
                      <c:pt idx="4719">
                        <c:v>-15.872</c:v>
                      </c:pt>
                      <c:pt idx="4720">
                        <c:v>-15.619</c:v>
                      </c:pt>
                      <c:pt idx="4721">
                        <c:v>-15.451000000000001</c:v>
                      </c:pt>
                      <c:pt idx="4722">
                        <c:v>-15.308999999999999</c:v>
                      </c:pt>
                      <c:pt idx="4723">
                        <c:v>-15.103</c:v>
                      </c:pt>
                      <c:pt idx="4724">
                        <c:v>-14.981999999999999</c:v>
                      </c:pt>
                      <c:pt idx="4725">
                        <c:v>-14.82</c:v>
                      </c:pt>
                      <c:pt idx="4726">
                        <c:v>-14.766999999999999</c:v>
                      </c:pt>
                      <c:pt idx="4727">
                        <c:v>-14.635</c:v>
                      </c:pt>
                      <c:pt idx="4728">
                        <c:v>-14.433999999999999</c:v>
                      </c:pt>
                      <c:pt idx="4729">
                        <c:v>-14.324999999999999</c:v>
                      </c:pt>
                      <c:pt idx="4730">
                        <c:v>-14.212999999999999</c:v>
                      </c:pt>
                      <c:pt idx="4731">
                        <c:v>-14.172000000000001</c:v>
                      </c:pt>
                      <c:pt idx="4732">
                        <c:v>-14.101000000000001</c:v>
                      </c:pt>
                      <c:pt idx="4733">
                        <c:v>-13.989000000000001</c:v>
                      </c:pt>
                      <c:pt idx="4734">
                        <c:v>-13.865</c:v>
                      </c:pt>
                      <c:pt idx="4735">
                        <c:v>-13.842000000000001</c:v>
                      </c:pt>
                      <c:pt idx="4736">
                        <c:v>-13.742000000000001</c:v>
                      </c:pt>
                      <c:pt idx="4737">
                        <c:v>-13.568</c:v>
                      </c:pt>
                      <c:pt idx="4738">
                        <c:v>-13.538</c:v>
                      </c:pt>
                      <c:pt idx="4739">
                        <c:v>-13.372999999999999</c:v>
                      </c:pt>
                      <c:pt idx="4740">
                        <c:v>-13.335000000000001</c:v>
                      </c:pt>
                      <c:pt idx="4741">
                        <c:v>-13.18</c:v>
                      </c:pt>
                      <c:pt idx="4742">
                        <c:v>-13.161</c:v>
                      </c:pt>
                      <c:pt idx="4743">
                        <c:v>-13.082000000000001</c:v>
                      </c:pt>
                      <c:pt idx="4744">
                        <c:v>-12.981999999999999</c:v>
                      </c:pt>
                      <c:pt idx="4745">
                        <c:v>-14.464</c:v>
                      </c:pt>
                      <c:pt idx="4746">
                        <c:v>-16.140999999999998</c:v>
                      </c:pt>
                      <c:pt idx="4747">
                        <c:v>-16.861000000000001</c:v>
                      </c:pt>
                      <c:pt idx="4748">
                        <c:v>-17.259</c:v>
                      </c:pt>
                      <c:pt idx="4749">
                        <c:v>-17.344000000000001</c:v>
                      </c:pt>
                      <c:pt idx="4750">
                        <c:v>-17.459</c:v>
                      </c:pt>
                      <c:pt idx="4751">
                        <c:v>-17.725999999999999</c:v>
                      </c:pt>
                      <c:pt idx="4752">
                        <c:v>-17.823</c:v>
                      </c:pt>
                      <c:pt idx="4753">
                        <c:v>-17.922000000000001</c:v>
                      </c:pt>
                      <c:pt idx="4754">
                        <c:v>-18.138000000000002</c:v>
                      </c:pt>
                      <c:pt idx="4755">
                        <c:v>-18.167999999999999</c:v>
                      </c:pt>
                      <c:pt idx="4756">
                        <c:v>-18.344999999999999</c:v>
                      </c:pt>
                      <c:pt idx="4757">
                        <c:v>-18.402000000000001</c:v>
                      </c:pt>
                      <c:pt idx="4758">
                        <c:v>-18.521999999999998</c:v>
                      </c:pt>
                      <c:pt idx="4759">
                        <c:v>-18.597000000000001</c:v>
                      </c:pt>
                      <c:pt idx="4760">
                        <c:v>-18.585000000000001</c:v>
                      </c:pt>
                      <c:pt idx="4761">
                        <c:v>-18.641999999999999</c:v>
                      </c:pt>
                      <c:pt idx="4762">
                        <c:v>-18.684000000000001</c:v>
                      </c:pt>
                      <c:pt idx="4763">
                        <c:v>-18.859000000000002</c:v>
                      </c:pt>
                      <c:pt idx="4764">
                        <c:v>-18.934000000000001</c:v>
                      </c:pt>
                      <c:pt idx="4765">
                        <c:v>-18.949000000000002</c:v>
                      </c:pt>
                      <c:pt idx="4766">
                        <c:v>-19.036000000000001</c:v>
                      </c:pt>
                      <c:pt idx="4767">
                        <c:v>-19.183</c:v>
                      </c:pt>
                      <c:pt idx="4768">
                        <c:v>-19.210999999999999</c:v>
                      </c:pt>
                      <c:pt idx="4769">
                        <c:v>-19.282</c:v>
                      </c:pt>
                      <c:pt idx="4770">
                        <c:v>-19.315000000000001</c:v>
                      </c:pt>
                      <c:pt idx="4771">
                        <c:v>-19.332000000000001</c:v>
                      </c:pt>
                      <c:pt idx="4772">
                        <c:v>-19.545000000000002</c:v>
                      </c:pt>
                      <c:pt idx="4773">
                        <c:v>-19.667000000000002</c:v>
                      </c:pt>
                      <c:pt idx="4774">
                        <c:v>-19.561</c:v>
                      </c:pt>
                      <c:pt idx="4775">
                        <c:v>-19.579000000000001</c:v>
                      </c:pt>
                      <c:pt idx="4776">
                        <c:v>-19.611999999999998</c:v>
                      </c:pt>
                      <c:pt idx="4777">
                        <c:v>-19.600000000000001</c:v>
                      </c:pt>
                      <c:pt idx="4778">
                        <c:v>-19.684000000000001</c:v>
                      </c:pt>
                      <c:pt idx="4779">
                        <c:v>-19.771000000000001</c:v>
                      </c:pt>
                      <c:pt idx="4780">
                        <c:v>-19.873999999999999</c:v>
                      </c:pt>
                      <c:pt idx="4781">
                        <c:v>-19.800999999999998</c:v>
                      </c:pt>
                      <c:pt idx="4782">
                        <c:v>-19.821999999999999</c:v>
                      </c:pt>
                      <c:pt idx="4783">
                        <c:v>-19.844000000000001</c:v>
                      </c:pt>
                      <c:pt idx="4784">
                        <c:v>-19.922000000000001</c:v>
                      </c:pt>
                      <c:pt idx="4785">
                        <c:v>-19.873999999999999</c:v>
                      </c:pt>
                      <c:pt idx="4786">
                        <c:v>-19.960999999999999</c:v>
                      </c:pt>
                      <c:pt idx="4787">
                        <c:v>-20.009</c:v>
                      </c:pt>
                      <c:pt idx="4788">
                        <c:v>-20.056999999999999</c:v>
                      </c:pt>
                      <c:pt idx="4789">
                        <c:v>-20.006</c:v>
                      </c:pt>
                      <c:pt idx="4790">
                        <c:v>-20.170999999999999</c:v>
                      </c:pt>
                      <c:pt idx="4791">
                        <c:v>-20.108000000000001</c:v>
                      </c:pt>
                      <c:pt idx="4792">
                        <c:v>-19.997</c:v>
                      </c:pt>
                      <c:pt idx="4793">
                        <c:v>-20.155999999999999</c:v>
                      </c:pt>
                      <c:pt idx="4794">
                        <c:v>-20.175999999999998</c:v>
                      </c:pt>
                      <c:pt idx="4795">
                        <c:v>-20.158000000000001</c:v>
                      </c:pt>
                      <c:pt idx="4796">
                        <c:v>-20.164000000000001</c:v>
                      </c:pt>
                      <c:pt idx="4797">
                        <c:v>-20.044</c:v>
                      </c:pt>
                      <c:pt idx="4798">
                        <c:v>-20.132999999999999</c:v>
                      </c:pt>
                      <c:pt idx="4799">
                        <c:v>-20.282</c:v>
                      </c:pt>
                      <c:pt idx="4800">
                        <c:v>-20.204000000000001</c:v>
                      </c:pt>
                      <c:pt idx="4801">
                        <c:v>-20.332999999999998</c:v>
                      </c:pt>
                      <c:pt idx="4802">
                        <c:v>-20.338999999999999</c:v>
                      </c:pt>
                      <c:pt idx="4803">
                        <c:v>-20.36</c:v>
                      </c:pt>
                      <c:pt idx="4804">
                        <c:v>-20.434999999999999</c:v>
                      </c:pt>
                      <c:pt idx="4805">
                        <c:v>-20.446999999999999</c:v>
                      </c:pt>
                      <c:pt idx="4806">
                        <c:v>-20.422999999999998</c:v>
                      </c:pt>
                      <c:pt idx="4807">
                        <c:v>-20.402000000000001</c:v>
                      </c:pt>
                      <c:pt idx="4808">
                        <c:v>-20.39</c:v>
                      </c:pt>
                      <c:pt idx="4809">
                        <c:v>-20.414000000000001</c:v>
                      </c:pt>
                      <c:pt idx="4810">
                        <c:v>-20.324000000000002</c:v>
                      </c:pt>
                      <c:pt idx="4811">
                        <c:v>-20.524999999999999</c:v>
                      </c:pt>
                      <c:pt idx="4812">
                        <c:v>-19.327000000000002</c:v>
                      </c:pt>
                      <c:pt idx="4813">
                        <c:v>-18.477</c:v>
                      </c:pt>
                      <c:pt idx="4814">
                        <c:v>-17.678000000000001</c:v>
                      </c:pt>
                      <c:pt idx="4815">
                        <c:v>-16.927</c:v>
                      </c:pt>
                      <c:pt idx="4816">
                        <c:v>-16.54</c:v>
                      </c:pt>
                      <c:pt idx="4817">
                        <c:v>-16.163</c:v>
                      </c:pt>
                      <c:pt idx="4818">
                        <c:v>-15.858000000000001</c:v>
                      </c:pt>
                      <c:pt idx="4819">
                        <c:v>-15.689</c:v>
                      </c:pt>
                      <c:pt idx="4820">
                        <c:v>-15.5</c:v>
                      </c:pt>
                      <c:pt idx="4821">
                        <c:v>-15.375</c:v>
                      </c:pt>
                      <c:pt idx="4822">
                        <c:v>-15.228</c:v>
                      </c:pt>
                      <c:pt idx="4823">
                        <c:v>-15.102</c:v>
                      </c:pt>
                      <c:pt idx="4824">
                        <c:v>-14.987</c:v>
                      </c:pt>
                      <c:pt idx="4825">
                        <c:v>-14.85</c:v>
                      </c:pt>
                      <c:pt idx="4826">
                        <c:v>-14.722</c:v>
                      </c:pt>
                      <c:pt idx="4827">
                        <c:v>-14.617000000000001</c:v>
                      </c:pt>
                      <c:pt idx="4828">
                        <c:v>-14.509</c:v>
                      </c:pt>
                      <c:pt idx="4829">
                        <c:v>-14.430999999999999</c:v>
                      </c:pt>
                      <c:pt idx="4830">
                        <c:v>-14.289</c:v>
                      </c:pt>
                      <c:pt idx="4831">
                        <c:v>-14.173999999999999</c:v>
                      </c:pt>
                      <c:pt idx="4832">
                        <c:v>-14.065</c:v>
                      </c:pt>
                      <c:pt idx="4833">
                        <c:v>-14.042</c:v>
                      </c:pt>
                      <c:pt idx="4834">
                        <c:v>-13.885999999999999</c:v>
                      </c:pt>
                      <c:pt idx="4835">
                        <c:v>-13.8</c:v>
                      </c:pt>
                      <c:pt idx="4836">
                        <c:v>-13.771000000000001</c:v>
                      </c:pt>
                      <c:pt idx="4837">
                        <c:v>-13.691000000000001</c:v>
                      </c:pt>
                      <c:pt idx="4838">
                        <c:v>-13.6</c:v>
                      </c:pt>
                      <c:pt idx="4839">
                        <c:v>-13.476000000000001</c:v>
                      </c:pt>
                      <c:pt idx="4840">
                        <c:v>-13.401999999999999</c:v>
                      </c:pt>
                      <c:pt idx="4841">
                        <c:v>-13.282</c:v>
                      </c:pt>
                      <c:pt idx="4842">
                        <c:v>-13.193</c:v>
                      </c:pt>
                      <c:pt idx="4843">
                        <c:v>-13.131</c:v>
                      </c:pt>
                      <c:pt idx="4844">
                        <c:v>-13.087</c:v>
                      </c:pt>
                      <c:pt idx="4845">
                        <c:v>-12.954000000000001</c:v>
                      </c:pt>
                      <c:pt idx="4846">
                        <c:v>-15.114000000000001</c:v>
                      </c:pt>
                      <c:pt idx="4847">
                        <c:v>-16.355</c:v>
                      </c:pt>
                      <c:pt idx="4848">
                        <c:v>-16.927</c:v>
                      </c:pt>
                      <c:pt idx="4849">
                        <c:v>-17.513000000000002</c:v>
                      </c:pt>
                      <c:pt idx="4850">
                        <c:v>-17.600000000000001</c:v>
                      </c:pt>
                      <c:pt idx="4851">
                        <c:v>-17.712</c:v>
                      </c:pt>
                      <c:pt idx="4852">
                        <c:v>-17.777000000000001</c:v>
                      </c:pt>
                      <c:pt idx="4853">
                        <c:v>-17.98</c:v>
                      </c:pt>
                      <c:pt idx="4854">
                        <c:v>-18.202000000000002</c:v>
                      </c:pt>
                      <c:pt idx="4855">
                        <c:v>-18.215</c:v>
                      </c:pt>
                      <c:pt idx="4856">
                        <c:v>-18.446999999999999</c:v>
                      </c:pt>
                      <c:pt idx="4857">
                        <c:v>-18.468</c:v>
                      </c:pt>
                      <c:pt idx="4858">
                        <c:v>-18.558</c:v>
                      </c:pt>
                      <c:pt idx="4859">
                        <c:v>-18.657</c:v>
                      </c:pt>
                      <c:pt idx="4860">
                        <c:v>-18.855</c:v>
                      </c:pt>
                      <c:pt idx="4861">
                        <c:v>-18.867000000000001</c:v>
                      </c:pt>
                      <c:pt idx="4862">
                        <c:v>-18.914999999999999</c:v>
                      </c:pt>
                      <c:pt idx="4863">
                        <c:v>-19.113</c:v>
                      </c:pt>
                      <c:pt idx="4864">
                        <c:v>-19.068000000000001</c:v>
                      </c:pt>
                      <c:pt idx="4865">
                        <c:v>-19.202999999999999</c:v>
                      </c:pt>
                      <c:pt idx="4866">
                        <c:v>-19.369</c:v>
                      </c:pt>
                      <c:pt idx="4867">
                        <c:v>-19.184999999999999</c:v>
                      </c:pt>
                      <c:pt idx="4868">
                        <c:v>-19.146000000000001</c:v>
                      </c:pt>
                      <c:pt idx="4869">
                        <c:v>-19.181999999999999</c:v>
                      </c:pt>
                      <c:pt idx="4870">
                        <c:v>-19.495000000000001</c:v>
                      </c:pt>
                      <c:pt idx="4871">
                        <c:v>-19.513000000000002</c:v>
                      </c:pt>
                      <c:pt idx="4872">
                        <c:v>-19.510000000000002</c:v>
                      </c:pt>
                      <c:pt idx="4873">
                        <c:v>-19.588000000000001</c:v>
                      </c:pt>
                      <c:pt idx="4874">
                        <c:v>-19.609000000000002</c:v>
                      </c:pt>
                      <c:pt idx="4875">
                        <c:v>-19.588000000000001</c:v>
                      </c:pt>
                      <c:pt idx="4876">
                        <c:v>-19.693000000000001</c:v>
                      </c:pt>
                      <c:pt idx="4877">
                        <c:v>-19.709</c:v>
                      </c:pt>
                      <c:pt idx="4878">
                        <c:v>-19.858000000000001</c:v>
                      </c:pt>
                      <c:pt idx="4879">
                        <c:v>-19.896999999999998</c:v>
                      </c:pt>
                      <c:pt idx="4880">
                        <c:v>-19.920999999999999</c:v>
                      </c:pt>
                      <c:pt idx="4881">
                        <c:v>-20.032</c:v>
                      </c:pt>
                      <c:pt idx="4882">
                        <c:v>-19.942</c:v>
                      </c:pt>
                      <c:pt idx="4883">
                        <c:v>-20.02</c:v>
                      </c:pt>
                      <c:pt idx="4884">
                        <c:v>-20.222000000000001</c:v>
                      </c:pt>
                      <c:pt idx="4885">
                        <c:v>-20.065000000000001</c:v>
                      </c:pt>
                      <c:pt idx="4886">
                        <c:v>-20.103999999999999</c:v>
                      </c:pt>
                      <c:pt idx="4887">
                        <c:v>-20.283999999999999</c:v>
                      </c:pt>
                      <c:pt idx="4888">
                        <c:v>-20.23</c:v>
                      </c:pt>
                      <c:pt idx="4889">
                        <c:v>-20.221</c:v>
                      </c:pt>
                      <c:pt idx="4890">
                        <c:v>-20.221</c:v>
                      </c:pt>
                      <c:pt idx="4891">
                        <c:v>-20.224</c:v>
                      </c:pt>
                      <c:pt idx="4892">
                        <c:v>-20.425999999999998</c:v>
                      </c:pt>
                      <c:pt idx="4893">
                        <c:v>-20.364999999999998</c:v>
                      </c:pt>
                      <c:pt idx="4894">
                        <c:v>-20.370999999999999</c:v>
                      </c:pt>
                      <c:pt idx="4895">
                        <c:v>-20.323</c:v>
                      </c:pt>
                      <c:pt idx="4896">
                        <c:v>-20.39</c:v>
                      </c:pt>
                      <c:pt idx="4897">
                        <c:v>-20.486000000000001</c:v>
                      </c:pt>
                      <c:pt idx="4898">
                        <c:v>-20.417000000000002</c:v>
                      </c:pt>
                      <c:pt idx="4899">
                        <c:v>-20.446999999999999</c:v>
                      </c:pt>
                      <c:pt idx="4900">
                        <c:v>-20.588000000000001</c:v>
                      </c:pt>
                      <c:pt idx="4901">
                        <c:v>-20.702000000000002</c:v>
                      </c:pt>
                      <c:pt idx="4902">
                        <c:v>-20.648</c:v>
                      </c:pt>
                      <c:pt idx="4903">
                        <c:v>-20.582000000000001</c:v>
                      </c:pt>
                      <c:pt idx="4904">
                        <c:v>-19.271999999999998</c:v>
                      </c:pt>
                      <c:pt idx="4905">
                        <c:v>-18.565000000000001</c:v>
                      </c:pt>
                      <c:pt idx="4906">
                        <c:v>-17.672000000000001</c:v>
                      </c:pt>
                      <c:pt idx="4907">
                        <c:v>-17.045000000000002</c:v>
                      </c:pt>
                      <c:pt idx="4908">
                        <c:v>-16.588999999999999</c:v>
                      </c:pt>
                      <c:pt idx="4909">
                        <c:v>-16.266999999999999</c:v>
                      </c:pt>
                      <c:pt idx="4910">
                        <c:v>-15.974</c:v>
                      </c:pt>
                      <c:pt idx="4911">
                        <c:v>-15.762</c:v>
                      </c:pt>
                      <c:pt idx="4912">
                        <c:v>-15.635</c:v>
                      </c:pt>
                      <c:pt idx="4913">
                        <c:v>-15.513999999999999</c:v>
                      </c:pt>
                      <c:pt idx="4914">
                        <c:v>-15.425000000000001</c:v>
                      </c:pt>
                      <c:pt idx="4915">
                        <c:v>-15.26</c:v>
                      </c:pt>
                      <c:pt idx="4916">
                        <c:v>-15.105</c:v>
                      </c:pt>
                      <c:pt idx="4917">
                        <c:v>-14.996</c:v>
                      </c:pt>
                      <c:pt idx="4918">
                        <c:v>-14.881</c:v>
                      </c:pt>
                      <c:pt idx="4919">
                        <c:v>-14.757</c:v>
                      </c:pt>
                      <c:pt idx="4920">
                        <c:v>-14.654</c:v>
                      </c:pt>
                      <c:pt idx="4921">
                        <c:v>-14.46</c:v>
                      </c:pt>
                      <c:pt idx="4922">
                        <c:v>-14.436</c:v>
                      </c:pt>
                      <c:pt idx="4923">
                        <c:v>-14.304</c:v>
                      </c:pt>
                      <c:pt idx="4924">
                        <c:v>-14.209</c:v>
                      </c:pt>
                      <c:pt idx="4925">
                        <c:v>-14.121</c:v>
                      </c:pt>
                      <c:pt idx="4926">
                        <c:v>-14.053000000000001</c:v>
                      </c:pt>
                      <c:pt idx="4927">
                        <c:v>-13.968</c:v>
                      </c:pt>
                      <c:pt idx="4928">
                        <c:v>-13.843999999999999</c:v>
                      </c:pt>
                      <c:pt idx="4929">
                        <c:v>-13.82</c:v>
                      </c:pt>
                      <c:pt idx="4930">
                        <c:v>-13.708</c:v>
                      </c:pt>
                      <c:pt idx="4931">
                        <c:v>-13.635</c:v>
                      </c:pt>
                      <c:pt idx="4932">
                        <c:v>-13.579000000000001</c:v>
                      </c:pt>
                      <c:pt idx="4933">
                        <c:v>-13.47</c:v>
                      </c:pt>
                      <c:pt idx="4934">
                        <c:v>-13.396000000000001</c:v>
                      </c:pt>
                      <c:pt idx="4935">
                        <c:v>-13.358000000000001</c:v>
                      </c:pt>
                      <c:pt idx="4936">
                        <c:v>-13.292999999999999</c:v>
                      </c:pt>
                      <c:pt idx="4937">
                        <c:v>-13.134</c:v>
                      </c:pt>
                      <c:pt idx="4938">
                        <c:v>-13.09</c:v>
                      </c:pt>
                      <c:pt idx="4939">
                        <c:v>-13.063000000000001</c:v>
                      </c:pt>
                      <c:pt idx="4940">
                        <c:v>-14.4</c:v>
                      </c:pt>
                      <c:pt idx="4941">
                        <c:v>-15.994999999999999</c:v>
                      </c:pt>
                      <c:pt idx="4942">
                        <c:v>-16.895</c:v>
                      </c:pt>
                      <c:pt idx="4943">
                        <c:v>-17.294</c:v>
                      </c:pt>
                      <c:pt idx="4944">
                        <c:v>-17.495999999999999</c:v>
                      </c:pt>
                      <c:pt idx="4945">
                        <c:v>-17.738</c:v>
                      </c:pt>
                      <c:pt idx="4946">
                        <c:v>-17.928000000000001</c:v>
                      </c:pt>
                      <c:pt idx="4947">
                        <c:v>-18.004999999999999</c:v>
                      </c:pt>
                      <c:pt idx="4948">
                        <c:v>-18.332000000000001</c:v>
                      </c:pt>
                      <c:pt idx="4949">
                        <c:v>-18.361999999999998</c:v>
                      </c:pt>
                      <c:pt idx="4950">
                        <c:v>-18.359000000000002</c:v>
                      </c:pt>
                      <c:pt idx="4951">
                        <c:v>-18.440000000000001</c:v>
                      </c:pt>
                      <c:pt idx="4952">
                        <c:v>-18.568999999999999</c:v>
                      </c:pt>
                      <c:pt idx="4953">
                        <c:v>-18.806999999999999</c:v>
                      </c:pt>
                      <c:pt idx="4954">
                        <c:v>-18.774000000000001</c:v>
                      </c:pt>
                      <c:pt idx="4955">
                        <c:v>-18.936</c:v>
                      </c:pt>
                      <c:pt idx="4956">
                        <c:v>-19.065000000000001</c:v>
                      </c:pt>
                      <c:pt idx="4957">
                        <c:v>-19.206</c:v>
                      </c:pt>
                      <c:pt idx="4958">
                        <c:v>-19.277999999999999</c:v>
                      </c:pt>
                      <c:pt idx="4959">
                        <c:v>-19.295999999999999</c:v>
                      </c:pt>
                      <c:pt idx="4960">
                        <c:v>-19.437000000000001</c:v>
                      </c:pt>
                      <c:pt idx="4961">
                        <c:v>-19.443000000000001</c:v>
                      </c:pt>
                      <c:pt idx="4962">
                        <c:v>-19.478000000000002</c:v>
                      </c:pt>
                      <c:pt idx="4963">
                        <c:v>-19.587</c:v>
                      </c:pt>
                      <c:pt idx="4964">
                        <c:v>-19.655000000000001</c:v>
                      </c:pt>
                      <c:pt idx="4965">
                        <c:v>-19.765999999999998</c:v>
                      </c:pt>
                      <c:pt idx="4966">
                        <c:v>-19.71</c:v>
                      </c:pt>
                      <c:pt idx="4967">
                        <c:v>-19.773</c:v>
                      </c:pt>
                      <c:pt idx="4968">
                        <c:v>-19.922999999999998</c:v>
                      </c:pt>
                      <c:pt idx="4969">
                        <c:v>-19.920000000000002</c:v>
                      </c:pt>
                      <c:pt idx="4970">
                        <c:v>-19.925999999999998</c:v>
                      </c:pt>
                      <c:pt idx="4971">
                        <c:v>-19.952999999999999</c:v>
                      </c:pt>
                      <c:pt idx="4972">
                        <c:v>-19.978999999999999</c:v>
                      </c:pt>
                      <c:pt idx="4973">
                        <c:v>-19.934999999999999</c:v>
                      </c:pt>
                      <c:pt idx="4974">
                        <c:v>-20.106000000000002</c:v>
                      </c:pt>
                      <c:pt idx="4975">
                        <c:v>-20.277999999999999</c:v>
                      </c:pt>
                      <c:pt idx="4976">
                        <c:v>-20.126999999999999</c:v>
                      </c:pt>
                      <c:pt idx="4977">
                        <c:v>-20.106999999999999</c:v>
                      </c:pt>
                      <c:pt idx="4978">
                        <c:v>-20.158000000000001</c:v>
                      </c:pt>
                      <c:pt idx="4979">
                        <c:v>-20.317</c:v>
                      </c:pt>
                      <c:pt idx="4980">
                        <c:v>-20.431000000000001</c:v>
                      </c:pt>
                      <c:pt idx="4981">
                        <c:v>-20.41</c:v>
                      </c:pt>
                      <c:pt idx="4982">
                        <c:v>-20.515000000000001</c:v>
                      </c:pt>
                      <c:pt idx="4983">
                        <c:v>-20.404</c:v>
                      </c:pt>
                      <c:pt idx="4984">
                        <c:v>-20.488</c:v>
                      </c:pt>
                      <c:pt idx="4985">
                        <c:v>-20.466999999999999</c:v>
                      </c:pt>
                      <c:pt idx="4986">
                        <c:v>-20.449000000000002</c:v>
                      </c:pt>
                      <c:pt idx="4987">
                        <c:v>-20.581</c:v>
                      </c:pt>
                      <c:pt idx="4988">
                        <c:v>-20.754999999999999</c:v>
                      </c:pt>
                      <c:pt idx="4989">
                        <c:v>-20.652999999999999</c:v>
                      </c:pt>
                      <c:pt idx="4990">
                        <c:v>-20.588999999999999</c:v>
                      </c:pt>
                      <c:pt idx="4991">
                        <c:v>-20.606999999999999</c:v>
                      </c:pt>
                      <c:pt idx="4992">
                        <c:v>-19.699000000000002</c:v>
                      </c:pt>
                      <c:pt idx="4993">
                        <c:v>-18.925999999999998</c:v>
                      </c:pt>
                      <c:pt idx="4994">
                        <c:v>-17.928999999999998</c:v>
                      </c:pt>
                      <c:pt idx="4995">
                        <c:v>-17.274999999999999</c:v>
                      </c:pt>
                      <c:pt idx="4996">
                        <c:v>-16.922999999999998</c:v>
                      </c:pt>
                      <c:pt idx="4997">
                        <c:v>-16.481999999999999</c:v>
                      </c:pt>
                      <c:pt idx="4998">
                        <c:v>-16.145</c:v>
                      </c:pt>
                      <c:pt idx="4999">
                        <c:v>-15.888999999999999</c:v>
                      </c:pt>
                      <c:pt idx="5000">
                        <c:v>-15.753</c:v>
                      </c:pt>
                      <c:pt idx="5001">
                        <c:v>-15.502000000000001</c:v>
                      </c:pt>
                      <c:pt idx="5002">
                        <c:v>-15.481</c:v>
                      </c:pt>
                      <c:pt idx="5003">
                        <c:v>-15.311</c:v>
                      </c:pt>
                      <c:pt idx="5004">
                        <c:v>-15.224</c:v>
                      </c:pt>
                      <c:pt idx="5005">
                        <c:v>-15.106999999999999</c:v>
                      </c:pt>
                      <c:pt idx="5006">
                        <c:v>-14.993</c:v>
                      </c:pt>
                      <c:pt idx="5007">
                        <c:v>-14.86</c:v>
                      </c:pt>
                      <c:pt idx="5008">
                        <c:v>-14.819000000000001</c:v>
                      </c:pt>
                      <c:pt idx="5009">
                        <c:v>-14.667999999999999</c:v>
                      </c:pt>
                      <c:pt idx="5010">
                        <c:v>-14.635999999999999</c:v>
                      </c:pt>
                      <c:pt idx="5011">
                        <c:v>-14.539</c:v>
                      </c:pt>
                      <c:pt idx="5012">
                        <c:v>-14.459</c:v>
                      </c:pt>
                      <c:pt idx="5013">
                        <c:v>-14.315</c:v>
                      </c:pt>
                      <c:pt idx="5014">
                        <c:v>-14.202999999999999</c:v>
                      </c:pt>
                      <c:pt idx="5015">
                        <c:v>-14.209</c:v>
                      </c:pt>
                      <c:pt idx="5016">
                        <c:v>-14.061999999999999</c:v>
                      </c:pt>
                      <c:pt idx="5017">
                        <c:v>-13.991</c:v>
                      </c:pt>
                      <c:pt idx="5018">
                        <c:v>-13.938000000000001</c:v>
                      </c:pt>
                      <c:pt idx="5019">
                        <c:v>-13.829000000000001</c:v>
                      </c:pt>
                      <c:pt idx="5020">
                        <c:v>-13.749000000000001</c:v>
                      </c:pt>
                      <c:pt idx="5021">
                        <c:v>-13.723000000000001</c:v>
                      </c:pt>
                      <c:pt idx="5022">
                        <c:v>-13.548999999999999</c:v>
                      </c:pt>
                      <c:pt idx="5023">
                        <c:v>-13.54</c:v>
                      </c:pt>
                      <c:pt idx="5024">
                        <c:v>-13.438000000000001</c:v>
                      </c:pt>
                      <c:pt idx="5025">
                        <c:v>-13.388999999999999</c:v>
                      </c:pt>
                      <c:pt idx="5026">
                        <c:v>-13.311</c:v>
                      </c:pt>
                      <c:pt idx="5027">
                        <c:v>-13.226000000000001</c:v>
                      </c:pt>
                      <c:pt idx="5028">
                        <c:v>-13.129</c:v>
                      </c:pt>
                      <c:pt idx="5029">
                        <c:v>-13.145</c:v>
                      </c:pt>
                      <c:pt idx="5030">
                        <c:v>-14.565</c:v>
                      </c:pt>
                      <c:pt idx="5031">
                        <c:v>-16.219000000000001</c:v>
                      </c:pt>
                      <c:pt idx="5032">
                        <c:v>-17.018999999999998</c:v>
                      </c:pt>
                      <c:pt idx="5033">
                        <c:v>-17.459</c:v>
                      </c:pt>
                      <c:pt idx="5034">
                        <c:v>-17.774000000000001</c:v>
                      </c:pt>
                      <c:pt idx="5035">
                        <c:v>-17.914999999999999</c:v>
                      </c:pt>
                      <c:pt idx="5036">
                        <c:v>-17.925000000000001</c:v>
                      </c:pt>
                      <c:pt idx="5037">
                        <c:v>-18.187000000000001</c:v>
                      </c:pt>
                      <c:pt idx="5038">
                        <c:v>-18.254000000000001</c:v>
                      </c:pt>
                      <c:pt idx="5039">
                        <c:v>-18.460999999999999</c:v>
                      </c:pt>
                      <c:pt idx="5040">
                        <c:v>-18.518000000000001</c:v>
                      </c:pt>
                      <c:pt idx="5041">
                        <c:v>-18.701000000000001</c:v>
                      </c:pt>
                      <c:pt idx="5042">
                        <c:v>-18.95</c:v>
                      </c:pt>
                      <c:pt idx="5043">
                        <c:v>-19.018999999999998</c:v>
                      </c:pt>
                      <c:pt idx="5044">
                        <c:v>-19.123999999999999</c:v>
                      </c:pt>
                      <c:pt idx="5045">
                        <c:v>-19.175999999999998</c:v>
                      </c:pt>
                      <c:pt idx="5046">
                        <c:v>-19.206</c:v>
                      </c:pt>
                      <c:pt idx="5047">
                        <c:v>-19.323</c:v>
                      </c:pt>
                      <c:pt idx="5048">
                        <c:v>-19.449000000000002</c:v>
                      </c:pt>
                      <c:pt idx="5049">
                        <c:v>-19.562999999999999</c:v>
                      </c:pt>
                      <c:pt idx="5050">
                        <c:v>-19.661999999999999</c:v>
                      </c:pt>
                      <c:pt idx="5051">
                        <c:v>-19.635999999999999</c:v>
                      </c:pt>
                      <c:pt idx="5052">
                        <c:v>-19.677</c:v>
                      </c:pt>
                      <c:pt idx="5053">
                        <c:v>-19.757999999999999</c:v>
                      </c:pt>
                      <c:pt idx="5054">
                        <c:v>-19.992000000000001</c:v>
                      </c:pt>
                      <c:pt idx="5055">
                        <c:v>-19.832999999999998</c:v>
                      </c:pt>
                      <c:pt idx="5056">
                        <c:v>-20.109000000000002</c:v>
                      </c:pt>
                      <c:pt idx="5057">
                        <c:v>-19.998000000000001</c:v>
                      </c:pt>
                      <c:pt idx="5058">
                        <c:v>-20.18</c:v>
                      </c:pt>
                      <c:pt idx="5059">
                        <c:v>-20.195</c:v>
                      </c:pt>
                      <c:pt idx="5060">
                        <c:v>-20.303000000000001</c:v>
                      </c:pt>
                      <c:pt idx="5061">
                        <c:v>-20.271999999999998</c:v>
                      </c:pt>
                      <c:pt idx="5062">
                        <c:v>-20.285</c:v>
                      </c:pt>
                      <c:pt idx="5063">
                        <c:v>-20.335000000000001</c:v>
                      </c:pt>
                      <c:pt idx="5064">
                        <c:v>-20.413</c:v>
                      </c:pt>
                      <c:pt idx="5065">
                        <c:v>-20.553999999999998</c:v>
                      </c:pt>
                      <c:pt idx="5066">
                        <c:v>-20.574999999999999</c:v>
                      </c:pt>
                      <c:pt idx="5067">
                        <c:v>-20.494</c:v>
                      </c:pt>
                      <c:pt idx="5068">
                        <c:v>-20.533000000000001</c:v>
                      </c:pt>
                      <c:pt idx="5069">
                        <c:v>-20.581</c:v>
                      </c:pt>
                      <c:pt idx="5070">
                        <c:v>-20.652999999999999</c:v>
                      </c:pt>
                      <c:pt idx="5071">
                        <c:v>-20.667999999999999</c:v>
                      </c:pt>
                      <c:pt idx="5072">
                        <c:v>-20.713000000000001</c:v>
                      </c:pt>
                      <c:pt idx="5073">
                        <c:v>-20.821000000000002</c:v>
                      </c:pt>
                      <c:pt idx="5074">
                        <c:v>-20.957999999999998</c:v>
                      </c:pt>
                      <c:pt idx="5075">
                        <c:v>-20.295999999999999</c:v>
                      </c:pt>
                      <c:pt idx="5076">
                        <c:v>-19.295000000000002</c:v>
                      </c:pt>
                      <c:pt idx="5077">
                        <c:v>-18.274000000000001</c:v>
                      </c:pt>
                      <c:pt idx="5078">
                        <c:v>-17.582999999999998</c:v>
                      </c:pt>
                      <c:pt idx="5079">
                        <c:v>-17.100000000000001</c:v>
                      </c:pt>
                      <c:pt idx="5080">
                        <c:v>-16.649000000000001</c:v>
                      </c:pt>
                      <c:pt idx="5081">
                        <c:v>-16.376999999999999</c:v>
                      </c:pt>
                      <c:pt idx="5082">
                        <c:v>-16.062999999999999</c:v>
                      </c:pt>
                      <c:pt idx="5083">
                        <c:v>-15.973000000000001</c:v>
                      </c:pt>
                      <c:pt idx="5084">
                        <c:v>-15.792999999999999</c:v>
                      </c:pt>
                      <c:pt idx="5085">
                        <c:v>-15.593999999999999</c:v>
                      </c:pt>
                      <c:pt idx="5086">
                        <c:v>-15.44</c:v>
                      </c:pt>
                      <c:pt idx="5087">
                        <c:v>-15.363</c:v>
                      </c:pt>
                      <c:pt idx="5088">
                        <c:v>-15.186999999999999</c:v>
                      </c:pt>
                      <c:pt idx="5089">
                        <c:v>-15.145</c:v>
                      </c:pt>
                      <c:pt idx="5090">
                        <c:v>-15.042</c:v>
                      </c:pt>
                      <c:pt idx="5091">
                        <c:v>-14.898</c:v>
                      </c:pt>
                      <c:pt idx="5092">
                        <c:v>-14.786</c:v>
                      </c:pt>
                      <c:pt idx="5093">
                        <c:v>-14.768000000000001</c:v>
                      </c:pt>
                      <c:pt idx="5094">
                        <c:v>-14.635999999999999</c:v>
                      </c:pt>
                      <c:pt idx="5095">
                        <c:v>-14.558999999999999</c:v>
                      </c:pt>
                      <c:pt idx="5096">
                        <c:v>-14.429</c:v>
                      </c:pt>
                      <c:pt idx="5097">
                        <c:v>-14.353</c:v>
                      </c:pt>
                      <c:pt idx="5098">
                        <c:v>-14.303000000000001</c:v>
                      </c:pt>
                      <c:pt idx="5099">
                        <c:v>-14.204000000000001</c:v>
                      </c:pt>
                      <c:pt idx="5100">
                        <c:v>-14.07</c:v>
                      </c:pt>
                      <c:pt idx="5101">
                        <c:v>-14.022</c:v>
                      </c:pt>
                      <c:pt idx="5102">
                        <c:v>-13.961</c:v>
                      </c:pt>
                      <c:pt idx="5103">
                        <c:v>-13.942</c:v>
                      </c:pt>
                      <c:pt idx="5104">
                        <c:v>-13.901999999999999</c:v>
                      </c:pt>
                      <c:pt idx="5105">
                        <c:v>-13.79</c:v>
                      </c:pt>
                      <c:pt idx="5106">
                        <c:v>-13.71</c:v>
                      </c:pt>
                      <c:pt idx="5107">
                        <c:v>-13.669</c:v>
                      </c:pt>
                      <c:pt idx="5108">
                        <c:v>-13.586</c:v>
                      </c:pt>
                      <c:pt idx="5109">
                        <c:v>-13.52</c:v>
                      </c:pt>
                      <c:pt idx="5110">
                        <c:v>-13.468999999999999</c:v>
                      </c:pt>
                      <c:pt idx="5111">
                        <c:v>-13.323</c:v>
                      </c:pt>
                      <c:pt idx="5112">
                        <c:v>-13.249000000000001</c:v>
                      </c:pt>
                      <c:pt idx="5113">
                        <c:v>-13.33</c:v>
                      </c:pt>
                      <c:pt idx="5114">
                        <c:v>-13.162000000000001</c:v>
                      </c:pt>
                      <c:pt idx="5115">
                        <c:v>-13.164999999999999</c:v>
                      </c:pt>
                      <c:pt idx="5116">
                        <c:v>-15.462999999999999</c:v>
                      </c:pt>
                      <c:pt idx="5117">
                        <c:v>-16.718</c:v>
                      </c:pt>
                      <c:pt idx="5118">
                        <c:v>-17.145</c:v>
                      </c:pt>
                      <c:pt idx="5119">
                        <c:v>-17.597999999999999</c:v>
                      </c:pt>
                      <c:pt idx="5120">
                        <c:v>-17.818000000000001</c:v>
                      </c:pt>
                      <c:pt idx="5121">
                        <c:v>-18.015999999999998</c:v>
                      </c:pt>
                      <c:pt idx="5122">
                        <c:v>-18.210999999999999</c:v>
                      </c:pt>
                      <c:pt idx="5123">
                        <c:v>-18.187000000000001</c:v>
                      </c:pt>
                      <c:pt idx="5124">
                        <c:v>-18.434999999999999</c:v>
                      </c:pt>
                      <c:pt idx="5125">
                        <c:v>-18.576000000000001</c:v>
                      </c:pt>
                      <c:pt idx="5126">
                        <c:v>-18.666</c:v>
                      </c:pt>
                      <c:pt idx="5127">
                        <c:v>-18.888000000000002</c:v>
                      </c:pt>
                      <c:pt idx="5128">
                        <c:v>-18.945</c:v>
                      </c:pt>
                      <c:pt idx="5129">
                        <c:v>-18.975999999999999</c:v>
                      </c:pt>
                      <c:pt idx="5130">
                        <c:v>-19.196000000000002</c:v>
                      </c:pt>
                      <c:pt idx="5131">
                        <c:v>-19.337</c:v>
                      </c:pt>
                      <c:pt idx="5132">
                        <c:v>-19.292000000000002</c:v>
                      </c:pt>
                      <c:pt idx="5133">
                        <c:v>-19.422000000000001</c:v>
                      </c:pt>
                      <c:pt idx="5134">
                        <c:v>-19.55</c:v>
                      </c:pt>
                      <c:pt idx="5135">
                        <c:v>-19.747</c:v>
                      </c:pt>
                      <c:pt idx="5136">
                        <c:v>-19.789000000000001</c:v>
                      </c:pt>
                      <c:pt idx="5137">
                        <c:v>-19.748000000000001</c:v>
                      </c:pt>
                      <c:pt idx="5138">
                        <c:v>-19.907</c:v>
                      </c:pt>
                      <c:pt idx="5139">
                        <c:v>-20.141999999999999</c:v>
                      </c:pt>
                      <c:pt idx="5140">
                        <c:v>-20.154</c:v>
                      </c:pt>
                      <c:pt idx="5141">
                        <c:v>-20.088000000000001</c:v>
                      </c:pt>
                      <c:pt idx="5142">
                        <c:v>-20.073</c:v>
                      </c:pt>
                      <c:pt idx="5143">
                        <c:v>-20.234999999999999</c:v>
                      </c:pt>
                      <c:pt idx="5144">
                        <c:v>-20.216999999999999</c:v>
                      </c:pt>
                      <c:pt idx="5145">
                        <c:v>-20.382000000000001</c:v>
                      </c:pt>
                      <c:pt idx="5146">
                        <c:v>-20.324999999999999</c:v>
                      </c:pt>
                      <c:pt idx="5147">
                        <c:v>-20.47</c:v>
                      </c:pt>
                      <c:pt idx="5148">
                        <c:v>-20.538</c:v>
                      </c:pt>
                      <c:pt idx="5149">
                        <c:v>-20.571000000000002</c:v>
                      </c:pt>
                      <c:pt idx="5150">
                        <c:v>-20.532</c:v>
                      </c:pt>
                      <c:pt idx="5151">
                        <c:v>-20.625</c:v>
                      </c:pt>
                      <c:pt idx="5152">
                        <c:v>-20.577000000000002</c:v>
                      </c:pt>
                      <c:pt idx="5153">
                        <c:v>-20.721</c:v>
                      </c:pt>
                      <c:pt idx="5154">
                        <c:v>-20.864999999999998</c:v>
                      </c:pt>
                      <c:pt idx="5155">
                        <c:v>-20.675999999999998</c:v>
                      </c:pt>
                      <c:pt idx="5156">
                        <c:v>-20.798999999999999</c:v>
                      </c:pt>
                      <c:pt idx="5157">
                        <c:v>-20.896000000000001</c:v>
                      </c:pt>
                      <c:pt idx="5158">
                        <c:v>-20.838999999999999</c:v>
                      </c:pt>
                      <c:pt idx="5159">
                        <c:v>-19.86</c:v>
                      </c:pt>
                      <c:pt idx="5160">
                        <c:v>-19.056000000000001</c:v>
                      </c:pt>
                      <c:pt idx="5161">
                        <c:v>-18.087</c:v>
                      </c:pt>
                      <c:pt idx="5162">
                        <c:v>-17.420999999999999</c:v>
                      </c:pt>
                      <c:pt idx="5163">
                        <c:v>-17.045000000000002</c:v>
                      </c:pt>
                      <c:pt idx="5164">
                        <c:v>-16.574000000000002</c:v>
                      </c:pt>
                      <c:pt idx="5165">
                        <c:v>-16.251999999999999</c:v>
                      </c:pt>
                      <c:pt idx="5166">
                        <c:v>-16.087</c:v>
                      </c:pt>
                      <c:pt idx="5167">
                        <c:v>-15.896000000000001</c:v>
                      </c:pt>
                      <c:pt idx="5168">
                        <c:v>-15.74</c:v>
                      </c:pt>
                      <c:pt idx="5169">
                        <c:v>-15.643000000000001</c:v>
                      </c:pt>
                      <c:pt idx="5170">
                        <c:v>-15.465999999999999</c:v>
                      </c:pt>
                      <c:pt idx="5171">
                        <c:v>-15.413</c:v>
                      </c:pt>
                      <c:pt idx="5172">
                        <c:v>-15.307</c:v>
                      </c:pt>
                      <c:pt idx="5173">
                        <c:v>-15.180999999999999</c:v>
                      </c:pt>
                      <c:pt idx="5174">
                        <c:v>-15.128</c:v>
                      </c:pt>
                      <c:pt idx="5175">
                        <c:v>-15.023</c:v>
                      </c:pt>
                      <c:pt idx="5176">
                        <c:v>-14.932</c:v>
                      </c:pt>
                      <c:pt idx="5177">
                        <c:v>-14.858000000000001</c:v>
                      </c:pt>
                      <c:pt idx="5178">
                        <c:v>-14.826000000000001</c:v>
                      </c:pt>
                      <c:pt idx="5179">
                        <c:v>-14.743</c:v>
                      </c:pt>
                      <c:pt idx="5180">
                        <c:v>-14.632</c:v>
                      </c:pt>
                      <c:pt idx="5181">
                        <c:v>-14.507999999999999</c:v>
                      </c:pt>
                      <c:pt idx="5182">
                        <c:v>-14.422000000000001</c:v>
                      </c:pt>
                      <c:pt idx="5183">
                        <c:v>-14.356999999999999</c:v>
                      </c:pt>
                      <c:pt idx="5184">
                        <c:v>-14.257</c:v>
                      </c:pt>
                      <c:pt idx="5185">
                        <c:v>-14.180999999999999</c:v>
                      </c:pt>
                      <c:pt idx="5186">
                        <c:v>-14.134</c:v>
                      </c:pt>
                      <c:pt idx="5187">
                        <c:v>-14.000999999999999</c:v>
                      </c:pt>
                      <c:pt idx="5188">
                        <c:v>-13.898</c:v>
                      </c:pt>
                      <c:pt idx="5189">
                        <c:v>-13.885999999999999</c:v>
                      </c:pt>
                      <c:pt idx="5190">
                        <c:v>-13.815</c:v>
                      </c:pt>
                      <c:pt idx="5191">
                        <c:v>-13.759</c:v>
                      </c:pt>
                      <c:pt idx="5192">
                        <c:v>-13.702999999999999</c:v>
                      </c:pt>
                      <c:pt idx="5193">
                        <c:v>-13.65</c:v>
                      </c:pt>
                      <c:pt idx="5194">
                        <c:v>-13.58</c:v>
                      </c:pt>
                      <c:pt idx="5195">
                        <c:v>-13.491</c:v>
                      </c:pt>
                      <c:pt idx="5196">
                        <c:v>-13.568</c:v>
                      </c:pt>
                      <c:pt idx="5197">
                        <c:v>-13.35</c:v>
                      </c:pt>
                      <c:pt idx="5198">
                        <c:v>-13.234999999999999</c:v>
                      </c:pt>
                      <c:pt idx="5199">
                        <c:v>-13.208</c:v>
                      </c:pt>
                      <c:pt idx="5200">
                        <c:v>-13.157999999999999</c:v>
                      </c:pt>
                      <c:pt idx="5201">
                        <c:v>-14.474</c:v>
                      </c:pt>
                      <c:pt idx="5202">
                        <c:v>-16.167999999999999</c:v>
                      </c:pt>
                      <c:pt idx="5203">
                        <c:v>-16.975999999999999</c:v>
                      </c:pt>
                      <c:pt idx="5204">
                        <c:v>-17.524999999999999</c:v>
                      </c:pt>
                      <c:pt idx="5205">
                        <c:v>-17.821000000000002</c:v>
                      </c:pt>
                      <c:pt idx="5206">
                        <c:v>-17.978999999999999</c:v>
                      </c:pt>
                      <c:pt idx="5207">
                        <c:v>-18.039000000000001</c:v>
                      </c:pt>
                      <c:pt idx="5208">
                        <c:v>-18.177</c:v>
                      </c:pt>
                      <c:pt idx="5209">
                        <c:v>-18.446999999999999</c:v>
                      </c:pt>
                      <c:pt idx="5210">
                        <c:v>-18.515999999999998</c:v>
                      </c:pt>
                      <c:pt idx="5211">
                        <c:v>-18.588000000000001</c:v>
                      </c:pt>
                      <c:pt idx="5212">
                        <c:v>-18.977</c:v>
                      </c:pt>
                      <c:pt idx="5213">
                        <c:v>-19.004999999999999</c:v>
                      </c:pt>
                      <c:pt idx="5214">
                        <c:v>-19.068999999999999</c:v>
                      </c:pt>
                      <c:pt idx="5215">
                        <c:v>-19.178999999999998</c:v>
                      </c:pt>
                      <c:pt idx="5216">
                        <c:v>-19.231000000000002</c:v>
                      </c:pt>
                      <c:pt idx="5217">
                        <c:v>-19.57</c:v>
                      </c:pt>
                      <c:pt idx="5218">
                        <c:v>-19.465</c:v>
                      </c:pt>
                      <c:pt idx="5219">
                        <c:v>-19.611999999999998</c:v>
                      </c:pt>
                      <c:pt idx="5220">
                        <c:v>-19.699000000000002</c:v>
                      </c:pt>
                      <c:pt idx="5221">
                        <c:v>-19.870999999999999</c:v>
                      </c:pt>
                      <c:pt idx="5222">
                        <c:v>-19.823</c:v>
                      </c:pt>
                      <c:pt idx="5223">
                        <c:v>-19.97</c:v>
                      </c:pt>
                      <c:pt idx="5224">
                        <c:v>-20.027000000000001</c:v>
                      </c:pt>
                      <c:pt idx="5225">
                        <c:v>-20.093</c:v>
                      </c:pt>
                      <c:pt idx="5226">
                        <c:v>-20.254999999999999</c:v>
                      </c:pt>
                      <c:pt idx="5227">
                        <c:v>-20.27</c:v>
                      </c:pt>
                      <c:pt idx="5228">
                        <c:v>-20.332999999999998</c:v>
                      </c:pt>
                      <c:pt idx="5229">
                        <c:v>-20.295000000000002</c:v>
                      </c:pt>
                      <c:pt idx="5230">
                        <c:v>-20.428999999999998</c:v>
                      </c:pt>
                      <c:pt idx="5231">
                        <c:v>-20.27</c:v>
                      </c:pt>
                      <c:pt idx="5232">
                        <c:v>-20.573</c:v>
                      </c:pt>
                      <c:pt idx="5233">
                        <c:v>-20.594000000000001</c:v>
                      </c:pt>
                      <c:pt idx="5234">
                        <c:v>-20.51</c:v>
                      </c:pt>
                      <c:pt idx="5235">
                        <c:v>-20.645</c:v>
                      </c:pt>
                      <c:pt idx="5236">
                        <c:v>-20.777000000000001</c:v>
                      </c:pt>
                      <c:pt idx="5237">
                        <c:v>-20.693000000000001</c:v>
                      </c:pt>
                      <c:pt idx="5238">
                        <c:v>-20.715</c:v>
                      </c:pt>
                      <c:pt idx="5239">
                        <c:v>-20.853000000000002</c:v>
                      </c:pt>
                      <c:pt idx="5240">
                        <c:v>-20.954999999999998</c:v>
                      </c:pt>
                      <c:pt idx="5241">
                        <c:v>-20.995999999999999</c:v>
                      </c:pt>
                      <c:pt idx="5242">
                        <c:v>-20.34</c:v>
                      </c:pt>
                      <c:pt idx="5243">
                        <c:v>-19.337</c:v>
                      </c:pt>
                      <c:pt idx="5244">
                        <c:v>-18.405000000000001</c:v>
                      </c:pt>
                      <c:pt idx="5245">
                        <c:v>-17.797999999999998</c:v>
                      </c:pt>
                      <c:pt idx="5246">
                        <c:v>-17.193999999999999</c:v>
                      </c:pt>
                      <c:pt idx="5247">
                        <c:v>-16.890999999999998</c:v>
                      </c:pt>
                      <c:pt idx="5248">
                        <c:v>-16.542999999999999</c:v>
                      </c:pt>
                      <c:pt idx="5249">
                        <c:v>-16.236999999999998</c:v>
                      </c:pt>
                      <c:pt idx="5250">
                        <c:v>-15.983000000000001</c:v>
                      </c:pt>
                      <c:pt idx="5251">
                        <c:v>-15.888999999999999</c:v>
                      </c:pt>
                      <c:pt idx="5252">
                        <c:v>-15.73</c:v>
                      </c:pt>
                      <c:pt idx="5253">
                        <c:v>-15.771000000000001</c:v>
                      </c:pt>
                      <c:pt idx="5254">
                        <c:v>-15.574</c:v>
                      </c:pt>
                      <c:pt idx="5255">
                        <c:v>-15.391</c:v>
                      </c:pt>
                      <c:pt idx="5256">
                        <c:v>-15.343999999999999</c:v>
                      </c:pt>
                      <c:pt idx="5257">
                        <c:v>-15.223000000000001</c:v>
                      </c:pt>
                      <c:pt idx="5258">
                        <c:v>-15.09</c:v>
                      </c:pt>
                      <c:pt idx="5259">
                        <c:v>-15.041</c:v>
                      </c:pt>
                      <c:pt idx="5260">
                        <c:v>-14.923</c:v>
                      </c:pt>
                      <c:pt idx="5261">
                        <c:v>-14.882999999999999</c:v>
                      </c:pt>
                      <c:pt idx="5262">
                        <c:v>-14.762</c:v>
                      </c:pt>
                      <c:pt idx="5263">
                        <c:v>-14.74</c:v>
                      </c:pt>
                      <c:pt idx="5264">
                        <c:v>-14.616</c:v>
                      </c:pt>
                      <c:pt idx="5265">
                        <c:v>-14.51</c:v>
                      </c:pt>
                      <c:pt idx="5266">
                        <c:v>-14.462999999999999</c:v>
                      </c:pt>
                      <c:pt idx="5267">
                        <c:v>-14.37</c:v>
                      </c:pt>
                      <c:pt idx="5268">
                        <c:v>-14.348000000000001</c:v>
                      </c:pt>
                      <c:pt idx="5269">
                        <c:v>-14.276999999999999</c:v>
                      </c:pt>
                      <c:pt idx="5270">
                        <c:v>-14.134</c:v>
                      </c:pt>
                      <c:pt idx="5271">
                        <c:v>-14.127000000000001</c:v>
                      </c:pt>
                      <c:pt idx="5272">
                        <c:v>-13.993</c:v>
                      </c:pt>
                      <c:pt idx="5273">
                        <c:v>-13.965</c:v>
                      </c:pt>
                      <c:pt idx="5274">
                        <c:v>-13.862</c:v>
                      </c:pt>
                      <c:pt idx="5275">
                        <c:v>-13.79</c:v>
                      </c:pt>
                      <c:pt idx="5276">
                        <c:v>-13.733000000000001</c:v>
                      </c:pt>
                      <c:pt idx="5277">
                        <c:v>-13.661</c:v>
                      </c:pt>
                      <c:pt idx="5278">
                        <c:v>-13.579000000000001</c:v>
                      </c:pt>
                      <c:pt idx="5279">
                        <c:v>-13.52</c:v>
                      </c:pt>
                      <c:pt idx="5280">
                        <c:v>-13.47</c:v>
                      </c:pt>
                      <c:pt idx="5281">
                        <c:v>-13.467000000000001</c:v>
                      </c:pt>
                      <c:pt idx="5282">
                        <c:v>-13.478999999999999</c:v>
                      </c:pt>
                      <c:pt idx="5283">
                        <c:v>-13.401999999999999</c:v>
                      </c:pt>
                      <c:pt idx="5284">
                        <c:v>-13.331</c:v>
                      </c:pt>
                      <c:pt idx="5285">
                        <c:v>-13.175000000000001</c:v>
                      </c:pt>
                      <c:pt idx="5286">
                        <c:v>-13.423</c:v>
                      </c:pt>
                      <c:pt idx="5287">
                        <c:v>-15.558999999999999</c:v>
                      </c:pt>
                      <c:pt idx="5288">
                        <c:v>-16.617999999999999</c:v>
                      </c:pt>
                      <c:pt idx="5289">
                        <c:v>-17.242000000000001</c:v>
                      </c:pt>
                      <c:pt idx="5290">
                        <c:v>-17.72</c:v>
                      </c:pt>
                      <c:pt idx="5291">
                        <c:v>-18.044</c:v>
                      </c:pt>
                      <c:pt idx="5292">
                        <c:v>-18.026</c:v>
                      </c:pt>
                      <c:pt idx="5293">
                        <c:v>-18.094999999999999</c:v>
                      </c:pt>
                      <c:pt idx="5294">
                        <c:v>-18.391999999999999</c:v>
                      </c:pt>
                      <c:pt idx="5295">
                        <c:v>-18.655000000000001</c:v>
                      </c:pt>
                      <c:pt idx="5296">
                        <c:v>-18.760000000000002</c:v>
                      </c:pt>
                      <c:pt idx="5297">
                        <c:v>-18.957000000000001</c:v>
                      </c:pt>
                      <c:pt idx="5298">
                        <c:v>-19.116</c:v>
                      </c:pt>
                      <c:pt idx="5299">
                        <c:v>-19.224</c:v>
                      </c:pt>
                      <c:pt idx="5300">
                        <c:v>-19.385999999999999</c:v>
                      </c:pt>
                      <c:pt idx="5301">
                        <c:v>-19.521000000000001</c:v>
                      </c:pt>
                      <c:pt idx="5302">
                        <c:v>-19.550999999999998</c:v>
                      </c:pt>
                      <c:pt idx="5303">
                        <c:v>-19.643999999999998</c:v>
                      </c:pt>
                      <c:pt idx="5304">
                        <c:v>-19.747</c:v>
                      </c:pt>
                      <c:pt idx="5305">
                        <c:v>-19.760000000000002</c:v>
                      </c:pt>
                      <c:pt idx="5306">
                        <c:v>-19.908000000000001</c:v>
                      </c:pt>
                      <c:pt idx="5307">
                        <c:v>-20.085000000000001</c:v>
                      </c:pt>
                      <c:pt idx="5308">
                        <c:v>-20.033000000000001</c:v>
                      </c:pt>
                      <c:pt idx="5309">
                        <c:v>-20.146000000000001</c:v>
                      </c:pt>
                      <c:pt idx="5310">
                        <c:v>-20.196999999999999</c:v>
                      </c:pt>
                      <c:pt idx="5311">
                        <c:v>-20.274999999999999</c:v>
                      </c:pt>
                      <c:pt idx="5312">
                        <c:v>-20.388999999999999</c:v>
                      </c:pt>
                      <c:pt idx="5313">
                        <c:v>-20.407</c:v>
                      </c:pt>
                      <c:pt idx="5314">
                        <c:v>-20.440000000000001</c:v>
                      </c:pt>
                      <c:pt idx="5315">
                        <c:v>-20.539000000000001</c:v>
                      </c:pt>
                      <c:pt idx="5316">
                        <c:v>-20.478999999999999</c:v>
                      </c:pt>
                      <c:pt idx="5317">
                        <c:v>-20.657</c:v>
                      </c:pt>
                      <c:pt idx="5318">
                        <c:v>-20.759</c:v>
                      </c:pt>
                      <c:pt idx="5319">
                        <c:v>-20.815999999999999</c:v>
                      </c:pt>
                      <c:pt idx="5320">
                        <c:v>-20.885000000000002</c:v>
                      </c:pt>
                      <c:pt idx="5321">
                        <c:v>-20.966000000000001</c:v>
                      </c:pt>
                      <c:pt idx="5322">
                        <c:v>-21.001999999999999</c:v>
                      </c:pt>
                      <c:pt idx="5323">
                        <c:v>-20.995999999999999</c:v>
                      </c:pt>
                      <c:pt idx="5324">
                        <c:v>-21.015999999999998</c:v>
                      </c:pt>
                      <c:pt idx="5325">
                        <c:v>-20.529</c:v>
                      </c:pt>
                      <c:pt idx="5326">
                        <c:v>-19.652000000000001</c:v>
                      </c:pt>
                      <c:pt idx="5327">
                        <c:v>-18.713000000000001</c:v>
                      </c:pt>
                      <c:pt idx="5328">
                        <c:v>-18.021999999999998</c:v>
                      </c:pt>
                      <c:pt idx="5329">
                        <c:v>-17.484999999999999</c:v>
                      </c:pt>
                      <c:pt idx="5330">
                        <c:v>-16.902000000000001</c:v>
                      </c:pt>
                      <c:pt idx="5331">
                        <c:v>-16.596</c:v>
                      </c:pt>
                      <c:pt idx="5332">
                        <c:v>-16.332999999999998</c:v>
                      </c:pt>
                      <c:pt idx="5333">
                        <c:v>-16.164999999999999</c:v>
                      </c:pt>
                      <c:pt idx="5334">
                        <c:v>-16.056000000000001</c:v>
                      </c:pt>
                      <c:pt idx="5335">
                        <c:v>-15.816000000000001</c:v>
                      </c:pt>
                      <c:pt idx="5336">
                        <c:v>-15.739000000000001</c:v>
                      </c:pt>
                      <c:pt idx="5337">
                        <c:v>-15.653</c:v>
                      </c:pt>
                      <c:pt idx="5338">
                        <c:v>-15.526</c:v>
                      </c:pt>
                      <c:pt idx="5339">
                        <c:v>-15.422000000000001</c:v>
                      </c:pt>
                      <c:pt idx="5340">
                        <c:v>-15.298999999999999</c:v>
                      </c:pt>
                      <c:pt idx="5341">
                        <c:v>-15.146000000000001</c:v>
                      </c:pt>
                      <c:pt idx="5342">
                        <c:v>-15.081</c:v>
                      </c:pt>
                      <c:pt idx="5343">
                        <c:v>-15.004</c:v>
                      </c:pt>
                      <c:pt idx="5344">
                        <c:v>-14.916</c:v>
                      </c:pt>
                      <c:pt idx="5345">
                        <c:v>-14.881</c:v>
                      </c:pt>
                      <c:pt idx="5346">
                        <c:v>-14.712999999999999</c:v>
                      </c:pt>
                      <c:pt idx="5347">
                        <c:v>-14.73</c:v>
                      </c:pt>
                      <c:pt idx="5348">
                        <c:v>-14.673999999999999</c:v>
                      </c:pt>
                      <c:pt idx="5349">
                        <c:v>-14.557</c:v>
                      </c:pt>
                      <c:pt idx="5350">
                        <c:v>-14.427</c:v>
                      </c:pt>
                      <c:pt idx="5351">
                        <c:v>-14.394</c:v>
                      </c:pt>
                      <c:pt idx="5352">
                        <c:v>-14.262</c:v>
                      </c:pt>
                      <c:pt idx="5353">
                        <c:v>-14.282999999999999</c:v>
                      </c:pt>
                      <c:pt idx="5354">
                        <c:v>-14.159000000000001</c:v>
                      </c:pt>
                      <c:pt idx="5355">
                        <c:v>-14.106</c:v>
                      </c:pt>
                      <c:pt idx="5356">
                        <c:v>-14.076000000000001</c:v>
                      </c:pt>
                      <c:pt idx="5357">
                        <c:v>-14.003</c:v>
                      </c:pt>
                      <c:pt idx="5358">
                        <c:v>-13.907999999999999</c:v>
                      </c:pt>
                      <c:pt idx="5359">
                        <c:v>-13.848000000000001</c:v>
                      </c:pt>
                      <c:pt idx="5360">
                        <c:v>-13.798999999999999</c:v>
                      </c:pt>
                      <c:pt idx="5361">
                        <c:v>-13.808999999999999</c:v>
                      </c:pt>
                      <c:pt idx="5362">
                        <c:v>-13.709</c:v>
                      </c:pt>
                      <c:pt idx="5363">
                        <c:v>-13.637</c:v>
                      </c:pt>
                      <c:pt idx="5364">
                        <c:v>-13.574</c:v>
                      </c:pt>
                      <c:pt idx="5365">
                        <c:v>-13.537000000000001</c:v>
                      </c:pt>
                      <c:pt idx="5366">
                        <c:v>-13.471</c:v>
                      </c:pt>
                      <c:pt idx="5367">
                        <c:v>-13.45</c:v>
                      </c:pt>
                      <c:pt idx="5368">
                        <c:v>-13.326000000000001</c:v>
                      </c:pt>
                      <c:pt idx="5369">
                        <c:v>-13.326000000000001</c:v>
                      </c:pt>
                      <c:pt idx="5370">
                        <c:v>-13.334</c:v>
                      </c:pt>
                      <c:pt idx="5371">
                        <c:v>-14.106</c:v>
                      </c:pt>
                      <c:pt idx="5372">
                        <c:v>-15.944000000000001</c:v>
                      </c:pt>
                      <c:pt idx="5373">
                        <c:v>-17.009</c:v>
                      </c:pt>
                      <c:pt idx="5374">
                        <c:v>-17.536000000000001</c:v>
                      </c:pt>
                      <c:pt idx="5375">
                        <c:v>-17.869</c:v>
                      </c:pt>
                      <c:pt idx="5376">
                        <c:v>-17.971</c:v>
                      </c:pt>
                      <c:pt idx="5377">
                        <c:v>-18.247</c:v>
                      </c:pt>
                      <c:pt idx="5378">
                        <c:v>-18.446000000000002</c:v>
                      </c:pt>
                      <c:pt idx="5379">
                        <c:v>-18.640999999999998</c:v>
                      </c:pt>
                      <c:pt idx="5380">
                        <c:v>-18.673999999999999</c:v>
                      </c:pt>
                      <c:pt idx="5381">
                        <c:v>-18.884</c:v>
                      </c:pt>
                      <c:pt idx="5382">
                        <c:v>-18.940999999999999</c:v>
                      </c:pt>
                      <c:pt idx="5383">
                        <c:v>-19.103000000000002</c:v>
                      </c:pt>
                      <c:pt idx="5384">
                        <c:v>-19.41</c:v>
                      </c:pt>
                      <c:pt idx="5385">
                        <c:v>-19.484999999999999</c:v>
                      </c:pt>
                      <c:pt idx="5386">
                        <c:v>-19.398</c:v>
                      </c:pt>
                      <c:pt idx="5387">
                        <c:v>-19.515000000000001</c:v>
                      </c:pt>
                      <c:pt idx="5388">
                        <c:v>-19.605</c:v>
                      </c:pt>
                      <c:pt idx="5389">
                        <c:v>-19.800999999999998</c:v>
                      </c:pt>
                      <c:pt idx="5390">
                        <c:v>-19.858000000000001</c:v>
                      </c:pt>
                      <c:pt idx="5391">
                        <c:v>-19.872</c:v>
                      </c:pt>
                      <c:pt idx="5392">
                        <c:v>-20.114999999999998</c:v>
                      </c:pt>
                      <c:pt idx="5393">
                        <c:v>-20.175000000000001</c:v>
                      </c:pt>
                      <c:pt idx="5394">
                        <c:v>-20.184000000000001</c:v>
                      </c:pt>
                      <c:pt idx="5395">
                        <c:v>-20.408000000000001</c:v>
                      </c:pt>
                      <c:pt idx="5396">
                        <c:v>-20.46</c:v>
                      </c:pt>
                      <c:pt idx="5397">
                        <c:v>-20.524999999999999</c:v>
                      </c:pt>
                      <c:pt idx="5398">
                        <c:v>-20.652000000000001</c:v>
                      </c:pt>
                      <c:pt idx="5399">
                        <c:v>-20.603999999999999</c:v>
                      </c:pt>
                      <c:pt idx="5400">
                        <c:v>-20.009</c:v>
                      </c:pt>
                      <c:pt idx="5401">
                        <c:v>-19.138999999999999</c:v>
                      </c:pt>
                      <c:pt idx="5402">
                        <c:v>-18.489999999999998</c:v>
                      </c:pt>
                      <c:pt idx="5403">
                        <c:v>-17.640999999999998</c:v>
                      </c:pt>
                      <c:pt idx="5404">
                        <c:v>-16.866</c:v>
                      </c:pt>
                      <c:pt idx="5405">
                        <c:v>-16.457000000000001</c:v>
                      </c:pt>
                      <c:pt idx="5406">
                        <c:v>-15.967000000000001</c:v>
                      </c:pt>
                      <c:pt idx="5407">
                        <c:v>-15.686999999999999</c:v>
                      </c:pt>
                      <c:pt idx="5408">
                        <c:v>-15.419</c:v>
                      </c:pt>
                      <c:pt idx="5409">
                        <c:v>-15.272</c:v>
                      </c:pt>
                      <c:pt idx="5410">
                        <c:v>-15.135999999999999</c:v>
                      </c:pt>
                      <c:pt idx="5411">
                        <c:v>-14.939</c:v>
                      </c:pt>
                      <c:pt idx="5412">
                        <c:v>-14.753</c:v>
                      </c:pt>
                      <c:pt idx="5413">
                        <c:v>-14.609</c:v>
                      </c:pt>
                      <c:pt idx="5414">
                        <c:v>-14.507</c:v>
                      </c:pt>
                      <c:pt idx="5415">
                        <c:v>-14.442</c:v>
                      </c:pt>
                      <c:pt idx="5416">
                        <c:v>-14.298999999999999</c:v>
                      </c:pt>
                      <c:pt idx="5417">
                        <c:v>-14.114000000000001</c:v>
                      </c:pt>
                      <c:pt idx="5418">
                        <c:v>-14.007999999999999</c:v>
                      </c:pt>
                      <c:pt idx="5419">
                        <c:v>-13.925000000000001</c:v>
                      </c:pt>
                      <c:pt idx="5420">
                        <c:v>-13.911</c:v>
                      </c:pt>
                      <c:pt idx="5421">
                        <c:v>-13.813000000000001</c:v>
                      </c:pt>
                      <c:pt idx="5422">
                        <c:v>-13.801</c:v>
                      </c:pt>
                      <c:pt idx="5423">
                        <c:v>-13.698</c:v>
                      </c:pt>
                      <c:pt idx="5424">
                        <c:v>-13.500999999999999</c:v>
                      </c:pt>
                      <c:pt idx="5425">
                        <c:v>-13.454000000000001</c:v>
                      </c:pt>
                      <c:pt idx="5426">
                        <c:v>-13.262</c:v>
                      </c:pt>
                      <c:pt idx="5427">
                        <c:v>-13.252000000000001</c:v>
                      </c:pt>
                      <c:pt idx="5428">
                        <c:v>-13.298</c:v>
                      </c:pt>
                      <c:pt idx="5429">
                        <c:v>-13.218</c:v>
                      </c:pt>
                      <c:pt idx="5430">
                        <c:v>-13.247999999999999</c:v>
                      </c:pt>
                      <c:pt idx="5431">
                        <c:v>-13.015000000000001</c:v>
                      </c:pt>
                      <c:pt idx="5432">
                        <c:v>-12.978999999999999</c:v>
                      </c:pt>
                      <c:pt idx="5433">
                        <c:v>-12.95</c:v>
                      </c:pt>
                      <c:pt idx="5434">
                        <c:v>-12.891</c:v>
                      </c:pt>
                      <c:pt idx="5435">
                        <c:v>-12.776</c:v>
                      </c:pt>
                      <c:pt idx="5436">
                        <c:v>-12.805999999999999</c:v>
                      </c:pt>
                      <c:pt idx="5437">
                        <c:v>-12.738</c:v>
                      </c:pt>
                      <c:pt idx="5438">
                        <c:v>-12.561</c:v>
                      </c:pt>
                      <c:pt idx="5439">
                        <c:v>-12.481</c:v>
                      </c:pt>
                      <c:pt idx="5440">
                        <c:v>-12.396000000000001</c:v>
                      </c:pt>
                      <c:pt idx="5441">
                        <c:v>-12.278</c:v>
                      </c:pt>
                      <c:pt idx="5442">
                        <c:v>-12.396000000000001</c:v>
                      </c:pt>
                      <c:pt idx="5443">
                        <c:v>-12.343</c:v>
                      </c:pt>
                      <c:pt idx="5444">
                        <c:v>-12.287000000000001</c:v>
                      </c:pt>
                      <c:pt idx="5445">
                        <c:v>-12.263</c:v>
                      </c:pt>
                      <c:pt idx="5446">
                        <c:v>-12.319000000000001</c:v>
                      </c:pt>
                      <c:pt idx="5447">
                        <c:v>-12.198</c:v>
                      </c:pt>
                      <c:pt idx="5448">
                        <c:v>-12.102</c:v>
                      </c:pt>
                      <c:pt idx="5449">
                        <c:v>-12.108000000000001</c:v>
                      </c:pt>
                      <c:pt idx="5450">
                        <c:v>-12.051</c:v>
                      </c:pt>
                      <c:pt idx="5451">
                        <c:v>-11.939</c:v>
                      </c:pt>
                      <c:pt idx="5452">
                        <c:v>-11.912000000000001</c:v>
                      </c:pt>
                      <c:pt idx="5453">
                        <c:v>-11.836</c:v>
                      </c:pt>
                      <c:pt idx="5454">
                        <c:v>-11.27</c:v>
                      </c:pt>
                      <c:pt idx="5455">
                        <c:v>-11.14</c:v>
                      </c:pt>
                      <c:pt idx="5456">
                        <c:v>-11.439</c:v>
                      </c:pt>
                      <c:pt idx="5457">
                        <c:v>-11.782999999999999</c:v>
                      </c:pt>
                      <c:pt idx="5458">
                        <c:v>-12.24</c:v>
                      </c:pt>
                      <c:pt idx="5459">
                        <c:v>-12.611000000000001</c:v>
                      </c:pt>
                      <c:pt idx="5460">
                        <c:v>-12.87</c:v>
                      </c:pt>
                      <c:pt idx="5461">
                        <c:v>-13.343999999999999</c:v>
                      </c:pt>
                      <c:pt idx="5462">
                        <c:v>-13.551</c:v>
                      </c:pt>
                      <c:pt idx="5463">
                        <c:v>-13.866</c:v>
                      </c:pt>
                      <c:pt idx="5464">
                        <c:v>-14.077999999999999</c:v>
                      </c:pt>
                      <c:pt idx="5465">
                        <c:v>-14.349</c:v>
                      </c:pt>
                      <c:pt idx="5466">
                        <c:v>-14.629</c:v>
                      </c:pt>
                      <c:pt idx="5467">
                        <c:v>-14.897</c:v>
                      </c:pt>
                      <c:pt idx="5468">
                        <c:v>-15.224</c:v>
                      </c:pt>
                      <c:pt idx="5469">
                        <c:v>-15.41</c:v>
                      </c:pt>
                      <c:pt idx="5470">
                        <c:v>-15.752000000000001</c:v>
                      </c:pt>
                      <c:pt idx="5471">
                        <c:v>-15.878</c:v>
                      </c:pt>
                      <c:pt idx="5472">
                        <c:v>-16.048999999999999</c:v>
                      </c:pt>
                      <c:pt idx="5473">
                        <c:v>-16.288</c:v>
                      </c:pt>
                      <c:pt idx="5474">
                        <c:v>-16.527000000000001</c:v>
                      </c:pt>
                      <c:pt idx="5475">
                        <c:v>-16.645</c:v>
                      </c:pt>
                      <c:pt idx="5476">
                        <c:v>-16.902000000000001</c:v>
                      </c:pt>
                      <c:pt idx="5477">
                        <c:v>-17.085999999999999</c:v>
                      </c:pt>
                      <c:pt idx="5478">
                        <c:v>-17.204999999999998</c:v>
                      </c:pt>
                      <c:pt idx="5479">
                        <c:v>-17.407</c:v>
                      </c:pt>
                      <c:pt idx="5480">
                        <c:v>-17.518999999999998</c:v>
                      </c:pt>
                      <c:pt idx="5481">
                        <c:v>-17.792999999999999</c:v>
                      </c:pt>
                      <c:pt idx="5482">
                        <c:v>-17.904</c:v>
                      </c:pt>
                      <c:pt idx="5483">
                        <c:v>-18.042000000000002</c:v>
                      </c:pt>
                      <c:pt idx="5484">
                        <c:v>-18.108000000000001</c:v>
                      </c:pt>
                      <c:pt idx="5485">
                        <c:v>-18.303000000000001</c:v>
                      </c:pt>
                      <c:pt idx="5486">
                        <c:v>-18.408000000000001</c:v>
                      </c:pt>
                      <c:pt idx="5487">
                        <c:v>-18.606999999999999</c:v>
                      </c:pt>
                      <c:pt idx="5488">
                        <c:v>-18.597999999999999</c:v>
                      </c:pt>
                      <c:pt idx="5489">
                        <c:v>-18.736999999999998</c:v>
                      </c:pt>
                      <c:pt idx="5490">
                        <c:v>-18.859000000000002</c:v>
                      </c:pt>
                      <c:pt idx="5491">
                        <c:v>-18.969000000000001</c:v>
                      </c:pt>
                      <c:pt idx="5492">
                        <c:v>-19.102</c:v>
                      </c:pt>
                      <c:pt idx="5493">
                        <c:v>-19.170999999999999</c:v>
                      </c:pt>
                      <c:pt idx="5494">
                        <c:v>-19.363</c:v>
                      </c:pt>
                      <c:pt idx="5495">
                        <c:v>-19.347999999999999</c:v>
                      </c:pt>
                      <c:pt idx="5496">
                        <c:v>-19.466000000000001</c:v>
                      </c:pt>
                      <c:pt idx="5497">
                        <c:v>-19.433</c:v>
                      </c:pt>
                      <c:pt idx="5498">
                        <c:v>-19.565000000000001</c:v>
                      </c:pt>
                      <c:pt idx="5499">
                        <c:v>-19.690999999999999</c:v>
                      </c:pt>
                      <c:pt idx="5500">
                        <c:v>-19.693999999999999</c:v>
                      </c:pt>
                      <c:pt idx="5501">
                        <c:v>-19.814</c:v>
                      </c:pt>
                      <c:pt idx="5502">
                        <c:v>-19.841000000000001</c:v>
                      </c:pt>
                      <c:pt idx="5503">
                        <c:v>-19.922000000000001</c:v>
                      </c:pt>
                      <c:pt idx="5504">
                        <c:v>-19.994</c:v>
                      </c:pt>
                      <c:pt idx="5505">
                        <c:v>-19.997</c:v>
                      </c:pt>
                      <c:pt idx="5506">
                        <c:v>-20.059999999999999</c:v>
                      </c:pt>
                      <c:pt idx="5507">
                        <c:v>-20.077999999999999</c:v>
                      </c:pt>
                      <c:pt idx="5508">
                        <c:v>-20.251999999999999</c:v>
                      </c:pt>
                      <c:pt idx="5509">
                        <c:v>-20.279</c:v>
                      </c:pt>
                      <c:pt idx="5510">
                        <c:v>-20.364999999999998</c:v>
                      </c:pt>
                      <c:pt idx="5511">
                        <c:v>-20.43</c:v>
                      </c:pt>
                      <c:pt idx="5512">
                        <c:v>-20.532</c:v>
                      </c:pt>
                      <c:pt idx="5513">
                        <c:v>-20.516999999999999</c:v>
                      </c:pt>
                      <c:pt idx="5514">
                        <c:v>-20.512</c:v>
                      </c:pt>
                      <c:pt idx="5515">
                        <c:v>-20.617000000000001</c:v>
                      </c:pt>
                      <c:pt idx="5516">
                        <c:v>-20.745000000000001</c:v>
                      </c:pt>
                      <c:pt idx="5517">
                        <c:v>-20.805</c:v>
                      </c:pt>
                      <c:pt idx="5518">
                        <c:v>-20.721</c:v>
                      </c:pt>
                      <c:pt idx="5519">
                        <c:v>-20.841000000000001</c:v>
                      </c:pt>
                      <c:pt idx="5520">
                        <c:v>-20.864999999999998</c:v>
                      </c:pt>
                      <c:pt idx="5521">
                        <c:v>-20.934999999999999</c:v>
                      </c:pt>
                      <c:pt idx="5522">
                        <c:v>-20.882999999999999</c:v>
                      </c:pt>
                      <c:pt idx="5523">
                        <c:v>-21.015000000000001</c:v>
                      </c:pt>
                      <c:pt idx="5524">
                        <c:v>-21.077999999999999</c:v>
                      </c:pt>
                      <c:pt idx="5525">
                        <c:v>-20.791</c:v>
                      </c:pt>
                      <c:pt idx="5526">
                        <c:v>-19.824999999999999</c:v>
                      </c:pt>
                      <c:pt idx="5527">
                        <c:v>-18.978999999999999</c:v>
                      </c:pt>
                      <c:pt idx="5528">
                        <c:v>-18.378</c:v>
                      </c:pt>
                      <c:pt idx="5529">
                        <c:v>-17.864999999999998</c:v>
                      </c:pt>
                      <c:pt idx="5530">
                        <c:v>-17.452000000000002</c:v>
                      </c:pt>
                      <c:pt idx="5531">
                        <c:v>-17.181999999999999</c:v>
                      </c:pt>
                      <c:pt idx="5532">
                        <c:v>-16.771000000000001</c:v>
                      </c:pt>
                      <c:pt idx="5533">
                        <c:v>-16.41</c:v>
                      </c:pt>
                      <c:pt idx="5534">
                        <c:v>-16.117999999999999</c:v>
                      </c:pt>
                      <c:pt idx="5535">
                        <c:v>-16.021999999999998</c:v>
                      </c:pt>
                      <c:pt idx="5536">
                        <c:v>-15.807</c:v>
                      </c:pt>
                      <c:pt idx="5537">
                        <c:v>-15.725</c:v>
                      </c:pt>
                      <c:pt idx="5538">
                        <c:v>-15.627000000000001</c:v>
                      </c:pt>
                      <c:pt idx="5539">
                        <c:v>-15.492000000000001</c:v>
                      </c:pt>
                      <c:pt idx="5540">
                        <c:v>-15.388999999999999</c:v>
                      </c:pt>
                      <c:pt idx="5541">
                        <c:v>-15.28</c:v>
                      </c:pt>
                      <c:pt idx="5542">
                        <c:v>-15.2</c:v>
                      </c:pt>
                      <c:pt idx="5543">
                        <c:v>-15.097</c:v>
                      </c:pt>
                      <c:pt idx="5544">
                        <c:v>-15.003</c:v>
                      </c:pt>
                      <c:pt idx="5545">
                        <c:v>-14.87</c:v>
                      </c:pt>
                      <c:pt idx="5546">
                        <c:v>-14.766999999999999</c:v>
                      </c:pt>
                      <c:pt idx="5547">
                        <c:v>-14.682</c:v>
                      </c:pt>
                      <c:pt idx="5548">
                        <c:v>-14.646000000000001</c:v>
                      </c:pt>
                      <c:pt idx="5549">
                        <c:v>-14.542999999999999</c:v>
                      </c:pt>
                      <c:pt idx="5550">
                        <c:v>-14.542999999999999</c:v>
                      </c:pt>
                      <c:pt idx="5551">
                        <c:v>-14.522</c:v>
                      </c:pt>
                      <c:pt idx="5552">
                        <c:v>-14.455</c:v>
                      </c:pt>
                      <c:pt idx="5553">
                        <c:v>-14.413</c:v>
                      </c:pt>
                      <c:pt idx="5554">
                        <c:v>-14.21</c:v>
                      </c:pt>
                      <c:pt idx="5555">
                        <c:v>-14.095000000000001</c:v>
                      </c:pt>
                      <c:pt idx="5556">
                        <c:v>-13.96</c:v>
                      </c:pt>
                      <c:pt idx="5557">
                        <c:v>-14.057</c:v>
                      </c:pt>
                      <c:pt idx="5558">
                        <c:v>-14.019</c:v>
                      </c:pt>
                      <c:pt idx="5559">
                        <c:v>-13.895</c:v>
                      </c:pt>
                      <c:pt idx="5560">
                        <c:v>-13.782999999999999</c:v>
                      </c:pt>
                      <c:pt idx="5561">
                        <c:v>-13.712</c:v>
                      </c:pt>
                      <c:pt idx="5562">
                        <c:v>-13.709</c:v>
                      </c:pt>
                      <c:pt idx="5563">
                        <c:v>-13.677</c:v>
                      </c:pt>
                      <c:pt idx="5564">
                        <c:v>-13.603</c:v>
                      </c:pt>
                      <c:pt idx="5565">
                        <c:v>-13.609</c:v>
                      </c:pt>
                      <c:pt idx="5566">
                        <c:v>-13.58</c:v>
                      </c:pt>
                      <c:pt idx="5567">
                        <c:v>-15.016999999999999</c:v>
                      </c:pt>
                      <c:pt idx="5568">
                        <c:v>-16.591000000000001</c:v>
                      </c:pt>
                      <c:pt idx="5569">
                        <c:v>-17.266999999999999</c:v>
                      </c:pt>
                      <c:pt idx="5570">
                        <c:v>-17.786999999999999</c:v>
                      </c:pt>
                      <c:pt idx="5571">
                        <c:v>-18.126000000000001</c:v>
                      </c:pt>
                      <c:pt idx="5572">
                        <c:v>-18.257999999999999</c:v>
                      </c:pt>
                      <c:pt idx="5573">
                        <c:v>-18.527999999999999</c:v>
                      </c:pt>
                      <c:pt idx="5574">
                        <c:v>-18.552</c:v>
                      </c:pt>
                      <c:pt idx="5575">
                        <c:v>-18.901</c:v>
                      </c:pt>
                      <c:pt idx="5576">
                        <c:v>-18.934000000000001</c:v>
                      </c:pt>
                      <c:pt idx="5577">
                        <c:v>-19.071999999999999</c:v>
                      </c:pt>
                      <c:pt idx="5578">
                        <c:v>-19.321000000000002</c:v>
                      </c:pt>
                      <c:pt idx="5579">
                        <c:v>-19.327000000000002</c:v>
                      </c:pt>
                      <c:pt idx="5580">
                        <c:v>-19.48</c:v>
                      </c:pt>
                      <c:pt idx="5581">
                        <c:v>-19.561</c:v>
                      </c:pt>
                      <c:pt idx="5582">
                        <c:v>-19.626999999999999</c:v>
                      </c:pt>
                      <c:pt idx="5583">
                        <c:v>-19.896999999999998</c:v>
                      </c:pt>
                      <c:pt idx="5584">
                        <c:v>-19.837</c:v>
                      </c:pt>
                      <c:pt idx="5585">
                        <c:v>-20.021000000000001</c:v>
                      </c:pt>
                      <c:pt idx="5586">
                        <c:v>-20.113</c:v>
                      </c:pt>
                      <c:pt idx="5587">
                        <c:v>-20.016999999999999</c:v>
                      </c:pt>
                      <c:pt idx="5588">
                        <c:v>-20.268000000000001</c:v>
                      </c:pt>
                      <c:pt idx="5589">
                        <c:v>-20.266999999999999</c:v>
                      </c:pt>
                      <c:pt idx="5590">
                        <c:v>-20.382999999999999</c:v>
                      </c:pt>
                      <c:pt idx="5591">
                        <c:v>-20.513999999999999</c:v>
                      </c:pt>
                      <c:pt idx="5592">
                        <c:v>-20.553999999999998</c:v>
                      </c:pt>
                      <c:pt idx="5593">
                        <c:v>-20.672000000000001</c:v>
                      </c:pt>
                      <c:pt idx="5594">
                        <c:v>-20.632999999999999</c:v>
                      </c:pt>
                      <c:pt idx="5595">
                        <c:v>-20.87</c:v>
                      </c:pt>
                      <c:pt idx="5596">
                        <c:v>-20.821999999999999</c:v>
                      </c:pt>
                      <c:pt idx="5597">
                        <c:v>-20.890999999999998</c:v>
                      </c:pt>
                      <c:pt idx="5598">
                        <c:v>-20.978999999999999</c:v>
                      </c:pt>
                      <c:pt idx="5599">
                        <c:v>-21.027000000000001</c:v>
                      </c:pt>
                      <c:pt idx="5600">
                        <c:v>-21.024000000000001</c:v>
                      </c:pt>
                      <c:pt idx="5601">
                        <c:v>-21.138000000000002</c:v>
                      </c:pt>
                      <c:pt idx="5602">
                        <c:v>-21.09</c:v>
                      </c:pt>
                      <c:pt idx="5603">
                        <c:v>-21.146999999999998</c:v>
                      </c:pt>
                      <c:pt idx="5604">
                        <c:v>-20.657</c:v>
                      </c:pt>
                      <c:pt idx="5605">
                        <c:v>-19.864000000000001</c:v>
                      </c:pt>
                      <c:pt idx="5606">
                        <c:v>-19.074999999999999</c:v>
                      </c:pt>
                      <c:pt idx="5607">
                        <c:v>-18.344999999999999</c:v>
                      </c:pt>
                      <c:pt idx="5608">
                        <c:v>-17.93</c:v>
                      </c:pt>
                      <c:pt idx="5609">
                        <c:v>-17.344999999999999</c:v>
                      </c:pt>
                      <c:pt idx="5610">
                        <c:v>-16.933</c:v>
                      </c:pt>
                      <c:pt idx="5611">
                        <c:v>-16.518999999999998</c:v>
                      </c:pt>
                      <c:pt idx="5612">
                        <c:v>-16.311</c:v>
                      </c:pt>
                      <c:pt idx="5613">
                        <c:v>-16.231000000000002</c:v>
                      </c:pt>
                      <c:pt idx="5614">
                        <c:v>-16.131</c:v>
                      </c:pt>
                      <c:pt idx="5615">
                        <c:v>-16.004000000000001</c:v>
                      </c:pt>
                      <c:pt idx="5616">
                        <c:v>-15.833</c:v>
                      </c:pt>
                      <c:pt idx="5617">
                        <c:v>-15.662000000000001</c:v>
                      </c:pt>
                      <c:pt idx="5618">
                        <c:v>-15.721</c:v>
                      </c:pt>
                      <c:pt idx="5619">
                        <c:v>-15.589</c:v>
                      </c:pt>
                      <c:pt idx="5620">
                        <c:v>-15.58</c:v>
                      </c:pt>
                      <c:pt idx="5621">
                        <c:v>-15.397</c:v>
                      </c:pt>
                      <c:pt idx="5622">
                        <c:v>-15.256</c:v>
                      </c:pt>
                      <c:pt idx="5623">
                        <c:v>-15.247</c:v>
                      </c:pt>
                      <c:pt idx="5624">
                        <c:v>-15.244</c:v>
                      </c:pt>
                      <c:pt idx="5625">
                        <c:v>-15.016999999999999</c:v>
                      </c:pt>
                      <c:pt idx="5626">
                        <c:v>-14.907999999999999</c:v>
                      </c:pt>
                      <c:pt idx="5627">
                        <c:v>-14.911</c:v>
                      </c:pt>
                      <c:pt idx="5628">
                        <c:v>-14.792999999999999</c:v>
                      </c:pt>
                      <c:pt idx="5629">
                        <c:v>-14.805</c:v>
                      </c:pt>
                      <c:pt idx="5630">
                        <c:v>-14.584</c:v>
                      </c:pt>
                      <c:pt idx="5631">
                        <c:v>-14.534000000000001</c:v>
                      </c:pt>
                      <c:pt idx="5632">
                        <c:v>-14.593</c:v>
                      </c:pt>
                      <c:pt idx="5633">
                        <c:v>-14.542999999999999</c:v>
                      </c:pt>
                      <c:pt idx="5634">
                        <c:v>-14.395</c:v>
                      </c:pt>
                      <c:pt idx="5635">
                        <c:v>-14.298</c:v>
                      </c:pt>
                      <c:pt idx="5636">
                        <c:v>-14.263</c:v>
                      </c:pt>
                      <c:pt idx="5637">
                        <c:v>-14.255000000000001</c:v>
                      </c:pt>
                      <c:pt idx="5638">
                        <c:v>-14.183</c:v>
                      </c:pt>
                      <c:pt idx="5639">
                        <c:v>-14.03</c:v>
                      </c:pt>
                      <c:pt idx="5640">
                        <c:v>-13.9</c:v>
                      </c:pt>
                      <c:pt idx="5641">
                        <c:v>-13.923999999999999</c:v>
                      </c:pt>
                      <c:pt idx="5642">
                        <c:v>-13.787000000000001</c:v>
                      </c:pt>
                      <c:pt idx="5643">
                        <c:v>-13.702999999999999</c:v>
                      </c:pt>
                      <c:pt idx="5644">
                        <c:v>-13.763999999999999</c:v>
                      </c:pt>
                      <c:pt idx="5645">
                        <c:v>-13.763</c:v>
                      </c:pt>
                      <c:pt idx="5646">
                        <c:v>-13.756</c:v>
                      </c:pt>
                      <c:pt idx="5647">
                        <c:v>-13.694000000000001</c:v>
                      </c:pt>
                      <c:pt idx="5648">
                        <c:v>-13.554</c:v>
                      </c:pt>
                      <c:pt idx="5649">
                        <c:v>-13.523</c:v>
                      </c:pt>
                      <c:pt idx="5650">
                        <c:v>-15.151999999999999</c:v>
                      </c:pt>
                      <c:pt idx="5651">
                        <c:v>-16.478999999999999</c:v>
                      </c:pt>
                      <c:pt idx="5652">
                        <c:v>-17.350999999999999</c:v>
                      </c:pt>
                      <c:pt idx="5653">
                        <c:v>-17.908000000000001</c:v>
                      </c:pt>
                      <c:pt idx="5654">
                        <c:v>-18.076000000000001</c:v>
                      </c:pt>
                      <c:pt idx="5655">
                        <c:v>-18.187999999999999</c:v>
                      </c:pt>
                      <c:pt idx="5656">
                        <c:v>-18.501000000000001</c:v>
                      </c:pt>
                      <c:pt idx="5657">
                        <c:v>-18.753</c:v>
                      </c:pt>
                      <c:pt idx="5658">
                        <c:v>-18.879000000000001</c:v>
                      </c:pt>
                      <c:pt idx="5659">
                        <c:v>-19.02</c:v>
                      </c:pt>
                      <c:pt idx="5660">
                        <c:v>-19.218</c:v>
                      </c:pt>
                      <c:pt idx="5661">
                        <c:v>-19.283999999999999</c:v>
                      </c:pt>
                      <c:pt idx="5662">
                        <c:v>-19.408000000000001</c:v>
                      </c:pt>
                      <c:pt idx="5663">
                        <c:v>-19.654</c:v>
                      </c:pt>
                      <c:pt idx="5664">
                        <c:v>-19.803999999999998</c:v>
                      </c:pt>
                      <c:pt idx="5665">
                        <c:v>-19.888000000000002</c:v>
                      </c:pt>
                      <c:pt idx="5666">
                        <c:v>-19.981000000000002</c:v>
                      </c:pt>
                      <c:pt idx="5667">
                        <c:v>-20.023</c:v>
                      </c:pt>
                      <c:pt idx="5668">
                        <c:v>-20.155000000000001</c:v>
                      </c:pt>
                      <c:pt idx="5669">
                        <c:v>-20.14</c:v>
                      </c:pt>
                      <c:pt idx="5670">
                        <c:v>-20.363</c:v>
                      </c:pt>
                      <c:pt idx="5671">
                        <c:v>-20.308</c:v>
                      </c:pt>
                      <c:pt idx="5672">
                        <c:v>-20.48</c:v>
                      </c:pt>
                      <c:pt idx="5673">
                        <c:v>-20.588000000000001</c:v>
                      </c:pt>
                      <c:pt idx="5674">
                        <c:v>-20.579000000000001</c:v>
                      </c:pt>
                      <c:pt idx="5675">
                        <c:v>-20.66</c:v>
                      </c:pt>
                      <c:pt idx="5676">
                        <c:v>-20.81</c:v>
                      </c:pt>
                      <c:pt idx="5677">
                        <c:v>-20.827999999999999</c:v>
                      </c:pt>
                      <c:pt idx="5678">
                        <c:v>-20.890999999999998</c:v>
                      </c:pt>
                      <c:pt idx="5679">
                        <c:v>-20.951000000000001</c:v>
                      </c:pt>
                      <c:pt idx="5680">
                        <c:v>-21.029</c:v>
                      </c:pt>
                      <c:pt idx="5681">
                        <c:v>-21.02</c:v>
                      </c:pt>
                      <c:pt idx="5682">
                        <c:v>-21.143000000000001</c:v>
                      </c:pt>
                      <c:pt idx="5683">
                        <c:v>-21.158000000000001</c:v>
                      </c:pt>
                      <c:pt idx="5684">
                        <c:v>-21.172999999999998</c:v>
                      </c:pt>
                      <c:pt idx="5685">
                        <c:v>-20.609000000000002</c:v>
                      </c:pt>
                      <c:pt idx="5686">
                        <c:v>-19.774000000000001</c:v>
                      </c:pt>
                      <c:pt idx="5687">
                        <c:v>-19.111999999999998</c:v>
                      </c:pt>
                      <c:pt idx="5688">
                        <c:v>-18.350000000000001</c:v>
                      </c:pt>
                      <c:pt idx="5689">
                        <c:v>-17.773</c:v>
                      </c:pt>
                      <c:pt idx="5690">
                        <c:v>-17.125</c:v>
                      </c:pt>
                      <c:pt idx="5691">
                        <c:v>-16.777999999999999</c:v>
                      </c:pt>
                      <c:pt idx="5692">
                        <c:v>-16.518000000000001</c:v>
                      </c:pt>
                      <c:pt idx="5693">
                        <c:v>-16.364999999999998</c:v>
                      </c:pt>
                      <c:pt idx="5694">
                        <c:v>-16.103999999999999</c:v>
                      </c:pt>
                      <c:pt idx="5695">
                        <c:v>-16.006</c:v>
                      </c:pt>
                      <c:pt idx="5696">
                        <c:v>-15.944000000000001</c:v>
                      </c:pt>
                      <c:pt idx="5697">
                        <c:v>-15.805</c:v>
                      </c:pt>
                      <c:pt idx="5698">
                        <c:v>-15.82</c:v>
                      </c:pt>
                      <c:pt idx="5699">
                        <c:v>-15.675000000000001</c:v>
                      </c:pt>
                      <c:pt idx="5700">
                        <c:v>-15.574999999999999</c:v>
                      </c:pt>
                      <c:pt idx="5701">
                        <c:v>-15.542</c:v>
                      </c:pt>
                      <c:pt idx="5702">
                        <c:v>-15.529</c:v>
                      </c:pt>
                      <c:pt idx="5703">
                        <c:v>-15.439</c:v>
                      </c:pt>
                      <c:pt idx="5704">
                        <c:v>-15.384</c:v>
                      </c:pt>
                      <c:pt idx="5705">
                        <c:v>-15.337999999999999</c:v>
                      </c:pt>
                      <c:pt idx="5706">
                        <c:v>-15.205</c:v>
                      </c:pt>
                      <c:pt idx="5707">
                        <c:v>-15.176</c:v>
                      </c:pt>
                      <c:pt idx="5708">
                        <c:v>-15.092000000000001</c:v>
                      </c:pt>
                      <c:pt idx="5709">
                        <c:v>-14.974</c:v>
                      </c:pt>
                      <c:pt idx="5710">
                        <c:v>-14.831</c:v>
                      </c:pt>
                      <c:pt idx="5711">
                        <c:v>-14.862</c:v>
                      </c:pt>
                      <c:pt idx="5712">
                        <c:v>-14.784000000000001</c:v>
                      </c:pt>
                      <c:pt idx="5713">
                        <c:v>-14.739000000000001</c:v>
                      </c:pt>
                      <c:pt idx="5714">
                        <c:v>-14.613</c:v>
                      </c:pt>
                      <c:pt idx="5715">
                        <c:v>-14.686</c:v>
                      </c:pt>
                      <c:pt idx="5716">
                        <c:v>-14.669</c:v>
                      </c:pt>
                      <c:pt idx="5717">
                        <c:v>-14.492000000000001</c:v>
                      </c:pt>
                      <c:pt idx="5718">
                        <c:v>-14.577</c:v>
                      </c:pt>
                      <c:pt idx="5719">
                        <c:v>-14.477</c:v>
                      </c:pt>
                      <c:pt idx="5720">
                        <c:v>-14.324</c:v>
                      </c:pt>
                      <c:pt idx="5721">
                        <c:v>-14.194000000000001</c:v>
                      </c:pt>
                      <c:pt idx="5722">
                        <c:v>-14.259</c:v>
                      </c:pt>
                      <c:pt idx="5723">
                        <c:v>-14.02</c:v>
                      </c:pt>
                      <c:pt idx="5724">
                        <c:v>-14.029</c:v>
                      </c:pt>
                      <c:pt idx="5725">
                        <c:v>-14.041</c:v>
                      </c:pt>
                      <c:pt idx="5726">
                        <c:v>-13.946999999999999</c:v>
                      </c:pt>
                      <c:pt idx="5727">
                        <c:v>-13.823</c:v>
                      </c:pt>
                      <c:pt idx="5728">
                        <c:v>-13.814</c:v>
                      </c:pt>
                      <c:pt idx="5729">
                        <c:v>-13.797000000000001</c:v>
                      </c:pt>
                      <c:pt idx="5730">
                        <c:v>-13.657999999999999</c:v>
                      </c:pt>
                      <c:pt idx="5731">
                        <c:v>-13.693</c:v>
                      </c:pt>
                      <c:pt idx="5732">
                        <c:v>-13.634</c:v>
                      </c:pt>
                      <c:pt idx="5733">
                        <c:v>-15.446999999999999</c:v>
                      </c:pt>
                      <c:pt idx="5734">
                        <c:v>-16.888000000000002</c:v>
                      </c:pt>
                      <c:pt idx="5735">
                        <c:v>-17.574999999999999</c:v>
                      </c:pt>
                      <c:pt idx="5736">
                        <c:v>-17.948</c:v>
                      </c:pt>
                      <c:pt idx="5737">
                        <c:v>-18.38</c:v>
                      </c:pt>
                      <c:pt idx="5738">
                        <c:v>-18.481999999999999</c:v>
                      </c:pt>
                      <c:pt idx="5739">
                        <c:v>-18.547999999999998</c:v>
                      </c:pt>
                      <c:pt idx="5740">
                        <c:v>-18.683</c:v>
                      </c:pt>
                      <c:pt idx="5741">
                        <c:v>-18.933</c:v>
                      </c:pt>
                      <c:pt idx="5742">
                        <c:v>-18.992999999999999</c:v>
                      </c:pt>
                      <c:pt idx="5743">
                        <c:v>-19.329000000000001</c:v>
                      </c:pt>
                      <c:pt idx="5744">
                        <c:v>-19.509</c:v>
                      </c:pt>
                      <c:pt idx="5745">
                        <c:v>-19.614000000000001</c:v>
                      </c:pt>
                      <c:pt idx="5746">
                        <c:v>-19.626000000000001</c:v>
                      </c:pt>
                      <c:pt idx="5747">
                        <c:v>-19.879000000000001</c:v>
                      </c:pt>
                      <c:pt idx="5748">
                        <c:v>-19.834</c:v>
                      </c:pt>
                      <c:pt idx="5749">
                        <c:v>-20.088999999999999</c:v>
                      </c:pt>
                      <c:pt idx="5750">
                        <c:v>-20.056000000000001</c:v>
                      </c:pt>
                      <c:pt idx="5751">
                        <c:v>-20.254000000000001</c:v>
                      </c:pt>
                      <c:pt idx="5752">
                        <c:v>-20.367999999999999</c:v>
                      </c:pt>
                      <c:pt idx="5753">
                        <c:v>-20.501999999999999</c:v>
                      </c:pt>
                      <c:pt idx="5754">
                        <c:v>-20.457000000000001</c:v>
                      </c:pt>
                      <c:pt idx="5755">
                        <c:v>-20.594000000000001</c:v>
                      </c:pt>
                      <c:pt idx="5756">
                        <c:v>-20.736000000000001</c:v>
                      </c:pt>
                      <c:pt idx="5757">
                        <c:v>-20.742999999999999</c:v>
                      </c:pt>
                      <c:pt idx="5758">
                        <c:v>-20.785</c:v>
                      </c:pt>
                      <c:pt idx="5759">
                        <c:v>-20.878</c:v>
                      </c:pt>
                      <c:pt idx="5760">
                        <c:v>-20.998000000000001</c:v>
                      </c:pt>
                      <c:pt idx="5761">
                        <c:v>-21.117999999999999</c:v>
                      </c:pt>
                      <c:pt idx="5762">
                        <c:v>-21.155000000000001</c:v>
                      </c:pt>
                      <c:pt idx="5763">
                        <c:v>-21.175999999999998</c:v>
                      </c:pt>
                      <c:pt idx="5764">
                        <c:v>-21.190999999999999</c:v>
                      </c:pt>
                      <c:pt idx="5765">
                        <c:v>-21.207000000000001</c:v>
                      </c:pt>
                      <c:pt idx="5766">
                        <c:v>-20.285</c:v>
                      </c:pt>
                      <c:pt idx="5767">
                        <c:v>-19.434999999999999</c:v>
                      </c:pt>
                      <c:pt idx="5768">
                        <c:v>-18.670999999999999</c:v>
                      </c:pt>
                      <c:pt idx="5769">
                        <c:v>-18.131</c:v>
                      </c:pt>
                      <c:pt idx="5770">
                        <c:v>-17.667000000000002</c:v>
                      </c:pt>
                      <c:pt idx="5771">
                        <c:v>-17.2</c:v>
                      </c:pt>
                      <c:pt idx="5772">
                        <c:v>-16.818000000000001</c:v>
                      </c:pt>
                      <c:pt idx="5773">
                        <c:v>-16.488</c:v>
                      </c:pt>
                      <c:pt idx="5774">
                        <c:v>-16.317</c:v>
                      </c:pt>
                      <c:pt idx="5775">
                        <c:v>-16.170999999999999</c:v>
                      </c:pt>
                      <c:pt idx="5776">
                        <c:v>-16.100000000000001</c:v>
                      </c:pt>
                      <c:pt idx="5777">
                        <c:v>-16.117000000000001</c:v>
                      </c:pt>
                      <c:pt idx="5778">
                        <c:v>-16.009</c:v>
                      </c:pt>
                      <c:pt idx="5779">
                        <c:v>-16.074000000000002</c:v>
                      </c:pt>
                      <c:pt idx="5780">
                        <c:v>-15.9</c:v>
                      </c:pt>
                      <c:pt idx="5781">
                        <c:v>-15.85</c:v>
                      </c:pt>
                      <c:pt idx="5782">
                        <c:v>-15.717000000000001</c:v>
                      </c:pt>
                      <c:pt idx="5783">
                        <c:v>-15.763999999999999</c:v>
                      </c:pt>
                      <c:pt idx="5784">
                        <c:v>-15.57</c:v>
                      </c:pt>
                      <c:pt idx="5785">
                        <c:v>-15.387</c:v>
                      </c:pt>
                      <c:pt idx="5786">
                        <c:v>-15.316000000000001</c:v>
                      </c:pt>
                      <c:pt idx="5787">
                        <c:v>-15.458</c:v>
                      </c:pt>
                      <c:pt idx="5788">
                        <c:v>-15.334</c:v>
                      </c:pt>
                      <c:pt idx="5789">
                        <c:v>-15.234</c:v>
                      </c:pt>
                      <c:pt idx="5790">
                        <c:v>-15.057</c:v>
                      </c:pt>
                      <c:pt idx="5791">
                        <c:v>-15.031000000000001</c:v>
                      </c:pt>
                      <c:pt idx="5792">
                        <c:v>-15.031000000000001</c:v>
                      </c:pt>
                      <c:pt idx="5793">
                        <c:v>-14.965999999999999</c:v>
                      </c:pt>
                      <c:pt idx="5794">
                        <c:v>-14.916</c:v>
                      </c:pt>
                      <c:pt idx="5795">
                        <c:v>-14.895</c:v>
                      </c:pt>
                      <c:pt idx="5796">
                        <c:v>-14.744999999999999</c:v>
                      </c:pt>
                      <c:pt idx="5797">
                        <c:v>-14.603</c:v>
                      </c:pt>
                      <c:pt idx="5798">
                        <c:v>-14.553000000000001</c:v>
                      </c:pt>
                      <c:pt idx="5799">
                        <c:v>-14.486000000000001</c:v>
                      </c:pt>
                      <c:pt idx="5800">
                        <c:v>-14.539</c:v>
                      </c:pt>
                      <c:pt idx="5801">
                        <c:v>-14.420999999999999</c:v>
                      </c:pt>
                      <c:pt idx="5802">
                        <c:v>-14.305999999999999</c:v>
                      </c:pt>
                      <c:pt idx="5803">
                        <c:v>-14.43</c:v>
                      </c:pt>
                      <c:pt idx="5804">
                        <c:v>-14.303000000000001</c:v>
                      </c:pt>
                      <c:pt idx="5805">
                        <c:v>-14.212</c:v>
                      </c:pt>
                      <c:pt idx="5806">
                        <c:v>-14.185</c:v>
                      </c:pt>
                      <c:pt idx="5807">
                        <c:v>-14.041</c:v>
                      </c:pt>
                      <c:pt idx="5808">
                        <c:v>-14.117000000000001</c:v>
                      </c:pt>
                      <c:pt idx="5809">
                        <c:v>-14.005000000000001</c:v>
                      </c:pt>
                      <c:pt idx="5810">
                        <c:v>-13.964</c:v>
                      </c:pt>
                      <c:pt idx="5811">
                        <c:v>-13.898</c:v>
                      </c:pt>
                      <c:pt idx="5812">
                        <c:v>-13.893000000000001</c:v>
                      </c:pt>
                      <c:pt idx="5813">
                        <c:v>-13.861000000000001</c:v>
                      </c:pt>
                      <c:pt idx="5814">
                        <c:v>-13.803000000000001</c:v>
                      </c:pt>
                      <c:pt idx="5815">
                        <c:v>-13.788</c:v>
                      </c:pt>
                      <c:pt idx="5816">
                        <c:v>-15.349</c:v>
                      </c:pt>
                      <c:pt idx="5817">
                        <c:v>-16.863</c:v>
                      </c:pt>
                      <c:pt idx="5818">
                        <c:v>-17.475000000000001</c:v>
                      </c:pt>
                      <c:pt idx="5819">
                        <c:v>-18.058</c:v>
                      </c:pt>
                      <c:pt idx="5820">
                        <c:v>-18.349</c:v>
                      </c:pt>
                      <c:pt idx="5821">
                        <c:v>-18.457000000000001</c:v>
                      </c:pt>
                      <c:pt idx="5822">
                        <c:v>-18.716000000000001</c:v>
                      </c:pt>
                      <c:pt idx="5823">
                        <c:v>-18.824000000000002</c:v>
                      </c:pt>
                      <c:pt idx="5824">
                        <c:v>-19.157</c:v>
                      </c:pt>
                      <c:pt idx="5825">
                        <c:v>-19.247</c:v>
                      </c:pt>
                      <c:pt idx="5826">
                        <c:v>-19.376000000000001</c:v>
                      </c:pt>
                      <c:pt idx="5827">
                        <c:v>-19.507999999999999</c:v>
                      </c:pt>
                      <c:pt idx="5828">
                        <c:v>-19.707000000000001</c:v>
                      </c:pt>
                      <c:pt idx="5829">
                        <c:v>-19.902000000000001</c:v>
                      </c:pt>
                      <c:pt idx="5830">
                        <c:v>-19.925999999999998</c:v>
                      </c:pt>
                      <c:pt idx="5831">
                        <c:v>-20.071000000000002</c:v>
                      </c:pt>
                      <c:pt idx="5832">
                        <c:v>-20.145</c:v>
                      </c:pt>
                      <c:pt idx="5833">
                        <c:v>-20.315999999999999</c:v>
                      </c:pt>
                      <c:pt idx="5834">
                        <c:v>-20.474</c:v>
                      </c:pt>
                      <c:pt idx="5835">
                        <c:v>-20.420000000000002</c:v>
                      </c:pt>
                      <c:pt idx="5836">
                        <c:v>-20.495000000000001</c:v>
                      </c:pt>
                      <c:pt idx="5837">
                        <c:v>-20.74</c:v>
                      </c:pt>
                      <c:pt idx="5838">
                        <c:v>-20.88</c:v>
                      </c:pt>
                      <c:pt idx="5839">
                        <c:v>-20.812999999999999</c:v>
                      </c:pt>
                      <c:pt idx="5840">
                        <c:v>-21.021999999999998</c:v>
                      </c:pt>
                      <c:pt idx="5841">
                        <c:v>-20.847999999999999</c:v>
                      </c:pt>
                      <c:pt idx="5842">
                        <c:v>-21.067</c:v>
                      </c:pt>
                      <c:pt idx="5843">
                        <c:v>-21.148</c:v>
                      </c:pt>
                      <c:pt idx="5844">
                        <c:v>-21.238</c:v>
                      </c:pt>
                      <c:pt idx="5845">
                        <c:v>-21.141999999999999</c:v>
                      </c:pt>
                      <c:pt idx="5846">
                        <c:v>-21.303999999999998</c:v>
                      </c:pt>
                      <c:pt idx="5847">
                        <c:v>-21.151</c:v>
                      </c:pt>
                      <c:pt idx="5848">
                        <c:v>-20.079000000000001</c:v>
                      </c:pt>
                      <c:pt idx="5849">
                        <c:v>-19.25</c:v>
                      </c:pt>
                      <c:pt idx="5850">
                        <c:v>-18.613</c:v>
                      </c:pt>
                      <c:pt idx="5851">
                        <c:v>-18.021999999999998</c:v>
                      </c:pt>
                      <c:pt idx="5852">
                        <c:v>-17.463000000000001</c:v>
                      </c:pt>
                      <c:pt idx="5853">
                        <c:v>-17.210999999999999</c:v>
                      </c:pt>
                      <c:pt idx="5854">
                        <c:v>-16.745999999999999</c:v>
                      </c:pt>
                      <c:pt idx="5855">
                        <c:v>-16.594999999999999</c:v>
                      </c:pt>
                      <c:pt idx="5856">
                        <c:v>-16.475000000000001</c:v>
                      </c:pt>
                      <c:pt idx="5857">
                        <c:v>-16.501000000000001</c:v>
                      </c:pt>
                      <c:pt idx="5858">
                        <c:v>-16.280999999999999</c:v>
                      </c:pt>
                      <c:pt idx="5859">
                        <c:v>-16.190999999999999</c:v>
                      </c:pt>
                      <c:pt idx="5860">
                        <c:v>-16.187999999999999</c:v>
                      </c:pt>
                      <c:pt idx="5861">
                        <c:v>-16.013999999999999</c:v>
                      </c:pt>
                      <c:pt idx="5862">
                        <c:v>-16.085000000000001</c:v>
                      </c:pt>
                      <c:pt idx="5863">
                        <c:v>-15.964</c:v>
                      </c:pt>
                      <c:pt idx="5864">
                        <c:v>-15.778</c:v>
                      </c:pt>
                      <c:pt idx="5865">
                        <c:v>-15.7</c:v>
                      </c:pt>
                      <c:pt idx="5866">
                        <c:v>-15.603999999999999</c:v>
                      </c:pt>
                      <c:pt idx="5867">
                        <c:v>-15.547000000000001</c:v>
                      </c:pt>
                      <c:pt idx="5868">
                        <c:v>-15.46</c:v>
                      </c:pt>
                      <c:pt idx="5869">
                        <c:v>-15.462999999999999</c:v>
                      </c:pt>
                      <c:pt idx="5870">
                        <c:v>-15.407</c:v>
                      </c:pt>
                      <c:pt idx="5871">
                        <c:v>-15.298</c:v>
                      </c:pt>
                      <c:pt idx="5872">
                        <c:v>-15.132999999999999</c:v>
                      </c:pt>
                      <c:pt idx="5873">
                        <c:v>-15.177</c:v>
                      </c:pt>
                      <c:pt idx="5874">
                        <c:v>-15.015000000000001</c:v>
                      </c:pt>
                      <c:pt idx="5875">
                        <c:v>-15.018000000000001</c:v>
                      </c:pt>
                      <c:pt idx="5876">
                        <c:v>-14.936</c:v>
                      </c:pt>
                      <c:pt idx="5877">
                        <c:v>-14.992000000000001</c:v>
                      </c:pt>
                      <c:pt idx="5878">
                        <c:v>-14.821</c:v>
                      </c:pt>
                      <c:pt idx="5879">
                        <c:v>-14.856</c:v>
                      </c:pt>
                      <c:pt idx="5880">
                        <c:v>-14.756</c:v>
                      </c:pt>
                      <c:pt idx="5881">
                        <c:v>-14.694000000000001</c:v>
                      </c:pt>
                      <c:pt idx="5882">
                        <c:v>-14.614000000000001</c:v>
                      </c:pt>
                      <c:pt idx="5883">
                        <c:v>-14.505000000000001</c:v>
                      </c:pt>
                      <c:pt idx="5884">
                        <c:v>-14.407999999999999</c:v>
                      </c:pt>
                      <c:pt idx="5885">
                        <c:v>-14.499000000000001</c:v>
                      </c:pt>
                      <c:pt idx="5886">
                        <c:v>-14.417999999999999</c:v>
                      </c:pt>
                      <c:pt idx="5887">
                        <c:v>-14.455</c:v>
                      </c:pt>
                      <c:pt idx="5888">
                        <c:v>-14.406000000000001</c:v>
                      </c:pt>
                      <c:pt idx="5889">
                        <c:v>-14.343</c:v>
                      </c:pt>
                      <c:pt idx="5890">
                        <c:v>-14.164</c:v>
                      </c:pt>
                      <c:pt idx="5891">
                        <c:v>-14.045</c:v>
                      </c:pt>
                      <c:pt idx="5892">
                        <c:v>-14.151</c:v>
                      </c:pt>
                      <c:pt idx="5893">
                        <c:v>-14.067</c:v>
                      </c:pt>
                      <c:pt idx="5894">
                        <c:v>-13.951000000000001</c:v>
                      </c:pt>
                      <c:pt idx="5895">
                        <c:v>-13.997</c:v>
                      </c:pt>
                      <c:pt idx="5896">
                        <c:v>-14.032999999999999</c:v>
                      </c:pt>
                      <c:pt idx="5897">
                        <c:v>-13.916</c:v>
                      </c:pt>
                      <c:pt idx="5898">
                        <c:v>-13.878</c:v>
                      </c:pt>
                      <c:pt idx="5899">
                        <c:v>-14.137</c:v>
                      </c:pt>
                      <c:pt idx="5900">
                        <c:v>-16.111000000000001</c:v>
                      </c:pt>
                      <c:pt idx="5901">
                        <c:v>-17.126000000000001</c:v>
                      </c:pt>
                      <c:pt idx="5902">
                        <c:v>-17.873999999999999</c:v>
                      </c:pt>
                      <c:pt idx="5903">
                        <c:v>-18.309999999999999</c:v>
                      </c:pt>
                      <c:pt idx="5904">
                        <c:v>-18.37</c:v>
                      </c:pt>
                      <c:pt idx="5905">
                        <c:v>-18.658000000000001</c:v>
                      </c:pt>
                      <c:pt idx="5906">
                        <c:v>-18.867999999999999</c:v>
                      </c:pt>
                      <c:pt idx="5907">
                        <c:v>-18.934000000000001</c:v>
                      </c:pt>
                      <c:pt idx="5908">
                        <c:v>-19.120999999999999</c:v>
                      </c:pt>
                      <c:pt idx="5909">
                        <c:v>-19.448</c:v>
                      </c:pt>
                      <c:pt idx="5910">
                        <c:v>-19.544</c:v>
                      </c:pt>
                      <c:pt idx="5911">
                        <c:v>-19.577000000000002</c:v>
                      </c:pt>
                      <c:pt idx="5912">
                        <c:v>-19.844000000000001</c:v>
                      </c:pt>
                      <c:pt idx="5913">
                        <c:v>-19.995999999999999</c:v>
                      </c:pt>
                      <c:pt idx="5914">
                        <c:v>-20.013999999999999</c:v>
                      </c:pt>
                      <c:pt idx="5915">
                        <c:v>-20.183</c:v>
                      </c:pt>
                      <c:pt idx="5916">
                        <c:v>-20.358000000000001</c:v>
                      </c:pt>
                      <c:pt idx="5917">
                        <c:v>-20.486999999999998</c:v>
                      </c:pt>
                      <c:pt idx="5918">
                        <c:v>-20.506</c:v>
                      </c:pt>
                      <c:pt idx="5919">
                        <c:v>-20.614000000000001</c:v>
                      </c:pt>
                      <c:pt idx="5920">
                        <c:v>-20.757000000000001</c:v>
                      </c:pt>
                      <c:pt idx="5921">
                        <c:v>-20.823</c:v>
                      </c:pt>
                      <c:pt idx="5922">
                        <c:v>-20.838000000000001</c:v>
                      </c:pt>
                      <c:pt idx="5923">
                        <c:v>-21.018000000000001</c:v>
                      </c:pt>
                      <c:pt idx="5924">
                        <c:v>-21.036000000000001</c:v>
                      </c:pt>
                      <c:pt idx="5925">
                        <c:v>-21.015000000000001</c:v>
                      </c:pt>
                      <c:pt idx="5926">
                        <c:v>-21.132000000000001</c:v>
                      </c:pt>
                      <c:pt idx="5927">
                        <c:v>-21.288</c:v>
                      </c:pt>
                      <c:pt idx="5928">
                        <c:v>-21.344999999999999</c:v>
                      </c:pt>
                      <c:pt idx="5929">
                        <c:v>-21.478000000000002</c:v>
                      </c:pt>
                      <c:pt idx="5930">
                        <c:v>-20.565000000000001</c:v>
                      </c:pt>
                      <c:pt idx="5931">
                        <c:v>-19.712</c:v>
                      </c:pt>
                      <c:pt idx="5932">
                        <c:v>-19.096</c:v>
                      </c:pt>
                      <c:pt idx="5933">
                        <c:v>-18.48</c:v>
                      </c:pt>
                      <c:pt idx="5934">
                        <c:v>-17.919</c:v>
                      </c:pt>
                      <c:pt idx="5935">
                        <c:v>-17.405000000000001</c:v>
                      </c:pt>
                      <c:pt idx="5936">
                        <c:v>-17.109000000000002</c:v>
                      </c:pt>
                      <c:pt idx="5937">
                        <c:v>-16.663</c:v>
                      </c:pt>
                      <c:pt idx="5938">
                        <c:v>-16.510999999999999</c:v>
                      </c:pt>
                      <c:pt idx="5939">
                        <c:v>-16.495999999999999</c:v>
                      </c:pt>
                      <c:pt idx="5940">
                        <c:v>-16.388000000000002</c:v>
                      </c:pt>
                      <c:pt idx="5941">
                        <c:v>-16.213000000000001</c:v>
                      </c:pt>
                      <c:pt idx="5942">
                        <c:v>-16.081</c:v>
                      </c:pt>
                      <c:pt idx="5943">
                        <c:v>-16.12</c:v>
                      </c:pt>
                      <c:pt idx="5944">
                        <c:v>-15.975</c:v>
                      </c:pt>
                      <c:pt idx="5945">
                        <c:v>-15.952</c:v>
                      </c:pt>
                      <c:pt idx="5946">
                        <c:v>-15.863</c:v>
                      </c:pt>
                      <c:pt idx="5947">
                        <c:v>-15.718999999999999</c:v>
                      </c:pt>
                      <c:pt idx="5948">
                        <c:v>-15.737</c:v>
                      </c:pt>
                      <c:pt idx="5949">
                        <c:v>-15.61</c:v>
                      </c:pt>
                      <c:pt idx="5950">
                        <c:v>-15.625</c:v>
                      </c:pt>
                      <c:pt idx="5951">
                        <c:v>-15.519</c:v>
                      </c:pt>
                      <c:pt idx="5952">
                        <c:v>-15.339</c:v>
                      </c:pt>
                      <c:pt idx="5953">
                        <c:v>-15.417999999999999</c:v>
                      </c:pt>
                      <c:pt idx="5954">
                        <c:v>-15.305999999999999</c:v>
                      </c:pt>
                      <c:pt idx="5955">
                        <c:v>-15.289</c:v>
                      </c:pt>
                      <c:pt idx="5956">
                        <c:v>-15.282999999999999</c:v>
                      </c:pt>
                      <c:pt idx="5957">
                        <c:v>-15.147</c:v>
                      </c:pt>
                      <c:pt idx="5958">
                        <c:v>-14.95</c:v>
                      </c:pt>
                      <c:pt idx="5959">
                        <c:v>-14.984999999999999</c:v>
                      </c:pt>
                      <c:pt idx="5960">
                        <c:v>-15.035</c:v>
                      </c:pt>
                      <c:pt idx="5961">
                        <c:v>-14.981</c:v>
                      </c:pt>
                      <c:pt idx="5962">
                        <c:v>-14.817</c:v>
                      </c:pt>
                      <c:pt idx="5963">
                        <c:v>-14.859</c:v>
                      </c:pt>
                      <c:pt idx="5964">
                        <c:v>-14.805</c:v>
                      </c:pt>
                      <c:pt idx="5965">
                        <c:v>-14.807</c:v>
                      </c:pt>
                      <c:pt idx="5966">
                        <c:v>-14.760999999999999</c:v>
                      </c:pt>
                      <c:pt idx="5967">
                        <c:v>-14.791</c:v>
                      </c:pt>
                      <c:pt idx="5968">
                        <c:v>-14.606</c:v>
                      </c:pt>
                      <c:pt idx="5969">
                        <c:v>-14.696</c:v>
                      </c:pt>
                      <c:pt idx="5970">
                        <c:v>-14.539</c:v>
                      </c:pt>
                      <c:pt idx="5971">
                        <c:v>-14.438000000000001</c:v>
                      </c:pt>
                      <c:pt idx="5972">
                        <c:v>-14.488</c:v>
                      </c:pt>
                      <c:pt idx="5973">
                        <c:v>-14.369</c:v>
                      </c:pt>
                      <c:pt idx="5974">
                        <c:v>-14.231999999999999</c:v>
                      </c:pt>
                      <c:pt idx="5975">
                        <c:v>-14.189</c:v>
                      </c:pt>
                      <c:pt idx="5976">
                        <c:v>-14.247</c:v>
                      </c:pt>
                      <c:pt idx="5977">
                        <c:v>-14.183</c:v>
                      </c:pt>
                      <c:pt idx="5978">
                        <c:v>-14.177</c:v>
                      </c:pt>
                      <c:pt idx="5979">
                        <c:v>-14.172000000000001</c:v>
                      </c:pt>
                      <c:pt idx="5980">
                        <c:v>-14.048</c:v>
                      </c:pt>
                      <c:pt idx="5981">
                        <c:v>-14.101000000000001</c:v>
                      </c:pt>
                      <c:pt idx="5982">
                        <c:v>-14.01</c:v>
                      </c:pt>
                      <c:pt idx="5983">
                        <c:v>-13.948</c:v>
                      </c:pt>
                      <c:pt idx="5984">
                        <c:v>-15.945</c:v>
                      </c:pt>
                      <c:pt idx="5985">
                        <c:v>-17.032</c:v>
                      </c:pt>
                      <c:pt idx="5986">
                        <c:v>-17.738</c:v>
                      </c:pt>
                      <c:pt idx="5987">
                        <c:v>-18.195</c:v>
                      </c:pt>
                      <c:pt idx="5988">
                        <c:v>-18.437999999999999</c:v>
                      </c:pt>
                      <c:pt idx="5989">
                        <c:v>-18.571000000000002</c:v>
                      </c:pt>
                      <c:pt idx="5990">
                        <c:v>-18.734999999999999</c:v>
                      </c:pt>
                      <c:pt idx="5991">
                        <c:v>-18.997</c:v>
                      </c:pt>
                      <c:pt idx="5992">
                        <c:v>-19.231999999999999</c:v>
                      </c:pt>
                      <c:pt idx="5993">
                        <c:v>-19.465</c:v>
                      </c:pt>
                      <c:pt idx="5994">
                        <c:v>-19.538</c:v>
                      </c:pt>
                      <c:pt idx="5995">
                        <c:v>-19.797999999999998</c:v>
                      </c:pt>
                      <c:pt idx="5996">
                        <c:v>-19.940000000000001</c:v>
                      </c:pt>
                      <c:pt idx="5997">
                        <c:v>-20.010000000000002</c:v>
                      </c:pt>
                      <c:pt idx="5998">
                        <c:v>-20.100000000000001</c:v>
                      </c:pt>
                      <c:pt idx="5999">
                        <c:v>-20.242999999999999</c:v>
                      </c:pt>
                      <c:pt idx="6000">
                        <c:v>-20.282</c:v>
                      </c:pt>
                      <c:pt idx="6001">
                        <c:v>-20.465</c:v>
                      </c:pt>
                      <c:pt idx="6002">
                        <c:v>-20.521999999999998</c:v>
                      </c:pt>
                      <c:pt idx="6003">
                        <c:v>-20.641999999999999</c:v>
                      </c:pt>
                      <c:pt idx="6004">
                        <c:v>-20.713999999999999</c:v>
                      </c:pt>
                      <c:pt idx="6005">
                        <c:v>-20.710999999999999</c:v>
                      </c:pt>
                      <c:pt idx="6006">
                        <c:v>-20.946000000000002</c:v>
                      </c:pt>
                      <c:pt idx="6007">
                        <c:v>-21.108000000000001</c:v>
                      </c:pt>
                      <c:pt idx="6008">
                        <c:v>-21.042000000000002</c:v>
                      </c:pt>
                      <c:pt idx="6009">
                        <c:v>-21.129000000000001</c:v>
                      </c:pt>
                      <c:pt idx="6010">
                        <c:v>-21.178000000000001</c:v>
                      </c:pt>
                      <c:pt idx="6011">
                        <c:v>-21.318000000000001</c:v>
                      </c:pt>
                      <c:pt idx="6012">
                        <c:v>-21.52</c:v>
                      </c:pt>
                      <c:pt idx="6013">
                        <c:v>-21.007000000000001</c:v>
                      </c:pt>
                      <c:pt idx="6014">
                        <c:v>-19.992000000000001</c:v>
                      </c:pt>
                      <c:pt idx="6015">
                        <c:v>-19.215</c:v>
                      </c:pt>
                      <c:pt idx="6016">
                        <c:v>-18.47</c:v>
                      </c:pt>
                      <c:pt idx="6017">
                        <c:v>-18.036999999999999</c:v>
                      </c:pt>
                      <c:pt idx="6018">
                        <c:v>-17.626000000000001</c:v>
                      </c:pt>
                      <c:pt idx="6019">
                        <c:v>-17.141999999999999</c:v>
                      </c:pt>
                      <c:pt idx="6020">
                        <c:v>-16.837</c:v>
                      </c:pt>
                      <c:pt idx="6021">
                        <c:v>-16.75</c:v>
                      </c:pt>
                      <c:pt idx="6022">
                        <c:v>-16.617999999999999</c:v>
                      </c:pt>
                      <c:pt idx="6023">
                        <c:v>-16.579000000000001</c:v>
                      </c:pt>
                      <c:pt idx="6024">
                        <c:v>-16.413</c:v>
                      </c:pt>
                      <c:pt idx="6025">
                        <c:v>-16.324999999999999</c:v>
                      </c:pt>
                      <c:pt idx="6026">
                        <c:v>-16.242999999999999</c:v>
                      </c:pt>
                      <c:pt idx="6027">
                        <c:v>-16.248000000000001</c:v>
                      </c:pt>
                      <c:pt idx="6028">
                        <c:v>-16.062999999999999</c:v>
                      </c:pt>
                      <c:pt idx="6029">
                        <c:v>-16.004000000000001</c:v>
                      </c:pt>
                      <c:pt idx="6030">
                        <c:v>-15.888999999999999</c:v>
                      </c:pt>
                      <c:pt idx="6031">
                        <c:v>-15.920999999999999</c:v>
                      </c:pt>
                      <c:pt idx="6032">
                        <c:v>-15.839</c:v>
                      </c:pt>
                      <c:pt idx="6033">
                        <c:v>-15.776999999999999</c:v>
                      </c:pt>
                      <c:pt idx="6034">
                        <c:v>-15.6</c:v>
                      </c:pt>
                      <c:pt idx="6035">
                        <c:v>-15.597</c:v>
                      </c:pt>
                      <c:pt idx="6036">
                        <c:v>-15.689</c:v>
                      </c:pt>
                      <c:pt idx="6037">
                        <c:v>-15.459</c:v>
                      </c:pt>
                      <c:pt idx="6038">
                        <c:v>-15.438000000000001</c:v>
                      </c:pt>
                      <c:pt idx="6039">
                        <c:v>-15.364000000000001</c:v>
                      </c:pt>
                      <c:pt idx="6040">
                        <c:v>-15.375999999999999</c:v>
                      </c:pt>
                      <c:pt idx="6041">
                        <c:v>-15.255000000000001</c:v>
                      </c:pt>
                      <c:pt idx="6042">
                        <c:v>-15.303000000000001</c:v>
                      </c:pt>
                      <c:pt idx="6043">
                        <c:v>-15.141</c:v>
                      </c:pt>
                      <c:pt idx="6044">
                        <c:v>-15.146000000000001</c:v>
                      </c:pt>
                      <c:pt idx="6045">
                        <c:v>-14.956</c:v>
                      </c:pt>
                      <c:pt idx="6046">
                        <c:v>-15.003</c:v>
                      </c:pt>
                      <c:pt idx="6047">
                        <c:v>-14.926</c:v>
                      </c:pt>
                      <c:pt idx="6048">
                        <c:v>-14.766</c:v>
                      </c:pt>
                      <c:pt idx="6049">
                        <c:v>-14.81</c:v>
                      </c:pt>
                      <c:pt idx="6050">
                        <c:v>-14.936</c:v>
                      </c:pt>
                      <c:pt idx="6051">
                        <c:v>-14.896000000000001</c:v>
                      </c:pt>
                      <c:pt idx="6052">
                        <c:v>-14.914</c:v>
                      </c:pt>
                      <c:pt idx="6053">
                        <c:v>-14.711</c:v>
                      </c:pt>
                      <c:pt idx="6054">
                        <c:v>-14.74</c:v>
                      </c:pt>
                      <c:pt idx="6055">
                        <c:v>-14.606999999999999</c:v>
                      </c:pt>
                      <c:pt idx="6056">
                        <c:v>-14.500999999999999</c:v>
                      </c:pt>
                      <c:pt idx="6057">
                        <c:v>-14.448</c:v>
                      </c:pt>
                      <c:pt idx="6058">
                        <c:v>-14.465999999999999</c:v>
                      </c:pt>
                      <c:pt idx="6059">
                        <c:v>-14.439</c:v>
                      </c:pt>
                      <c:pt idx="6060">
                        <c:v>-14.439</c:v>
                      </c:pt>
                      <c:pt idx="6061">
                        <c:v>-14.333</c:v>
                      </c:pt>
                      <c:pt idx="6062">
                        <c:v>-14.353999999999999</c:v>
                      </c:pt>
                      <c:pt idx="6063">
                        <c:v>-14.257</c:v>
                      </c:pt>
                      <c:pt idx="6064">
                        <c:v>-14.26</c:v>
                      </c:pt>
                      <c:pt idx="6065">
                        <c:v>-14.207000000000001</c:v>
                      </c:pt>
                      <c:pt idx="6066">
                        <c:v>-14.083</c:v>
                      </c:pt>
                      <c:pt idx="6067">
                        <c:v>-14.047000000000001</c:v>
                      </c:pt>
                      <c:pt idx="6068">
                        <c:v>-14.795999999999999</c:v>
                      </c:pt>
                      <c:pt idx="6069">
                        <c:v>-16.236999999999998</c:v>
                      </c:pt>
                      <c:pt idx="6070">
                        <c:v>-17.404</c:v>
                      </c:pt>
                      <c:pt idx="6071">
                        <c:v>-17.963999999999999</c:v>
                      </c:pt>
                      <c:pt idx="6072">
                        <c:v>-18.292000000000002</c:v>
                      </c:pt>
                      <c:pt idx="6073">
                        <c:v>-18.588000000000001</c:v>
                      </c:pt>
                      <c:pt idx="6074">
                        <c:v>-18.663</c:v>
                      </c:pt>
                      <c:pt idx="6075">
                        <c:v>-18.86</c:v>
                      </c:pt>
                      <c:pt idx="6076">
                        <c:v>-19.123999999999999</c:v>
                      </c:pt>
                      <c:pt idx="6077">
                        <c:v>-19.408000000000001</c:v>
                      </c:pt>
                      <c:pt idx="6078">
                        <c:v>-19.524000000000001</c:v>
                      </c:pt>
                      <c:pt idx="6079">
                        <c:v>-19.677</c:v>
                      </c:pt>
                      <c:pt idx="6080">
                        <c:v>-19.834</c:v>
                      </c:pt>
                      <c:pt idx="6081">
                        <c:v>-19.954000000000001</c:v>
                      </c:pt>
                      <c:pt idx="6082">
                        <c:v>-20.190999999999999</c:v>
                      </c:pt>
                      <c:pt idx="6083">
                        <c:v>-20.280999999999999</c:v>
                      </c:pt>
                      <c:pt idx="6084">
                        <c:v>-20.344000000000001</c:v>
                      </c:pt>
                      <c:pt idx="6085">
                        <c:v>-20.434000000000001</c:v>
                      </c:pt>
                      <c:pt idx="6086">
                        <c:v>-20.556999999999999</c:v>
                      </c:pt>
                      <c:pt idx="6087">
                        <c:v>-20.885000000000002</c:v>
                      </c:pt>
                      <c:pt idx="6088">
                        <c:v>-20.879000000000001</c:v>
                      </c:pt>
                      <c:pt idx="6089">
                        <c:v>-20.893999999999998</c:v>
                      </c:pt>
                      <c:pt idx="6090">
                        <c:v>-20.963000000000001</c:v>
                      </c:pt>
                      <c:pt idx="6091">
                        <c:v>-21.106999999999999</c:v>
                      </c:pt>
                      <c:pt idx="6092">
                        <c:v>-21.215</c:v>
                      </c:pt>
                      <c:pt idx="6093">
                        <c:v>-21.202999999999999</c:v>
                      </c:pt>
                      <c:pt idx="6094">
                        <c:v>-21.32</c:v>
                      </c:pt>
                      <c:pt idx="6095">
                        <c:v>-21.423999999999999</c:v>
                      </c:pt>
                      <c:pt idx="6096">
                        <c:v>-21.481000000000002</c:v>
                      </c:pt>
                      <c:pt idx="6097">
                        <c:v>-20.777000000000001</c:v>
                      </c:pt>
                      <c:pt idx="6098">
                        <c:v>-20.027999999999999</c:v>
                      </c:pt>
                      <c:pt idx="6099">
                        <c:v>-19.329000000000001</c:v>
                      </c:pt>
                      <c:pt idx="6100">
                        <c:v>-18.754000000000001</c:v>
                      </c:pt>
                      <c:pt idx="6101">
                        <c:v>-18.311</c:v>
                      </c:pt>
                      <c:pt idx="6102">
                        <c:v>-18.035</c:v>
                      </c:pt>
                      <c:pt idx="6103">
                        <c:v>-17.629000000000001</c:v>
                      </c:pt>
                      <c:pt idx="6104">
                        <c:v>-17.263000000000002</c:v>
                      </c:pt>
                      <c:pt idx="6105">
                        <c:v>-16.884</c:v>
                      </c:pt>
                      <c:pt idx="6106">
                        <c:v>-16.602</c:v>
                      </c:pt>
                      <c:pt idx="6107">
                        <c:v>-16.533000000000001</c:v>
                      </c:pt>
                      <c:pt idx="6108">
                        <c:v>-16.341999999999999</c:v>
                      </c:pt>
                      <c:pt idx="6109">
                        <c:v>-16.391999999999999</c:v>
                      </c:pt>
                      <c:pt idx="6110">
                        <c:v>-16.378</c:v>
                      </c:pt>
                      <c:pt idx="6111">
                        <c:v>-16.254000000000001</c:v>
                      </c:pt>
                      <c:pt idx="6112">
                        <c:v>-16.114999999999998</c:v>
                      </c:pt>
                      <c:pt idx="6113">
                        <c:v>-16.18</c:v>
                      </c:pt>
                      <c:pt idx="6114">
                        <c:v>-15.992000000000001</c:v>
                      </c:pt>
                      <c:pt idx="6115">
                        <c:v>-15.840999999999999</c:v>
                      </c:pt>
                      <c:pt idx="6116">
                        <c:v>-15.843999999999999</c:v>
                      </c:pt>
                      <c:pt idx="6117">
                        <c:v>-15.75</c:v>
                      </c:pt>
                      <c:pt idx="6118">
                        <c:v>-15.808999999999999</c:v>
                      </c:pt>
                      <c:pt idx="6119">
                        <c:v>-15.737</c:v>
                      </c:pt>
                      <c:pt idx="6120">
                        <c:v>-15.635</c:v>
                      </c:pt>
                      <c:pt idx="6121">
                        <c:v>-15.555999999999999</c:v>
                      </c:pt>
                      <c:pt idx="6122">
                        <c:v>-15.55</c:v>
                      </c:pt>
                      <c:pt idx="6123">
                        <c:v>-15.506</c:v>
                      </c:pt>
                      <c:pt idx="6124">
                        <c:v>-15.355</c:v>
                      </c:pt>
                      <c:pt idx="6125">
                        <c:v>-15.356</c:v>
                      </c:pt>
                      <c:pt idx="6126">
                        <c:v>-15.278</c:v>
                      </c:pt>
                      <c:pt idx="6127">
                        <c:v>-15.154</c:v>
                      </c:pt>
                      <c:pt idx="6128">
                        <c:v>-15.119</c:v>
                      </c:pt>
                      <c:pt idx="6129">
                        <c:v>-15.113</c:v>
                      </c:pt>
                      <c:pt idx="6130">
                        <c:v>-15.131</c:v>
                      </c:pt>
                      <c:pt idx="6131">
                        <c:v>-15.048</c:v>
                      </c:pt>
                      <c:pt idx="6132">
                        <c:v>-15.045</c:v>
                      </c:pt>
                      <c:pt idx="6133">
                        <c:v>-14.951000000000001</c:v>
                      </c:pt>
                      <c:pt idx="6134">
                        <c:v>-14.898</c:v>
                      </c:pt>
                      <c:pt idx="6135">
                        <c:v>-14.968999999999999</c:v>
                      </c:pt>
                      <c:pt idx="6136">
                        <c:v>-14.801</c:v>
                      </c:pt>
                      <c:pt idx="6137">
                        <c:v>-14.683</c:v>
                      </c:pt>
                      <c:pt idx="6138">
                        <c:v>-14.76</c:v>
                      </c:pt>
                      <c:pt idx="6139">
                        <c:v>-14.851000000000001</c:v>
                      </c:pt>
                      <c:pt idx="6140">
                        <c:v>-14.712</c:v>
                      </c:pt>
                      <c:pt idx="6141">
                        <c:v>-14.595000000000001</c:v>
                      </c:pt>
                      <c:pt idx="6142">
                        <c:v>-14.561999999999999</c:v>
                      </c:pt>
                      <c:pt idx="6143">
                        <c:v>-14.503</c:v>
                      </c:pt>
                      <c:pt idx="6144">
                        <c:v>-14.465</c:v>
                      </c:pt>
                      <c:pt idx="6145">
                        <c:v>-14.468</c:v>
                      </c:pt>
                      <c:pt idx="6146">
                        <c:v>-14.478999999999999</c:v>
                      </c:pt>
                      <c:pt idx="6147">
                        <c:v>-14.276999999999999</c:v>
                      </c:pt>
                      <c:pt idx="6148">
                        <c:v>-14.33</c:v>
                      </c:pt>
                      <c:pt idx="6149">
                        <c:v>-14.334</c:v>
                      </c:pt>
                      <c:pt idx="6150">
                        <c:v>-14.324</c:v>
                      </c:pt>
                      <c:pt idx="6151">
                        <c:v>-14.268000000000001</c:v>
                      </c:pt>
                      <c:pt idx="6152">
                        <c:v>-14.196</c:v>
                      </c:pt>
                      <c:pt idx="6153">
                        <c:v>-14.318</c:v>
                      </c:pt>
                      <c:pt idx="6154">
                        <c:v>-14.981</c:v>
                      </c:pt>
                      <c:pt idx="6155">
                        <c:v>-16.506</c:v>
                      </c:pt>
                      <c:pt idx="6156">
                        <c:v>-17.434000000000001</c:v>
                      </c:pt>
                      <c:pt idx="6157">
                        <c:v>-18.216999999999999</c:v>
                      </c:pt>
                      <c:pt idx="6158">
                        <c:v>-18.512</c:v>
                      </c:pt>
                      <c:pt idx="6159">
                        <c:v>-18.605</c:v>
                      </c:pt>
                      <c:pt idx="6160">
                        <c:v>-18.809000000000001</c:v>
                      </c:pt>
                      <c:pt idx="6161">
                        <c:v>-19.079000000000001</c:v>
                      </c:pt>
                      <c:pt idx="6162">
                        <c:v>-19.367999999999999</c:v>
                      </c:pt>
                      <c:pt idx="6163">
                        <c:v>-19.443000000000001</c:v>
                      </c:pt>
                      <c:pt idx="6164">
                        <c:v>-19.542999999999999</c:v>
                      </c:pt>
                      <c:pt idx="6165">
                        <c:v>-19.638000000000002</c:v>
                      </c:pt>
                      <c:pt idx="6166">
                        <c:v>-20.030999999999999</c:v>
                      </c:pt>
                      <c:pt idx="6167">
                        <c:v>-20.204000000000001</c:v>
                      </c:pt>
                      <c:pt idx="6168">
                        <c:v>-20.274000000000001</c:v>
                      </c:pt>
                      <c:pt idx="6169">
                        <c:v>-20.379000000000001</c:v>
                      </c:pt>
                      <c:pt idx="6170">
                        <c:v>-20.420999999999999</c:v>
                      </c:pt>
                      <c:pt idx="6171">
                        <c:v>-20.568000000000001</c:v>
                      </c:pt>
                      <c:pt idx="6172">
                        <c:v>-20.640999999999998</c:v>
                      </c:pt>
                      <c:pt idx="6173">
                        <c:v>-20.707000000000001</c:v>
                      </c:pt>
                      <c:pt idx="6174">
                        <c:v>-20.875</c:v>
                      </c:pt>
                      <c:pt idx="6175">
                        <c:v>-20.956</c:v>
                      </c:pt>
                      <c:pt idx="6176">
                        <c:v>-21.123999999999999</c:v>
                      </c:pt>
                      <c:pt idx="6177">
                        <c:v>-21.204999999999998</c:v>
                      </c:pt>
                      <c:pt idx="6178">
                        <c:v>-21.244</c:v>
                      </c:pt>
                      <c:pt idx="6179">
                        <c:v>-21.324999999999999</c:v>
                      </c:pt>
                      <c:pt idx="6180">
                        <c:v>-21.423999999999999</c:v>
                      </c:pt>
                      <c:pt idx="6181">
                        <c:v>-21.539000000000001</c:v>
                      </c:pt>
                      <c:pt idx="6182">
                        <c:v>-20.719000000000001</c:v>
                      </c:pt>
                      <c:pt idx="6183">
                        <c:v>-19.8</c:v>
                      </c:pt>
                      <c:pt idx="6184">
                        <c:v>-19.181000000000001</c:v>
                      </c:pt>
                      <c:pt idx="6185">
                        <c:v>-18.628</c:v>
                      </c:pt>
                      <c:pt idx="6186">
                        <c:v>-18.151</c:v>
                      </c:pt>
                      <c:pt idx="6187">
                        <c:v>-17.728000000000002</c:v>
                      </c:pt>
                      <c:pt idx="6188">
                        <c:v>-17.449000000000002</c:v>
                      </c:pt>
                      <c:pt idx="6189">
                        <c:v>-17.196000000000002</c:v>
                      </c:pt>
                      <c:pt idx="6190">
                        <c:v>-16.91</c:v>
                      </c:pt>
                      <c:pt idx="6191">
                        <c:v>-16.876999999999999</c:v>
                      </c:pt>
                      <c:pt idx="6192">
                        <c:v>-16.856999999999999</c:v>
                      </c:pt>
                      <c:pt idx="6193">
                        <c:v>-16.699000000000002</c:v>
                      </c:pt>
                      <c:pt idx="6194">
                        <c:v>-16.550999999999998</c:v>
                      </c:pt>
                      <c:pt idx="6195">
                        <c:v>-16.571000000000002</c:v>
                      </c:pt>
                      <c:pt idx="6196">
                        <c:v>-16.484000000000002</c:v>
                      </c:pt>
                      <c:pt idx="6197">
                        <c:v>-16.321000000000002</c:v>
                      </c:pt>
                      <c:pt idx="6198">
                        <c:v>-16.085000000000001</c:v>
                      </c:pt>
                      <c:pt idx="6199">
                        <c:v>-16.05</c:v>
                      </c:pt>
                      <c:pt idx="6200">
                        <c:v>-16.016999999999999</c:v>
                      </c:pt>
                      <c:pt idx="6201">
                        <c:v>-15.894</c:v>
                      </c:pt>
                      <c:pt idx="6202">
                        <c:v>-15.829000000000001</c:v>
                      </c:pt>
                      <c:pt idx="6203">
                        <c:v>-15.676</c:v>
                      </c:pt>
                      <c:pt idx="6204">
                        <c:v>-15.596</c:v>
                      </c:pt>
                      <c:pt idx="6205">
                        <c:v>-15.574999999999999</c:v>
                      </c:pt>
                      <c:pt idx="6206">
                        <c:v>-15.516</c:v>
                      </c:pt>
                      <c:pt idx="6207">
                        <c:v>-15.574999999999999</c:v>
                      </c:pt>
                      <c:pt idx="6208">
                        <c:v>-15.648</c:v>
                      </c:pt>
                      <c:pt idx="6209">
                        <c:v>-15.486000000000001</c:v>
                      </c:pt>
                      <c:pt idx="6210">
                        <c:v>-15.545</c:v>
                      </c:pt>
                      <c:pt idx="6211">
                        <c:v>-15.426</c:v>
                      </c:pt>
                      <c:pt idx="6212">
                        <c:v>-15.316000000000001</c:v>
                      </c:pt>
                      <c:pt idx="6213">
                        <c:v>-15.38</c:v>
                      </c:pt>
                      <c:pt idx="6214">
                        <c:v>-15.32</c:v>
                      </c:pt>
                      <c:pt idx="6215">
                        <c:v>-15.247999999999999</c:v>
                      </c:pt>
                      <c:pt idx="6216">
                        <c:v>-15.201000000000001</c:v>
                      </c:pt>
                      <c:pt idx="6217">
                        <c:v>-15.089</c:v>
                      </c:pt>
                      <c:pt idx="6218">
                        <c:v>-14.93</c:v>
                      </c:pt>
                      <c:pt idx="6219">
                        <c:v>-14.98</c:v>
                      </c:pt>
                      <c:pt idx="6220">
                        <c:v>-14.824</c:v>
                      </c:pt>
                      <c:pt idx="6221">
                        <c:v>-14.874000000000001</c:v>
                      </c:pt>
                      <c:pt idx="6222">
                        <c:v>-14.923999999999999</c:v>
                      </c:pt>
                      <c:pt idx="6223">
                        <c:v>-14.903</c:v>
                      </c:pt>
                      <c:pt idx="6224">
                        <c:v>-14.756</c:v>
                      </c:pt>
                      <c:pt idx="6225">
                        <c:v>-14.706</c:v>
                      </c:pt>
                      <c:pt idx="6226">
                        <c:v>-14.673</c:v>
                      </c:pt>
                      <c:pt idx="6227">
                        <c:v>-14.706</c:v>
                      </c:pt>
                      <c:pt idx="6228">
                        <c:v>-14.62</c:v>
                      </c:pt>
                      <c:pt idx="6229">
                        <c:v>-14.573</c:v>
                      </c:pt>
                      <c:pt idx="6230">
                        <c:v>-14.57</c:v>
                      </c:pt>
                      <c:pt idx="6231">
                        <c:v>-14.555</c:v>
                      </c:pt>
                      <c:pt idx="6232">
                        <c:v>-14.567</c:v>
                      </c:pt>
                      <c:pt idx="6233">
                        <c:v>-14.488</c:v>
                      </c:pt>
                      <c:pt idx="6234">
                        <c:v>-14.417</c:v>
                      </c:pt>
                      <c:pt idx="6235">
                        <c:v>-14.313000000000001</c:v>
                      </c:pt>
                      <c:pt idx="6236">
                        <c:v>-14.292</c:v>
                      </c:pt>
                      <c:pt idx="6237">
                        <c:v>-14.26</c:v>
                      </c:pt>
                      <c:pt idx="6238">
                        <c:v>-14.192</c:v>
                      </c:pt>
                      <c:pt idx="6239">
                        <c:v>-14.182</c:v>
                      </c:pt>
                      <c:pt idx="6240">
                        <c:v>-14.686999999999999</c:v>
                      </c:pt>
                      <c:pt idx="6241">
                        <c:v>-16.335000000000001</c:v>
                      </c:pt>
                      <c:pt idx="6242">
                        <c:v>-17.436</c:v>
                      </c:pt>
                      <c:pt idx="6243">
                        <c:v>-17.948</c:v>
                      </c:pt>
                      <c:pt idx="6244">
                        <c:v>-18.436</c:v>
                      </c:pt>
                      <c:pt idx="6245">
                        <c:v>-18.475000000000001</c:v>
                      </c:pt>
                      <c:pt idx="6246">
                        <c:v>-18.768999999999998</c:v>
                      </c:pt>
                      <c:pt idx="6247">
                        <c:v>-19.106000000000002</c:v>
                      </c:pt>
                      <c:pt idx="6248">
                        <c:v>-19.268000000000001</c:v>
                      </c:pt>
                      <c:pt idx="6249">
                        <c:v>-19.471</c:v>
                      </c:pt>
                      <c:pt idx="6250">
                        <c:v>-19.745999999999999</c:v>
                      </c:pt>
                      <c:pt idx="6251">
                        <c:v>-19.966999999999999</c:v>
                      </c:pt>
                      <c:pt idx="6252">
                        <c:v>-20.053000000000001</c:v>
                      </c:pt>
                      <c:pt idx="6253">
                        <c:v>-20.303000000000001</c:v>
                      </c:pt>
                      <c:pt idx="6254">
                        <c:v>-20.338999999999999</c:v>
                      </c:pt>
                      <c:pt idx="6255">
                        <c:v>-20.486999999999998</c:v>
                      </c:pt>
                      <c:pt idx="6256">
                        <c:v>-20.646000000000001</c:v>
                      </c:pt>
                      <c:pt idx="6257">
                        <c:v>-20.675999999999998</c:v>
                      </c:pt>
                      <c:pt idx="6258">
                        <c:v>-20.768999999999998</c:v>
                      </c:pt>
                      <c:pt idx="6259">
                        <c:v>-20.931000000000001</c:v>
                      </c:pt>
                      <c:pt idx="6260">
                        <c:v>-21.03</c:v>
                      </c:pt>
                      <c:pt idx="6261">
                        <c:v>-21.065999999999999</c:v>
                      </c:pt>
                      <c:pt idx="6262">
                        <c:v>-21.126000000000001</c:v>
                      </c:pt>
                      <c:pt idx="6263">
                        <c:v>-21.15</c:v>
                      </c:pt>
                      <c:pt idx="6264">
                        <c:v>-21.318000000000001</c:v>
                      </c:pt>
                      <c:pt idx="6265">
                        <c:v>-21.350999999999999</c:v>
                      </c:pt>
                      <c:pt idx="6266">
                        <c:v>-21.484000000000002</c:v>
                      </c:pt>
                      <c:pt idx="6267">
                        <c:v>-21.143999999999998</c:v>
                      </c:pt>
                      <c:pt idx="6268">
                        <c:v>-20.189</c:v>
                      </c:pt>
                      <c:pt idx="6269">
                        <c:v>-19.446999999999999</c:v>
                      </c:pt>
                      <c:pt idx="6270">
                        <c:v>-18.925000000000001</c:v>
                      </c:pt>
                      <c:pt idx="6271">
                        <c:v>-18.411000000000001</c:v>
                      </c:pt>
                      <c:pt idx="6272">
                        <c:v>-17.963999999999999</c:v>
                      </c:pt>
                      <c:pt idx="6273">
                        <c:v>-17.757000000000001</c:v>
                      </c:pt>
                      <c:pt idx="6274">
                        <c:v>-17.462</c:v>
                      </c:pt>
                      <c:pt idx="6275">
                        <c:v>-17.22</c:v>
                      </c:pt>
                      <c:pt idx="6276">
                        <c:v>-16.991</c:v>
                      </c:pt>
                      <c:pt idx="6277">
                        <c:v>-16.864000000000001</c:v>
                      </c:pt>
                      <c:pt idx="6278">
                        <c:v>-16.61</c:v>
                      </c:pt>
                      <c:pt idx="6279">
                        <c:v>-16.725000000000001</c:v>
                      </c:pt>
                      <c:pt idx="6280">
                        <c:v>-16.587</c:v>
                      </c:pt>
                      <c:pt idx="6281">
                        <c:v>-16.393999999999998</c:v>
                      </c:pt>
                      <c:pt idx="6282">
                        <c:v>-16.288</c:v>
                      </c:pt>
                      <c:pt idx="6283">
                        <c:v>-16.437999999999999</c:v>
                      </c:pt>
                      <c:pt idx="6284">
                        <c:v>-16.266999999999999</c:v>
                      </c:pt>
                      <c:pt idx="6285">
                        <c:v>-16.155000000000001</c:v>
                      </c:pt>
                      <c:pt idx="6286">
                        <c:v>-16.236999999999998</c:v>
                      </c:pt>
                      <c:pt idx="6287">
                        <c:v>-16.158000000000001</c:v>
                      </c:pt>
                      <c:pt idx="6288">
                        <c:v>-16.077999999999999</c:v>
                      </c:pt>
                      <c:pt idx="6289">
                        <c:v>-15.866</c:v>
                      </c:pt>
                      <c:pt idx="6290">
                        <c:v>-15.79</c:v>
                      </c:pt>
                      <c:pt idx="6291">
                        <c:v>-15.831</c:v>
                      </c:pt>
                      <c:pt idx="6292">
                        <c:v>-15.804</c:v>
                      </c:pt>
                      <c:pt idx="6293">
                        <c:v>-15.712999999999999</c:v>
                      </c:pt>
                      <c:pt idx="6294">
                        <c:v>-15.731</c:v>
                      </c:pt>
                      <c:pt idx="6295">
                        <c:v>-15.619</c:v>
                      </c:pt>
                      <c:pt idx="6296">
                        <c:v>-15.589</c:v>
                      </c:pt>
                      <c:pt idx="6297">
                        <c:v>-15.451000000000001</c:v>
                      </c:pt>
                      <c:pt idx="6298">
                        <c:v>-15.526</c:v>
                      </c:pt>
                      <c:pt idx="6299">
                        <c:v>-15.503</c:v>
                      </c:pt>
                      <c:pt idx="6300">
                        <c:v>-15.340999999999999</c:v>
                      </c:pt>
                      <c:pt idx="6301">
                        <c:v>-15.375999999999999</c:v>
                      </c:pt>
                      <c:pt idx="6302">
                        <c:v>-15.336</c:v>
                      </c:pt>
                      <c:pt idx="6303">
                        <c:v>-15.162000000000001</c:v>
                      </c:pt>
                      <c:pt idx="6304">
                        <c:v>-15.279</c:v>
                      </c:pt>
                      <c:pt idx="6305">
                        <c:v>-15.327999999999999</c:v>
                      </c:pt>
                      <c:pt idx="6306">
                        <c:v>-15.117000000000001</c:v>
                      </c:pt>
                      <c:pt idx="6307">
                        <c:v>-15.061</c:v>
                      </c:pt>
                      <c:pt idx="6308">
                        <c:v>-15.22</c:v>
                      </c:pt>
                      <c:pt idx="6309">
                        <c:v>-15.22</c:v>
                      </c:pt>
                      <c:pt idx="6310">
                        <c:v>-15.064</c:v>
                      </c:pt>
                      <c:pt idx="6311">
                        <c:v>-14.949</c:v>
                      </c:pt>
                      <c:pt idx="6312">
                        <c:v>-14.858000000000001</c:v>
                      </c:pt>
                      <c:pt idx="6313">
                        <c:v>-14.829000000000001</c:v>
                      </c:pt>
                      <c:pt idx="6314">
                        <c:v>-14.879</c:v>
                      </c:pt>
                      <c:pt idx="6315">
                        <c:v>-14.823</c:v>
                      </c:pt>
                      <c:pt idx="6316">
                        <c:v>-14.72</c:v>
                      </c:pt>
                      <c:pt idx="6317">
                        <c:v>-14.631</c:v>
                      </c:pt>
                      <c:pt idx="6318">
                        <c:v>-14.69</c:v>
                      </c:pt>
                      <c:pt idx="6319">
                        <c:v>-14.542999999999999</c:v>
                      </c:pt>
                      <c:pt idx="6320">
                        <c:v>-14.516</c:v>
                      </c:pt>
                      <c:pt idx="6321">
                        <c:v>-14.496</c:v>
                      </c:pt>
                      <c:pt idx="6322">
                        <c:v>-14.531000000000001</c:v>
                      </c:pt>
                      <c:pt idx="6323">
                        <c:v>-14.499000000000001</c:v>
                      </c:pt>
                      <c:pt idx="6324">
                        <c:v>-14.462</c:v>
                      </c:pt>
                      <c:pt idx="6325">
                        <c:v>-14.419</c:v>
                      </c:pt>
                      <c:pt idx="6326">
                        <c:v>-14.334</c:v>
                      </c:pt>
                      <c:pt idx="6327">
                        <c:v>-15.004</c:v>
                      </c:pt>
                      <c:pt idx="6328">
                        <c:v>-16.472000000000001</c:v>
                      </c:pt>
                      <c:pt idx="6329">
                        <c:v>-17.465</c:v>
                      </c:pt>
                      <c:pt idx="6330">
                        <c:v>-18.081</c:v>
                      </c:pt>
                      <c:pt idx="6331">
                        <c:v>-18.463999999999999</c:v>
                      </c:pt>
                      <c:pt idx="6332">
                        <c:v>-18.785</c:v>
                      </c:pt>
                      <c:pt idx="6333">
                        <c:v>-18.893000000000001</c:v>
                      </c:pt>
                      <c:pt idx="6334">
                        <c:v>-19.181000000000001</c:v>
                      </c:pt>
                      <c:pt idx="6335">
                        <c:v>-19.279</c:v>
                      </c:pt>
                      <c:pt idx="6336">
                        <c:v>-19.596</c:v>
                      </c:pt>
                      <c:pt idx="6337">
                        <c:v>-19.759</c:v>
                      </c:pt>
                      <c:pt idx="6338">
                        <c:v>-19.919</c:v>
                      </c:pt>
                      <c:pt idx="6339">
                        <c:v>-20.071999999999999</c:v>
                      </c:pt>
                      <c:pt idx="6340">
                        <c:v>-20.239999999999998</c:v>
                      </c:pt>
                      <c:pt idx="6341">
                        <c:v>-20.507000000000001</c:v>
                      </c:pt>
                      <c:pt idx="6342">
                        <c:v>-20.597000000000001</c:v>
                      </c:pt>
                      <c:pt idx="6343">
                        <c:v>-20.667999999999999</c:v>
                      </c:pt>
                      <c:pt idx="6344">
                        <c:v>-20.803000000000001</c:v>
                      </c:pt>
                      <c:pt idx="6345">
                        <c:v>-20.920999999999999</c:v>
                      </c:pt>
                      <c:pt idx="6346">
                        <c:v>-21.004999999999999</c:v>
                      </c:pt>
                      <c:pt idx="6347">
                        <c:v>-21.039000000000001</c:v>
                      </c:pt>
                      <c:pt idx="6348">
                        <c:v>-21.187000000000001</c:v>
                      </c:pt>
                      <c:pt idx="6349">
                        <c:v>-21.283000000000001</c:v>
                      </c:pt>
                      <c:pt idx="6350">
                        <c:v>-21.431999999999999</c:v>
                      </c:pt>
                      <c:pt idx="6351">
                        <c:v>-21.42</c:v>
                      </c:pt>
                      <c:pt idx="6352">
                        <c:v>-21.527999999999999</c:v>
                      </c:pt>
                      <c:pt idx="6353">
                        <c:v>-21.414000000000001</c:v>
                      </c:pt>
                      <c:pt idx="6354">
                        <c:v>-20.422999999999998</c:v>
                      </c:pt>
                      <c:pt idx="6355">
                        <c:v>-19.792000000000002</c:v>
                      </c:pt>
                      <c:pt idx="6356">
                        <c:v>-19.212</c:v>
                      </c:pt>
                      <c:pt idx="6357">
                        <c:v>-18.648</c:v>
                      </c:pt>
                      <c:pt idx="6358">
                        <c:v>-18.311</c:v>
                      </c:pt>
                      <c:pt idx="6359">
                        <c:v>-17.890999999999998</c:v>
                      </c:pt>
                      <c:pt idx="6360">
                        <c:v>-17.609000000000002</c:v>
                      </c:pt>
                      <c:pt idx="6361">
                        <c:v>-17.440000000000001</c:v>
                      </c:pt>
                      <c:pt idx="6362">
                        <c:v>-17.193999999999999</c:v>
                      </c:pt>
                      <c:pt idx="6363">
                        <c:v>-17.100999999999999</c:v>
                      </c:pt>
                      <c:pt idx="6364">
                        <c:v>-16.890999999999998</c:v>
                      </c:pt>
                      <c:pt idx="6365">
                        <c:v>-16.800999999999998</c:v>
                      </c:pt>
                      <c:pt idx="6366">
                        <c:v>-16.728999999999999</c:v>
                      </c:pt>
                      <c:pt idx="6367">
                        <c:v>-16.63</c:v>
                      </c:pt>
                      <c:pt idx="6368">
                        <c:v>-16.536999999999999</c:v>
                      </c:pt>
                      <c:pt idx="6369">
                        <c:v>-16.446000000000002</c:v>
                      </c:pt>
                      <c:pt idx="6370">
                        <c:v>-16.292999999999999</c:v>
                      </c:pt>
                      <c:pt idx="6371">
                        <c:v>-16.346</c:v>
                      </c:pt>
                      <c:pt idx="6372">
                        <c:v>-16.178000000000001</c:v>
                      </c:pt>
                      <c:pt idx="6373">
                        <c:v>-16.119</c:v>
                      </c:pt>
                      <c:pt idx="6374">
                        <c:v>-16.010000000000002</c:v>
                      </c:pt>
                      <c:pt idx="6375">
                        <c:v>-16.158000000000001</c:v>
                      </c:pt>
                      <c:pt idx="6376">
                        <c:v>-16.02</c:v>
                      </c:pt>
                      <c:pt idx="6377">
                        <c:v>-16.007999999999999</c:v>
                      </c:pt>
                      <c:pt idx="6378">
                        <c:v>-15.964</c:v>
                      </c:pt>
                      <c:pt idx="6379">
                        <c:v>-15.968</c:v>
                      </c:pt>
                      <c:pt idx="6380">
                        <c:v>-15.798</c:v>
                      </c:pt>
                      <c:pt idx="6381">
                        <c:v>-15.826000000000001</c:v>
                      </c:pt>
                      <c:pt idx="6382">
                        <c:v>-15.752000000000001</c:v>
                      </c:pt>
                      <c:pt idx="6383">
                        <c:v>-15.765000000000001</c:v>
                      </c:pt>
                      <c:pt idx="6384">
                        <c:v>-15.617000000000001</c:v>
                      </c:pt>
                      <c:pt idx="6385">
                        <c:v>-15.677</c:v>
                      </c:pt>
                      <c:pt idx="6386">
                        <c:v>-15.659000000000001</c:v>
                      </c:pt>
                      <c:pt idx="6387">
                        <c:v>-15.497</c:v>
                      </c:pt>
                      <c:pt idx="6388">
                        <c:v>-15.547000000000001</c:v>
                      </c:pt>
                      <c:pt idx="6389">
                        <c:v>-15.471</c:v>
                      </c:pt>
                      <c:pt idx="6390">
                        <c:v>-15.388</c:v>
                      </c:pt>
                      <c:pt idx="6391">
                        <c:v>-15.282</c:v>
                      </c:pt>
                      <c:pt idx="6392">
                        <c:v>-15.231999999999999</c:v>
                      </c:pt>
                      <c:pt idx="6393">
                        <c:v>-15.176</c:v>
                      </c:pt>
                      <c:pt idx="6394">
                        <c:v>-15.173</c:v>
                      </c:pt>
                      <c:pt idx="6395">
                        <c:v>-15.22</c:v>
                      </c:pt>
                      <c:pt idx="6396">
                        <c:v>-15.179</c:v>
                      </c:pt>
                      <c:pt idx="6397">
                        <c:v>-15.079000000000001</c:v>
                      </c:pt>
                      <c:pt idx="6398">
                        <c:v>-15.109</c:v>
                      </c:pt>
                      <c:pt idx="6399">
                        <c:v>-15.108000000000001</c:v>
                      </c:pt>
                      <c:pt idx="6400">
                        <c:v>-15.023</c:v>
                      </c:pt>
                      <c:pt idx="6401">
                        <c:v>-14.946999999999999</c:v>
                      </c:pt>
                      <c:pt idx="6402">
                        <c:v>-14.911</c:v>
                      </c:pt>
                      <c:pt idx="6403">
                        <c:v>-15.006</c:v>
                      </c:pt>
                      <c:pt idx="6404">
                        <c:v>-14.922000000000001</c:v>
                      </c:pt>
                      <c:pt idx="6405">
                        <c:v>-14.87</c:v>
                      </c:pt>
                      <c:pt idx="6406">
                        <c:v>-14.89</c:v>
                      </c:pt>
                      <c:pt idx="6407">
                        <c:v>-14.798999999999999</c:v>
                      </c:pt>
                      <c:pt idx="6408">
                        <c:v>-14.813000000000001</c:v>
                      </c:pt>
                      <c:pt idx="6409">
                        <c:v>-14.893000000000001</c:v>
                      </c:pt>
                      <c:pt idx="6410">
                        <c:v>-14.712</c:v>
                      </c:pt>
                      <c:pt idx="6411">
                        <c:v>-14.736000000000001</c:v>
                      </c:pt>
                      <c:pt idx="6412">
                        <c:v>-14.742000000000001</c:v>
                      </c:pt>
                      <c:pt idx="6413">
                        <c:v>-14.542</c:v>
                      </c:pt>
                      <c:pt idx="6414">
                        <c:v>-14.683</c:v>
                      </c:pt>
                      <c:pt idx="6415">
                        <c:v>-14.993</c:v>
                      </c:pt>
                      <c:pt idx="6416">
                        <c:v>-16.422000000000001</c:v>
                      </c:pt>
                      <c:pt idx="6417">
                        <c:v>-17.488</c:v>
                      </c:pt>
                      <c:pt idx="6418">
                        <c:v>-18.088999999999999</c:v>
                      </c:pt>
                      <c:pt idx="6419">
                        <c:v>-18.559999999999999</c:v>
                      </c:pt>
                      <c:pt idx="6420">
                        <c:v>-18.629000000000001</c:v>
                      </c:pt>
                      <c:pt idx="6421">
                        <c:v>-18.902999999999999</c:v>
                      </c:pt>
                      <c:pt idx="6422">
                        <c:v>-19.122</c:v>
                      </c:pt>
                      <c:pt idx="6423">
                        <c:v>-19.481999999999999</c:v>
                      </c:pt>
                      <c:pt idx="6424">
                        <c:v>-19.596</c:v>
                      </c:pt>
                      <c:pt idx="6425">
                        <c:v>-19.751999999999999</c:v>
                      </c:pt>
                      <c:pt idx="6426">
                        <c:v>-19.972000000000001</c:v>
                      </c:pt>
                      <c:pt idx="6427">
                        <c:v>-20.071000000000002</c:v>
                      </c:pt>
                      <c:pt idx="6428">
                        <c:v>-20.265999999999998</c:v>
                      </c:pt>
                      <c:pt idx="6429">
                        <c:v>-20.512</c:v>
                      </c:pt>
                      <c:pt idx="6430">
                        <c:v>-20.629000000000001</c:v>
                      </c:pt>
                      <c:pt idx="6431">
                        <c:v>-20.673999999999999</c:v>
                      </c:pt>
                      <c:pt idx="6432">
                        <c:v>-20.821999999999999</c:v>
                      </c:pt>
                      <c:pt idx="6433">
                        <c:v>-20.923999999999999</c:v>
                      </c:pt>
                      <c:pt idx="6434">
                        <c:v>-21.007999999999999</c:v>
                      </c:pt>
                      <c:pt idx="6435">
                        <c:v>-21.196999999999999</c:v>
                      </c:pt>
                      <c:pt idx="6436">
                        <c:v>-21.189</c:v>
                      </c:pt>
                      <c:pt idx="6437">
                        <c:v>-21.364999999999998</c:v>
                      </c:pt>
                      <c:pt idx="6438">
                        <c:v>-21.463999999999999</c:v>
                      </c:pt>
                      <c:pt idx="6439">
                        <c:v>-21.584</c:v>
                      </c:pt>
                      <c:pt idx="6440">
                        <c:v>-21.606000000000002</c:v>
                      </c:pt>
                      <c:pt idx="6441">
                        <c:v>-20.966000000000001</c:v>
                      </c:pt>
                      <c:pt idx="6442">
                        <c:v>-19.952999999999999</c:v>
                      </c:pt>
                      <c:pt idx="6443">
                        <c:v>-19.364999999999998</c:v>
                      </c:pt>
                      <c:pt idx="6444">
                        <c:v>-18.846</c:v>
                      </c:pt>
                      <c:pt idx="6445">
                        <c:v>-18.428000000000001</c:v>
                      </c:pt>
                      <c:pt idx="6446">
                        <c:v>-18.196999999999999</c:v>
                      </c:pt>
                      <c:pt idx="6447">
                        <c:v>-17.962</c:v>
                      </c:pt>
                      <c:pt idx="6448">
                        <c:v>-17.71</c:v>
                      </c:pt>
                      <c:pt idx="6449">
                        <c:v>-17.533000000000001</c:v>
                      </c:pt>
                      <c:pt idx="6450">
                        <c:v>-17.382000000000001</c:v>
                      </c:pt>
                      <c:pt idx="6451">
                        <c:v>-17.239000000000001</c:v>
                      </c:pt>
                      <c:pt idx="6452">
                        <c:v>-17.149000000000001</c:v>
                      </c:pt>
                      <c:pt idx="6453">
                        <c:v>-16.956</c:v>
                      </c:pt>
                      <c:pt idx="6454">
                        <c:v>-16.806000000000001</c:v>
                      </c:pt>
                      <c:pt idx="6455">
                        <c:v>-16.844999999999999</c:v>
                      </c:pt>
                      <c:pt idx="6456">
                        <c:v>-16.818000000000001</c:v>
                      </c:pt>
                      <c:pt idx="6457">
                        <c:v>-16.652999999999999</c:v>
                      </c:pt>
                      <c:pt idx="6458">
                        <c:v>-16.742999999999999</c:v>
                      </c:pt>
                      <c:pt idx="6459">
                        <c:v>-16.577999999999999</c:v>
                      </c:pt>
                      <c:pt idx="6460">
                        <c:v>-16.47</c:v>
                      </c:pt>
                      <c:pt idx="6461">
                        <c:v>-16.373999999999999</c:v>
                      </c:pt>
                      <c:pt idx="6462">
                        <c:v>-16.300999999999998</c:v>
                      </c:pt>
                      <c:pt idx="6463">
                        <c:v>-16.277000000000001</c:v>
                      </c:pt>
                      <c:pt idx="6464">
                        <c:v>-16.196999999999999</c:v>
                      </c:pt>
                      <c:pt idx="6465">
                        <c:v>-16.23</c:v>
                      </c:pt>
                      <c:pt idx="6466">
                        <c:v>-16.103000000000002</c:v>
                      </c:pt>
                      <c:pt idx="6467">
                        <c:v>-16.085000000000001</c:v>
                      </c:pt>
                      <c:pt idx="6468">
                        <c:v>-15.95</c:v>
                      </c:pt>
                      <c:pt idx="6469">
                        <c:v>-15.959</c:v>
                      </c:pt>
                      <c:pt idx="6470">
                        <c:v>-15.85</c:v>
                      </c:pt>
                      <c:pt idx="6471">
                        <c:v>-15.906000000000001</c:v>
                      </c:pt>
                      <c:pt idx="6472">
                        <c:v>-15.82</c:v>
                      </c:pt>
                      <c:pt idx="6473">
                        <c:v>-15.747</c:v>
                      </c:pt>
                      <c:pt idx="6474">
                        <c:v>-15.757999999999999</c:v>
                      </c:pt>
                      <c:pt idx="6475">
                        <c:v>-15.676</c:v>
                      </c:pt>
                      <c:pt idx="6476">
                        <c:v>-15.711</c:v>
                      </c:pt>
                      <c:pt idx="6477">
                        <c:v>-15.555</c:v>
                      </c:pt>
                      <c:pt idx="6478">
                        <c:v>-15.526</c:v>
                      </c:pt>
                      <c:pt idx="6479">
                        <c:v>-15.423</c:v>
                      </c:pt>
                      <c:pt idx="6480">
                        <c:v>-15.364000000000001</c:v>
                      </c:pt>
                      <c:pt idx="6481">
                        <c:v>-15.337</c:v>
                      </c:pt>
                      <c:pt idx="6482">
                        <c:v>-15.255000000000001</c:v>
                      </c:pt>
                      <c:pt idx="6483">
                        <c:v>-15.134</c:v>
                      </c:pt>
                      <c:pt idx="6484">
                        <c:v>-15.093</c:v>
                      </c:pt>
                      <c:pt idx="6485">
                        <c:v>-15.06</c:v>
                      </c:pt>
                      <c:pt idx="6486">
                        <c:v>-14.981</c:v>
                      </c:pt>
                      <c:pt idx="6487">
                        <c:v>-14.962999999999999</c:v>
                      </c:pt>
                      <c:pt idx="6488">
                        <c:v>-14.954000000000001</c:v>
                      </c:pt>
                      <c:pt idx="6489">
                        <c:v>-14.786</c:v>
                      </c:pt>
                      <c:pt idx="6490">
                        <c:v>-14.795</c:v>
                      </c:pt>
                      <c:pt idx="6491">
                        <c:v>-14.765000000000001</c:v>
                      </c:pt>
                      <c:pt idx="6492">
                        <c:v>-14.771000000000001</c:v>
                      </c:pt>
                      <c:pt idx="6493">
                        <c:v>-14.715999999999999</c:v>
                      </c:pt>
                      <c:pt idx="6494">
                        <c:v>-14.632</c:v>
                      </c:pt>
                      <c:pt idx="6495">
                        <c:v>-14.627000000000001</c:v>
                      </c:pt>
                      <c:pt idx="6496">
                        <c:v>-14.619</c:v>
                      </c:pt>
                      <c:pt idx="6497">
                        <c:v>-14.456</c:v>
                      </c:pt>
                      <c:pt idx="6498">
                        <c:v>-14.397</c:v>
                      </c:pt>
                      <c:pt idx="6499">
                        <c:v>-14.51</c:v>
                      </c:pt>
                      <c:pt idx="6500">
                        <c:v>-14.369</c:v>
                      </c:pt>
                      <c:pt idx="6501">
                        <c:v>-14.444000000000001</c:v>
                      </c:pt>
                      <c:pt idx="6502">
                        <c:v>-14.329000000000001</c:v>
                      </c:pt>
                      <c:pt idx="6503">
                        <c:v>-14.353</c:v>
                      </c:pt>
                      <c:pt idx="6504">
                        <c:v>-14.337999999999999</c:v>
                      </c:pt>
                      <c:pt idx="6505">
                        <c:v>-14.340999999999999</c:v>
                      </c:pt>
                      <c:pt idx="6506">
                        <c:v>-14.285</c:v>
                      </c:pt>
                      <c:pt idx="6507">
                        <c:v>-14.125999999999999</c:v>
                      </c:pt>
                      <c:pt idx="6508">
                        <c:v>-14.32</c:v>
                      </c:pt>
                      <c:pt idx="6509">
                        <c:v>-14.24</c:v>
                      </c:pt>
                      <c:pt idx="6510">
                        <c:v>-14.14</c:v>
                      </c:pt>
                      <c:pt idx="6511">
                        <c:v>-13.993</c:v>
                      </c:pt>
                      <c:pt idx="6512">
                        <c:v>-13.984</c:v>
                      </c:pt>
                      <c:pt idx="6513">
                        <c:v>-13.975</c:v>
                      </c:pt>
                      <c:pt idx="6514">
                        <c:v>-13.965999999999999</c:v>
                      </c:pt>
                      <c:pt idx="6515">
                        <c:v>-13.919</c:v>
                      </c:pt>
                      <c:pt idx="6516">
                        <c:v>-13.852</c:v>
                      </c:pt>
                      <c:pt idx="6517">
                        <c:v>-13.846</c:v>
                      </c:pt>
                      <c:pt idx="6518">
                        <c:v>-13.76</c:v>
                      </c:pt>
                      <c:pt idx="6519">
                        <c:v>-13.701000000000001</c:v>
                      </c:pt>
                      <c:pt idx="6520">
                        <c:v>-13.74</c:v>
                      </c:pt>
                      <c:pt idx="6521">
                        <c:v>-13.827999999999999</c:v>
                      </c:pt>
                      <c:pt idx="6522">
                        <c:v>-13.71</c:v>
                      </c:pt>
                      <c:pt idx="6523">
                        <c:v>-13.686999999999999</c:v>
                      </c:pt>
                      <c:pt idx="6524">
                        <c:v>-13.766</c:v>
                      </c:pt>
                      <c:pt idx="6525">
                        <c:v>-13.769</c:v>
                      </c:pt>
                      <c:pt idx="6526">
                        <c:v>-13.74</c:v>
                      </c:pt>
                      <c:pt idx="6527">
                        <c:v>-13.598000000000001</c:v>
                      </c:pt>
                      <c:pt idx="6528">
                        <c:v>-13.569000000000001</c:v>
                      </c:pt>
                      <c:pt idx="6529">
                        <c:v>-13.583</c:v>
                      </c:pt>
                      <c:pt idx="6530">
                        <c:v>-13.595000000000001</c:v>
                      </c:pt>
                      <c:pt idx="6531">
                        <c:v>-13.551</c:v>
                      </c:pt>
                      <c:pt idx="6532">
                        <c:v>-12.135</c:v>
                      </c:pt>
                      <c:pt idx="6533">
                        <c:v>-11.784000000000001</c:v>
                      </c:pt>
                      <c:pt idx="6534">
                        <c:v>-11.983000000000001</c:v>
                      </c:pt>
                      <c:pt idx="6535">
                        <c:v>-12.352</c:v>
                      </c:pt>
                      <c:pt idx="6536">
                        <c:v>-12.823</c:v>
                      </c:pt>
                      <c:pt idx="6537">
                        <c:v>-13.266999999999999</c:v>
                      </c:pt>
                      <c:pt idx="6538">
                        <c:v>-13.663</c:v>
                      </c:pt>
                      <c:pt idx="6539">
                        <c:v>-14.037000000000001</c:v>
                      </c:pt>
                      <c:pt idx="6540">
                        <c:v>-14.388</c:v>
                      </c:pt>
                      <c:pt idx="6541">
                        <c:v>-14.663</c:v>
                      </c:pt>
                      <c:pt idx="6542">
                        <c:v>-14.93</c:v>
                      </c:pt>
                      <c:pt idx="6543">
                        <c:v>-15.244999999999999</c:v>
                      </c:pt>
                      <c:pt idx="6544">
                        <c:v>-15.519</c:v>
                      </c:pt>
                      <c:pt idx="6545">
                        <c:v>-15.821999999999999</c:v>
                      </c:pt>
                      <c:pt idx="6546">
                        <c:v>-16.067</c:v>
                      </c:pt>
                      <c:pt idx="6547">
                        <c:v>-16.302</c:v>
                      </c:pt>
                      <c:pt idx="6548">
                        <c:v>-16.556000000000001</c:v>
                      </c:pt>
                      <c:pt idx="6549">
                        <c:v>-16.91</c:v>
                      </c:pt>
                      <c:pt idx="6550">
                        <c:v>-17.045000000000002</c:v>
                      </c:pt>
                      <c:pt idx="6551">
                        <c:v>-17.338999999999999</c:v>
                      </c:pt>
                      <c:pt idx="6552">
                        <c:v>-17.495999999999999</c:v>
                      </c:pt>
                      <c:pt idx="6553">
                        <c:v>-17.751000000000001</c:v>
                      </c:pt>
                      <c:pt idx="6554">
                        <c:v>-17.904</c:v>
                      </c:pt>
                      <c:pt idx="6555">
                        <c:v>-18.09</c:v>
                      </c:pt>
                      <c:pt idx="6556">
                        <c:v>-18.285</c:v>
                      </c:pt>
                      <c:pt idx="6557">
                        <c:v>-18.510999999999999</c:v>
                      </c:pt>
                      <c:pt idx="6558">
                        <c:v>-18.670000000000002</c:v>
                      </c:pt>
                      <c:pt idx="6559">
                        <c:v>-18.916</c:v>
                      </c:pt>
                      <c:pt idx="6560">
                        <c:v>-19.003</c:v>
                      </c:pt>
                      <c:pt idx="6561">
                        <c:v>-19.21</c:v>
                      </c:pt>
                      <c:pt idx="6562">
                        <c:v>-19.353999999999999</c:v>
                      </c:pt>
                      <c:pt idx="6563">
                        <c:v>-19.565000000000001</c:v>
                      </c:pt>
                      <c:pt idx="6564">
                        <c:v>-19.553000000000001</c:v>
                      </c:pt>
                      <c:pt idx="6565">
                        <c:v>-19.687999999999999</c:v>
                      </c:pt>
                      <c:pt idx="6566">
                        <c:v>-19.895</c:v>
                      </c:pt>
                      <c:pt idx="6567">
                        <c:v>-20.07</c:v>
                      </c:pt>
                      <c:pt idx="6568">
                        <c:v>-20.193000000000001</c:v>
                      </c:pt>
                      <c:pt idx="6569">
                        <c:v>-20.288</c:v>
                      </c:pt>
                      <c:pt idx="6570">
                        <c:v>-20.411000000000001</c:v>
                      </c:pt>
                      <c:pt idx="6571">
                        <c:v>-20.372</c:v>
                      </c:pt>
                      <c:pt idx="6572">
                        <c:v>-20.547000000000001</c:v>
                      </c:pt>
                      <c:pt idx="6573">
                        <c:v>-20.684999999999999</c:v>
                      </c:pt>
                      <c:pt idx="6574">
                        <c:v>-20.808</c:v>
                      </c:pt>
                      <c:pt idx="6575">
                        <c:v>-20.907</c:v>
                      </c:pt>
                      <c:pt idx="6576">
                        <c:v>-20.991</c:v>
                      </c:pt>
                      <c:pt idx="6577">
                        <c:v>-21.09</c:v>
                      </c:pt>
                      <c:pt idx="6578">
                        <c:v>-21.170999999999999</c:v>
                      </c:pt>
                      <c:pt idx="6579">
                        <c:v>-21.271999999999998</c:v>
                      </c:pt>
                      <c:pt idx="6580">
                        <c:v>-21.363</c:v>
                      </c:pt>
                      <c:pt idx="6581">
                        <c:v>-21.347999999999999</c:v>
                      </c:pt>
                      <c:pt idx="6582">
                        <c:v>-21.478000000000002</c:v>
                      </c:pt>
                      <c:pt idx="6583">
                        <c:v>-21.425000000000001</c:v>
                      </c:pt>
                      <c:pt idx="6584">
                        <c:v>-20.434000000000001</c:v>
                      </c:pt>
                      <c:pt idx="6585">
                        <c:v>-19.777999999999999</c:v>
                      </c:pt>
                      <c:pt idx="6586">
                        <c:v>-19.109000000000002</c:v>
                      </c:pt>
                      <c:pt idx="6587">
                        <c:v>-18.649999999999999</c:v>
                      </c:pt>
                      <c:pt idx="6588">
                        <c:v>-18.283999999999999</c:v>
                      </c:pt>
                      <c:pt idx="6589">
                        <c:v>-17.975000000000001</c:v>
                      </c:pt>
                      <c:pt idx="6590">
                        <c:v>-17.765000000000001</c:v>
                      </c:pt>
                      <c:pt idx="6591">
                        <c:v>-17.579000000000001</c:v>
                      </c:pt>
                      <c:pt idx="6592">
                        <c:v>-17.375</c:v>
                      </c:pt>
                      <c:pt idx="6593">
                        <c:v>-17.234000000000002</c:v>
                      </c:pt>
                      <c:pt idx="6594">
                        <c:v>-17.149999999999999</c:v>
                      </c:pt>
                      <c:pt idx="6595">
                        <c:v>-16.984000000000002</c:v>
                      </c:pt>
                      <c:pt idx="6596">
                        <c:v>-16.927</c:v>
                      </c:pt>
                      <c:pt idx="6597">
                        <c:v>-16.879000000000001</c:v>
                      </c:pt>
                      <c:pt idx="6598">
                        <c:v>-16.786000000000001</c:v>
                      </c:pt>
                      <c:pt idx="6599">
                        <c:v>-16.707999999999998</c:v>
                      </c:pt>
                      <c:pt idx="6600">
                        <c:v>-16.675000000000001</c:v>
                      </c:pt>
                      <c:pt idx="6601">
                        <c:v>-16.536999999999999</c:v>
                      </c:pt>
                      <c:pt idx="6602">
                        <c:v>-16.45</c:v>
                      </c:pt>
                      <c:pt idx="6603">
                        <c:v>-16.375</c:v>
                      </c:pt>
                      <c:pt idx="6604">
                        <c:v>-16.283999999999999</c:v>
                      </c:pt>
                      <c:pt idx="6605">
                        <c:v>-16.263999999999999</c:v>
                      </c:pt>
                      <c:pt idx="6606">
                        <c:v>-16.16</c:v>
                      </c:pt>
                      <c:pt idx="6607">
                        <c:v>-16.184000000000001</c:v>
                      </c:pt>
                      <c:pt idx="6608">
                        <c:v>-16.09</c:v>
                      </c:pt>
                      <c:pt idx="6609">
                        <c:v>-15.987</c:v>
                      </c:pt>
                      <c:pt idx="6610">
                        <c:v>-15.972</c:v>
                      </c:pt>
                      <c:pt idx="6611">
                        <c:v>-15.885999999999999</c:v>
                      </c:pt>
                      <c:pt idx="6612">
                        <c:v>-15.896000000000001</c:v>
                      </c:pt>
                      <c:pt idx="6613">
                        <c:v>-15.901</c:v>
                      </c:pt>
                      <c:pt idx="6614">
                        <c:v>-15.833</c:v>
                      </c:pt>
                      <c:pt idx="6615">
                        <c:v>-15.760999999999999</c:v>
                      </c:pt>
                      <c:pt idx="6616">
                        <c:v>-15.747999999999999</c:v>
                      </c:pt>
                      <c:pt idx="6617">
                        <c:v>-15.648</c:v>
                      </c:pt>
                      <c:pt idx="6618">
                        <c:v>-15.63</c:v>
                      </c:pt>
                      <c:pt idx="6619">
                        <c:v>-15.58</c:v>
                      </c:pt>
                      <c:pt idx="6620">
                        <c:v>-15.53</c:v>
                      </c:pt>
                      <c:pt idx="6621">
                        <c:v>-15.497</c:v>
                      </c:pt>
                      <c:pt idx="6622">
                        <c:v>-15.446</c:v>
                      </c:pt>
                      <c:pt idx="6623">
                        <c:v>-15.420999999999999</c:v>
                      </c:pt>
                      <c:pt idx="6624">
                        <c:v>-15.294</c:v>
                      </c:pt>
                      <c:pt idx="6625">
                        <c:v>-15.318</c:v>
                      </c:pt>
                      <c:pt idx="6626">
                        <c:v>-15.298</c:v>
                      </c:pt>
                      <c:pt idx="6627">
                        <c:v>-15.215999999999999</c:v>
                      </c:pt>
                      <c:pt idx="6628">
                        <c:v>-15.273</c:v>
                      </c:pt>
                      <c:pt idx="6629">
                        <c:v>-15.176</c:v>
                      </c:pt>
                      <c:pt idx="6630">
                        <c:v>-15.19</c:v>
                      </c:pt>
                      <c:pt idx="6631">
                        <c:v>-15.067</c:v>
                      </c:pt>
                      <c:pt idx="6632">
                        <c:v>-15.079000000000001</c:v>
                      </c:pt>
                      <c:pt idx="6633">
                        <c:v>-15.041</c:v>
                      </c:pt>
                      <c:pt idx="6634">
                        <c:v>-15.574999999999999</c:v>
                      </c:pt>
                      <c:pt idx="6635">
                        <c:v>-16.829999999999998</c:v>
                      </c:pt>
                      <c:pt idx="6636">
                        <c:v>-17.721</c:v>
                      </c:pt>
                      <c:pt idx="6637">
                        <c:v>-18.239000000000001</c:v>
                      </c:pt>
                      <c:pt idx="6638">
                        <c:v>-18.588999999999999</c:v>
                      </c:pt>
                      <c:pt idx="6639">
                        <c:v>-18.814</c:v>
                      </c:pt>
                      <c:pt idx="6640">
                        <c:v>-19.073</c:v>
                      </c:pt>
                      <c:pt idx="6641">
                        <c:v>-19.257000000000001</c:v>
                      </c:pt>
                      <c:pt idx="6642">
                        <c:v>-19.463999999999999</c:v>
                      </c:pt>
                      <c:pt idx="6643">
                        <c:v>-19.734000000000002</c:v>
                      </c:pt>
                      <c:pt idx="6644">
                        <c:v>-19.940000000000001</c:v>
                      </c:pt>
                      <c:pt idx="6645">
                        <c:v>-20.100000000000001</c:v>
                      </c:pt>
                      <c:pt idx="6646">
                        <c:v>-20.266999999999999</c:v>
                      </c:pt>
                      <c:pt idx="6647">
                        <c:v>-20.456</c:v>
                      </c:pt>
                      <c:pt idx="6648">
                        <c:v>-20.506</c:v>
                      </c:pt>
                      <c:pt idx="6649">
                        <c:v>-20.786000000000001</c:v>
                      </c:pt>
                      <c:pt idx="6650">
                        <c:v>-20.87</c:v>
                      </c:pt>
                      <c:pt idx="6651">
                        <c:v>-20.777000000000001</c:v>
                      </c:pt>
                      <c:pt idx="6652">
                        <c:v>-21.047999999999998</c:v>
                      </c:pt>
                      <c:pt idx="6653">
                        <c:v>-21.099</c:v>
                      </c:pt>
                      <c:pt idx="6654">
                        <c:v>-21.324000000000002</c:v>
                      </c:pt>
                      <c:pt idx="6655">
                        <c:v>-21.288</c:v>
                      </c:pt>
                      <c:pt idx="6656">
                        <c:v>-21.341999999999999</c:v>
                      </c:pt>
                      <c:pt idx="6657">
                        <c:v>-21.425999999999998</c:v>
                      </c:pt>
                      <c:pt idx="6658">
                        <c:v>-21.626999999999999</c:v>
                      </c:pt>
                      <c:pt idx="6659">
                        <c:v>-21.678000000000001</c:v>
                      </c:pt>
                      <c:pt idx="6660">
                        <c:v>-20.902999999999999</c:v>
                      </c:pt>
                      <c:pt idx="6661">
                        <c:v>-19.972000000000001</c:v>
                      </c:pt>
                      <c:pt idx="6662">
                        <c:v>-19.236999999999998</c:v>
                      </c:pt>
                      <c:pt idx="6663">
                        <c:v>-18.93</c:v>
                      </c:pt>
                      <c:pt idx="6664">
                        <c:v>-18.576000000000001</c:v>
                      </c:pt>
                      <c:pt idx="6665">
                        <c:v>-18.312000000000001</c:v>
                      </c:pt>
                      <c:pt idx="6666">
                        <c:v>-18.102</c:v>
                      </c:pt>
                      <c:pt idx="6667">
                        <c:v>-17.879000000000001</c:v>
                      </c:pt>
                      <c:pt idx="6668">
                        <c:v>-17.728999999999999</c:v>
                      </c:pt>
                      <c:pt idx="6669">
                        <c:v>-17.542999999999999</c:v>
                      </c:pt>
                      <c:pt idx="6670">
                        <c:v>-17.471</c:v>
                      </c:pt>
                      <c:pt idx="6671">
                        <c:v>-17.318000000000001</c:v>
                      </c:pt>
                      <c:pt idx="6672">
                        <c:v>-17.239999999999998</c:v>
                      </c:pt>
                      <c:pt idx="6673">
                        <c:v>-17.059000000000001</c:v>
                      </c:pt>
                      <c:pt idx="6674">
                        <c:v>-16.992999999999999</c:v>
                      </c:pt>
                      <c:pt idx="6675">
                        <c:v>-16.927</c:v>
                      </c:pt>
                      <c:pt idx="6676">
                        <c:v>-16.852</c:v>
                      </c:pt>
                      <c:pt idx="6677">
                        <c:v>-16.818999999999999</c:v>
                      </c:pt>
                      <c:pt idx="6678">
                        <c:v>-16.792000000000002</c:v>
                      </c:pt>
                      <c:pt idx="6679">
                        <c:v>-16.741</c:v>
                      </c:pt>
                      <c:pt idx="6680">
                        <c:v>-16.696000000000002</c:v>
                      </c:pt>
                      <c:pt idx="6681">
                        <c:v>-16.582000000000001</c:v>
                      </c:pt>
                      <c:pt idx="6682">
                        <c:v>-16.582000000000001</c:v>
                      </c:pt>
                      <c:pt idx="6683">
                        <c:v>-16.462</c:v>
                      </c:pt>
                      <c:pt idx="6684">
                        <c:v>-16.393000000000001</c:v>
                      </c:pt>
                      <c:pt idx="6685">
                        <c:v>-16.346</c:v>
                      </c:pt>
                      <c:pt idx="6686">
                        <c:v>-16.411000000000001</c:v>
                      </c:pt>
                      <c:pt idx="6687">
                        <c:v>-16.349</c:v>
                      </c:pt>
                      <c:pt idx="6688">
                        <c:v>-16.172000000000001</c:v>
                      </c:pt>
                      <c:pt idx="6689">
                        <c:v>-16.242999999999999</c:v>
                      </c:pt>
                      <c:pt idx="6690">
                        <c:v>-16.190000000000001</c:v>
                      </c:pt>
                      <c:pt idx="6691">
                        <c:v>-16.14</c:v>
                      </c:pt>
                      <c:pt idx="6692">
                        <c:v>-16.047999999999998</c:v>
                      </c:pt>
                      <c:pt idx="6693">
                        <c:v>-16.084</c:v>
                      </c:pt>
                      <c:pt idx="6694">
                        <c:v>-16.026</c:v>
                      </c:pt>
                      <c:pt idx="6695">
                        <c:v>-16.044</c:v>
                      </c:pt>
                      <c:pt idx="6696">
                        <c:v>-15.951000000000001</c:v>
                      </c:pt>
                      <c:pt idx="6697">
                        <c:v>-16.007000000000001</c:v>
                      </c:pt>
                      <c:pt idx="6698">
                        <c:v>-15.932</c:v>
                      </c:pt>
                      <c:pt idx="6699">
                        <c:v>-15.862</c:v>
                      </c:pt>
                      <c:pt idx="6700">
                        <c:v>-15.724</c:v>
                      </c:pt>
                      <c:pt idx="6701">
                        <c:v>-15.73</c:v>
                      </c:pt>
                      <c:pt idx="6702">
                        <c:v>-15.709</c:v>
                      </c:pt>
                      <c:pt idx="6703">
                        <c:v>-15.632999999999999</c:v>
                      </c:pt>
                      <c:pt idx="6704">
                        <c:v>-15.638999999999999</c:v>
                      </c:pt>
                      <c:pt idx="6705">
                        <c:v>-15.664</c:v>
                      </c:pt>
                      <c:pt idx="6706">
                        <c:v>-15.565</c:v>
                      </c:pt>
                      <c:pt idx="6707">
                        <c:v>-15.52</c:v>
                      </c:pt>
                      <c:pt idx="6708">
                        <c:v>-15.51</c:v>
                      </c:pt>
                      <c:pt idx="6709">
                        <c:v>-15.406000000000001</c:v>
                      </c:pt>
                      <c:pt idx="6710">
                        <c:v>-15.375999999999999</c:v>
                      </c:pt>
                      <c:pt idx="6711">
                        <c:v>-15.356999999999999</c:v>
                      </c:pt>
                      <c:pt idx="6712">
                        <c:v>-15.444000000000001</c:v>
                      </c:pt>
                      <c:pt idx="6713">
                        <c:v>-15.378</c:v>
                      </c:pt>
                      <c:pt idx="6714">
                        <c:v>-15.372999999999999</c:v>
                      </c:pt>
                      <c:pt idx="6715">
                        <c:v>-15.298</c:v>
                      </c:pt>
                      <c:pt idx="6716">
                        <c:v>-15.297000000000001</c:v>
                      </c:pt>
                      <c:pt idx="6717">
                        <c:v>-15.47</c:v>
                      </c:pt>
                      <c:pt idx="6718">
                        <c:v>-16.753</c:v>
                      </c:pt>
                      <c:pt idx="6719">
                        <c:v>-17.666</c:v>
                      </c:pt>
                      <c:pt idx="6720">
                        <c:v>-18.29</c:v>
                      </c:pt>
                      <c:pt idx="6721">
                        <c:v>-18.777000000000001</c:v>
                      </c:pt>
                      <c:pt idx="6722">
                        <c:v>-19.029</c:v>
                      </c:pt>
                      <c:pt idx="6723">
                        <c:v>-19.088999999999999</c:v>
                      </c:pt>
                      <c:pt idx="6724">
                        <c:v>-19.361999999999998</c:v>
                      </c:pt>
                      <c:pt idx="6725">
                        <c:v>-19.57</c:v>
                      </c:pt>
                      <c:pt idx="6726">
                        <c:v>-19.882000000000001</c:v>
                      </c:pt>
                      <c:pt idx="6727">
                        <c:v>-20.047000000000001</c:v>
                      </c:pt>
                      <c:pt idx="6728">
                        <c:v>-20.164000000000001</c:v>
                      </c:pt>
                      <c:pt idx="6729">
                        <c:v>-20.346</c:v>
                      </c:pt>
                      <c:pt idx="6730">
                        <c:v>-20.565000000000001</c:v>
                      </c:pt>
                      <c:pt idx="6731">
                        <c:v>-20.681999999999999</c:v>
                      </c:pt>
                      <c:pt idx="6732">
                        <c:v>-20.786999999999999</c:v>
                      </c:pt>
                      <c:pt idx="6733">
                        <c:v>-20.85</c:v>
                      </c:pt>
                      <c:pt idx="6734">
                        <c:v>-21.059000000000001</c:v>
                      </c:pt>
                      <c:pt idx="6735">
                        <c:v>-21.177</c:v>
                      </c:pt>
                      <c:pt idx="6736">
                        <c:v>-21.373999999999999</c:v>
                      </c:pt>
                      <c:pt idx="6737">
                        <c:v>-21.350999999999999</c:v>
                      </c:pt>
                      <c:pt idx="6738">
                        <c:v>-21.495999999999999</c:v>
                      </c:pt>
                      <c:pt idx="6739">
                        <c:v>-21.510999999999999</c:v>
                      </c:pt>
                      <c:pt idx="6740">
                        <c:v>-21.600999999999999</c:v>
                      </c:pt>
                      <c:pt idx="6741">
                        <c:v>-21.635999999999999</c:v>
                      </c:pt>
                      <c:pt idx="6742">
                        <c:v>-20.710999999999999</c:v>
                      </c:pt>
                      <c:pt idx="6743">
                        <c:v>-19.995999999999999</c:v>
                      </c:pt>
                      <c:pt idx="6744">
                        <c:v>-19.428000000000001</c:v>
                      </c:pt>
                      <c:pt idx="6745">
                        <c:v>-18.951000000000001</c:v>
                      </c:pt>
                      <c:pt idx="6746">
                        <c:v>-18.591999999999999</c:v>
                      </c:pt>
                      <c:pt idx="6747">
                        <c:v>-18.32</c:v>
                      </c:pt>
                      <c:pt idx="6748">
                        <c:v>-18.119</c:v>
                      </c:pt>
                      <c:pt idx="6749">
                        <c:v>-17.951000000000001</c:v>
                      </c:pt>
                      <c:pt idx="6750">
                        <c:v>-17.849</c:v>
                      </c:pt>
                      <c:pt idx="6751">
                        <c:v>-17.687000000000001</c:v>
                      </c:pt>
                      <c:pt idx="6752">
                        <c:v>-17.582999999999998</c:v>
                      </c:pt>
                      <c:pt idx="6753">
                        <c:v>-17.52</c:v>
                      </c:pt>
                      <c:pt idx="6754">
                        <c:v>-17.314</c:v>
                      </c:pt>
                      <c:pt idx="6755">
                        <c:v>-17.242000000000001</c:v>
                      </c:pt>
                      <c:pt idx="6756">
                        <c:v>-17.212</c:v>
                      </c:pt>
                      <c:pt idx="6757">
                        <c:v>-17.065999999999999</c:v>
                      </c:pt>
                      <c:pt idx="6758">
                        <c:v>-16.940000000000001</c:v>
                      </c:pt>
                      <c:pt idx="6759">
                        <c:v>-16.940999999999999</c:v>
                      </c:pt>
                      <c:pt idx="6760">
                        <c:v>-16.956</c:v>
                      </c:pt>
                      <c:pt idx="6761">
                        <c:v>-16.925000000000001</c:v>
                      </c:pt>
                      <c:pt idx="6762">
                        <c:v>-16.8</c:v>
                      </c:pt>
                      <c:pt idx="6763">
                        <c:v>-16.763000000000002</c:v>
                      </c:pt>
                      <c:pt idx="6764">
                        <c:v>-16.72</c:v>
                      </c:pt>
                      <c:pt idx="6765">
                        <c:v>-16.635000000000002</c:v>
                      </c:pt>
                      <c:pt idx="6766">
                        <c:v>-16.635000000000002</c:v>
                      </c:pt>
                      <c:pt idx="6767">
                        <c:v>-16.536000000000001</c:v>
                      </c:pt>
                      <c:pt idx="6768">
                        <c:v>-16.523</c:v>
                      </c:pt>
                      <c:pt idx="6769">
                        <c:v>-16.518000000000001</c:v>
                      </c:pt>
                      <c:pt idx="6770">
                        <c:v>-16.515000000000001</c:v>
                      </c:pt>
                      <c:pt idx="6771">
                        <c:v>-16.396999999999998</c:v>
                      </c:pt>
                      <c:pt idx="6772">
                        <c:v>-16.454999999999998</c:v>
                      </c:pt>
                      <c:pt idx="6773">
                        <c:v>-16.419</c:v>
                      </c:pt>
                      <c:pt idx="6774">
                        <c:v>-16.457999999999998</c:v>
                      </c:pt>
                      <c:pt idx="6775">
                        <c:v>-16.318000000000001</c:v>
                      </c:pt>
                      <c:pt idx="6776">
                        <c:v>-16.283000000000001</c:v>
                      </c:pt>
                      <c:pt idx="6777">
                        <c:v>-16.161999999999999</c:v>
                      </c:pt>
                      <c:pt idx="6778">
                        <c:v>-16.233000000000001</c:v>
                      </c:pt>
                      <c:pt idx="6779">
                        <c:v>-16.145</c:v>
                      </c:pt>
                      <c:pt idx="6780">
                        <c:v>-16.024000000000001</c:v>
                      </c:pt>
                      <c:pt idx="6781">
                        <c:v>-15.929</c:v>
                      </c:pt>
                      <c:pt idx="6782">
                        <c:v>-15.977</c:v>
                      </c:pt>
                      <c:pt idx="6783">
                        <c:v>-16.044</c:v>
                      </c:pt>
                      <c:pt idx="6784">
                        <c:v>-15.875999999999999</c:v>
                      </c:pt>
                      <c:pt idx="6785">
                        <c:v>-15.984999999999999</c:v>
                      </c:pt>
                      <c:pt idx="6786">
                        <c:v>-15.914999999999999</c:v>
                      </c:pt>
                      <c:pt idx="6787">
                        <c:v>-15.82</c:v>
                      </c:pt>
                      <c:pt idx="6788">
                        <c:v>-15.837999999999999</c:v>
                      </c:pt>
                      <c:pt idx="6789">
                        <c:v>-15.805999999999999</c:v>
                      </c:pt>
                      <c:pt idx="6790">
                        <c:v>-15.794</c:v>
                      </c:pt>
                      <c:pt idx="6791">
                        <c:v>-15.723000000000001</c:v>
                      </c:pt>
                      <c:pt idx="6792">
                        <c:v>-15.756</c:v>
                      </c:pt>
                      <c:pt idx="6793">
                        <c:v>-15.667</c:v>
                      </c:pt>
                      <c:pt idx="6794">
                        <c:v>-15.676</c:v>
                      </c:pt>
                      <c:pt idx="6795">
                        <c:v>-15.673</c:v>
                      </c:pt>
                      <c:pt idx="6796">
                        <c:v>-15.741</c:v>
                      </c:pt>
                      <c:pt idx="6797">
                        <c:v>-15.541</c:v>
                      </c:pt>
                      <c:pt idx="6798">
                        <c:v>-15.587999999999999</c:v>
                      </c:pt>
                      <c:pt idx="6799">
                        <c:v>-15.535</c:v>
                      </c:pt>
                      <c:pt idx="6800">
                        <c:v>-15.545999999999999</c:v>
                      </c:pt>
                      <c:pt idx="6801">
                        <c:v>-15.404999999999999</c:v>
                      </c:pt>
                      <c:pt idx="6802">
                        <c:v>-15.535</c:v>
                      </c:pt>
                      <c:pt idx="6803">
                        <c:v>-15.433999999999999</c:v>
                      </c:pt>
                      <c:pt idx="6804">
                        <c:v>-16.106000000000002</c:v>
                      </c:pt>
                      <c:pt idx="6805">
                        <c:v>-17.202999999999999</c:v>
                      </c:pt>
                      <c:pt idx="6806">
                        <c:v>-18.007000000000001</c:v>
                      </c:pt>
                      <c:pt idx="6807">
                        <c:v>-18.562999999999999</c:v>
                      </c:pt>
                      <c:pt idx="6808">
                        <c:v>-18.884</c:v>
                      </c:pt>
                      <c:pt idx="6809">
                        <c:v>-19.128</c:v>
                      </c:pt>
                      <c:pt idx="6810">
                        <c:v>-19.295999999999999</c:v>
                      </c:pt>
                      <c:pt idx="6811">
                        <c:v>-19.652999999999999</c:v>
                      </c:pt>
                      <c:pt idx="6812">
                        <c:v>-19.806000000000001</c:v>
                      </c:pt>
                      <c:pt idx="6813">
                        <c:v>-19.968</c:v>
                      </c:pt>
                      <c:pt idx="6814">
                        <c:v>-20.09</c:v>
                      </c:pt>
                      <c:pt idx="6815">
                        <c:v>-20.329000000000001</c:v>
                      </c:pt>
                      <c:pt idx="6816">
                        <c:v>-20.524000000000001</c:v>
                      </c:pt>
                      <c:pt idx="6817">
                        <c:v>-20.675000000000001</c:v>
                      </c:pt>
                      <c:pt idx="6818">
                        <c:v>-20.798999999999999</c:v>
                      </c:pt>
                      <c:pt idx="6819">
                        <c:v>-20.972999999999999</c:v>
                      </c:pt>
                      <c:pt idx="6820">
                        <c:v>-21.079000000000001</c:v>
                      </c:pt>
                      <c:pt idx="6821">
                        <c:v>-21.178000000000001</c:v>
                      </c:pt>
                      <c:pt idx="6822">
                        <c:v>-21.47</c:v>
                      </c:pt>
                      <c:pt idx="6823">
                        <c:v>-21.545999999999999</c:v>
                      </c:pt>
                      <c:pt idx="6824">
                        <c:v>-21.567</c:v>
                      </c:pt>
                      <c:pt idx="6825">
                        <c:v>-21.658000000000001</c:v>
                      </c:pt>
                      <c:pt idx="6826">
                        <c:v>-21.756</c:v>
                      </c:pt>
                      <c:pt idx="6827">
                        <c:v>-21.486999999999998</c:v>
                      </c:pt>
                      <c:pt idx="6828">
                        <c:v>-20.58</c:v>
                      </c:pt>
                      <c:pt idx="6829">
                        <c:v>-20.036999999999999</c:v>
                      </c:pt>
                      <c:pt idx="6830">
                        <c:v>-19.346</c:v>
                      </c:pt>
                      <c:pt idx="6831">
                        <c:v>-18.940999999999999</c:v>
                      </c:pt>
                      <c:pt idx="6832">
                        <c:v>-18.658000000000001</c:v>
                      </c:pt>
                      <c:pt idx="6833">
                        <c:v>-18.475000000000001</c:v>
                      </c:pt>
                      <c:pt idx="6834">
                        <c:v>-18.297999999999998</c:v>
                      </c:pt>
                      <c:pt idx="6835">
                        <c:v>-18.196000000000002</c:v>
                      </c:pt>
                      <c:pt idx="6836">
                        <c:v>-17.998000000000001</c:v>
                      </c:pt>
                      <c:pt idx="6837">
                        <c:v>-17.920000000000002</c:v>
                      </c:pt>
                      <c:pt idx="6838">
                        <c:v>-17.803000000000001</c:v>
                      </c:pt>
                      <c:pt idx="6839">
                        <c:v>-17.702999999999999</c:v>
                      </c:pt>
                      <c:pt idx="6840">
                        <c:v>-17.613</c:v>
                      </c:pt>
                      <c:pt idx="6841">
                        <c:v>-17.532</c:v>
                      </c:pt>
                      <c:pt idx="6842">
                        <c:v>-17.52</c:v>
                      </c:pt>
                      <c:pt idx="6843">
                        <c:v>-17.433</c:v>
                      </c:pt>
                      <c:pt idx="6844">
                        <c:v>-17.265000000000001</c:v>
                      </c:pt>
                      <c:pt idx="6845">
                        <c:v>-17.181000000000001</c:v>
                      </c:pt>
                      <c:pt idx="6846">
                        <c:v>-17.082000000000001</c:v>
                      </c:pt>
                      <c:pt idx="6847">
                        <c:v>-17.036999999999999</c:v>
                      </c:pt>
                      <c:pt idx="6848">
                        <c:v>-17.048999999999999</c:v>
                      </c:pt>
                      <c:pt idx="6849">
                        <c:v>-16.940999999999999</c:v>
                      </c:pt>
                      <c:pt idx="6850">
                        <c:v>-16.931999999999999</c:v>
                      </c:pt>
                      <c:pt idx="6851">
                        <c:v>-16.821000000000002</c:v>
                      </c:pt>
                      <c:pt idx="6852">
                        <c:v>-16.812000000000001</c:v>
                      </c:pt>
                      <c:pt idx="6853">
                        <c:v>-16.765999999999998</c:v>
                      </c:pt>
                      <c:pt idx="6854">
                        <c:v>-16.763999999999999</c:v>
                      </c:pt>
                      <c:pt idx="6855">
                        <c:v>-16.727</c:v>
                      </c:pt>
                      <c:pt idx="6856">
                        <c:v>-16.670000000000002</c:v>
                      </c:pt>
                      <c:pt idx="6857">
                        <c:v>-16.670000000000002</c:v>
                      </c:pt>
                      <c:pt idx="6858">
                        <c:v>-16.603999999999999</c:v>
                      </c:pt>
                      <c:pt idx="6859">
                        <c:v>-16.532</c:v>
                      </c:pt>
                      <c:pt idx="6860">
                        <c:v>-16.535</c:v>
                      </c:pt>
                      <c:pt idx="6861">
                        <c:v>-16.475000000000001</c:v>
                      </c:pt>
                      <c:pt idx="6862">
                        <c:v>-16.402999999999999</c:v>
                      </c:pt>
                      <c:pt idx="6863">
                        <c:v>-16.405999999999999</c:v>
                      </c:pt>
                      <c:pt idx="6864">
                        <c:v>-16.335999999999999</c:v>
                      </c:pt>
                      <c:pt idx="6865">
                        <c:v>-16.347000000000001</c:v>
                      </c:pt>
                      <c:pt idx="6866">
                        <c:v>-16.341000000000001</c:v>
                      </c:pt>
                      <c:pt idx="6867">
                        <c:v>-16.353000000000002</c:v>
                      </c:pt>
                      <c:pt idx="6868">
                        <c:v>-16.25</c:v>
                      </c:pt>
                      <c:pt idx="6869">
                        <c:v>-16.178999999999998</c:v>
                      </c:pt>
                      <c:pt idx="6870">
                        <c:v>-16.167999999999999</c:v>
                      </c:pt>
                      <c:pt idx="6871">
                        <c:v>-16.202999999999999</c:v>
                      </c:pt>
                      <c:pt idx="6872">
                        <c:v>-16.161999999999999</c:v>
                      </c:pt>
                      <c:pt idx="6873">
                        <c:v>-16.132000000000001</c:v>
                      </c:pt>
                      <c:pt idx="6874">
                        <c:v>-16.035</c:v>
                      </c:pt>
                      <c:pt idx="6875">
                        <c:v>-16.016999999999999</c:v>
                      </c:pt>
                      <c:pt idx="6876">
                        <c:v>-15.929</c:v>
                      </c:pt>
                      <c:pt idx="6877">
                        <c:v>-15.988</c:v>
                      </c:pt>
                      <c:pt idx="6878">
                        <c:v>-15.923</c:v>
                      </c:pt>
                      <c:pt idx="6879">
                        <c:v>-15.858000000000001</c:v>
                      </c:pt>
                      <c:pt idx="6880">
                        <c:v>-15.891</c:v>
                      </c:pt>
                      <c:pt idx="6881">
                        <c:v>-15.88</c:v>
                      </c:pt>
                      <c:pt idx="6882">
                        <c:v>-15.795999999999999</c:v>
                      </c:pt>
                      <c:pt idx="6883">
                        <c:v>-15.726000000000001</c:v>
                      </c:pt>
                      <c:pt idx="6884">
                        <c:v>-15.798</c:v>
                      </c:pt>
                      <c:pt idx="6885">
                        <c:v>-15.805</c:v>
                      </c:pt>
                      <c:pt idx="6886">
                        <c:v>-15.835000000000001</c:v>
                      </c:pt>
                      <c:pt idx="6887">
                        <c:v>-15.811999999999999</c:v>
                      </c:pt>
                      <c:pt idx="6888">
                        <c:v>-15.737</c:v>
                      </c:pt>
                      <c:pt idx="6889">
                        <c:v>-15.718999999999999</c:v>
                      </c:pt>
                      <c:pt idx="6890">
                        <c:v>-15.701000000000001</c:v>
                      </c:pt>
                      <c:pt idx="6891">
                        <c:v>-15.648</c:v>
                      </c:pt>
                      <c:pt idx="6892">
                        <c:v>-15.587999999999999</c:v>
                      </c:pt>
                      <c:pt idx="6893">
                        <c:v>-16.015000000000001</c:v>
                      </c:pt>
                      <c:pt idx="6894">
                        <c:v>-17.038</c:v>
                      </c:pt>
                      <c:pt idx="6895">
                        <c:v>-17.884</c:v>
                      </c:pt>
                      <c:pt idx="6896">
                        <c:v>-18.555</c:v>
                      </c:pt>
                      <c:pt idx="6897">
                        <c:v>-18.911000000000001</c:v>
                      </c:pt>
                      <c:pt idx="6898">
                        <c:v>-19.12</c:v>
                      </c:pt>
                      <c:pt idx="6899">
                        <c:v>-19.393999999999998</c:v>
                      </c:pt>
                      <c:pt idx="6900">
                        <c:v>-19.658999999999999</c:v>
                      </c:pt>
                      <c:pt idx="6901">
                        <c:v>-19.911999999999999</c:v>
                      </c:pt>
                      <c:pt idx="6902">
                        <c:v>-20.015999999999998</c:v>
                      </c:pt>
                      <c:pt idx="6903">
                        <c:v>-20.324999999999999</c:v>
                      </c:pt>
                      <c:pt idx="6904">
                        <c:v>-20.475999999999999</c:v>
                      </c:pt>
                      <c:pt idx="6905">
                        <c:v>-20.611999999999998</c:v>
                      </c:pt>
                      <c:pt idx="6906">
                        <c:v>-20.806000000000001</c:v>
                      </c:pt>
                      <c:pt idx="6907">
                        <c:v>-21.042999999999999</c:v>
                      </c:pt>
                      <c:pt idx="6908">
                        <c:v>-21.03</c:v>
                      </c:pt>
                      <c:pt idx="6909">
                        <c:v>-21.184000000000001</c:v>
                      </c:pt>
                      <c:pt idx="6910">
                        <c:v>-21.408999999999999</c:v>
                      </c:pt>
                      <c:pt idx="6911">
                        <c:v>-21.478000000000002</c:v>
                      </c:pt>
                      <c:pt idx="6912">
                        <c:v>-21.565000000000001</c:v>
                      </c:pt>
                      <c:pt idx="6913">
                        <c:v>-21.619</c:v>
                      </c:pt>
                      <c:pt idx="6914">
                        <c:v>-21.79</c:v>
                      </c:pt>
                      <c:pt idx="6915">
                        <c:v>-21.783999999999999</c:v>
                      </c:pt>
                      <c:pt idx="6916">
                        <c:v>-20.861999999999998</c:v>
                      </c:pt>
                      <c:pt idx="6917">
                        <c:v>-20.077000000000002</c:v>
                      </c:pt>
                      <c:pt idx="6918">
                        <c:v>-19.486999999999998</c:v>
                      </c:pt>
                      <c:pt idx="6919">
                        <c:v>-19.172000000000001</c:v>
                      </c:pt>
                      <c:pt idx="6920">
                        <c:v>-18.827000000000002</c:v>
                      </c:pt>
                      <c:pt idx="6921">
                        <c:v>-18.547999999999998</c:v>
                      </c:pt>
                      <c:pt idx="6922">
                        <c:v>-18.391999999999999</c:v>
                      </c:pt>
                      <c:pt idx="6923">
                        <c:v>-18.248999999999999</c:v>
                      </c:pt>
                      <c:pt idx="6924">
                        <c:v>-18.056000000000001</c:v>
                      </c:pt>
                      <c:pt idx="6925">
                        <c:v>-17.91</c:v>
                      </c:pt>
                      <c:pt idx="6926">
                        <c:v>-17.895</c:v>
                      </c:pt>
                      <c:pt idx="6927">
                        <c:v>-17.826000000000001</c:v>
                      </c:pt>
                      <c:pt idx="6928">
                        <c:v>-17.754999999999999</c:v>
                      </c:pt>
                      <c:pt idx="6929">
                        <c:v>-17.638999999999999</c:v>
                      </c:pt>
                      <c:pt idx="6930">
                        <c:v>-17.558</c:v>
                      </c:pt>
                      <c:pt idx="6931">
                        <c:v>-17.573</c:v>
                      </c:pt>
                      <c:pt idx="6932">
                        <c:v>-17.477</c:v>
                      </c:pt>
                      <c:pt idx="6933">
                        <c:v>-17.375</c:v>
                      </c:pt>
                      <c:pt idx="6934">
                        <c:v>-17.332000000000001</c:v>
                      </c:pt>
                      <c:pt idx="6935">
                        <c:v>-17.248999999999999</c:v>
                      </c:pt>
                      <c:pt idx="6936">
                        <c:v>-17.170999999999999</c:v>
                      </c:pt>
                      <c:pt idx="6937">
                        <c:v>-17.222000000000001</c:v>
                      </c:pt>
                      <c:pt idx="6938">
                        <c:v>-17.138000000000002</c:v>
                      </c:pt>
                      <c:pt idx="6939">
                        <c:v>-17.050999999999998</c:v>
                      </c:pt>
                      <c:pt idx="6940">
                        <c:v>-17</c:v>
                      </c:pt>
                      <c:pt idx="6941">
                        <c:v>-16.994</c:v>
                      </c:pt>
                      <c:pt idx="6942">
                        <c:v>-16.88</c:v>
                      </c:pt>
                      <c:pt idx="6943">
                        <c:v>-16.907</c:v>
                      </c:pt>
                      <c:pt idx="6944">
                        <c:v>-16.852</c:v>
                      </c:pt>
                      <c:pt idx="6945">
                        <c:v>-16.834</c:v>
                      </c:pt>
                      <c:pt idx="6946">
                        <c:v>-16.795000000000002</c:v>
                      </c:pt>
                      <c:pt idx="6947">
                        <c:v>-16.722999999999999</c:v>
                      </c:pt>
                      <c:pt idx="6948">
                        <c:v>-16.747</c:v>
                      </c:pt>
                      <c:pt idx="6949">
                        <c:v>-16.710999999999999</c:v>
                      </c:pt>
                      <c:pt idx="6950">
                        <c:v>-16.66</c:v>
                      </c:pt>
                      <c:pt idx="6951">
                        <c:v>-16.603000000000002</c:v>
                      </c:pt>
                      <c:pt idx="6952">
                        <c:v>-16.597000000000001</c:v>
                      </c:pt>
                      <c:pt idx="6953">
                        <c:v>-16.529</c:v>
                      </c:pt>
                      <c:pt idx="6954">
                        <c:v>-16.54</c:v>
                      </c:pt>
                      <c:pt idx="6955">
                        <c:v>-16.481000000000002</c:v>
                      </c:pt>
                      <c:pt idx="6956">
                        <c:v>-16.498999999999999</c:v>
                      </c:pt>
                      <c:pt idx="6957">
                        <c:v>-16.454000000000001</c:v>
                      </c:pt>
                      <c:pt idx="6958">
                        <c:v>-16.369</c:v>
                      </c:pt>
                      <c:pt idx="6959">
                        <c:v>-16.366</c:v>
                      </c:pt>
                      <c:pt idx="6960">
                        <c:v>-16.37</c:v>
                      </c:pt>
                      <c:pt idx="6961">
                        <c:v>-16.335999999999999</c:v>
                      </c:pt>
                      <c:pt idx="6962">
                        <c:v>-16.280999999999999</c:v>
                      </c:pt>
                      <c:pt idx="6963">
                        <c:v>-16.248999999999999</c:v>
                      </c:pt>
                      <c:pt idx="6964">
                        <c:v>-16.265000000000001</c:v>
                      </c:pt>
                      <c:pt idx="6965">
                        <c:v>-16.181000000000001</c:v>
                      </c:pt>
                      <c:pt idx="6966">
                        <c:v>-16.099</c:v>
                      </c:pt>
                      <c:pt idx="6967">
                        <c:v>-16.152000000000001</c:v>
                      </c:pt>
                      <c:pt idx="6968">
                        <c:v>-16.122</c:v>
                      </c:pt>
                      <c:pt idx="6969">
                        <c:v>-16.169</c:v>
                      </c:pt>
                      <c:pt idx="6970">
                        <c:v>-16.128</c:v>
                      </c:pt>
                      <c:pt idx="6971">
                        <c:v>-16.081</c:v>
                      </c:pt>
                      <c:pt idx="6972">
                        <c:v>-16.065999999999999</c:v>
                      </c:pt>
                      <c:pt idx="6973">
                        <c:v>-16.09</c:v>
                      </c:pt>
                      <c:pt idx="6974">
                        <c:v>-16.045999999999999</c:v>
                      </c:pt>
                      <c:pt idx="6975">
                        <c:v>-15.965999999999999</c:v>
                      </c:pt>
                      <c:pt idx="6976">
                        <c:v>-15.999000000000001</c:v>
                      </c:pt>
                      <c:pt idx="6977">
                        <c:v>-15.872</c:v>
                      </c:pt>
                      <c:pt idx="6978">
                        <c:v>-15.887</c:v>
                      </c:pt>
                      <c:pt idx="6979">
                        <c:v>-15.848000000000001</c:v>
                      </c:pt>
                      <c:pt idx="6980">
                        <c:v>-15.733000000000001</c:v>
                      </c:pt>
                      <c:pt idx="6981">
                        <c:v>-15.769</c:v>
                      </c:pt>
                      <c:pt idx="6982">
                        <c:v>-15.839</c:v>
                      </c:pt>
                      <c:pt idx="6983">
                        <c:v>-15.782999999999999</c:v>
                      </c:pt>
                      <c:pt idx="6984">
                        <c:v>-15.744999999999999</c:v>
                      </c:pt>
                      <c:pt idx="6985">
                        <c:v>-16.393000000000001</c:v>
                      </c:pt>
                      <c:pt idx="6986">
                        <c:v>-17.306000000000001</c:v>
                      </c:pt>
                      <c:pt idx="6987">
                        <c:v>-18.111000000000001</c:v>
                      </c:pt>
                      <c:pt idx="6988">
                        <c:v>-18.66</c:v>
                      </c:pt>
                      <c:pt idx="6989">
                        <c:v>-19.053999999999998</c:v>
                      </c:pt>
                      <c:pt idx="6990">
                        <c:v>-19.161999999999999</c:v>
                      </c:pt>
                      <c:pt idx="6991">
                        <c:v>-19.456</c:v>
                      </c:pt>
                      <c:pt idx="6992">
                        <c:v>-19.707999999999998</c:v>
                      </c:pt>
                      <c:pt idx="6993">
                        <c:v>-19.949000000000002</c:v>
                      </c:pt>
                      <c:pt idx="6994">
                        <c:v>-20.059999999999999</c:v>
                      </c:pt>
                      <c:pt idx="6995">
                        <c:v>-20.245999999999999</c:v>
                      </c:pt>
                      <c:pt idx="6996">
                        <c:v>-20.428999999999998</c:v>
                      </c:pt>
                      <c:pt idx="6997">
                        <c:v>-20.57</c:v>
                      </c:pt>
                      <c:pt idx="6998">
                        <c:v>-20.844000000000001</c:v>
                      </c:pt>
                      <c:pt idx="6999">
                        <c:v>-21.021000000000001</c:v>
                      </c:pt>
                      <c:pt idx="7000">
                        <c:v>-21.158999999999999</c:v>
                      </c:pt>
                      <c:pt idx="7001">
                        <c:v>-21.33</c:v>
                      </c:pt>
                      <c:pt idx="7002">
                        <c:v>-21.36</c:v>
                      </c:pt>
                      <c:pt idx="7003">
                        <c:v>-21.42</c:v>
                      </c:pt>
                      <c:pt idx="7004">
                        <c:v>-21.620999999999999</c:v>
                      </c:pt>
                      <c:pt idx="7005">
                        <c:v>-21.811</c:v>
                      </c:pt>
                      <c:pt idx="7006">
                        <c:v>-21.792999999999999</c:v>
                      </c:pt>
                      <c:pt idx="7007">
                        <c:v>-20.86</c:v>
                      </c:pt>
                      <c:pt idx="7008">
                        <c:v>-20.155999999999999</c:v>
                      </c:pt>
                      <c:pt idx="7009">
                        <c:v>-19.608000000000001</c:v>
                      </c:pt>
                      <c:pt idx="7010">
                        <c:v>-19.184000000000001</c:v>
                      </c:pt>
                      <c:pt idx="7011">
                        <c:v>-18.902999999999999</c:v>
                      </c:pt>
                      <c:pt idx="7012">
                        <c:v>-18.658000000000001</c:v>
                      </c:pt>
                      <c:pt idx="7013">
                        <c:v>-18.518000000000001</c:v>
                      </c:pt>
                      <c:pt idx="7014">
                        <c:v>-18.314</c:v>
                      </c:pt>
                      <c:pt idx="7015">
                        <c:v>-18.201000000000001</c:v>
                      </c:pt>
                      <c:pt idx="7016">
                        <c:v>-18.064</c:v>
                      </c:pt>
                      <c:pt idx="7017">
                        <c:v>-17.965</c:v>
                      </c:pt>
                      <c:pt idx="7018">
                        <c:v>-17.866</c:v>
                      </c:pt>
                      <c:pt idx="7019">
                        <c:v>-17.806999999999999</c:v>
                      </c:pt>
                      <c:pt idx="7020">
                        <c:v>-17.722999999999999</c:v>
                      </c:pt>
                      <c:pt idx="7021">
                        <c:v>-17.707999999999998</c:v>
                      </c:pt>
                      <c:pt idx="7022">
                        <c:v>-17.63</c:v>
                      </c:pt>
                      <c:pt idx="7023">
                        <c:v>-17.57</c:v>
                      </c:pt>
                      <c:pt idx="7024">
                        <c:v>-17.527999999999999</c:v>
                      </c:pt>
                      <c:pt idx="7025">
                        <c:v>-17.466999999999999</c:v>
                      </c:pt>
                      <c:pt idx="7026">
                        <c:v>-17.449000000000002</c:v>
                      </c:pt>
                      <c:pt idx="7027">
                        <c:v>-17.295999999999999</c:v>
                      </c:pt>
                      <c:pt idx="7028">
                        <c:v>-17.341000000000001</c:v>
                      </c:pt>
                      <c:pt idx="7029">
                        <c:v>-17.251000000000001</c:v>
                      </c:pt>
                      <c:pt idx="7030">
                        <c:v>-17.212</c:v>
                      </c:pt>
                      <c:pt idx="7031">
                        <c:v>-17.206</c:v>
                      </c:pt>
                      <c:pt idx="7032">
                        <c:v>-17.164000000000001</c:v>
                      </c:pt>
                      <c:pt idx="7033">
                        <c:v>-17.082999999999998</c:v>
                      </c:pt>
                      <c:pt idx="7034">
                        <c:v>-16.992999999999999</c:v>
                      </c:pt>
                      <c:pt idx="7035">
                        <c:v>-17.047000000000001</c:v>
                      </c:pt>
                      <c:pt idx="7036">
                        <c:v>-17.001999999999999</c:v>
                      </c:pt>
                      <c:pt idx="7037">
                        <c:v>-16.978000000000002</c:v>
                      </c:pt>
                      <c:pt idx="7038">
                        <c:v>-16.951000000000001</c:v>
                      </c:pt>
                      <c:pt idx="7039">
                        <c:v>-16.893999999999998</c:v>
                      </c:pt>
                      <c:pt idx="7040">
                        <c:v>-16.827999999999999</c:v>
                      </c:pt>
                      <c:pt idx="7041">
                        <c:v>-16.789000000000001</c:v>
                      </c:pt>
                      <c:pt idx="7042">
                        <c:v>-16.716999999999999</c:v>
                      </c:pt>
                      <c:pt idx="7043">
                        <c:v>-16.738</c:v>
                      </c:pt>
                      <c:pt idx="7044">
                        <c:v>-16.741</c:v>
                      </c:pt>
                      <c:pt idx="7045">
                        <c:v>-16.702000000000002</c:v>
                      </c:pt>
                      <c:pt idx="7046">
                        <c:v>-16.582000000000001</c:v>
                      </c:pt>
                      <c:pt idx="7047">
                        <c:v>-16.555</c:v>
                      </c:pt>
                      <c:pt idx="7048">
                        <c:v>-16.609000000000002</c:v>
                      </c:pt>
                      <c:pt idx="7049">
                        <c:v>-16.542999999999999</c:v>
                      </c:pt>
                      <c:pt idx="7050">
                        <c:v>-16.521999999999998</c:v>
                      </c:pt>
                      <c:pt idx="7051">
                        <c:v>-16.518999999999998</c:v>
                      </c:pt>
                      <c:pt idx="7052">
                        <c:v>-16.440000000000001</c:v>
                      </c:pt>
                      <c:pt idx="7053">
                        <c:v>-16.484000000000002</c:v>
                      </c:pt>
                      <c:pt idx="7054">
                        <c:v>-16.449000000000002</c:v>
                      </c:pt>
                      <c:pt idx="7055">
                        <c:v>-16.309999999999999</c:v>
                      </c:pt>
                      <c:pt idx="7056">
                        <c:v>-16.292999999999999</c:v>
                      </c:pt>
                      <c:pt idx="7057">
                        <c:v>-16.303000000000001</c:v>
                      </c:pt>
                      <c:pt idx="7058">
                        <c:v>-16.297999999999998</c:v>
                      </c:pt>
                      <c:pt idx="7059">
                        <c:v>-16.236999999999998</c:v>
                      </c:pt>
                      <c:pt idx="7060">
                        <c:v>-16.172999999999998</c:v>
                      </c:pt>
                      <c:pt idx="7061">
                        <c:v>-16.198</c:v>
                      </c:pt>
                      <c:pt idx="7062">
                        <c:v>-16.207999999999998</c:v>
                      </c:pt>
                      <c:pt idx="7063">
                        <c:v>-16.166</c:v>
                      </c:pt>
                      <c:pt idx="7064">
                        <c:v>-16.151</c:v>
                      </c:pt>
                      <c:pt idx="7065">
                        <c:v>-16.113</c:v>
                      </c:pt>
                      <c:pt idx="7066">
                        <c:v>-16.079999999999998</c:v>
                      </c:pt>
                      <c:pt idx="7067">
                        <c:v>-16.082999999999998</c:v>
                      </c:pt>
                      <c:pt idx="7068">
                        <c:v>-16.045000000000002</c:v>
                      </c:pt>
                      <c:pt idx="7069">
                        <c:v>-15.997999999999999</c:v>
                      </c:pt>
                      <c:pt idx="7070">
                        <c:v>-15.974</c:v>
                      </c:pt>
                      <c:pt idx="7071">
                        <c:v>-15.912000000000001</c:v>
                      </c:pt>
                      <c:pt idx="7072">
                        <c:v>-15.909000000000001</c:v>
                      </c:pt>
                      <c:pt idx="7073">
                        <c:v>-15.927</c:v>
                      </c:pt>
                      <c:pt idx="7074">
                        <c:v>-15.942</c:v>
                      </c:pt>
                      <c:pt idx="7075">
                        <c:v>-15.888999999999999</c:v>
                      </c:pt>
                      <c:pt idx="7076">
                        <c:v>-15.821</c:v>
                      </c:pt>
                      <c:pt idx="7077">
                        <c:v>-15.853</c:v>
                      </c:pt>
                      <c:pt idx="7078">
                        <c:v>-15.895</c:v>
                      </c:pt>
                      <c:pt idx="7079">
                        <c:v>-16.503</c:v>
                      </c:pt>
                      <c:pt idx="7080">
                        <c:v>-17.416</c:v>
                      </c:pt>
                      <c:pt idx="7081">
                        <c:v>-18.29</c:v>
                      </c:pt>
                      <c:pt idx="7082">
                        <c:v>-18.762</c:v>
                      </c:pt>
                      <c:pt idx="7083">
                        <c:v>-19.023</c:v>
                      </c:pt>
                      <c:pt idx="7084">
                        <c:v>-19.262</c:v>
                      </c:pt>
                      <c:pt idx="7085">
                        <c:v>-19.43</c:v>
                      </c:pt>
                      <c:pt idx="7086">
                        <c:v>-19.791</c:v>
                      </c:pt>
                      <c:pt idx="7087">
                        <c:v>-20.013999999999999</c:v>
                      </c:pt>
                      <c:pt idx="7088">
                        <c:v>-20.209</c:v>
                      </c:pt>
                      <c:pt idx="7089">
                        <c:v>-20.425000000000001</c:v>
                      </c:pt>
                      <c:pt idx="7090">
                        <c:v>-20.59</c:v>
                      </c:pt>
                      <c:pt idx="7091">
                        <c:v>-20.768999999999998</c:v>
                      </c:pt>
                      <c:pt idx="7092">
                        <c:v>-21.071000000000002</c:v>
                      </c:pt>
                      <c:pt idx="7093">
                        <c:v>-21.038</c:v>
                      </c:pt>
                      <c:pt idx="7094">
                        <c:v>-21.181999999999999</c:v>
                      </c:pt>
                      <c:pt idx="7095">
                        <c:v>-21.338000000000001</c:v>
                      </c:pt>
                      <c:pt idx="7096">
                        <c:v>-21.536000000000001</c:v>
                      </c:pt>
                      <c:pt idx="7097">
                        <c:v>-21.635000000000002</c:v>
                      </c:pt>
                      <c:pt idx="7098">
                        <c:v>-21.677</c:v>
                      </c:pt>
                      <c:pt idx="7099">
                        <c:v>-21.904</c:v>
                      </c:pt>
                      <c:pt idx="7100">
                        <c:v>-21.486000000000001</c:v>
                      </c:pt>
                      <c:pt idx="7101">
                        <c:v>-20.413</c:v>
                      </c:pt>
                      <c:pt idx="7102">
                        <c:v>-19.803999999999998</c:v>
                      </c:pt>
                      <c:pt idx="7103">
                        <c:v>-19.367000000000001</c:v>
                      </c:pt>
                      <c:pt idx="7104">
                        <c:v>-19.032</c:v>
                      </c:pt>
                      <c:pt idx="7105">
                        <c:v>-18.751999999999999</c:v>
                      </c:pt>
                      <c:pt idx="7106">
                        <c:v>-18.556999999999999</c:v>
                      </c:pt>
                      <c:pt idx="7107">
                        <c:v>-18.376999999999999</c:v>
                      </c:pt>
                      <c:pt idx="7108">
                        <c:v>-18.263000000000002</c:v>
                      </c:pt>
                      <c:pt idx="7109">
                        <c:v>-18.152000000000001</c:v>
                      </c:pt>
                      <c:pt idx="7110">
                        <c:v>-18.079999999999998</c:v>
                      </c:pt>
                      <c:pt idx="7111">
                        <c:v>-17.943999999999999</c:v>
                      </c:pt>
                      <c:pt idx="7112">
                        <c:v>-17.884</c:v>
                      </c:pt>
                      <c:pt idx="7113">
                        <c:v>-17.760999999999999</c:v>
                      </c:pt>
                      <c:pt idx="7114">
                        <c:v>-17.751999999999999</c:v>
                      </c:pt>
                      <c:pt idx="7115">
                        <c:v>-17.677</c:v>
                      </c:pt>
                      <c:pt idx="7116">
                        <c:v>-17.608000000000001</c:v>
                      </c:pt>
                      <c:pt idx="7117">
                        <c:v>-17.491</c:v>
                      </c:pt>
                      <c:pt idx="7118">
                        <c:v>-17.460999999999999</c:v>
                      </c:pt>
                      <c:pt idx="7119">
                        <c:v>-17.457999999999998</c:v>
                      </c:pt>
                      <c:pt idx="7120">
                        <c:v>-17.395</c:v>
                      </c:pt>
                      <c:pt idx="7121">
                        <c:v>-17.407</c:v>
                      </c:pt>
                      <c:pt idx="7122">
                        <c:v>-17.344000000000001</c:v>
                      </c:pt>
                      <c:pt idx="7123">
                        <c:v>-17.32</c:v>
                      </c:pt>
                      <c:pt idx="7124">
                        <c:v>-17.298999999999999</c:v>
                      </c:pt>
                      <c:pt idx="7125">
                        <c:v>-17.212</c:v>
                      </c:pt>
                      <c:pt idx="7126">
                        <c:v>-17.152000000000001</c:v>
                      </c:pt>
                      <c:pt idx="7127">
                        <c:v>-17.137</c:v>
                      </c:pt>
                      <c:pt idx="7128">
                        <c:v>-17.152000000000001</c:v>
                      </c:pt>
                      <c:pt idx="7129">
                        <c:v>-17.030999999999999</c:v>
                      </c:pt>
                      <c:pt idx="7130">
                        <c:v>-16.928999999999998</c:v>
                      </c:pt>
                      <c:pt idx="7131">
                        <c:v>-16.905000000000001</c:v>
                      </c:pt>
                      <c:pt idx="7132">
                        <c:v>-16.943999999999999</c:v>
                      </c:pt>
                      <c:pt idx="7133">
                        <c:v>-16.902000000000001</c:v>
                      </c:pt>
                      <c:pt idx="7134">
                        <c:v>-16.898</c:v>
                      </c:pt>
                      <c:pt idx="7135">
                        <c:v>-16.809000000000001</c:v>
                      </c:pt>
                      <c:pt idx="7136">
                        <c:v>-16.815000000000001</c:v>
                      </c:pt>
                      <c:pt idx="7137">
                        <c:v>-16.821000000000002</c:v>
                      </c:pt>
                      <c:pt idx="7138">
                        <c:v>-16.779</c:v>
                      </c:pt>
                      <c:pt idx="7139">
                        <c:v>-16.745999999999999</c:v>
                      </c:pt>
                      <c:pt idx="7140">
                        <c:v>-16.698</c:v>
                      </c:pt>
                      <c:pt idx="7141">
                        <c:v>-16.637</c:v>
                      </c:pt>
                      <c:pt idx="7142">
                        <c:v>-16.594000000000001</c:v>
                      </c:pt>
                      <c:pt idx="7143">
                        <c:v>-16.594999999999999</c:v>
                      </c:pt>
                      <c:pt idx="7144">
                        <c:v>-16.661000000000001</c:v>
                      </c:pt>
                      <c:pt idx="7145">
                        <c:v>-16.631</c:v>
                      </c:pt>
                      <c:pt idx="7146">
                        <c:v>-16.599</c:v>
                      </c:pt>
                      <c:pt idx="7147">
                        <c:v>-16.591000000000001</c:v>
                      </c:pt>
                      <c:pt idx="7148">
                        <c:v>-16.535</c:v>
                      </c:pt>
                      <c:pt idx="7149">
                        <c:v>-16.507999999999999</c:v>
                      </c:pt>
                      <c:pt idx="7150">
                        <c:v>-16.486999999999998</c:v>
                      </c:pt>
                      <c:pt idx="7151">
                        <c:v>-16.442</c:v>
                      </c:pt>
                      <c:pt idx="7152">
                        <c:v>-16.395</c:v>
                      </c:pt>
                      <c:pt idx="7153">
                        <c:v>-16.376999999999999</c:v>
                      </c:pt>
                      <c:pt idx="7154">
                        <c:v>-16.312000000000001</c:v>
                      </c:pt>
                      <c:pt idx="7155">
                        <c:v>-16.318000000000001</c:v>
                      </c:pt>
                      <c:pt idx="7156">
                        <c:v>-16.329999999999998</c:v>
                      </c:pt>
                      <c:pt idx="7157">
                        <c:v>-16.324000000000002</c:v>
                      </c:pt>
                      <c:pt idx="7158">
                        <c:v>-16.268000000000001</c:v>
                      </c:pt>
                      <c:pt idx="7159">
                        <c:v>-16.167999999999999</c:v>
                      </c:pt>
                      <c:pt idx="7160">
                        <c:v>-16.175999999999998</c:v>
                      </c:pt>
                      <c:pt idx="7161">
                        <c:v>-16.167999999999999</c:v>
                      </c:pt>
                      <c:pt idx="7162">
                        <c:v>-16.091000000000001</c:v>
                      </c:pt>
                      <c:pt idx="7163">
                        <c:v>-16.085000000000001</c:v>
                      </c:pt>
                      <c:pt idx="7164">
                        <c:v>-16.038</c:v>
                      </c:pt>
                      <c:pt idx="7165">
                        <c:v>-16.073</c:v>
                      </c:pt>
                      <c:pt idx="7166">
                        <c:v>-16.009</c:v>
                      </c:pt>
                      <c:pt idx="7167">
                        <c:v>-16.079000000000001</c:v>
                      </c:pt>
                      <c:pt idx="7168">
                        <c:v>-16.059000000000001</c:v>
                      </c:pt>
                      <c:pt idx="7169">
                        <c:v>-16.010999999999999</c:v>
                      </c:pt>
                      <c:pt idx="7170">
                        <c:v>-15.984999999999999</c:v>
                      </c:pt>
                      <c:pt idx="7171">
                        <c:v>-15.986000000000001</c:v>
                      </c:pt>
                      <c:pt idx="7172">
                        <c:v>-16.015999999999998</c:v>
                      </c:pt>
                      <c:pt idx="7173">
                        <c:v>-15.888999999999999</c:v>
                      </c:pt>
                      <c:pt idx="7174">
                        <c:v>-16.535</c:v>
                      </c:pt>
                      <c:pt idx="7175">
                        <c:v>-17.456</c:v>
                      </c:pt>
                      <c:pt idx="7176">
                        <c:v>-18.12</c:v>
                      </c:pt>
                      <c:pt idx="7177">
                        <c:v>-18.763000000000002</c:v>
                      </c:pt>
                      <c:pt idx="7178">
                        <c:v>-19.114999999999998</c:v>
                      </c:pt>
                      <c:pt idx="7179">
                        <c:v>-19.376999999999999</c:v>
                      </c:pt>
                      <c:pt idx="7180">
                        <c:v>-19.581</c:v>
                      </c:pt>
                      <c:pt idx="7181">
                        <c:v>-19.776</c:v>
                      </c:pt>
                      <c:pt idx="7182">
                        <c:v>-19.943000000000001</c:v>
                      </c:pt>
                      <c:pt idx="7183">
                        <c:v>-20.198</c:v>
                      </c:pt>
                      <c:pt idx="7184">
                        <c:v>-20.388000000000002</c:v>
                      </c:pt>
                      <c:pt idx="7185">
                        <c:v>-20.619</c:v>
                      </c:pt>
                      <c:pt idx="7186">
                        <c:v>-20.826000000000001</c:v>
                      </c:pt>
                      <c:pt idx="7187">
                        <c:v>-20.97</c:v>
                      </c:pt>
                      <c:pt idx="7188">
                        <c:v>-21.196000000000002</c:v>
                      </c:pt>
                      <c:pt idx="7189">
                        <c:v>-21.358000000000001</c:v>
                      </c:pt>
                      <c:pt idx="7190">
                        <c:v>-21.427</c:v>
                      </c:pt>
                      <c:pt idx="7191">
                        <c:v>-21.535</c:v>
                      </c:pt>
                      <c:pt idx="7192">
                        <c:v>-21.696999999999999</c:v>
                      </c:pt>
                      <c:pt idx="7193">
                        <c:v>-21.73</c:v>
                      </c:pt>
                      <c:pt idx="7194">
                        <c:v>-21.847000000000001</c:v>
                      </c:pt>
                      <c:pt idx="7195">
                        <c:v>-20.873999999999999</c:v>
                      </c:pt>
                      <c:pt idx="7196">
                        <c:v>-19.97</c:v>
                      </c:pt>
                      <c:pt idx="7197">
                        <c:v>-19.591999999999999</c:v>
                      </c:pt>
                      <c:pt idx="7198">
                        <c:v>-19.204999999999998</c:v>
                      </c:pt>
                      <c:pt idx="7199">
                        <c:v>-18.898</c:v>
                      </c:pt>
                      <c:pt idx="7200">
                        <c:v>-18.706</c:v>
                      </c:pt>
                      <c:pt idx="7201">
                        <c:v>-18.597000000000001</c:v>
                      </c:pt>
                      <c:pt idx="7202">
                        <c:v>-18.431999999999999</c:v>
                      </c:pt>
                      <c:pt idx="7203">
                        <c:v>-18.239000000000001</c:v>
                      </c:pt>
                      <c:pt idx="7204">
                        <c:v>-18.215</c:v>
                      </c:pt>
                      <c:pt idx="7205">
                        <c:v>-18.126000000000001</c:v>
                      </c:pt>
                      <c:pt idx="7206">
                        <c:v>-18.039000000000001</c:v>
                      </c:pt>
                      <c:pt idx="7207">
                        <c:v>-17.940000000000001</c:v>
                      </c:pt>
                      <c:pt idx="7208">
                        <c:v>-17.919</c:v>
                      </c:pt>
                      <c:pt idx="7209">
                        <c:v>-17.88</c:v>
                      </c:pt>
                      <c:pt idx="7210">
                        <c:v>-17.838000000000001</c:v>
                      </c:pt>
                      <c:pt idx="7211">
                        <c:v>-17.798999999999999</c:v>
                      </c:pt>
                      <c:pt idx="7212">
                        <c:v>-17.702000000000002</c:v>
                      </c:pt>
                      <c:pt idx="7213">
                        <c:v>-17.573</c:v>
                      </c:pt>
                      <c:pt idx="7214">
                        <c:v>-17.565999999999999</c:v>
                      </c:pt>
                      <c:pt idx="7215">
                        <c:v>-17.539000000000001</c:v>
                      </c:pt>
                      <c:pt idx="7216">
                        <c:v>-17.53</c:v>
                      </c:pt>
                      <c:pt idx="7217">
                        <c:v>-17.472999999999999</c:v>
                      </c:pt>
                      <c:pt idx="7218">
                        <c:v>-17.39</c:v>
                      </c:pt>
                      <c:pt idx="7219">
                        <c:v>-17.375</c:v>
                      </c:pt>
                      <c:pt idx="7220">
                        <c:v>-17.318000000000001</c:v>
                      </c:pt>
                      <c:pt idx="7221">
                        <c:v>-17.273</c:v>
                      </c:pt>
                      <c:pt idx="7222">
                        <c:v>-17.257999999999999</c:v>
                      </c:pt>
                      <c:pt idx="7223">
                        <c:v>-17.186</c:v>
                      </c:pt>
                      <c:pt idx="7224">
                        <c:v>-17.198</c:v>
                      </c:pt>
                      <c:pt idx="7225">
                        <c:v>-17.149999999999999</c:v>
                      </c:pt>
                      <c:pt idx="7226">
                        <c:v>-17.126000000000001</c:v>
                      </c:pt>
                      <c:pt idx="7227">
                        <c:v>-17.077999999999999</c:v>
                      </c:pt>
                      <c:pt idx="7228">
                        <c:v>-16.966999999999999</c:v>
                      </c:pt>
                      <c:pt idx="7229">
                        <c:v>-16.922000000000001</c:v>
                      </c:pt>
                      <c:pt idx="7230">
                        <c:v>-16.957999999999998</c:v>
                      </c:pt>
                      <c:pt idx="7231">
                        <c:v>-16.952000000000002</c:v>
                      </c:pt>
                      <c:pt idx="7232">
                        <c:v>-16.850000000000001</c:v>
                      </c:pt>
                      <c:pt idx="7233">
                        <c:v>-16.870999999999999</c:v>
                      </c:pt>
                      <c:pt idx="7234">
                        <c:v>-16.882999999999999</c:v>
                      </c:pt>
                      <c:pt idx="7235">
                        <c:v>-16.818999999999999</c:v>
                      </c:pt>
                      <c:pt idx="7236">
                        <c:v>-16.696000000000002</c:v>
                      </c:pt>
                      <c:pt idx="7237">
                        <c:v>-16.707999999999998</c:v>
                      </c:pt>
                      <c:pt idx="7238">
                        <c:v>-16.734999999999999</c:v>
                      </c:pt>
                      <c:pt idx="7239">
                        <c:v>-16.738</c:v>
                      </c:pt>
                      <c:pt idx="7240">
                        <c:v>-16.712</c:v>
                      </c:pt>
                      <c:pt idx="7241">
                        <c:v>-16.616</c:v>
                      </c:pt>
                      <c:pt idx="7242">
                        <c:v>-16.648</c:v>
                      </c:pt>
                      <c:pt idx="7243">
                        <c:v>-16.641999999999999</c:v>
                      </c:pt>
                      <c:pt idx="7244">
                        <c:v>-16.573</c:v>
                      </c:pt>
                      <c:pt idx="7245">
                        <c:v>-16.527999999999999</c:v>
                      </c:pt>
                      <c:pt idx="7246">
                        <c:v>-16.504000000000001</c:v>
                      </c:pt>
                      <c:pt idx="7247">
                        <c:v>-16.591000000000001</c:v>
                      </c:pt>
                      <c:pt idx="7248">
                        <c:v>-16.555</c:v>
                      </c:pt>
                      <c:pt idx="7249">
                        <c:v>-16.48</c:v>
                      </c:pt>
                      <c:pt idx="7250">
                        <c:v>-16.350000000000001</c:v>
                      </c:pt>
                      <c:pt idx="7251">
                        <c:v>-16.446999999999999</c:v>
                      </c:pt>
                      <c:pt idx="7252">
                        <c:v>-16.417999999999999</c:v>
                      </c:pt>
                      <c:pt idx="7253">
                        <c:v>-16.335000000000001</c:v>
                      </c:pt>
                      <c:pt idx="7254">
                        <c:v>-16.337</c:v>
                      </c:pt>
                      <c:pt idx="7255">
                        <c:v>-16.350000000000001</c:v>
                      </c:pt>
                      <c:pt idx="7256">
                        <c:v>-16.277999999999999</c:v>
                      </c:pt>
                      <c:pt idx="7257">
                        <c:v>-16.334</c:v>
                      </c:pt>
                      <c:pt idx="7258">
                        <c:v>-16.254000000000001</c:v>
                      </c:pt>
                      <c:pt idx="7259">
                        <c:v>-16.251000000000001</c:v>
                      </c:pt>
                      <c:pt idx="7260">
                        <c:v>-16.280999999999999</c:v>
                      </c:pt>
                      <c:pt idx="7261">
                        <c:v>-16.181000000000001</c:v>
                      </c:pt>
                      <c:pt idx="7262">
                        <c:v>-16.234000000000002</c:v>
                      </c:pt>
                      <c:pt idx="7263">
                        <c:v>-16.213000000000001</c:v>
                      </c:pt>
                      <c:pt idx="7264">
                        <c:v>-16.119</c:v>
                      </c:pt>
                      <c:pt idx="7265">
                        <c:v>-16.178000000000001</c:v>
                      </c:pt>
                      <c:pt idx="7266">
                        <c:v>-16.148</c:v>
                      </c:pt>
                      <c:pt idx="7267">
                        <c:v>-16.154</c:v>
                      </c:pt>
                      <c:pt idx="7268">
                        <c:v>-16.094999999999999</c:v>
                      </c:pt>
                      <c:pt idx="7269">
                        <c:v>-16.018999999999998</c:v>
                      </c:pt>
                      <c:pt idx="7270">
                        <c:v>-16.372</c:v>
                      </c:pt>
                      <c:pt idx="7271">
                        <c:v>-17.402000000000001</c:v>
                      </c:pt>
                      <c:pt idx="7272">
                        <c:v>-18.187999999999999</c:v>
                      </c:pt>
                      <c:pt idx="7273">
                        <c:v>-18.738</c:v>
                      </c:pt>
                      <c:pt idx="7274">
                        <c:v>-19.053000000000001</c:v>
                      </c:pt>
                      <c:pt idx="7275">
                        <c:v>-19.344999999999999</c:v>
                      </c:pt>
                      <c:pt idx="7276">
                        <c:v>-19.692</c:v>
                      </c:pt>
                      <c:pt idx="7277">
                        <c:v>-19.968</c:v>
                      </c:pt>
                      <c:pt idx="7278">
                        <c:v>-20.035</c:v>
                      </c:pt>
                      <c:pt idx="7279">
                        <c:v>-20.37</c:v>
                      </c:pt>
                      <c:pt idx="7280">
                        <c:v>-20.446000000000002</c:v>
                      </c:pt>
                      <c:pt idx="7281">
                        <c:v>-20.734999999999999</c:v>
                      </c:pt>
                      <c:pt idx="7282">
                        <c:v>-20.858000000000001</c:v>
                      </c:pt>
                      <c:pt idx="7283">
                        <c:v>-21.041</c:v>
                      </c:pt>
                      <c:pt idx="7284">
                        <c:v>-21.044</c:v>
                      </c:pt>
                      <c:pt idx="7285">
                        <c:v>-21.221</c:v>
                      </c:pt>
                      <c:pt idx="7286">
                        <c:v>-21.404</c:v>
                      </c:pt>
                      <c:pt idx="7287">
                        <c:v>-21.553999999999998</c:v>
                      </c:pt>
                      <c:pt idx="7288">
                        <c:v>-21.637</c:v>
                      </c:pt>
                      <c:pt idx="7289">
                        <c:v>-21.879000000000001</c:v>
                      </c:pt>
                      <c:pt idx="7290">
                        <c:v>-21.824999999999999</c:v>
                      </c:pt>
                      <c:pt idx="7291">
                        <c:v>-20.72</c:v>
                      </c:pt>
                      <c:pt idx="7292">
                        <c:v>-20.132999999999999</c:v>
                      </c:pt>
                      <c:pt idx="7293">
                        <c:v>-19.632999999999999</c:v>
                      </c:pt>
                      <c:pt idx="7294">
                        <c:v>-19.242000000000001</c:v>
                      </c:pt>
                      <c:pt idx="7295">
                        <c:v>-18.933</c:v>
                      </c:pt>
                      <c:pt idx="7296">
                        <c:v>-18.760999999999999</c:v>
                      </c:pt>
                      <c:pt idx="7297">
                        <c:v>-18.584</c:v>
                      </c:pt>
                      <c:pt idx="7298">
                        <c:v>-18.488</c:v>
                      </c:pt>
                      <c:pt idx="7299">
                        <c:v>-18.376999999999999</c:v>
                      </c:pt>
                      <c:pt idx="7300">
                        <c:v>-18.218</c:v>
                      </c:pt>
                      <c:pt idx="7301">
                        <c:v>-18.158000000000001</c:v>
                      </c:pt>
                      <c:pt idx="7302">
                        <c:v>-18.079999999999998</c:v>
                      </c:pt>
                      <c:pt idx="7303">
                        <c:v>-17.981000000000002</c:v>
                      </c:pt>
                      <c:pt idx="7304">
                        <c:v>-17.89</c:v>
                      </c:pt>
                      <c:pt idx="7305">
                        <c:v>-17.881</c:v>
                      </c:pt>
                      <c:pt idx="7306">
                        <c:v>-17.841999999999999</c:v>
                      </c:pt>
                      <c:pt idx="7307">
                        <c:v>-17.774999999999999</c:v>
                      </c:pt>
                      <c:pt idx="7308">
                        <c:v>-17.655999999999999</c:v>
                      </c:pt>
                      <c:pt idx="7309">
                        <c:v>-17.596</c:v>
                      </c:pt>
                      <c:pt idx="7310">
                        <c:v>-17.623000000000001</c:v>
                      </c:pt>
                      <c:pt idx="7311">
                        <c:v>-17.634</c:v>
                      </c:pt>
                      <c:pt idx="7312">
                        <c:v>-17.506</c:v>
                      </c:pt>
                      <c:pt idx="7313">
                        <c:v>-17.457999999999998</c:v>
                      </c:pt>
                      <c:pt idx="7314">
                        <c:v>-17.497</c:v>
                      </c:pt>
                      <c:pt idx="7315">
                        <c:v>-17.402000000000001</c:v>
                      </c:pt>
                      <c:pt idx="7316">
                        <c:v>-17.405999999999999</c:v>
                      </c:pt>
                      <c:pt idx="7317">
                        <c:v>-17.346</c:v>
                      </c:pt>
                      <c:pt idx="7318">
                        <c:v>-17.312999999999999</c:v>
                      </c:pt>
                      <c:pt idx="7319">
                        <c:v>-17.204999999999998</c:v>
                      </c:pt>
                      <c:pt idx="7320">
                        <c:v>-17.253</c:v>
                      </c:pt>
                      <c:pt idx="7321">
                        <c:v>-17.244</c:v>
                      </c:pt>
                      <c:pt idx="7322">
                        <c:v>-17.231999999999999</c:v>
                      </c:pt>
                      <c:pt idx="7323">
                        <c:v>-17.199000000000002</c:v>
                      </c:pt>
                      <c:pt idx="7324">
                        <c:v>-17.111999999999998</c:v>
                      </c:pt>
                      <c:pt idx="7325">
                        <c:v>-17.064</c:v>
                      </c:pt>
                      <c:pt idx="7326">
                        <c:v>-17.11</c:v>
                      </c:pt>
                      <c:pt idx="7327">
                        <c:v>-17.033999999999999</c:v>
                      </c:pt>
                      <c:pt idx="7328">
                        <c:v>-16.972999999999999</c:v>
                      </c:pt>
                      <c:pt idx="7329">
                        <c:v>-16.959</c:v>
                      </c:pt>
                      <c:pt idx="7330">
                        <c:v>-16.965</c:v>
                      </c:pt>
                      <c:pt idx="7331">
                        <c:v>-16.922999999999998</c:v>
                      </c:pt>
                      <c:pt idx="7332">
                        <c:v>-16.89</c:v>
                      </c:pt>
                      <c:pt idx="7333">
                        <c:v>-16.841999999999999</c:v>
                      </c:pt>
                      <c:pt idx="7334">
                        <c:v>-16.838999999999999</c:v>
                      </c:pt>
                      <c:pt idx="7335">
                        <c:v>-16.835999999999999</c:v>
                      </c:pt>
                      <c:pt idx="7336">
                        <c:v>-16.763999999999999</c:v>
                      </c:pt>
                      <c:pt idx="7337">
                        <c:v>-16.695</c:v>
                      </c:pt>
                      <c:pt idx="7338">
                        <c:v>-16.736999999999998</c:v>
                      </c:pt>
                      <c:pt idx="7339">
                        <c:v>-16.751999999999999</c:v>
                      </c:pt>
                      <c:pt idx="7340">
                        <c:v>-16.722000000000001</c:v>
                      </c:pt>
                      <c:pt idx="7341">
                        <c:v>-16.600999999999999</c:v>
                      </c:pt>
                      <c:pt idx="7342">
                        <c:v>-16.556000000000001</c:v>
                      </c:pt>
                      <c:pt idx="7343">
                        <c:v>-16.574000000000002</c:v>
                      </c:pt>
                      <c:pt idx="7344">
                        <c:v>-16.510999999999999</c:v>
                      </c:pt>
                      <c:pt idx="7345">
                        <c:v>-16.582999999999998</c:v>
                      </c:pt>
                      <c:pt idx="7346">
                        <c:v>-16.562000000000001</c:v>
                      </c:pt>
                      <c:pt idx="7347">
                        <c:v>-16.492999999999999</c:v>
                      </c:pt>
                      <c:pt idx="7348">
                        <c:v>-16.516999999999999</c:v>
                      </c:pt>
                      <c:pt idx="7349">
                        <c:v>-16.54</c:v>
                      </c:pt>
                      <c:pt idx="7350">
                        <c:v>-16.52</c:v>
                      </c:pt>
                      <c:pt idx="7351">
                        <c:v>-16.492000000000001</c:v>
                      </c:pt>
                      <c:pt idx="7352">
                        <c:v>-16.443999999999999</c:v>
                      </c:pt>
                      <c:pt idx="7353">
                        <c:v>-16.388000000000002</c:v>
                      </c:pt>
                      <c:pt idx="7354">
                        <c:v>-16.401</c:v>
                      </c:pt>
                      <c:pt idx="7355">
                        <c:v>-16.468</c:v>
                      </c:pt>
                      <c:pt idx="7356">
                        <c:v>-16.378</c:v>
                      </c:pt>
                      <c:pt idx="7357">
                        <c:v>-16.335000000000001</c:v>
                      </c:pt>
                      <c:pt idx="7358">
                        <c:v>-16.402999999999999</c:v>
                      </c:pt>
                      <c:pt idx="7359">
                        <c:v>-16.27</c:v>
                      </c:pt>
                      <c:pt idx="7360">
                        <c:v>-16.312000000000001</c:v>
                      </c:pt>
                      <c:pt idx="7361">
                        <c:v>-16.332000000000001</c:v>
                      </c:pt>
                      <c:pt idx="7362">
                        <c:v>-16.317</c:v>
                      </c:pt>
                      <c:pt idx="7363">
                        <c:v>-16.196999999999999</c:v>
                      </c:pt>
                      <c:pt idx="7364">
                        <c:v>-16.187999999999999</c:v>
                      </c:pt>
                      <c:pt idx="7365">
                        <c:v>-16.184999999999999</c:v>
                      </c:pt>
                      <c:pt idx="7366">
                        <c:v>-16.228999999999999</c:v>
                      </c:pt>
                      <c:pt idx="7367">
                        <c:v>-16.114999999999998</c:v>
                      </c:pt>
                      <c:pt idx="7368">
                        <c:v>-16.739999999999998</c:v>
                      </c:pt>
                      <c:pt idx="7369">
                        <c:v>-17.641999999999999</c:v>
                      </c:pt>
                      <c:pt idx="7370">
                        <c:v>-18.437000000000001</c:v>
                      </c:pt>
                      <c:pt idx="7371">
                        <c:v>-18.899999999999999</c:v>
                      </c:pt>
                      <c:pt idx="7372">
                        <c:v>-19.309999999999999</c:v>
                      </c:pt>
                      <c:pt idx="7373">
                        <c:v>-19.475000000000001</c:v>
                      </c:pt>
                      <c:pt idx="7374">
                        <c:v>-19.681999999999999</c:v>
                      </c:pt>
                      <c:pt idx="7375">
                        <c:v>-19.867999999999999</c:v>
                      </c:pt>
                      <c:pt idx="7376">
                        <c:v>-20.173999999999999</c:v>
                      </c:pt>
                      <c:pt idx="7377">
                        <c:v>-20.423999999999999</c:v>
                      </c:pt>
                      <c:pt idx="7378">
                        <c:v>-20.568000000000001</c:v>
                      </c:pt>
                      <c:pt idx="7379">
                        <c:v>-20.690999999999999</c:v>
                      </c:pt>
                      <c:pt idx="7380">
                        <c:v>-20.984999999999999</c:v>
                      </c:pt>
                      <c:pt idx="7381">
                        <c:v>-21.141999999999999</c:v>
                      </c:pt>
                      <c:pt idx="7382">
                        <c:v>-21.22</c:v>
                      </c:pt>
                      <c:pt idx="7383">
                        <c:v>-21.34</c:v>
                      </c:pt>
                      <c:pt idx="7384">
                        <c:v>-21.600999999999999</c:v>
                      </c:pt>
                      <c:pt idx="7385">
                        <c:v>-21.678999999999998</c:v>
                      </c:pt>
                      <c:pt idx="7386">
                        <c:v>-21.805</c:v>
                      </c:pt>
                      <c:pt idx="7387">
                        <c:v>-21.864999999999998</c:v>
                      </c:pt>
                      <c:pt idx="7388">
                        <c:v>-20.731999999999999</c:v>
                      </c:pt>
                      <c:pt idx="7389">
                        <c:v>-19.952999999999999</c:v>
                      </c:pt>
                      <c:pt idx="7390">
                        <c:v>-19.550999999999998</c:v>
                      </c:pt>
                      <c:pt idx="7391">
                        <c:v>-19.222000000000001</c:v>
                      </c:pt>
                      <c:pt idx="7392">
                        <c:v>-18.946000000000002</c:v>
                      </c:pt>
                      <c:pt idx="7393">
                        <c:v>-18.713999999999999</c:v>
                      </c:pt>
                      <c:pt idx="7394">
                        <c:v>-18.623999999999999</c:v>
                      </c:pt>
                      <c:pt idx="7395">
                        <c:v>-18.510000000000002</c:v>
                      </c:pt>
                      <c:pt idx="7396">
                        <c:v>-18.446999999999999</c:v>
                      </c:pt>
                      <c:pt idx="7397">
                        <c:v>-18.297000000000001</c:v>
                      </c:pt>
                      <c:pt idx="7398">
                        <c:v>-18.201000000000001</c:v>
                      </c:pt>
                      <c:pt idx="7399">
                        <c:v>-18.059999999999999</c:v>
                      </c:pt>
                      <c:pt idx="7400">
                        <c:v>-17.991</c:v>
                      </c:pt>
                      <c:pt idx="7401">
                        <c:v>-17.986999999999998</c:v>
                      </c:pt>
                      <c:pt idx="7402">
                        <c:v>-17.898</c:v>
                      </c:pt>
                      <c:pt idx="7403">
                        <c:v>-17.88</c:v>
                      </c:pt>
                      <c:pt idx="7404">
                        <c:v>-17.850999999999999</c:v>
                      </c:pt>
                      <c:pt idx="7405">
                        <c:v>-17.827000000000002</c:v>
                      </c:pt>
                      <c:pt idx="7406">
                        <c:v>-17.800999999999998</c:v>
                      </c:pt>
                      <c:pt idx="7407">
                        <c:v>-17.731999999999999</c:v>
                      </c:pt>
                      <c:pt idx="7408">
                        <c:v>-17.641999999999999</c:v>
                      </c:pt>
                      <c:pt idx="7409">
                        <c:v>-17.555</c:v>
                      </c:pt>
                      <c:pt idx="7410">
                        <c:v>-17.552</c:v>
                      </c:pt>
                      <c:pt idx="7411">
                        <c:v>-17.54</c:v>
                      </c:pt>
                      <c:pt idx="7412">
                        <c:v>-17.440999999999999</c:v>
                      </c:pt>
                      <c:pt idx="7413">
                        <c:v>-17.434999999999999</c:v>
                      </c:pt>
                      <c:pt idx="7414">
                        <c:v>-17.411000000000001</c:v>
                      </c:pt>
                      <c:pt idx="7415">
                        <c:v>-17.341999999999999</c:v>
                      </c:pt>
                      <c:pt idx="7416">
                        <c:v>-17.279</c:v>
                      </c:pt>
                      <c:pt idx="7417">
                        <c:v>-17.276</c:v>
                      </c:pt>
                      <c:pt idx="7418">
                        <c:v>-17.239999999999998</c:v>
                      </c:pt>
                      <c:pt idx="7419">
                        <c:v>-17.248999999999999</c:v>
                      </c:pt>
                      <c:pt idx="7420">
                        <c:v>-17.18</c:v>
                      </c:pt>
                      <c:pt idx="7421">
                        <c:v>-17.13</c:v>
                      </c:pt>
                      <c:pt idx="7422">
                        <c:v>-17.119</c:v>
                      </c:pt>
                      <c:pt idx="7423">
                        <c:v>-17.106000000000002</c:v>
                      </c:pt>
                      <c:pt idx="7424">
                        <c:v>-17.079999999999998</c:v>
                      </c:pt>
                      <c:pt idx="7425">
                        <c:v>-17.122</c:v>
                      </c:pt>
                      <c:pt idx="7426">
                        <c:v>-17.097999999999999</c:v>
                      </c:pt>
                      <c:pt idx="7427">
                        <c:v>-17.055</c:v>
                      </c:pt>
                      <c:pt idx="7428">
                        <c:v>-17.007999999999999</c:v>
                      </c:pt>
                      <c:pt idx="7429">
                        <c:v>-16.948</c:v>
                      </c:pt>
                      <c:pt idx="7430">
                        <c:v>-16.945</c:v>
                      </c:pt>
                      <c:pt idx="7431">
                        <c:v>-16.888000000000002</c:v>
                      </c:pt>
                      <c:pt idx="7432">
                        <c:v>-16.876000000000001</c:v>
                      </c:pt>
                      <c:pt idx="7433">
                        <c:v>-16.87</c:v>
                      </c:pt>
                      <c:pt idx="7434">
                        <c:v>-16.864000000000001</c:v>
                      </c:pt>
                      <c:pt idx="7435">
                        <c:v>-16.834</c:v>
                      </c:pt>
                      <c:pt idx="7436">
                        <c:v>-16.844000000000001</c:v>
                      </c:pt>
                      <c:pt idx="7437">
                        <c:v>-16.77</c:v>
                      </c:pt>
                      <c:pt idx="7438">
                        <c:v>-16.789000000000001</c:v>
                      </c:pt>
                      <c:pt idx="7439">
                        <c:v>-16.739000000000001</c:v>
                      </c:pt>
                      <c:pt idx="7440">
                        <c:v>-16.68</c:v>
                      </c:pt>
                      <c:pt idx="7441">
                        <c:v>-16.658999999999999</c:v>
                      </c:pt>
                      <c:pt idx="7442">
                        <c:v>-16.655999999999999</c:v>
                      </c:pt>
                      <c:pt idx="7443">
                        <c:v>-16.640999999999998</c:v>
                      </c:pt>
                      <c:pt idx="7444">
                        <c:v>-16.602</c:v>
                      </c:pt>
                      <c:pt idx="7445">
                        <c:v>-16.545000000000002</c:v>
                      </c:pt>
                      <c:pt idx="7446">
                        <c:v>-16.596</c:v>
                      </c:pt>
                      <c:pt idx="7447">
                        <c:v>-16.5</c:v>
                      </c:pt>
                      <c:pt idx="7448">
                        <c:v>-16.484999999999999</c:v>
                      </c:pt>
                      <c:pt idx="7449">
                        <c:v>-16.509</c:v>
                      </c:pt>
                      <c:pt idx="7450">
                        <c:v>-16.503</c:v>
                      </c:pt>
                      <c:pt idx="7451">
                        <c:v>-16.556999999999999</c:v>
                      </c:pt>
                      <c:pt idx="7452">
                        <c:v>-16.454999999999998</c:v>
                      </c:pt>
                      <c:pt idx="7453">
                        <c:v>-16.440000000000001</c:v>
                      </c:pt>
                      <c:pt idx="7454">
                        <c:v>-16.398</c:v>
                      </c:pt>
                      <c:pt idx="7455">
                        <c:v>-16.401</c:v>
                      </c:pt>
                      <c:pt idx="7456">
                        <c:v>-16.295000000000002</c:v>
                      </c:pt>
                      <c:pt idx="7457">
                        <c:v>-16.277999999999999</c:v>
                      </c:pt>
                      <c:pt idx="7458">
                        <c:v>-16.280999999999999</c:v>
                      </c:pt>
                      <c:pt idx="7459">
                        <c:v>-16.344999999999999</c:v>
                      </c:pt>
                      <c:pt idx="7460">
                        <c:v>-16.292000000000002</c:v>
                      </c:pt>
                      <c:pt idx="7461">
                        <c:v>-16.346</c:v>
                      </c:pt>
                      <c:pt idx="7462">
                        <c:v>-16.323</c:v>
                      </c:pt>
                      <c:pt idx="7463">
                        <c:v>-16.212</c:v>
                      </c:pt>
                      <c:pt idx="7464">
                        <c:v>-16.158999999999999</c:v>
                      </c:pt>
                      <c:pt idx="7465">
                        <c:v>-16.143000000000001</c:v>
                      </c:pt>
                      <c:pt idx="7466">
                        <c:v>-16.338999999999999</c:v>
                      </c:pt>
                      <c:pt idx="7467">
                        <c:v>-17.212</c:v>
                      </c:pt>
                      <c:pt idx="7468">
                        <c:v>-18.024000000000001</c:v>
                      </c:pt>
                      <c:pt idx="7469">
                        <c:v>-18.728000000000002</c:v>
                      </c:pt>
                      <c:pt idx="7470">
                        <c:v>-19.187000000000001</c:v>
                      </c:pt>
                      <c:pt idx="7471">
                        <c:v>-19.385999999999999</c:v>
                      </c:pt>
                      <c:pt idx="7472">
                        <c:v>-19.581</c:v>
                      </c:pt>
                      <c:pt idx="7473">
                        <c:v>-19.815000000000001</c:v>
                      </c:pt>
                      <c:pt idx="7474">
                        <c:v>-20.111999999999998</c:v>
                      </c:pt>
                      <c:pt idx="7475">
                        <c:v>-20.370999999999999</c:v>
                      </c:pt>
                      <c:pt idx="7476">
                        <c:v>-20.515000000000001</c:v>
                      </c:pt>
                      <c:pt idx="7477">
                        <c:v>-20.791</c:v>
                      </c:pt>
                      <c:pt idx="7478">
                        <c:v>-20.992000000000001</c:v>
                      </c:pt>
                      <c:pt idx="7479">
                        <c:v>-21.135999999999999</c:v>
                      </c:pt>
                      <c:pt idx="7480">
                        <c:v>-21.247</c:v>
                      </c:pt>
                      <c:pt idx="7481">
                        <c:v>-21.401</c:v>
                      </c:pt>
                      <c:pt idx="7482">
                        <c:v>-21.533000000000001</c:v>
                      </c:pt>
                      <c:pt idx="7483">
                        <c:v>-21.704000000000001</c:v>
                      </c:pt>
                      <c:pt idx="7484">
                        <c:v>-21.875</c:v>
                      </c:pt>
                      <c:pt idx="7485">
                        <c:v>-21.879000000000001</c:v>
                      </c:pt>
                      <c:pt idx="7486">
                        <c:v>-21.259</c:v>
                      </c:pt>
                      <c:pt idx="7487">
                        <c:v>-20.338999999999999</c:v>
                      </c:pt>
                      <c:pt idx="7488">
                        <c:v>-19.715</c:v>
                      </c:pt>
                      <c:pt idx="7489">
                        <c:v>-19.376000000000001</c:v>
                      </c:pt>
                      <c:pt idx="7490">
                        <c:v>-19.141999999999999</c:v>
                      </c:pt>
                      <c:pt idx="7491">
                        <c:v>-18.870999999999999</c:v>
                      </c:pt>
                      <c:pt idx="7492">
                        <c:v>-18.7</c:v>
                      </c:pt>
                      <c:pt idx="7493">
                        <c:v>-18.59</c:v>
                      </c:pt>
                      <c:pt idx="7494">
                        <c:v>-18.504000000000001</c:v>
                      </c:pt>
                      <c:pt idx="7495">
                        <c:v>-18.372</c:v>
                      </c:pt>
                      <c:pt idx="7496">
                        <c:v>-18.314</c:v>
                      </c:pt>
                      <c:pt idx="7497">
                        <c:v>-18.234999999999999</c:v>
                      </c:pt>
                      <c:pt idx="7498">
                        <c:v>-18.145</c:v>
                      </c:pt>
                      <c:pt idx="7499">
                        <c:v>-18.106000000000002</c:v>
                      </c:pt>
                      <c:pt idx="7500">
                        <c:v>-18.050999999999998</c:v>
                      </c:pt>
                      <c:pt idx="7501">
                        <c:v>-18.009</c:v>
                      </c:pt>
                      <c:pt idx="7502">
                        <c:v>-17.954999999999998</c:v>
                      </c:pt>
                      <c:pt idx="7503">
                        <c:v>-17.891999999999999</c:v>
                      </c:pt>
                      <c:pt idx="7504">
                        <c:v>-17.829000000000001</c:v>
                      </c:pt>
                      <c:pt idx="7505">
                        <c:v>-17.765999999999998</c:v>
                      </c:pt>
                      <c:pt idx="7506">
                        <c:v>-17.73</c:v>
                      </c:pt>
                      <c:pt idx="7507">
                        <c:v>-17.658000000000001</c:v>
                      </c:pt>
                      <c:pt idx="7508">
                        <c:v>-17.634</c:v>
                      </c:pt>
                      <c:pt idx="7509">
                        <c:v>-17.588999999999999</c:v>
                      </c:pt>
                      <c:pt idx="7510">
                        <c:v>-17.579999999999998</c:v>
                      </c:pt>
                      <c:pt idx="7511">
                        <c:v>-17.545000000000002</c:v>
                      </c:pt>
                      <c:pt idx="7512">
                        <c:v>-17.509</c:v>
                      </c:pt>
                      <c:pt idx="7513">
                        <c:v>-17.481999999999999</c:v>
                      </c:pt>
                      <c:pt idx="7514">
                        <c:v>-17.477</c:v>
                      </c:pt>
                      <c:pt idx="7515">
                        <c:v>-17.385999999999999</c:v>
                      </c:pt>
                      <c:pt idx="7516">
                        <c:v>-17.312000000000001</c:v>
                      </c:pt>
                      <c:pt idx="7517">
                        <c:v>-17.347999999999999</c:v>
                      </c:pt>
                      <c:pt idx="7518">
                        <c:v>-17.285</c:v>
                      </c:pt>
                      <c:pt idx="7519">
                        <c:v>-17.295000000000002</c:v>
                      </c:pt>
                      <c:pt idx="7520">
                        <c:v>-17.263999999999999</c:v>
                      </c:pt>
                      <c:pt idx="7521">
                        <c:v>-17.292000000000002</c:v>
                      </c:pt>
                      <c:pt idx="7522">
                        <c:v>-17.216000000000001</c:v>
                      </c:pt>
                      <c:pt idx="7523">
                        <c:v>-17.2</c:v>
                      </c:pt>
                      <c:pt idx="7524">
                        <c:v>-17.195</c:v>
                      </c:pt>
                      <c:pt idx="7525">
                        <c:v>-17.149999999999999</c:v>
                      </c:pt>
                      <c:pt idx="7526">
                        <c:v>-17.183</c:v>
                      </c:pt>
                      <c:pt idx="7527">
                        <c:v>-17.105</c:v>
                      </c:pt>
                      <c:pt idx="7528">
                        <c:v>-17.077999999999999</c:v>
                      </c:pt>
                      <c:pt idx="7529">
                        <c:v>-16.978999999999999</c:v>
                      </c:pt>
                      <c:pt idx="7530">
                        <c:v>-16.901</c:v>
                      </c:pt>
                      <c:pt idx="7531">
                        <c:v>-16.858000000000001</c:v>
                      </c:pt>
                      <c:pt idx="7532">
                        <c:v>-16.864000000000001</c:v>
                      </c:pt>
                      <c:pt idx="7533">
                        <c:v>-16.855</c:v>
                      </c:pt>
                      <c:pt idx="7534">
                        <c:v>-16.765000000000001</c:v>
                      </c:pt>
                      <c:pt idx="7535">
                        <c:v>-16.795000000000002</c:v>
                      </c:pt>
                      <c:pt idx="7536">
                        <c:v>-16.846</c:v>
                      </c:pt>
                      <c:pt idx="7537">
                        <c:v>-16.797999999999998</c:v>
                      </c:pt>
                      <c:pt idx="7538">
                        <c:v>-16.713999999999999</c:v>
                      </c:pt>
                      <c:pt idx="7539">
                        <c:v>-16.722999999999999</c:v>
                      </c:pt>
                      <c:pt idx="7540">
                        <c:v>-16.785</c:v>
                      </c:pt>
                      <c:pt idx="7541">
                        <c:v>-16.734000000000002</c:v>
                      </c:pt>
                      <c:pt idx="7542">
                        <c:v>-16.722999999999999</c:v>
                      </c:pt>
                      <c:pt idx="7543">
                        <c:v>-16.620999999999999</c:v>
                      </c:pt>
                      <c:pt idx="7544">
                        <c:v>-16.661000000000001</c:v>
                      </c:pt>
                      <c:pt idx="7545">
                        <c:v>-16.670000000000002</c:v>
                      </c:pt>
                      <c:pt idx="7546">
                        <c:v>-16.649999999999999</c:v>
                      </c:pt>
                      <c:pt idx="7547">
                        <c:v>-16.672000000000001</c:v>
                      </c:pt>
                      <c:pt idx="7548">
                        <c:v>-16.559000000000001</c:v>
                      </c:pt>
                      <c:pt idx="7549">
                        <c:v>-16.596</c:v>
                      </c:pt>
                      <c:pt idx="7550">
                        <c:v>-16.599</c:v>
                      </c:pt>
                      <c:pt idx="7551">
                        <c:v>-16.593</c:v>
                      </c:pt>
                      <c:pt idx="7552">
                        <c:v>-16.472999999999999</c:v>
                      </c:pt>
                      <c:pt idx="7553">
                        <c:v>-16.416</c:v>
                      </c:pt>
                      <c:pt idx="7554">
                        <c:v>-16.280999999999999</c:v>
                      </c:pt>
                      <c:pt idx="7555">
                        <c:v>-16.248000000000001</c:v>
                      </c:pt>
                      <c:pt idx="7556">
                        <c:v>-16.268999999999998</c:v>
                      </c:pt>
                      <c:pt idx="7557">
                        <c:v>-16.248000000000001</c:v>
                      </c:pt>
                      <c:pt idx="7558">
                        <c:v>-16.274999999999999</c:v>
                      </c:pt>
                      <c:pt idx="7559">
                        <c:v>-16.141999999999999</c:v>
                      </c:pt>
                      <c:pt idx="7560">
                        <c:v>-16.071000000000002</c:v>
                      </c:pt>
                      <c:pt idx="7561">
                        <c:v>-16.010000000000002</c:v>
                      </c:pt>
                      <c:pt idx="7562">
                        <c:v>-16.074000000000002</c:v>
                      </c:pt>
                      <c:pt idx="7563">
                        <c:v>-15.936</c:v>
                      </c:pt>
                      <c:pt idx="7564">
                        <c:v>-15.874000000000001</c:v>
                      </c:pt>
                      <c:pt idx="7565">
                        <c:v>-16.018000000000001</c:v>
                      </c:pt>
                      <c:pt idx="7566">
                        <c:v>-15.885</c:v>
                      </c:pt>
                      <c:pt idx="7567">
                        <c:v>-15.821999999999999</c:v>
                      </c:pt>
                      <c:pt idx="7568">
                        <c:v>-15.84</c:v>
                      </c:pt>
                      <c:pt idx="7569">
                        <c:v>-15.757</c:v>
                      </c:pt>
                      <c:pt idx="7570">
                        <c:v>-15.75</c:v>
                      </c:pt>
                      <c:pt idx="7571">
                        <c:v>-15.738</c:v>
                      </c:pt>
                      <c:pt idx="7572">
                        <c:v>-15.673</c:v>
                      </c:pt>
                      <c:pt idx="7573">
                        <c:v>-15.714</c:v>
                      </c:pt>
                      <c:pt idx="7574">
                        <c:v>-15.744</c:v>
                      </c:pt>
                      <c:pt idx="7575">
                        <c:v>-15.731999999999999</c:v>
                      </c:pt>
                      <c:pt idx="7576">
                        <c:v>-15.676</c:v>
                      </c:pt>
                      <c:pt idx="7577">
                        <c:v>-15.738</c:v>
                      </c:pt>
                      <c:pt idx="7578">
                        <c:v>-15.741</c:v>
                      </c:pt>
                      <c:pt idx="7579">
                        <c:v>-15.641</c:v>
                      </c:pt>
                      <c:pt idx="7580">
                        <c:v>-15.587999999999999</c:v>
                      </c:pt>
                      <c:pt idx="7581">
                        <c:v>-15.436999999999999</c:v>
                      </c:pt>
                      <c:pt idx="7582">
                        <c:v>-15.428000000000001</c:v>
                      </c:pt>
                      <c:pt idx="7583">
                        <c:v>-15.478</c:v>
                      </c:pt>
                      <c:pt idx="7584">
                        <c:v>-15.372</c:v>
                      </c:pt>
                      <c:pt idx="7585">
                        <c:v>-15.353999999999999</c:v>
                      </c:pt>
                      <c:pt idx="7586">
                        <c:v>-15.411</c:v>
                      </c:pt>
                      <c:pt idx="7587">
                        <c:v>-15.525</c:v>
                      </c:pt>
                      <c:pt idx="7588">
                        <c:v>-15.657999999999999</c:v>
                      </c:pt>
                      <c:pt idx="7589">
                        <c:v>-15.507</c:v>
                      </c:pt>
                      <c:pt idx="7590">
                        <c:v>-15.487</c:v>
                      </c:pt>
                      <c:pt idx="7591">
                        <c:v>-15.363</c:v>
                      </c:pt>
                      <c:pt idx="7592">
                        <c:v>-15.504</c:v>
                      </c:pt>
                      <c:pt idx="7593">
                        <c:v>-15.372</c:v>
                      </c:pt>
                      <c:pt idx="7594">
                        <c:v>-15.269</c:v>
                      </c:pt>
                      <c:pt idx="7595">
                        <c:v>-15.454000000000001</c:v>
                      </c:pt>
                      <c:pt idx="7596">
                        <c:v>-15.272</c:v>
                      </c:pt>
                      <c:pt idx="7597">
                        <c:v>-15.257</c:v>
                      </c:pt>
                      <c:pt idx="7598">
                        <c:v>-15.131</c:v>
                      </c:pt>
                      <c:pt idx="7599">
                        <c:v>-15.321999999999999</c:v>
                      </c:pt>
                      <c:pt idx="7600">
                        <c:v>-15.151999999999999</c:v>
                      </c:pt>
                      <c:pt idx="7601">
                        <c:v>-15.247999999999999</c:v>
                      </c:pt>
                      <c:pt idx="7602">
                        <c:v>-15.257</c:v>
                      </c:pt>
                      <c:pt idx="7603">
                        <c:v>-15.340999999999999</c:v>
                      </c:pt>
                      <c:pt idx="7604">
                        <c:v>-15.276999999999999</c:v>
                      </c:pt>
                      <c:pt idx="7605">
                        <c:v>-15.326000000000001</c:v>
                      </c:pt>
                      <c:pt idx="7606">
                        <c:v>-15.243</c:v>
                      </c:pt>
                      <c:pt idx="7607">
                        <c:v>-15.231</c:v>
                      </c:pt>
                      <c:pt idx="7608">
                        <c:v>-15.356</c:v>
                      </c:pt>
                      <c:pt idx="7609">
                        <c:v>-15.194000000000001</c:v>
                      </c:pt>
                      <c:pt idx="7610">
                        <c:v>-13.888999999999999</c:v>
                      </c:pt>
                      <c:pt idx="7611">
                        <c:v>-12.247999999999999</c:v>
                      </c:pt>
                      <c:pt idx="7612">
                        <c:v>-12.201000000000001</c:v>
                      </c:pt>
                      <c:pt idx="7613">
                        <c:v>-12.612</c:v>
                      </c:pt>
                      <c:pt idx="7614">
                        <c:v>-13.044</c:v>
                      </c:pt>
                      <c:pt idx="7615">
                        <c:v>-13.567</c:v>
                      </c:pt>
                      <c:pt idx="7616">
                        <c:v>-13.975</c:v>
                      </c:pt>
                      <c:pt idx="7617">
                        <c:v>-14.401999999999999</c:v>
                      </c:pt>
                      <c:pt idx="7618">
                        <c:v>-14.726000000000001</c:v>
                      </c:pt>
                      <c:pt idx="7619">
                        <c:v>-15.090999999999999</c:v>
                      </c:pt>
                      <c:pt idx="7620">
                        <c:v>-15.409000000000001</c:v>
                      </c:pt>
                      <c:pt idx="7621">
                        <c:v>-15.707000000000001</c:v>
                      </c:pt>
                      <c:pt idx="7622">
                        <c:v>-16.015999999999998</c:v>
                      </c:pt>
                      <c:pt idx="7623">
                        <c:v>-16.295999999999999</c:v>
                      </c:pt>
                      <c:pt idx="7624">
                        <c:v>-16.585000000000001</c:v>
                      </c:pt>
                      <c:pt idx="7625">
                        <c:v>-16.837</c:v>
                      </c:pt>
                      <c:pt idx="7626">
                        <c:v>-17.152999999999999</c:v>
                      </c:pt>
                      <c:pt idx="7627">
                        <c:v>-17.353999999999999</c:v>
                      </c:pt>
                      <c:pt idx="7628">
                        <c:v>-17.591000000000001</c:v>
                      </c:pt>
                      <c:pt idx="7629">
                        <c:v>-17.841000000000001</c:v>
                      </c:pt>
                      <c:pt idx="7630">
                        <c:v>-18.088999999999999</c:v>
                      </c:pt>
                      <c:pt idx="7631">
                        <c:v>-18.334</c:v>
                      </c:pt>
                      <c:pt idx="7632">
                        <c:v>-18.577999999999999</c:v>
                      </c:pt>
                      <c:pt idx="7633">
                        <c:v>-18.843</c:v>
                      </c:pt>
                      <c:pt idx="7634">
                        <c:v>-18.992999999999999</c:v>
                      </c:pt>
                      <c:pt idx="7635">
                        <c:v>-19.137</c:v>
                      </c:pt>
                      <c:pt idx="7636">
                        <c:v>-19.437999999999999</c:v>
                      </c:pt>
                      <c:pt idx="7637">
                        <c:v>-19.548999999999999</c:v>
                      </c:pt>
                      <c:pt idx="7638">
                        <c:v>-19.690000000000001</c:v>
                      </c:pt>
                      <c:pt idx="7639">
                        <c:v>-19.896999999999998</c:v>
                      </c:pt>
                      <c:pt idx="7640">
                        <c:v>-20.085999999999999</c:v>
                      </c:pt>
                      <c:pt idx="7641">
                        <c:v>-20.239000000000001</c:v>
                      </c:pt>
                      <c:pt idx="7642">
                        <c:v>-20.414000000000001</c:v>
                      </c:pt>
                      <c:pt idx="7643">
                        <c:v>-20.579000000000001</c:v>
                      </c:pt>
                      <c:pt idx="7644">
                        <c:v>-20.693000000000001</c:v>
                      </c:pt>
                      <c:pt idx="7645">
                        <c:v>-20.762</c:v>
                      </c:pt>
                      <c:pt idx="7646">
                        <c:v>-20.876000000000001</c:v>
                      </c:pt>
                      <c:pt idx="7647">
                        <c:v>-21.077000000000002</c:v>
                      </c:pt>
                      <c:pt idx="7648">
                        <c:v>-21.245999999999999</c:v>
                      </c:pt>
                      <c:pt idx="7649">
                        <c:v>-21.309000000000001</c:v>
                      </c:pt>
                      <c:pt idx="7650">
                        <c:v>-21.428999999999998</c:v>
                      </c:pt>
                      <c:pt idx="7651">
                        <c:v>-21.573</c:v>
                      </c:pt>
                      <c:pt idx="7652">
                        <c:v>-21.663</c:v>
                      </c:pt>
                      <c:pt idx="7653">
                        <c:v>-21.806999999999999</c:v>
                      </c:pt>
                      <c:pt idx="7654">
                        <c:v>-21.800999999999998</c:v>
                      </c:pt>
                      <c:pt idx="7655">
                        <c:v>-20.834</c:v>
                      </c:pt>
                      <c:pt idx="7656">
                        <c:v>-20.193999999999999</c:v>
                      </c:pt>
                      <c:pt idx="7657">
                        <c:v>-19.678000000000001</c:v>
                      </c:pt>
                      <c:pt idx="7658">
                        <c:v>-19.254000000000001</c:v>
                      </c:pt>
                      <c:pt idx="7659">
                        <c:v>-18.945</c:v>
                      </c:pt>
                      <c:pt idx="7660">
                        <c:v>-18.719000000000001</c:v>
                      </c:pt>
                      <c:pt idx="7661">
                        <c:v>-18.536000000000001</c:v>
                      </c:pt>
                      <c:pt idx="7662">
                        <c:v>-18.398</c:v>
                      </c:pt>
                      <c:pt idx="7663">
                        <c:v>-18.3</c:v>
                      </c:pt>
                      <c:pt idx="7664">
                        <c:v>-18.209</c:v>
                      </c:pt>
                      <c:pt idx="7665">
                        <c:v>-18.12</c:v>
                      </c:pt>
                      <c:pt idx="7666">
                        <c:v>-18.038</c:v>
                      </c:pt>
                      <c:pt idx="7667">
                        <c:v>-17.972999999999999</c:v>
                      </c:pt>
                      <c:pt idx="7668">
                        <c:v>-17.946999999999999</c:v>
                      </c:pt>
                      <c:pt idx="7669">
                        <c:v>-17.815000000000001</c:v>
                      </c:pt>
                      <c:pt idx="7670">
                        <c:v>-17.757999999999999</c:v>
                      </c:pt>
                      <c:pt idx="7671">
                        <c:v>-17.707999999999998</c:v>
                      </c:pt>
                      <c:pt idx="7672">
                        <c:v>-17.623000000000001</c:v>
                      </c:pt>
                      <c:pt idx="7673">
                        <c:v>-17.593</c:v>
                      </c:pt>
                      <c:pt idx="7674">
                        <c:v>-17.559999999999999</c:v>
                      </c:pt>
                      <c:pt idx="7675">
                        <c:v>-17.506</c:v>
                      </c:pt>
                      <c:pt idx="7676">
                        <c:v>-17.475000000000001</c:v>
                      </c:pt>
                      <c:pt idx="7677">
                        <c:v>-17.405999999999999</c:v>
                      </c:pt>
                      <c:pt idx="7678">
                        <c:v>-17.38</c:v>
                      </c:pt>
                      <c:pt idx="7679">
                        <c:v>-17.329000000000001</c:v>
                      </c:pt>
                      <c:pt idx="7680">
                        <c:v>-17.283999999999999</c:v>
                      </c:pt>
                      <c:pt idx="7681">
                        <c:v>-17.227</c:v>
                      </c:pt>
                      <c:pt idx="7682">
                        <c:v>-17.215</c:v>
                      </c:pt>
                      <c:pt idx="7683">
                        <c:v>-17.079000000000001</c:v>
                      </c:pt>
                      <c:pt idx="7684">
                        <c:v>-17.027999999999999</c:v>
                      </c:pt>
                      <c:pt idx="7685">
                        <c:v>-17.079000000000001</c:v>
                      </c:pt>
                      <c:pt idx="7686">
                        <c:v>-16.968</c:v>
                      </c:pt>
                      <c:pt idx="7687">
                        <c:v>-16.986000000000001</c:v>
                      </c:pt>
                      <c:pt idx="7688">
                        <c:v>-16.956</c:v>
                      </c:pt>
                      <c:pt idx="7689">
                        <c:v>-16.95</c:v>
                      </c:pt>
                      <c:pt idx="7690">
                        <c:v>-16.887</c:v>
                      </c:pt>
                      <c:pt idx="7691">
                        <c:v>-16.821000000000002</c:v>
                      </c:pt>
                      <c:pt idx="7692">
                        <c:v>-16.797000000000001</c:v>
                      </c:pt>
                      <c:pt idx="7693">
                        <c:v>-16.751999999999999</c:v>
                      </c:pt>
                      <c:pt idx="7694">
                        <c:v>-16.719000000000001</c:v>
                      </c:pt>
                      <c:pt idx="7695">
                        <c:v>-16.68</c:v>
                      </c:pt>
                      <c:pt idx="7696">
                        <c:v>-16.626000000000001</c:v>
                      </c:pt>
                      <c:pt idx="7697">
                        <c:v>-16.623000000000001</c:v>
                      </c:pt>
                      <c:pt idx="7698">
                        <c:v>-16.667999999999999</c:v>
                      </c:pt>
                      <c:pt idx="7699">
                        <c:v>-16.527000000000001</c:v>
                      </c:pt>
                      <c:pt idx="7700">
                        <c:v>-16.506</c:v>
                      </c:pt>
                      <c:pt idx="7701">
                        <c:v>-16.472999999999999</c:v>
                      </c:pt>
                      <c:pt idx="7702">
                        <c:v>-16.446000000000002</c:v>
                      </c:pt>
                      <c:pt idx="7703">
                        <c:v>-16.437000000000001</c:v>
                      </c:pt>
                      <c:pt idx="7704">
                        <c:v>-16.318000000000001</c:v>
                      </c:pt>
                      <c:pt idx="7705">
                        <c:v>-16.395</c:v>
                      </c:pt>
                      <c:pt idx="7706">
                        <c:v>-16.286000000000001</c:v>
                      </c:pt>
                      <c:pt idx="7707">
                        <c:v>-16.289000000000001</c:v>
                      </c:pt>
                      <c:pt idx="7708">
                        <c:v>-16.260000000000002</c:v>
                      </c:pt>
                      <c:pt idx="7709">
                        <c:v>-16.242000000000001</c:v>
                      </c:pt>
                      <c:pt idx="7710">
                        <c:v>-16.195</c:v>
                      </c:pt>
                      <c:pt idx="7711">
                        <c:v>-16.071000000000002</c:v>
                      </c:pt>
                      <c:pt idx="7712">
                        <c:v>-16.151</c:v>
                      </c:pt>
                      <c:pt idx="7713">
                        <c:v>-16.289000000000001</c:v>
                      </c:pt>
                      <c:pt idx="7714">
                        <c:v>-17.268999999999998</c:v>
                      </c:pt>
                      <c:pt idx="7715">
                        <c:v>-18.079000000000001</c:v>
                      </c:pt>
                      <c:pt idx="7716">
                        <c:v>-18.751999999999999</c:v>
                      </c:pt>
                      <c:pt idx="7717">
                        <c:v>-19.094999999999999</c:v>
                      </c:pt>
                      <c:pt idx="7718">
                        <c:v>-19.341000000000001</c:v>
                      </c:pt>
                      <c:pt idx="7719">
                        <c:v>-19.649999999999999</c:v>
                      </c:pt>
                      <c:pt idx="7720">
                        <c:v>-19.832999999999998</c:v>
                      </c:pt>
                      <c:pt idx="7721">
                        <c:v>-20.065000000000001</c:v>
                      </c:pt>
                      <c:pt idx="7722">
                        <c:v>-20.29</c:v>
                      </c:pt>
                      <c:pt idx="7723">
                        <c:v>-20.539000000000001</c:v>
                      </c:pt>
                      <c:pt idx="7724">
                        <c:v>-20.707000000000001</c:v>
                      </c:pt>
                      <c:pt idx="7725">
                        <c:v>-20.881</c:v>
                      </c:pt>
                      <c:pt idx="7726">
                        <c:v>-21.059000000000001</c:v>
                      </c:pt>
                      <c:pt idx="7727">
                        <c:v>-21.263000000000002</c:v>
                      </c:pt>
                      <c:pt idx="7728">
                        <c:v>-21.305</c:v>
                      </c:pt>
                      <c:pt idx="7729">
                        <c:v>-21.571999999999999</c:v>
                      </c:pt>
                      <c:pt idx="7730">
                        <c:v>-21.565999999999999</c:v>
                      </c:pt>
                      <c:pt idx="7731">
                        <c:v>-21.692</c:v>
                      </c:pt>
                      <c:pt idx="7732">
                        <c:v>-21.797000000000001</c:v>
                      </c:pt>
                      <c:pt idx="7733">
                        <c:v>-21.911000000000001</c:v>
                      </c:pt>
                      <c:pt idx="7734">
                        <c:v>-21.41</c:v>
                      </c:pt>
                      <c:pt idx="7735">
                        <c:v>-20.512</c:v>
                      </c:pt>
                      <c:pt idx="7736">
                        <c:v>-19.911000000000001</c:v>
                      </c:pt>
                      <c:pt idx="7737">
                        <c:v>-19.503</c:v>
                      </c:pt>
                      <c:pt idx="7738">
                        <c:v>-19.206</c:v>
                      </c:pt>
                      <c:pt idx="7739">
                        <c:v>-18.974</c:v>
                      </c:pt>
                      <c:pt idx="7740">
                        <c:v>-18.716000000000001</c:v>
                      </c:pt>
                      <c:pt idx="7741">
                        <c:v>-18.545000000000002</c:v>
                      </c:pt>
                      <c:pt idx="7742">
                        <c:v>-18.454999999999998</c:v>
                      </c:pt>
                      <c:pt idx="7743">
                        <c:v>-18.38</c:v>
                      </c:pt>
                      <c:pt idx="7744">
                        <c:v>-18.29</c:v>
                      </c:pt>
                      <c:pt idx="7745">
                        <c:v>-18.184999999999999</c:v>
                      </c:pt>
                      <c:pt idx="7746">
                        <c:v>-18.152000000000001</c:v>
                      </c:pt>
                      <c:pt idx="7747">
                        <c:v>-18.143000000000001</c:v>
                      </c:pt>
                      <c:pt idx="7748">
                        <c:v>-18.045999999999999</c:v>
                      </c:pt>
                      <c:pt idx="7749">
                        <c:v>-17.98</c:v>
                      </c:pt>
                      <c:pt idx="7750">
                        <c:v>-17.89</c:v>
                      </c:pt>
                      <c:pt idx="7751">
                        <c:v>-17.844999999999999</c:v>
                      </c:pt>
                      <c:pt idx="7752">
                        <c:v>-17.779</c:v>
                      </c:pt>
                      <c:pt idx="7753">
                        <c:v>-17.760999999999999</c:v>
                      </c:pt>
                      <c:pt idx="7754">
                        <c:v>-17.652999999999999</c:v>
                      </c:pt>
                      <c:pt idx="7755">
                        <c:v>-17.623000000000001</c:v>
                      </c:pt>
                      <c:pt idx="7756">
                        <c:v>-17.571999999999999</c:v>
                      </c:pt>
                      <c:pt idx="7757">
                        <c:v>-17.527000000000001</c:v>
                      </c:pt>
                      <c:pt idx="7758">
                        <c:v>-17.562999999999999</c:v>
                      </c:pt>
                      <c:pt idx="7759">
                        <c:v>-17.488</c:v>
                      </c:pt>
                      <c:pt idx="7760">
                        <c:v>-17.443000000000001</c:v>
                      </c:pt>
                      <c:pt idx="7761">
                        <c:v>-17.452000000000002</c:v>
                      </c:pt>
                      <c:pt idx="7762">
                        <c:v>-17.388999999999999</c:v>
                      </c:pt>
                      <c:pt idx="7763">
                        <c:v>-17.353000000000002</c:v>
                      </c:pt>
                      <c:pt idx="7764">
                        <c:v>-17.317</c:v>
                      </c:pt>
                      <c:pt idx="7765">
                        <c:v>-17.271999999999998</c:v>
                      </c:pt>
                      <c:pt idx="7766">
                        <c:v>-17.227</c:v>
                      </c:pt>
                      <c:pt idx="7767">
                        <c:v>-17.190999999999999</c:v>
                      </c:pt>
                      <c:pt idx="7768">
                        <c:v>-17.158000000000001</c:v>
                      </c:pt>
                      <c:pt idx="7769">
                        <c:v>-17.091000000000001</c:v>
                      </c:pt>
                      <c:pt idx="7770">
                        <c:v>-17.076000000000001</c:v>
                      </c:pt>
                      <c:pt idx="7771">
                        <c:v>-17.024999999999999</c:v>
                      </c:pt>
                      <c:pt idx="7772">
                        <c:v>-17.030999999999999</c:v>
                      </c:pt>
                      <c:pt idx="7773">
                        <c:v>-16.98</c:v>
                      </c:pt>
                      <c:pt idx="7774">
                        <c:v>-16.872</c:v>
                      </c:pt>
                      <c:pt idx="7775">
                        <c:v>-16.866</c:v>
                      </c:pt>
                      <c:pt idx="7776">
                        <c:v>-16.847999999999999</c:v>
                      </c:pt>
                      <c:pt idx="7777">
                        <c:v>-16.803000000000001</c:v>
                      </c:pt>
                      <c:pt idx="7778">
                        <c:v>-16.77</c:v>
                      </c:pt>
                      <c:pt idx="7779">
                        <c:v>-16.745999999999999</c:v>
                      </c:pt>
                      <c:pt idx="7780">
                        <c:v>-16.763999999999999</c:v>
                      </c:pt>
                      <c:pt idx="7781">
                        <c:v>-16.704000000000001</c:v>
                      </c:pt>
                      <c:pt idx="7782">
                        <c:v>-16.683</c:v>
                      </c:pt>
                      <c:pt idx="7783">
                        <c:v>-16.71</c:v>
                      </c:pt>
                      <c:pt idx="7784">
                        <c:v>-16.632000000000001</c:v>
                      </c:pt>
                      <c:pt idx="7785">
                        <c:v>-16.670999999999999</c:v>
                      </c:pt>
                      <c:pt idx="7786">
                        <c:v>-16.521000000000001</c:v>
                      </c:pt>
                      <c:pt idx="7787">
                        <c:v>-16.494</c:v>
                      </c:pt>
                      <c:pt idx="7788">
                        <c:v>-16.497</c:v>
                      </c:pt>
                      <c:pt idx="7789">
                        <c:v>-16.369</c:v>
                      </c:pt>
                      <c:pt idx="7790">
                        <c:v>-16.306999999999999</c:v>
                      </c:pt>
                      <c:pt idx="7791">
                        <c:v>-16.324000000000002</c:v>
                      </c:pt>
                      <c:pt idx="7792">
                        <c:v>-16.327000000000002</c:v>
                      </c:pt>
                      <c:pt idx="7793">
                        <c:v>-16.309999999999999</c:v>
                      </c:pt>
                      <c:pt idx="7794">
                        <c:v>-16.353999999999999</c:v>
                      </c:pt>
                      <c:pt idx="7795">
                        <c:v>-16.28</c:v>
                      </c:pt>
                      <c:pt idx="7796">
                        <c:v>-16.18</c:v>
                      </c:pt>
                      <c:pt idx="7797">
                        <c:v>-16.239000000000001</c:v>
                      </c:pt>
                      <c:pt idx="7798">
                        <c:v>-16.239000000000001</c:v>
                      </c:pt>
                      <c:pt idx="7799">
                        <c:v>-16.242000000000001</c:v>
                      </c:pt>
                      <c:pt idx="7800">
                        <c:v>-16.186</c:v>
                      </c:pt>
                      <c:pt idx="7801">
                        <c:v>-16.158999999999999</c:v>
                      </c:pt>
                      <c:pt idx="7802">
                        <c:v>-16.186</c:v>
                      </c:pt>
                      <c:pt idx="7803">
                        <c:v>-16.754999999999999</c:v>
                      </c:pt>
                      <c:pt idx="7804">
                        <c:v>-17.701000000000001</c:v>
                      </c:pt>
                      <c:pt idx="7805">
                        <c:v>-18.515000000000001</c:v>
                      </c:pt>
                      <c:pt idx="7806">
                        <c:v>-18.934000000000001</c:v>
                      </c:pt>
                      <c:pt idx="7807">
                        <c:v>-19.338000000000001</c:v>
                      </c:pt>
                      <c:pt idx="7808">
                        <c:v>-19.602</c:v>
                      </c:pt>
                      <c:pt idx="7809">
                        <c:v>-19.803000000000001</c:v>
                      </c:pt>
                      <c:pt idx="7810">
                        <c:v>-19.896000000000001</c:v>
                      </c:pt>
                      <c:pt idx="7811">
                        <c:v>-20.297000000000001</c:v>
                      </c:pt>
                      <c:pt idx="7812">
                        <c:v>-20.423999999999999</c:v>
                      </c:pt>
                      <c:pt idx="7813">
                        <c:v>-20.608000000000001</c:v>
                      </c:pt>
                      <c:pt idx="7814">
                        <c:v>-20.786999999999999</c:v>
                      </c:pt>
                      <c:pt idx="7815">
                        <c:v>-21.120999999999999</c:v>
                      </c:pt>
                      <c:pt idx="7816">
                        <c:v>-21.26</c:v>
                      </c:pt>
                      <c:pt idx="7817">
                        <c:v>-21.395</c:v>
                      </c:pt>
                      <c:pt idx="7818">
                        <c:v>-21.556000000000001</c:v>
                      </c:pt>
                      <c:pt idx="7819">
                        <c:v>-21.58</c:v>
                      </c:pt>
                      <c:pt idx="7820">
                        <c:v>-21.704999999999998</c:v>
                      </c:pt>
                      <c:pt idx="7821">
                        <c:v>-21.86</c:v>
                      </c:pt>
                      <c:pt idx="7822">
                        <c:v>-22.071999999999999</c:v>
                      </c:pt>
                      <c:pt idx="7823">
                        <c:v>-21.024999999999999</c:v>
                      </c:pt>
                      <c:pt idx="7824">
                        <c:v>-20.213999999999999</c:v>
                      </c:pt>
                      <c:pt idx="7825">
                        <c:v>-19.747</c:v>
                      </c:pt>
                      <c:pt idx="7826">
                        <c:v>-19.373999999999999</c:v>
                      </c:pt>
                      <c:pt idx="7827">
                        <c:v>-19.16</c:v>
                      </c:pt>
                      <c:pt idx="7828">
                        <c:v>-18.911000000000001</c:v>
                      </c:pt>
                      <c:pt idx="7829">
                        <c:v>-18.782</c:v>
                      </c:pt>
                      <c:pt idx="7830">
                        <c:v>-18.634</c:v>
                      </c:pt>
                      <c:pt idx="7831">
                        <c:v>-18.526</c:v>
                      </c:pt>
                      <c:pt idx="7832">
                        <c:v>-18.427</c:v>
                      </c:pt>
                      <c:pt idx="7833">
                        <c:v>-18.367000000000001</c:v>
                      </c:pt>
                      <c:pt idx="7834">
                        <c:v>-18.253</c:v>
                      </c:pt>
                      <c:pt idx="7835">
                        <c:v>-18.202000000000002</c:v>
                      </c:pt>
                      <c:pt idx="7836">
                        <c:v>-18.135999999999999</c:v>
                      </c:pt>
                      <c:pt idx="7837">
                        <c:v>-18.001999999999999</c:v>
                      </c:pt>
                      <c:pt idx="7838">
                        <c:v>-17.956</c:v>
                      </c:pt>
                      <c:pt idx="7839">
                        <c:v>-17.959</c:v>
                      </c:pt>
                      <c:pt idx="7840">
                        <c:v>-17.881</c:v>
                      </c:pt>
                      <c:pt idx="7841">
                        <c:v>-17.832999999999998</c:v>
                      </c:pt>
                      <c:pt idx="7842">
                        <c:v>-17.774999999999999</c:v>
                      </c:pt>
                      <c:pt idx="7843">
                        <c:v>-17.79</c:v>
                      </c:pt>
                      <c:pt idx="7844">
                        <c:v>-17.724</c:v>
                      </c:pt>
                      <c:pt idx="7845">
                        <c:v>-17.64</c:v>
                      </c:pt>
                      <c:pt idx="7846">
                        <c:v>-17.625</c:v>
                      </c:pt>
                      <c:pt idx="7847">
                        <c:v>-17.603999999999999</c:v>
                      </c:pt>
                      <c:pt idx="7848">
                        <c:v>-17.594999999999999</c:v>
                      </c:pt>
                      <c:pt idx="7849">
                        <c:v>-17.478000000000002</c:v>
                      </c:pt>
                      <c:pt idx="7850">
                        <c:v>-17.433</c:v>
                      </c:pt>
                      <c:pt idx="7851">
                        <c:v>-17.402999999999999</c:v>
                      </c:pt>
                      <c:pt idx="7852">
                        <c:v>-17.439</c:v>
                      </c:pt>
                      <c:pt idx="7853">
                        <c:v>-17.361000000000001</c:v>
                      </c:pt>
                      <c:pt idx="7854">
                        <c:v>-17.358000000000001</c:v>
                      </c:pt>
                      <c:pt idx="7855">
                        <c:v>-17.292000000000002</c:v>
                      </c:pt>
                      <c:pt idx="7856">
                        <c:v>-17.268000000000001</c:v>
                      </c:pt>
                      <c:pt idx="7857">
                        <c:v>-17.228999999999999</c:v>
                      </c:pt>
                      <c:pt idx="7858">
                        <c:v>-17.286000000000001</c:v>
                      </c:pt>
                      <c:pt idx="7859">
                        <c:v>-17.181000000000001</c:v>
                      </c:pt>
                      <c:pt idx="7860">
                        <c:v>-17.145</c:v>
                      </c:pt>
                      <c:pt idx="7861">
                        <c:v>-17.157</c:v>
                      </c:pt>
                      <c:pt idx="7862">
                        <c:v>-17.07</c:v>
                      </c:pt>
                      <c:pt idx="7863">
                        <c:v>-17.073</c:v>
                      </c:pt>
                      <c:pt idx="7864">
                        <c:v>-17.061</c:v>
                      </c:pt>
                      <c:pt idx="7865">
                        <c:v>-17.052</c:v>
                      </c:pt>
                      <c:pt idx="7866">
                        <c:v>-17.036999999999999</c:v>
                      </c:pt>
                      <c:pt idx="7867">
                        <c:v>-16.89</c:v>
                      </c:pt>
                      <c:pt idx="7868">
                        <c:v>-16.896000000000001</c:v>
                      </c:pt>
                      <c:pt idx="7869">
                        <c:v>-16.823</c:v>
                      </c:pt>
                      <c:pt idx="7870">
                        <c:v>-16.832000000000001</c:v>
                      </c:pt>
                      <c:pt idx="7871">
                        <c:v>-16.844999999999999</c:v>
                      </c:pt>
                      <c:pt idx="7872">
                        <c:v>-16.748000000000001</c:v>
                      </c:pt>
                      <c:pt idx="7873">
                        <c:v>-16.765999999999998</c:v>
                      </c:pt>
                      <c:pt idx="7874">
                        <c:v>-16.765999999999998</c:v>
                      </c:pt>
                      <c:pt idx="7875">
                        <c:v>-16.606999999999999</c:v>
                      </c:pt>
                      <c:pt idx="7876">
                        <c:v>-16.687999999999999</c:v>
                      </c:pt>
                      <c:pt idx="7877">
                        <c:v>-16.687999999999999</c:v>
                      </c:pt>
                      <c:pt idx="7878">
                        <c:v>-16.619</c:v>
                      </c:pt>
                      <c:pt idx="7879">
                        <c:v>-16.516999999999999</c:v>
                      </c:pt>
                      <c:pt idx="7880">
                        <c:v>-16.466000000000001</c:v>
                      </c:pt>
                      <c:pt idx="7881">
                        <c:v>-16.535</c:v>
                      </c:pt>
                      <c:pt idx="7882">
                        <c:v>-16.451000000000001</c:v>
                      </c:pt>
                      <c:pt idx="7883">
                        <c:v>-16.513999999999999</c:v>
                      </c:pt>
                      <c:pt idx="7884">
                        <c:v>-16.504999999999999</c:v>
                      </c:pt>
                      <c:pt idx="7885">
                        <c:v>-16.38</c:v>
                      </c:pt>
                      <c:pt idx="7886">
                        <c:v>-16.332999999999998</c:v>
                      </c:pt>
                      <c:pt idx="7887">
                        <c:v>-16.327000000000002</c:v>
                      </c:pt>
                      <c:pt idx="7888">
                        <c:v>-16.3</c:v>
                      </c:pt>
                      <c:pt idx="7889">
                        <c:v>-16.222999999999999</c:v>
                      </c:pt>
                      <c:pt idx="7890">
                        <c:v>-16.262</c:v>
                      </c:pt>
                      <c:pt idx="7891">
                        <c:v>-16.234999999999999</c:v>
                      </c:pt>
                      <c:pt idx="7892">
                        <c:v>-16.209</c:v>
                      </c:pt>
                      <c:pt idx="7893">
                        <c:v>-16.277000000000001</c:v>
                      </c:pt>
                      <c:pt idx="7894">
                        <c:v>-16.259</c:v>
                      </c:pt>
                      <c:pt idx="7895">
                        <c:v>-16.114000000000001</c:v>
                      </c:pt>
                      <c:pt idx="7896">
                        <c:v>-16.55</c:v>
                      </c:pt>
                      <c:pt idx="7897">
                        <c:v>-17.619</c:v>
                      </c:pt>
                      <c:pt idx="7898">
                        <c:v>-18.448</c:v>
                      </c:pt>
                      <c:pt idx="7899">
                        <c:v>-18.98</c:v>
                      </c:pt>
                      <c:pt idx="7900">
                        <c:v>-19.448</c:v>
                      </c:pt>
                      <c:pt idx="7901">
                        <c:v>-19.556000000000001</c:v>
                      </c:pt>
                      <c:pt idx="7902">
                        <c:v>-19.87</c:v>
                      </c:pt>
                      <c:pt idx="7903">
                        <c:v>-19.994</c:v>
                      </c:pt>
                      <c:pt idx="7904">
                        <c:v>-20.167000000000002</c:v>
                      </c:pt>
                      <c:pt idx="7905">
                        <c:v>-20.463000000000001</c:v>
                      </c:pt>
                      <c:pt idx="7906">
                        <c:v>-20.576000000000001</c:v>
                      </c:pt>
                      <c:pt idx="7907">
                        <c:v>-20.84</c:v>
                      </c:pt>
                      <c:pt idx="7908">
                        <c:v>-21.041</c:v>
                      </c:pt>
                      <c:pt idx="7909">
                        <c:v>-21.254000000000001</c:v>
                      </c:pt>
                      <c:pt idx="7910">
                        <c:v>-21.344000000000001</c:v>
                      </c:pt>
                      <c:pt idx="7911">
                        <c:v>-21.51</c:v>
                      </c:pt>
                      <c:pt idx="7912">
                        <c:v>-21.658000000000001</c:v>
                      </c:pt>
                      <c:pt idx="7913">
                        <c:v>-21.916</c:v>
                      </c:pt>
                      <c:pt idx="7914">
                        <c:v>-21.867999999999999</c:v>
                      </c:pt>
                      <c:pt idx="7915">
                        <c:v>-21.757000000000001</c:v>
                      </c:pt>
                      <c:pt idx="7916">
                        <c:v>-20.402999999999999</c:v>
                      </c:pt>
                      <c:pt idx="7917">
                        <c:v>-19.891999999999999</c:v>
                      </c:pt>
                      <c:pt idx="7918">
                        <c:v>-19.535</c:v>
                      </c:pt>
                      <c:pt idx="7919">
                        <c:v>-19.239999999999998</c:v>
                      </c:pt>
                      <c:pt idx="7920">
                        <c:v>-19.093</c:v>
                      </c:pt>
                      <c:pt idx="7921">
                        <c:v>-18.823</c:v>
                      </c:pt>
                      <c:pt idx="7922">
                        <c:v>-18.724</c:v>
                      </c:pt>
                      <c:pt idx="7923">
                        <c:v>-18.559000000000001</c:v>
                      </c:pt>
                      <c:pt idx="7924">
                        <c:v>-18.427</c:v>
                      </c:pt>
                      <c:pt idx="7925">
                        <c:v>-18.353999999999999</c:v>
                      </c:pt>
                      <c:pt idx="7926">
                        <c:v>-18.266999999999999</c:v>
                      </c:pt>
                      <c:pt idx="7927">
                        <c:v>-18.266999999999999</c:v>
                      </c:pt>
                      <c:pt idx="7928">
                        <c:v>-18.087</c:v>
                      </c:pt>
                      <c:pt idx="7929">
                        <c:v>-18.085000000000001</c:v>
                      </c:pt>
                      <c:pt idx="7930">
                        <c:v>-18.03</c:v>
                      </c:pt>
                      <c:pt idx="7931">
                        <c:v>-17.972999999999999</c:v>
                      </c:pt>
                      <c:pt idx="7932">
                        <c:v>-17.931000000000001</c:v>
                      </c:pt>
                      <c:pt idx="7933">
                        <c:v>-17.911000000000001</c:v>
                      </c:pt>
                      <c:pt idx="7934">
                        <c:v>-17.829000000000001</c:v>
                      </c:pt>
                      <c:pt idx="7935">
                        <c:v>-17.773</c:v>
                      </c:pt>
                      <c:pt idx="7936">
                        <c:v>-17.73</c:v>
                      </c:pt>
                      <c:pt idx="7937">
                        <c:v>-17.716000000000001</c:v>
                      </c:pt>
                      <c:pt idx="7938">
                        <c:v>-17.652000000000001</c:v>
                      </c:pt>
                      <c:pt idx="7939">
                        <c:v>-17.637</c:v>
                      </c:pt>
                      <c:pt idx="7940">
                        <c:v>-17.568000000000001</c:v>
                      </c:pt>
                      <c:pt idx="7941">
                        <c:v>-17.565000000000001</c:v>
                      </c:pt>
                      <c:pt idx="7942">
                        <c:v>-17.542000000000002</c:v>
                      </c:pt>
                      <c:pt idx="7943">
                        <c:v>-17.495999999999999</c:v>
                      </c:pt>
                      <c:pt idx="7944">
                        <c:v>-17.478000000000002</c:v>
                      </c:pt>
                      <c:pt idx="7945">
                        <c:v>-17.43</c:v>
                      </c:pt>
                      <c:pt idx="7946">
                        <c:v>-17.454999999999998</c:v>
                      </c:pt>
                      <c:pt idx="7947">
                        <c:v>-17.364999999999998</c:v>
                      </c:pt>
                      <c:pt idx="7948">
                        <c:v>-17.329999999999998</c:v>
                      </c:pt>
                      <c:pt idx="7949">
                        <c:v>-17.32</c:v>
                      </c:pt>
                      <c:pt idx="7950">
                        <c:v>-17.29</c:v>
                      </c:pt>
                      <c:pt idx="7951">
                        <c:v>-17.285</c:v>
                      </c:pt>
                      <c:pt idx="7952">
                        <c:v>-17.215</c:v>
                      </c:pt>
                      <c:pt idx="7953">
                        <c:v>-17.170999999999999</c:v>
                      </c:pt>
                      <c:pt idx="7954">
                        <c:v>-17.145</c:v>
                      </c:pt>
                      <c:pt idx="7955">
                        <c:v>-17.027000000000001</c:v>
                      </c:pt>
                      <c:pt idx="7956">
                        <c:v>-17.123999999999999</c:v>
                      </c:pt>
                      <c:pt idx="7957">
                        <c:v>-17.076000000000001</c:v>
                      </c:pt>
                      <c:pt idx="7958">
                        <c:v>-17.058</c:v>
                      </c:pt>
                      <c:pt idx="7959">
                        <c:v>-17.010000000000002</c:v>
                      </c:pt>
                      <c:pt idx="7960">
                        <c:v>-16.984000000000002</c:v>
                      </c:pt>
                      <c:pt idx="7961">
                        <c:v>-17.018999999999998</c:v>
                      </c:pt>
                      <c:pt idx="7962">
                        <c:v>-17.001000000000001</c:v>
                      </c:pt>
                      <c:pt idx="7963">
                        <c:v>-16.997</c:v>
                      </c:pt>
                      <c:pt idx="7964">
                        <c:v>-16.916</c:v>
                      </c:pt>
                      <c:pt idx="7965">
                        <c:v>-16.89</c:v>
                      </c:pt>
                      <c:pt idx="7966">
                        <c:v>-16.763999999999999</c:v>
                      </c:pt>
                      <c:pt idx="7967">
                        <c:v>-16.7</c:v>
                      </c:pt>
                      <c:pt idx="7968">
                        <c:v>-16.744</c:v>
                      </c:pt>
                      <c:pt idx="7969">
                        <c:v>-16.736999999999998</c:v>
                      </c:pt>
                      <c:pt idx="7970">
                        <c:v>-16.773</c:v>
                      </c:pt>
                      <c:pt idx="7971">
                        <c:v>-16.677</c:v>
                      </c:pt>
                      <c:pt idx="7972">
                        <c:v>-16.593</c:v>
                      </c:pt>
                      <c:pt idx="7973">
                        <c:v>-16.472999999999999</c:v>
                      </c:pt>
                      <c:pt idx="7974">
                        <c:v>-16.417000000000002</c:v>
                      </c:pt>
                      <c:pt idx="7975">
                        <c:v>-16.414999999999999</c:v>
                      </c:pt>
                      <c:pt idx="7976">
                        <c:v>-16.510999999999999</c:v>
                      </c:pt>
                      <c:pt idx="7977">
                        <c:v>-16.420999999999999</c:v>
                      </c:pt>
                      <c:pt idx="7978">
                        <c:v>-16.440999999999999</c:v>
                      </c:pt>
                      <c:pt idx="7979">
                        <c:v>-16.318000000000001</c:v>
                      </c:pt>
                      <c:pt idx="7980">
                        <c:v>-16.32</c:v>
                      </c:pt>
                      <c:pt idx="7981">
                        <c:v>-16.34</c:v>
                      </c:pt>
                      <c:pt idx="7982">
                        <c:v>-16.285</c:v>
                      </c:pt>
                      <c:pt idx="7983">
                        <c:v>-16.292000000000002</c:v>
                      </c:pt>
                      <c:pt idx="7984">
                        <c:v>-16.207999999999998</c:v>
                      </c:pt>
                      <c:pt idx="7985">
                        <c:v>-16.306999999999999</c:v>
                      </c:pt>
                      <c:pt idx="7986">
                        <c:v>-16.271000000000001</c:v>
                      </c:pt>
                      <c:pt idx="7987">
                        <c:v>-16.11</c:v>
                      </c:pt>
                      <c:pt idx="7988">
                        <c:v>-16.106999999999999</c:v>
                      </c:pt>
                      <c:pt idx="7989">
                        <c:v>-16.068999999999999</c:v>
                      </c:pt>
                      <c:pt idx="7990">
                        <c:v>-16.056000000000001</c:v>
                      </c:pt>
                      <c:pt idx="7991">
                        <c:v>-15.997</c:v>
                      </c:pt>
                      <c:pt idx="7992">
                        <c:v>-16.274999999999999</c:v>
                      </c:pt>
                      <c:pt idx="7993">
                        <c:v>-17.369</c:v>
                      </c:pt>
                      <c:pt idx="7994">
                        <c:v>-18.126000000000001</c:v>
                      </c:pt>
                      <c:pt idx="7995">
                        <c:v>-18.756</c:v>
                      </c:pt>
                      <c:pt idx="7996">
                        <c:v>-19.170000000000002</c:v>
                      </c:pt>
                      <c:pt idx="7997">
                        <c:v>-19.445</c:v>
                      </c:pt>
                      <c:pt idx="7998">
                        <c:v>-19.704999999999998</c:v>
                      </c:pt>
                      <c:pt idx="7999">
                        <c:v>-19.863</c:v>
                      </c:pt>
                      <c:pt idx="8000">
                        <c:v>-20.088000000000001</c:v>
                      </c:pt>
                      <c:pt idx="8001">
                        <c:v>-20.300999999999998</c:v>
                      </c:pt>
                      <c:pt idx="8002">
                        <c:v>-20.538</c:v>
                      </c:pt>
                      <c:pt idx="8003">
                        <c:v>-20.734000000000002</c:v>
                      </c:pt>
                      <c:pt idx="8004">
                        <c:v>-20.931000000000001</c:v>
                      </c:pt>
                      <c:pt idx="8005">
                        <c:v>-21.036000000000001</c:v>
                      </c:pt>
                      <c:pt idx="8006">
                        <c:v>-21.321000000000002</c:v>
                      </c:pt>
                      <c:pt idx="8007">
                        <c:v>-21.452999999999999</c:v>
                      </c:pt>
                      <c:pt idx="8008">
                        <c:v>-21.507000000000001</c:v>
                      </c:pt>
                      <c:pt idx="8009">
                        <c:v>-21.780999999999999</c:v>
                      </c:pt>
                      <c:pt idx="8010">
                        <c:v>-21.911000000000001</c:v>
                      </c:pt>
                      <c:pt idx="8011">
                        <c:v>-21.827999999999999</c:v>
                      </c:pt>
                      <c:pt idx="8012">
                        <c:v>-20.873999999999999</c:v>
                      </c:pt>
                      <c:pt idx="8013">
                        <c:v>-20.085999999999999</c:v>
                      </c:pt>
                      <c:pt idx="8014">
                        <c:v>-19.667000000000002</c:v>
                      </c:pt>
                      <c:pt idx="8015">
                        <c:v>-19.337</c:v>
                      </c:pt>
                      <c:pt idx="8016">
                        <c:v>-19.094999999999999</c:v>
                      </c:pt>
                      <c:pt idx="8017">
                        <c:v>-18.844000000000001</c:v>
                      </c:pt>
                      <c:pt idx="8018">
                        <c:v>-18.640999999999998</c:v>
                      </c:pt>
                      <c:pt idx="8019">
                        <c:v>-18.576000000000001</c:v>
                      </c:pt>
                      <c:pt idx="8020">
                        <c:v>-18.489999999999998</c:v>
                      </c:pt>
                      <c:pt idx="8021">
                        <c:v>-18.378</c:v>
                      </c:pt>
                      <c:pt idx="8022">
                        <c:v>-18.3</c:v>
                      </c:pt>
                      <c:pt idx="8023">
                        <c:v>-18.138999999999999</c:v>
                      </c:pt>
                      <c:pt idx="8024">
                        <c:v>-18.178000000000001</c:v>
                      </c:pt>
                      <c:pt idx="8025">
                        <c:v>-18.024000000000001</c:v>
                      </c:pt>
                      <c:pt idx="8026">
                        <c:v>-17.981000000000002</c:v>
                      </c:pt>
                      <c:pt idx="8027">
                        <c:v>-17.960999999999999</c:v>
                      </c:pt>
                      <c:pt idx="8028">
                        <c:v>-17.887</c:v>
                      </c:pt>
                      <c:pt idx="8029">
                        <c:v>-17.861000000000001</c:v>
                      </c:pt>
                      <c:pt idx="8030">
                        <c:v>-17.811</c:v>
                      </c:pt>
                      <c:pt idx="8031">
                        <c:v>-17.763000000000002</c:v>
                      </c:pt>
                      <c:pt idx="8032">
                        <c:v>-17.72</c:v>
                      </c:pt>
                      <c:pt idx="8033">
                        <c:v>-17.760999999999999</c:v>
                      </c:pt>
                      <c:pt idx="8034">
                        <c:v>-17.713000000000001</c:v>
                      </c:pt>
                      <c:pt idx="8035">
                        <c:v>-17.620999999999999</c:v>
                      </c:pt>
                      <c:pt idx="8036">
                        <c:v>-17.623999999999999</c:v>
                      </c:pt>
                      <c:pt idx="8037">
                        <c:v>-17.55</c:v>
                      </c:pt>
                      <c:pt idx="8038">
                        <c:v>-17.597000000000001</c:v>
                      </c:pt>
                      <c:pt idx="8039">
                        <c:v>-17.574999999999999</c:v>
                      </c:pt>
                      <c:pt idx="8040">
                        <c:v>-17.510000000000002</c:v>
                      </c:pt>
                      <c:pt idx="8041">
                        <c:v>-17.552</c:v>
                      </c:pt>
                      <c:pt idx="8042">
                        <c:v>-17.446999999999999</c:v>
                      </c:pt>
                      <c:pt idx="8043">
                        <c:v>-17.440999999999999</c:v>
                      </c:pt>
                      <c:pt idx="8044">
                        <c:v>-17.350999999999999</c:v>
                      </c:pt>
                      <c:pt idx="8045">
                        <c:v>-17.353999999999999</c:v>
                      </c:pt>
                      <c:pt idx="8046">
                        <c:v>-17.358000000000001</c:v>
                      </c:pt>
                      <c:pt idx="8047">
                        <c:v>-17.375</c:v>
                      </c:pt>
                      <c:pt idx="8048">
                        <c:v>-17.315999999999999</c:v>
                      </c:pt>
                      <c:pt idx="8049">
                        <c:v>-17.193000000000001</c:v>
                      </c:pt>
                      <c:pt idx="8050">
                        <c:v>-17.228000000000002</c:v>
                      </c:pt>
                      <c:pt idx="8051">
                        <c:v>-17.170999999999999</c:v>
                      </c:pt>
                      <c:pt idx="8052">
                        <c:v>-17.172999999999998</c:v>
                      </c:pt>
                      <c:pt idx="8053">
                        <c:v>-17.195</c:v>
                      </c:pt>
                      <c:pt idx="8054">
                        <c:v>-17.024000000000001</c:v>
                      </c:pt>
                      <c:pt idx="8055">
                        <c:v>-17.045000000000002</c:v>
                      </c:pt>
                      <c:pt idx="8056">
                        <c:v>-16.974</c:v>
                      </c:pt>
                      <c:pt idx="8057">
                        <c:v>-16.920000000000002</c:v>
                      </c:pt>
                      <c:pt idx="8058">
                        <c:v>-16.97</c:v>
                      </c:pt>
                      <c:pt idx="8059">
                        <c:v>-16.977</c:v>
                      </c:pt>
                      <c:pt idx="8060">
                        <c:v>-16.943000000000001</c:v>
                      </c:pt>
                      <c:pt idx="8061">
                        <c:v>-16.811</c:v>
                      </c:pt>
                      <c:pt idx="8062">
                        <c:v>-16.823</c:v>
                      </c:pt>
                      <c:pt idx="8063">
                        <c:v>-16.718</c:v>
                      </c:pt>
                      <c:pt idx="8064">
                        <c:v>-16.712</c:v>
                      </c:pt>
                      <c:pt idx="8065">
                        <c:v>-16.715</c:v>
                      </c:pt>
                      <c:pt idx="8066">
                        <c:v>-16.613</c:v>
                      </c:pt>
                      <c:pt idx="8067">
                        <c:v>-16.547000000000001</c:v>
                      </c:pt>
                      <c:pt idx="8068">
                        <c:v>-16.562999999999999</c:v>
                      </c:pt>
                      <c:pt idx="8069">
                        <c:v>-16.574999999999999</c:v>
                      </c:pt>
                      <c:pt idx="8070">
                        <c:v>-16.507999999999999</c:v>
                      </c:pt>
                      <c:pt idx="8071">
                        <c:v>-16.484999999999999</c:v>
                      </c:pt>
                      <c:pt idx="8072">
                        <c:v>-16.463000000000001</c:v>
                      </c:pt>
                      <c:pt idx="8073">
                        <c:v>-16.416</c:v>
                      </c:pt>
                      <c:pt idx="8074">
                        <c:v>-16.38</c:v>
                      </c:pt>
                      <c:pt idx="8075">
                        <c:v>-16.32</c:v>
                      </c:pt>
                      <c:pt idx="8076">
                        <c:v>-16.338000000000001</c:v>
                      </c:pt>
                      <c:pt idx="8077">
                        <c:v>-16.291</c:v>
                      </c:pt>
                      <c:pt idx="8078">
                        <c:v>-16.251999999999999</c:v>
                      </c:pt>
                      <c:pt idx="8079">
                        <c:v>-16.367000000000001</c:v>
                      </c:pt>
                      <c:pt idx="8080">
                        <c:v>-16.341999999999999</c:v>
                      </c:pt>
                      <c:pt idx="8081">
                        <c:v>-16.32</c:v>
                      </c:pt>
                      <c:pt idx="8082">
                        <c:v>-16.234999999999999</c:v>
                      </c:pt>
                      <c:pt idx="8083">
                        <c:v>-16.225999999999999</c:v>
                      </c:pt>
                      <c:pt idx="8084">
                        <c:v>-16.135000000000002</c:v>
                      </c:pt>
                      <c:pt idx="8085">
                        <c:v>-16.108000000000001</c:v>
                      </c:pt>
                      <c:pt idx="8086">
                        <c:v>-16.061</c:v>
                      </c:pt>
                      <c:pt idx="8087">
                        <c:v>-16.007000000000001</c:v>
                      </c:pt>
                      <c:pt idx="8088">
                        <c:v>-15.981999999999999</c:v>
                      </c:pt>
                      <c:pt idx="8089">
                        <c:v>-16.026</c:v>
                      </c:pt>
                      <c:pt idx="8090">
                        <c:v>-16.704999999999998</c:v>
                      </c:pt>
                      <c:pt idx="8091">
                        <c:v>-17.774000000000001</c:v>
                      </c:pt>
                      <c:pt idx="8092">
                        <c:v>-18.437999999999999</c:v>
                      </c:pt>
                      <c:pt idx="8093">
                        <c:v>-18.981999999999999</c:v>
                      </c:pt>
                      <c:pt idx="8094">
                        <c:v>-19.315999999999999</c:v>
                      </c:pt>
                      <c:pt idx="8095">
                        <c:v>-19.576000000000001</c:v>
                      </c:pt>
                      <c:pt idx="8096">
                        <c:v>-19.850999999999999</c:v>
                      </c:pt>
                      <c:pt idx="8097">
                        <c:v>-20.048999999999999</c:v>
                      </c:pt>
                      <c:pt idx="8098">
                        <c:v>-20.231999999999999</c:v>
                      </c:pt>
                      <c:pt idx="8099">
                        <c:v>-20.428999999999998</c:v>
                      </c:pt>
                      <c:pt idx="8100">
                        <c:v>-20.544</c:v>
                      </c:pt>
                      <c:pt idx="8101">
                        <c:v>-20.803000000000001</c:v>
                      </c:pt>
                      <c:pt idx="8102">
                        <c:v>-20.988</c:v>
                      </c:pt>
                      <c:pt idx="8103">
                        <c:v>-21.172000000000001</c:v>
                      </c:pt>
                      <c:pt idx="8104">
                        <c:v>-21.248000000000001</c:v>
                      </c:pt>
                      <c:pt idx="8105">
                        <c:v>-21.42</c:v>
                      </c:pt>
                      <c:pt idx="8106">
                        <c:v>-21.535</c:v>
                      </c:pt>
                      <c:pt idx="8107">
                        <c:v>-21.779</c:v>
                      </c:pt>
                      <c:pt idx="8108">
                        <c:v>-21.846</c:v>
                      </c:pt>
                      <c:pt idx="8109">
                        <c:v>-21.414999999999999</c:v>
                      </c:pt>
                      <c:pt idx="8110">
                        <c:v>-20.346</c:v>
                      </c:pt>
                      <c:pt idx="8111">
                        <c:v>-19.849</c:v>
                      </c:pt>
                      <c:pt idx="8112">
                        <c:v>-19.484000000000002</c:v>
                      </c:pt>
                      <c:pt idx="8113">
                        <c:v>-19.109000000000002</c:v>
                      </c:pt>
                      <c:pt idx="8114">
                        <c:v>-18.902000000000001</c:v>
                      </c:pt>
                      <c:pt idx="8115">
                        <c:v>-18.763999999999999</c:v>
                      </c:pt>
                      <c:pt idx="8116">
                        <c:v>-18.628</c:v>
                      </c:pt>
                      <c:pt idx="8117">
                        <c:v>-18.510999999999999</c:v>
                      </c:pt>
                      <c:pt idx="8118">
                        <c:v>-18.388000000000002</c:v>
                      </c:pt>
                      <c:pt idx="8119">
                        <c:v>-18.337</c:v>
                      </c:pt>
                      <c:pt idx="8120">
                        <c:v>-18.271000000000001</c:v>
                      </c:pt>
                      <c:pt idx="8121">
                        <c:v>-18.204999999999998</c:v>
                      </c:pt>
                      <c:pt idx="8122">
                        <c:v>-18.109000000000002</c:v>
                      </c:pt>
                      <c:pt idx="8123">
                        <c:v>-18.055</c:v>
                      </c:pt>
                      <c:pt idx="8124">
                        <c:v>-17.989000000000001</c:v>
                      </c:pt>
                      <c:pt idx="8125">
                        <c:v>-17.881</c:v>
                      </c:pt>
                      <c:pt idx="8126">
                        <c:v>-17.911000000000001</c:v>
                      </c:pt>
                      <c:pt idx="8127">
                        <c:v>-17.902000000000001</c:v>
                      </c:pt>
                      <c:pt idx="8128">
                        <c:v>-17.838999999999999</c:v>
                      </c:pt>
                      <c:pt idx="8129">
                        <c:v>-17.844999999999999</c:v>
                      </c:pt>
                      <c:pt idx="8130">
                        <c:v>-17.751000000000001</c:v>
                      </c:pt>
                      <c:pt idx="8131">
                        <c:v>-17.745000000000001</c:v>
                      </c:pt>
                      <c:pt idx="8132">
                        <c:v>-17.718</c:v>
                      </c:pt>
                      <c:pt idx="8133">
                        <c:v>-17.634</c:v>
                      </c:pt>
                      <c:pt idx="8134">
                        <c:v>-17.588999999999999</c:v>
                      </c:pt>
                      <c:pt idx="8135">
                        <c:v>-17.579999999999998</c:v>
                      </c:pt>
                      <c:pt idx="8136">
                        <c:v>-17.603999999999999</c:v>
                      </c:pt>
                      <c:pt idx="8137">
                        <c:v>-17.489999999999998</c:v>
                      </c:pt>
                      <c:pt idx="8138">
                        <c:v>-17.472000000000001</c:v>
                      </c:pt>
                      <c:pt idx="8139">
                        <c:v>-17.52</c:v>
                      </c:pt>
                      <c:pt idx="8140">
                        <c:v>-17.43</c:v>
                      </c:pt>
                      <c:pt idx="8141">
                        <c:v>-17.423999999999999</c:v>
                      </c:pt>
                      <c:pt idx="8142">
                        <c:v>-17.352</c:v>
                      </c:pt>
                      <c:pt idx="8143">
                        <c:v>-17.306999999999999</c:v>
                      </c:pt>
                      <c:pt idx="8144">
                        <c:v>-17.331</c:v>
                      </c:pt>
                      <c:pt idx="8145">
                        <c:v>-17.295000000000002</c:v>
                      </c:pt>
                      <c:pt idx="8146">
                        <c:v>-17.315999999999999</c:v>
                      </c:pt>
                      <c:pt idx="8147">
                        <c:v>-17.265000000000001</c:v>
                      </c:pt>
                      <c:pt idx="8148">
                        <c:v>-17.190000000000001</c:v>
                      </c:pt>
                      <c:pt idx="8149">
                        <c:v>-17.199000000000002</c:v>
                      </c:pt>
                      <c:pt idx="8150">
                        <c:v>-17.157</c:v>
                      </c:pt>
                      <c:pt idx="8151">
                        <c:v>-17.169</c:v>
                      </c:pt>
                      <c:pt idx="8152">
                        <c:v>-17.111999999999998</c:v>
                      </c:pt>
                      <c:pt idx="8153">
                        <c:v>-17.085000000000001</c:v>
                      </c:pt>
                      <c:pt idx="8154">
                        <c:v>-17.048999999999999</c:v>
                      </c:pt>
                      <c:pt idx="8155">
                        <c:v>-16.934999999999999</c:v>
                      </c:pt>
                      <c:pt idx="8156">
                        <c:v>-16.823</c:v>
                      </c:pt>
                      <c:pt idx="8157">
                        <c:v>-16.847999999999999</c:v>
                      </c:pt>
                      <c:pt idx="8158">
                        <c:v>-16.86</c:v>
                      </c:pt>
                      <c:pt idx="8159">
                        <c:v>-16.811</c:v>
                      </c:pt>
                      <c:pt idx="8160">
                        <c:v>-16.760000000000002</c:v>
                      </c:pt>
                      <c:pt idx="8161">
                        <c:v>-16.739000000000001</c:v>
                      </c:pt>
                      <c:pt idx="8162">
                        <c:v>-16.646000000000001</c:v>
                      </c:pt>
                      <c:pt idx="8163">
                        <c:v>-16.634</c:v>
                      </c:pt>
                      <c:pt idx="8164">
                        <c:v>-16.684999999999999</c:v>
                      </c:pt>
                      <c:pt idx="8165">
                        <c:v>-16.588000000000001</c:v>
                      </c:pt>
                      <c:pt idx="8166">
                        <c:v>-16.641999999999999</c:v>
                      </c:pt>
                      <c:pt idx="8167">
                        <c:v>-16.538</c:v>
                      </c:pt>
                      <c:pt idx="8168">
                        <c:v>-16.491</c:v>
                      </c:pt>
                      <c:pt idx="8169">
                        <c:v>-16.533999999999999</c:v>
                      </c:pt>
                      <c:pt idx="8170">
                        <c:v>-16.492000000000001</c:v>
                      </c:pt>
                      <c:pt idx="8171">
                        <c:v>-16.515000000000001</c:v>
                      </c:pt>
                      <c:pt idx="8172">
                        <c:v>-16.332999999999998</c:v>
                      </c:pt>
                      <c:pt idx="8173">
                        <c:v>-16.292999999999999</c:v>
                      </c:pt>
                      <c:pt idx="8174">
                        <c:v>-16.227</c:v>
                      </c:pt>
                      <c:pt idx="8175">
                        <c:v>-16.254000000000001</c:v>
                      </c:pt>
                      <c:pt idx="8176">
                        <c:v>-16.233000000000001</c:v>
                      </c:pt>
                      <c:pt idx="8177">
                        <c:v>-16.218</c:v>
                      </c:pt>
                      <c:pt idx="8178">
                        <c:v>-16.158999999999999</c:v>
                      </c:pt>
                      <c:pt idx="8179">
                        <c:v>-16.212</c:v>
                      </c:pt>
                      <c:pt idx="8180">
                        <c:v>-16.161000000000001</c:v>
                      </c:pt>
                      <c:pt idx="8181">
                        <c:v>-16.13</c:v>
                      </c:pt>
                      <c:pt idx="8182">
                        <c:v>-16.103999999999999</c:v>
                      </c:pt>
                      <c:pt idx="8183">
                        <c:v>-16.137</c:v>
                      </c:pt>
                      <c:pt idx="8184">
                        <c:v>-16.081</c:v>
                      </c:pt>
                      <c:pt idx="8185">
                        <c:v>-16.068999999999999</c:v>
                      </c:pt>
                      <c:pt idx="8186">
                        <c:v>-16.004999999999999</c:v>
                      </c:pt>
                      <c:pt idx="8187">
                        <c:v>-15.93</c:v>
                      </c:pt>
                      <c:pt idx="8188">
                        <c:v>-15.898</c:v>
                      </c:pt>
                      <c:pt idx="8189">
                        <c:v>-16.739999999999998</c:v>
                      </c:pt>
                      <c:pt idx="8190">
                        <c:v>-17.791</c:v>
                      </c:pt>
                      <c:pt idx="8191">
                        <c:v>-18.416</c:v>
                      </c:pt>
                      <c:pt idx="8192">
                        <c:v>-18.965</c:v>
                      </c:pt>
                      <c:pt idx="8193">
                        <c:v>-19.23</c:v>
                      </c:pt>
                      <c:pt idx="8194">
                        <c:v>-19.503</c:v>
                      </c:pt>
                      <c:pt idx="8195">
                        <c:v>-19.683</c:v>
                      </c:pt>
                      <c:pt idx="8196">
                        <c:v>-20.02</c:v>
                      </c:pt>
                      <c:pt idx="8197">
                        <c:v>-20.286999999999999</c:v>
                      </c:pt>
                      <c:pt idx="8198">
                        <c:v>-20.446000000000002</c:v>
                      </c:pt>
                      <c:pt idx="8199">
                        <c:v>-20.581</c:v>
                      </c:pt>
                      <c:pt idx="8200">
                        <c:v>-20.779</c:v>
                      </c:pt>
                      <c:pt idx="8201">
                        <c:v>-21.047000000000001</c:v>
                      </c:pt>
                      <c:pt idx="8202">
                        <c:v>-21.221</c:v>
                      </c:pt>
                      <c:pt idx="8203">
                        <c:v>-21.292999999999999</c:v>
                      </c:pt>
                      <c:pt idx="8204">
                        <c:v>-21.491</c:v>
                      </c:pt>
                      <c:pt idx="8205">
                        <c:v>-21.611000000000001</c:v>
                      </c:pt>
                      <c:pt idx="8206">
                        <c:v>-21.74</c:v>
                      </c:pt>
                      <c:pt idx="8207">
                        <c:v>-21.809000000000001</c:v>
                      </c:pt>
                      <c:pt idx="8208">
                        <c:v>-21.280999999999999</c:v>
                      </c:pt>
                      <c:pt idx="8209">
                        <c:v>-20.149000000000001</c:v>
                      </c:pt>
                      <c:pt idx="8210">
                        <c:v>-19.850999999999999</c:v>
                      </c:pt>
                      <c:pt idx="8211">
                        <c:v>-19.47</c:v>
                      </c:pt>
                      <c:pt idx="8212">
                        <c:v>-19.178999999999998</c:v>
                      </c:pt>
                      <c:pt idx="8213">
                        <c:v>-18.878</c:v>
                      </c:pt>
                      <c:pt idx="8214">
                        <c:v>-18.713000000000001</c:v>
                      </c:pt>
                      <c:pt idx="8215">
                        <c:v>-18.593</c:v>
                      </c:pt>
                      <c:pt idx="8216">
                        <c:v>-18.59</c:v>
                      </c:pt>
                      <c:pt idx="8217">
                        <c:v>-18.376999999999999</c:v>
                      </c:pt>
                      <c:pt idx="8218">
                        <c:v>-18.326000000000001</c:v>
                      </c:pt>
                      <c:pt idx="8219">
                        <c:v>-18.317</c:v>
                      </c:pt>
                      <c:pt idx="8220">
                        <c:v>-18.254000000000001</c:v>
                      </c:pt>
                      <c:pt idx="8221">
                        <c:v>-18.143000000000001</c:v>
                      </c:pt>
                      <c:pt idx="8222">
                        <c:v>-18.001000000000001</c:v>
                      </c:pt>
                      <c:pt idx="8223">
                        <c:v>-17.98</c:v>
                      </c:pt>
                      <c:pt idx="8224">
                        <c:v>-17.98</c:v>
                      </c:pt>
                      <c:pt idx="8225">
                        <c:v>-17.901</c:v>
                      </c:pt>
                      <c:pt idx="8226">
                        <c:v>-17.893000000000001</c:v>
                      </c:pt>
                      <c:pt idx="8227">
                        <c:v>-17.893000000000001</c:v>
                      </c:pt>
                      <c:pt idx="8228">
                        <c:v>-17.826000000000001</c:v>
                      </c:pt>
                      <c:pt idx="8229">
                        <c:v>-17.786999999999999</c:v>
                      </c:pt>
                      <c:pt idx="8230">
                        <c:v>-17.725999999999999</c:v>
                      </c:pt>
                      <c:pt idx="8231">
                        <c:v>-17.641999999999999</c:v>
                      </c:pt>
                      <c:pt idx="8232">
                        <c:v>-17.677</c:v>
                      </c:pt>
                      <c:pt idx="8233">
                        <c:v>-17.663</c:v>
                      </c:pt>
                      <c:pt idx="8234">
                        <c:v>-17.57</c:v>
                      </c:pt>
                      <c:pt idx="8235">
                        <c:v>-17.579000000000001</c:v>
                      </c:pt>
                      <c:pt idx="8236">
                        <c:v>-17.561</c:v>
                      </c:pt>
                      <c:pt idx="8237">
                        <c:v>-17.521000000000001</c:v>
                      </c:pt>
                      <c:pt idx="8238">
                        <c:v>-17.5</c:v>
                      </c:pt>
                      <c:pt idx="8239">
                        <c:v>-17.463999999999999</c:v>
                      </c:pt>
                      <c:pt idx="8240">
                        <c:v>-17.367999999999999</c:v>
                      </c:pt>
                      <c:pt idx="8241">
                        <c:v>-17.434000000000001</c:v>
                      </c:pt>
                      <c:pt idx="8242">
                        <c:v>-17.388999999999999</c:v>
                      </c:pt>
                      <c:pt idx="8243">
                        <c:v>-17.401</c:v>
                      </c:pt>
                      <c:pt idx="8244">
                        <c:v>-17.350000000000001</c:v>
                      </c:pt>
                      <c:pt idx="8245">
                        <c:v>-17.32</c:v>
                      </c:pt>
                      <c:pt idx="8246">
                        <c:v>-17.224</c:v>
                      </c:pt>
                      <c:pt idx="8247">
                        <c:v>-17.184999999999999</c:v>
                      </c:pt>
                      <c:pt idx="8248">
                        <c:v>-17.131</c:v>
                      </c:pt>
                      <c:pt idx="8249">
                        <c:v>-17.164000000000001</c:v>
                      </c:pt>
                      <c:pt idx="8250">
                        <c:v>-17.167000000000002</c:v>
                      </c:pt>
                      <c:pt idx="8251">
                        <c:v>-17.082999999999998</c:v>
                      </c:pt>
                      <c:pt idx="8252">
                        <c:v>-17.082999999999998</c:v>
                      </c:pt>
                      <c:pt idx="8253">
                        <c:v>-16.986999999999998</c:v>
                      </c:pt>
                      <c:pt idx="8254">
                        <c:v>-17.035</c:v>
                      </c:pt>
                      <c:pt idx="8255">
                        <c:v>-16.879000000000001</c:v>
                      </c:pt>
                      <c:pt idx="8256">
                        <c:v>-16.803999999999998</c:v>
                      </c:pt>
                      <c:pt idx="8257">
                        <c:v>-16.806999999999999</c:v>
                      </c:pt>
                      <c:pt idx="8258">
                        <c:v>-16.786000000000001</c:v>
                      </c:pt>
                      <c:pt idx="8259">
                        <c:v>-16.725999999999999</c:v>
                      </c:pt>
                      <c:pt idx="8260">
                        <c:v>-16.771000000000001</c:v>
                      </c:pt>
                      <c:pt idx="8261">
                        <c:v>-16.675000000000001</c:v>
                      </c:pt>
                      <c:pt idx="8262">
                        <c:v>-16.648</c:v>
                      </c:pt>
                      <c:pt idx="8263">
                        <c:v>-16.681000000000001</c:v>
                      </c:pt>
                      <c:pt idx="8264">
                        <c:v>-16.588000000000001</c:v>
                      </c:pt>
                      <c:pt idx="8265">
                        <c:v>-16.527000000000001</c:v>
                      </c:pt>
                      <c:pt idx="8266">
                        <c:v>-16.488</c:v>
                      </c:pt>
                      <c:pt idx="8267">
                        <c:v>-16.526</c:v>
                      </c:pt>
                      <c:pt idx="8268">
                        <c:v>-16.459</c:v>
                      </c:pt>
                      <c:pt idx="8269">
                        <c:v>-16.434999999999999</c:v>
                      </c:pt>
                      <c:pt idx="8270">
                        <c:v>-16.434999999999999</c:v>
                      </c:pt>
                      <c:pt idx="8271">
                        <c:v>-16.411999999999999</c:v>
                      </c:pt>
                      <c:pt idx="8272">
                        <c:v>-16.375</c:v>
                      </c:pt>
                      <c:pt idx="8273">
                        <c:v>-16.291</c:v>
                      </c:pt>
                      <c:pt idx="8274">
                        <c:v>-16.27</c:v>
                      </c:pt>
                      <c:pt idx="8275">
                        <c:v>-16.257999999999999</c:v>
                      </c:pt>
                      <c:pt idx="8276">
                        <c:v>-16.37</c:v>
                      </c:pt>
                      <c:pt idx="8277">
                        <c:v>-16.247</c:v>
                      </c:pt>
                      <c:pt idx="8278">
                        <c:v>-16.177</c:v>
                      </c:pt>
                      <c:pt idx="8279">
                        <c:v>-16.152000000000001</c:v>
                      </c:pt>
                      <c:pt idx="8280">
                        <c:v>-16.155000000000001</c:v>
                      </c:pt>
                      <c:pt idx="8281">
                        <c:v>-16.119</c:v>
                      </c:pt>
                      <c:pt idx="8282">
                        <c:v>-16.065999999999999</c:v>
                      </c:pt>
                      <c:pt idx="8283">
                        <c:v>-16.071999999999999</c:v>
                      </c:pt>
                      <c:pt idx="8284">
                        <c:v>-16.024999999999999</c:v>
                      </c:pt>
                      <c:pt idx="8285">
                        <c:v>-16.018999999999998</c:v>
                      </c:pt>
                      <c:pt idx="8286">
                        <c:v>-15.999000000000001</c:v>
                      </c:pt>
                      <c:pt idx="8287">
                        <c:v>-15.972</c:v>
                      </c:pt>
                      <c:pt idx="8288">
                        <c:v>-16.806999999999999</c:v>
                      </c:pt>
                      <c:pt idx="8289">
                        <c:v>-17.805</c:v>
                      </c:pt>
                      <c:pt idx="8290">
                        <c:v>-18.45</c:v>
                      </c:pt>
                      <c:pt idx="8291">
                        <c:v>-18.981999999999999</c:v>
                      </c:pt>
                      <c:pt idx="8292">
                        <c:v>-19.335999999999999</c:v>
                      </c:pt>
                      <c:pt idx="8293">
                        <c:v>-19.609000000000002</c:v>
                      </c:pt>
                      <c:pt idx="8294">
                        <c:v>-19.733000000000001</c:v>
                      </c:pt>
                      <c:pt idx="8295">
                        <c:v>-20.087</c:v>
                      </c:pt>
                      <c:pt idx="8296">
                        <c:v>-20.399000000000001</c:v>
                      </c:pt>
                      <c:pt idx="8297">
                        <c:v>-20.437999999999999</c:v>
                      </c:pt>
                      <c:pt idx="8298">
                        <c:v>-20.693999999999999</c:v>
                      </c:pt>
                      <c:pt idx="8299">
                        <c:v>-20.715</c:v>
                      </c:pt>
                      <c:pt idx="8300">
                        <c:v>-20.94</c:v>
                      </c:pt>
                      <c:pt idx="8301">
                        <c:v>-21.204000000000001</c:v>
                      </c:pt>
                      <c:pt idx="8302">
                        <c:v>-21.279</c:v>
                      </c:pt>
                      <c:pt idx="8303">
                        <c:v>-21.408000000000001</c:v>
                      </c:pt>
                      <c:pt idx="8304">
                        <c:v>-21.542999999999999</c:v>
                      </c:pt>
                      <c:pt idx="8305">
                        <c:v>-21.771999999999998</c:v>
                      </c:pt>
                      <c:pt idx="8306">
                        <c:v>-21.85</c:v>
                      </c:pt>
                      <c:pt idx="8307">
                        <c:v>-21.114000000000001</c:v>
                      </c:pt>
                      <c:pt idx="8308">
                        <c:v>-20.183</c:v>
                      </c:pt>
                      <c:pt idx="8309">
                        <c:v>-19.791</c:v>
                      </c:pt>
                      <c:pt idx="8310">
                        <c:v>-19.425999999999998</c:v>
                      </c:pt>
                      <c:pt idx="8311">
                        <c:v>-19.164999999999999</c:v>
                      </c:pt>
                      <c:pt idx="8312">
                        <c:v>-18.934999999999999</c:v>
                      </c:pt>
                      <c:pt idx="8313">
                        <c:v>-18.803000000000001</c:v>
                      </c:pt>
                      <c:pt idx="8314">
                        <c:v>-18.672000000000001</c:v>
                      </c:pt>
                      <c:pt idx="8315">
                        <c:v>-18.585000000000001</c:v>
                      </c:pt>
                      <c:pt idx="8316">
                        <c:v>-18.465</c:v>
                      </c:pt>
                      <c:pt idx="8317">
                        <c:v>-18.366</c:v>
                      </c:pt>
                      <c:pt idx="8318">
                        <c:v>-18.251999999999999</c:v>
                      </c:pt>
                      <c:pt idx="8319">
                        <c:v>-18.233000000000001</c:v>
                      </c:pt>
                      <c:pt idx="8320">
                        <c:v>-18.187999999999999</c:v>
                      </c:pt>
                      <c:pt idx="8321">
                        <c:v>-18.167000000000002</c:v>
                      </c:pt>
                      <c:pt idx="8322">
                        <c:v>-18.082999999999998</c:v>
                      </c:pt>
                      <c:pt idx="8323">
                        <c:v>-17.998999999999999</c:v>
                      </c:pt>
                      <c:pt idx="8324">
                        <c:v>-18.001999999999999</c:v>
                      </c:pt>
                      <c:pt idx="8325">
                        <c:v>-17.957000000000001</c:v>
                      </c:pt>
                      <c:pt idx="8326">
                        <c:v>-17.931999999999999</c:v>
                      </c:pt>
                      <c:pt idx="8327">
                        <c:v>-17.838999999999999</c:v>
                      </c:pt>
                      <c:pt idx="8328">
                        <c:v>-17.779</c:v>
                      </c:pt>
                      <c:pt idx="8329">
                        <c:v>-17.776</c:v>
                      </c:pt>
                      <c:pt idx="8330">
                        <c:v>-17.763999999999999</c:v>
                      </c:pt>
                      <c:pt idx="8331">
                        <c:v>-17.763999999999999</c:v>
                      </c:pt>
                      <c:pt idx="8332">
                        <c:v>-17.695</c:v>
                      </c:pt>
                      <c:pt idx="8333">
                        <c:v>-17.655999999999999</c:v>
                      </c:pt>
                      <c:pt idx="8334">
                        <c:v>-17.593</c:v>
                      </c:pt>
                      <c:pt idx="8335">
                        <c:v>-17.599</c:v>
                      </c:pt>
                      <c:pt idx="8336">
                        <c:v>-17.425000000000001</c:v>
                      </c:pt>
                      <c:pt idx="8337">
                        <c:v>-17.515000000000001</c:v>
                      </c:pt>
                      <c:pt idx="8338">
                        <c:v>-17.506</c:v>
                      </c:pt>
                      <c:pt idx="8339">
                        <c:v>-17.509</c:v>
                      </c:pt>
                      <c:pt idx="8340">
                        <c:v>-17.463999999999999</c:v>
                      </c:pt>
                      <c:pt idx="8341">
                        <c:v>-17.350999999999999</c:v>
                      </c:pt>
                      <c:pt idx="8342">
                        <c:v>-17.34</c:v>
                      </c:pt>
                      <c:pt idx="8343">
                        <c:v>-17.263999999999999</c:v>
                      </c:pt>
                      <c:pt idx="8344">
                        <c:v>-17.215</c:v>
                      </c:pt>
                      <c:pt idx="8345">
                        <c:v>-17.137</c:v>
                      </c:pt>
                      <c:pt idx="8346">
                        <c:v>-17.149999999999999</c:v>
                      </c:pt>
                      <c:pt idx="8347">
                        <c:v>-17.12</c:v>
                      </c:pt>
                      <c:pt idx="8348">
                        <c:v>-17.045999999999999</c:v>
                      </c:pt>
                      <c:pt idx="8349">
                        <c:v>-17.029</c:v>
                      </c:pt>
                      <c:pt idx="8350">
                        <c:v>-16.948</c:v>
                      </c:pt>
                      <c:pt idx="8351">
                        <c:v>-16.957000000000001</c:v>
                      </c:pt>
                      <c:pt idx="8352">
                        <c:v>-16.846</c:v>
                      </c:pt>
                      <c:pt idx="8353">
                        <c:v>-16.896999999999998</c:v>
                      </c:pt>
                      <c:pt idx="8354">
                        <c:v>-16.846</c:v>
                      </c:pt>
                      <c:pt idx="8355">
                        <c:v>-16.911999999999999</c:v>
                      </c:pt>
                      <c:pt idx="8356">
                        <c:v>-16.855</c:v>
                      </c:pt>
                      <c:pt idx="8357">
                        <c:v>-16.858000000000001</c:v>
                      </c:pt>
                      <c:pt idx="8358">
                        <c:v>-16.803000000000001</c:v>
                      </c:pt>
                      <c:pt idx="8359">
                        <c:v>-16.692</c:v>
                      </c:pt>
                      <c:pt idx="8360">
                        <c:v>-16.596</c:v>
                      </c:pt>
                      <c:pt idx="8361">
                        <c:v>-16.547999999999998</c:v>
                      </c:pt>
                      <c:pt idx="8362">
                        <c:v>-16.54</c:v>
                      </c:pt>
                      <c:pt idx="8363">
                        <c:v>-16.545000000000002</c:v>
                      </c:pt>
                      <c:pt idx="8364">
                        <c:v>-16.459</c:v>
                      </c:pt>
                      <c:pt idx="8365">
                        <c:v>-16.445</c:v>
                      </c:pt>
                      <c:pt idx="8366">
                        <c:v>-16.439</c:v>
                      </c:pt>
                      <c:pt idx="8367">
                        <c:v>-16.460999999999999</c:v>
                      </c:pt>
                      <c:pt idx="8368">
                        <c:v>-16.388999999999999</c:v>
                      </c:pt>
                      <c:pt idx="8369">
                        <c:v>-16.420999999999999</c:v>
                      </c:pt>
                      <c:pt idx="8370">
                        <c:v>-16.382999999999999</c:v>
                      </c:pt>
                      <c:pt idx="8371">
                        <c:v>-16.361999999999998</c:v>
                      </c:pt>
                      <c:pt idx="8372">
                        <c:v>-16.356000000000002</c:v>
                      </c:pt>
                      <c:pt idx="8373">
                        <c:v>-16.292000000000002</c:v>
                      </c:pt>
                      <c:pt idx="8374">
                        <c:v>-16.285</c:v>
                      </c:pt>
                      <c:pt idx="8375">
                        <c:v>-16.273</c:v>
                      </c:pt>
                      <c:pt idx="8376">
                        <c:v>-16.193999999999999</c:v>
                      </c:pt>
                      <c:pt idx="8377">
                        <c:v>-16.189</c:v>
                      </c:pt>
                      <c:pt idx="8378">
                        <c:v>-16.114999999999998</c:v>
                      </c:pt>
                      <c:pt idx="8379">
                        <c:v>-16.09</c:v>
                      </c:pt>
                      <c:pt idx="8380">
                        <c:v>-16.071000000000002</c:v>
                      </c:pt>
                      <c:pt idx="8381">
                        <c:v>-16.062000000000001</c:v>
                      </c:pt>
                      <c:pt idx="8382">
                        <c:v>-16.012</c:v>
                      </c:pt>
                      <c:pt idx="8383">
                        <c:v>-15.996</c:v>
                      </c:pt>
                      <c:pt idx="8384">
                        <c:v>-15.98</c:v>
                      </c:pt>
                      <c:pt idx="8385">
                        <c:v>-15.968</c:v>
                      </c:pt>
                      <c:pt idx="8386">
                        <c:v>-16.587</c:v>
                      </c:pt>
                      <c:pt idx="8387">
                        <c:v>-17.524000000000001</c:v>
                      </c:pt>
                      <c:pt idx="8388">
                        <c:v>-18.277999999999999</c:v>
                      </c:pt>
                      <c:pt idx="8389">
                        <c:v>-18.969000000000001</c:v>
                      </c:pt>
                      <c:pt idx="8390">
                        <c:v>-19.113</c:v>
                      </c:pt>
                      <c:pt idx="8391">
                        <c:v>-19.47</c:v>
                      </c:pt>
                      <c:pt idx="8392">
                        <c:v>-19.623999999999999</c:v>
                      </c:pt>
                      <c:pt idx="8393">
                        <c:v>-19.797999999999998</c:v>
                      </c:pt>
                      <c:pt idx="8394">
                        <c:v>-20.056000000000001</c:v>
                      </c:pt>
                      <c:pt idx="8395">
                        <c:v>-20.317</c:v>
                      </c:pt>
                      <c:pt idx="8396">
                        <c:v>-20.512</c:v>
                      </c:pt>
                      <c:pt idx="8397">
                        <c:v>-20.756</c:v>
                      </c:pt>
                      <c:pt idx="8398">
                        <c:v>-21.11</c:v>
                      </c:pt>
                      <c:pt idx="8399">
                        <c:v>-21.059000000000001</c:v>
                      </c:pt>
                      <c:pt idx="8400">
                        <c:v>-21.221</c:v>
                      </c:pt>
                      <c:pt idx="8401">
                        <c:v>-21.376999999999999</c:v>
                      </c:pt>
                      <c:pt idx="8402">
                        <c:v>-21.481999999999999</c:v>
                      </c:pt>
                      <c:pt idx="8403">
                        <c:v>-21.66</c:v>
                      </c:pt>
                      <c:pt idx="8404">
                        <c:v>-21.789000000000001</c:v>
                      </c:pt>
                      <c:pt idx="8405">
                        <c:v>-21.542999999999999</c:v>
                      </c:pt>
                      <c:pt idx="8406">
                        <c:v>-20.446000000000002</c:v>
                      </c:pt>
                      <c:pt idx="8407">
                        <c:v>-19.951000000000001</c:v>
                      </c:pt>
                      <c:pt idx="8408">
                        <c:v>-19.547999999999998</c:v>
                      </c:pt>
                      <c:pt idx="8409">
                        <c:v>-19.266999999999999</c:v>
                      </c:pt>
                      <c:pt idx="8410">
                        <c:v>-19.001999999999999</c:v>
                      </c:pt>
                      <c:pt idx="8411">
                        <c:v>-18.731000000000002</c:v>
                      </c:pt>
                      <c:pt idx="8412">
                        <c:v>-18.648</c:v>
                      </c:pt>
                      <c:pt idx="8413">
                        <c:v>-18.471</c:v>
                      </c:pt>
                      <c:pt idx="8414">
                        <c:v>-18.456</c:v>
                      </c:pt>
                      <c:pt idx="8415">
                        <c:v>-18.369</c:v>
                      </c:pt>
                      <c:pt idx="8416">
                        <c:v>-18.306000000000001</c:v>
                      </c:pt>
                      <c:pt idx="8417">
                        <c:v>-18.132000000000001</c:v>
                      </c:pt>
                      <c:pt idx="8418">
                        <c:v>-18.152999999999999</c:v>
                      </c:pt>
                      <c:pt idx="8419">
                        <c:v>-18.143999999999998</c:v>
                      </c:pt>
                      <c:pt idx="8420">
                        <c:v>-18.071999999999999</c:v>
                      </c:pt>
                      <c:pt idx="8421">
                        <c:v>-17.923999999999999</c:v>
                      </c:pt>
                      <c:pt idx="8422">
                        <c:v>-17.927</c:v>
                      </c:pt>
                      <c:pt idx="8423">
                        <c:v>-17.873000000000001</c:v>
                      </c:pt>
                      <c:pt idx="8424">
                        <c:v>-17.873000000000001</c:v>
                      </c:pt>
                      <c:pt idx="8425">
                        <c:v>-17.890999999999998</c:v>
                      </c:pt>
                      <c:pt idx="8426">
                        <c:v>-17.84</c:v>
                      </c:pt>
                      <c:pt idx="8427">
                        <c:v>-17.789000000000001</c:v>
                      </c:pt>
                      <c:pt idx="8428">
                        <c:v>-17.812999999999999</c:v>
                      </c:pt>
                      <c:pt idx="8429">
                        <c:v>-17.672000000000001</c:v>
                      </c:pt>
                      <c:pt idx="8430">
                        <c:v>-17.675000000000001</c:v>
                      </c:pt>
                      <c:pt idx="8431">
                        <c:v>-17.658999999999999</c:v>
                      </c:pt>
                      <c:pt idx="8432">
                        <c:v>-17.678000000000001</c:v>
                      </c:pt>
                      <c:pt idx="8433">
                        <c:v>-17.594999999999999</c:v>
                      </c:pt>
                      <c:pt idx="8434">
                        <c:v>-17.584</c:v>
                      </c:pt>
                      <c:pt idx="8435">
                        <c:v>-17.48</c:v>
                      </c:pt>
                      <c:pt idx="8436">
                        <c:v>-17.465</c:v>
                      </c:pt>
                      <c:pt idx="8437">
                        <c:v>-17.384</c:v>
                      </c:pt>
                      <c:pt idx="8438">
                        <c:v>-17.390999999999998</c:v>
                      </c:pt>
                      <c:pt idx="8439">
                        <c:v>-17.331</c:v>
                      </c:pt>
                      <c:pt idx="8440">
                        <c:v>-17.334</c:v>
                      </c:pt>
                      <c:pt idx="8441">
                        <c:v>-17.364000000000001</c:v>
                      </c:pt>
                      <c:pt idx="8442">
                        <c:v>-17.327999999999999</c:v>
                      </c:pt>
                      <c:pt idx="8443">
                        <c:v>-17.242999999999999</c:v>
                      </c:pt>
                      <c:pt idx="8444">
                        <c:v>-17.135000000000002</c:v>
                      </c:pt>
                      <c:pt idx="8445">
                        <c:v>-17.039000000000001</c:v>
                      </c:pt>
                      <c:pt idx="8446">
                        <c:v>-17.027000000000001</c:v>
                      </c:pt>
                      <c:pt idx="8447">
                        <c:v>-17.018000000000001</c:v>
                      </c:pt>
                      <c:pt idx="8448">
                        <c:v>-16.966999999999999</c:v>
                      </c:pt>
                      <c:pt idx="8449">
                        <c:v>-16.922000000000001</c:v>
                      </c:pt>
                      <c:pt idx="8450">
                        <c:v>-16.984999999999999</c:v>
                      </c:pt>
                      <c:pt idx="8451">
                        <c:v>-16.882999999999999</c:v>
                      </c:pt>
                      <c:pt idx="8452">
                        <c:v>-16.940000000000001</c:v>
                      </c:pt>
                      <c:pt idx="8453">
                        <c:v>-16.805</c:v>
                      </c:pt>
                      <c:pt idx="8454">
                        <c:v>-16.765999999999998</c:v>
                      </c:pt>
                      <c:pt idx="8455">
                        <c:v>-16.844000000000001</c:v>
                      </c:pt>
                      <c:pt idx="8456">
                        <c:v>-16.832000000000001</c:v>
                      </c:pt>
                      <c:pt idx="8457">
                        <c:v>-16.728999999999999</c:v>
                      </c:pt>
                      <c:pt idx="8458">
                        <c:v>-16.724</c:v>
                      </c:pt>
                      <c:pt idx="8459">
                        <c:v>-16.736999999999998</c:v>
                      </c:pt>
                      <c:pt idx="8460">
                        <c:v>-16.681999999999999</c:v>
                      </c:pt>
                      <c:pt idx="8461">
                        <c:v>-16.616</c:v>
                      </c:pt>
                      <c:pt idx="8462">
                        <c:v>-16.629000000000001</c:v>
                      </c:pt>
                      <c:pt idx="8463">
                        <c:v>-16.475000000000001</c:v>
                      </c:pt>
                      <c:pt idx="8464">
                        <c:v>-16.466000000000001</c:v>
                      </c:pt>
                      <c:pt idx="8465">
                        <c:v>-16.486999999999998</c:v>
                      </c:pt>
                      <c:pt idx="8466">
                        <c:v>-16.423999999999999</c:v>
                      </c:pt>
                      <c:pt idx="8467">
                        <c:v>-16.408999999999999</c:v>
                      </c:pt>
                      <c:pt idx="8468">
                        <c:v>-16.405999999999999</c:v>
                      </c:pt>
                      <c:pt idx="8469">
                        <c:v>-16.292000000000002</c:v>
                      </c:pt>
                      <c:pt idx="8470">
                        <c:v>-16.329999999999998</c:v>
                      </c:pt>
                      <c:pt idx="8471">
                        <c:v>-16.247</c:v>
                      </c:pt>
                      <c:pt idx="8472">
                        <c:v>-16.244</c:v>
                      </c:pt>
                      <c:pt idx="8473">
                        <c:v>-16.212</c:v>
                      </c:pt>
                      <c:pt idx="8474">
                        <c:v>-16.212</c:v>
                      </c:pt>
                      <c:pt idx="8475">
                        <c:v>-16.18</c:v>
                      </c:pt>
                      <c:pt idx="8476">
                        <c:v>-16.193999999999999</c:v>
                      </c:pt>
                      <c:pt idx="8477">
                        <c:v>-16.161999999999999</c:v>
                      </c:pt>
                      <c:pt idx="8478">
                        <c:v>-16.088000000000001</c:v>
                      </c:pt>
                      <c:pt idx="8479">
                        <c:v>-16.062000000000001</c:v>
                      </c:pt>
                      <c:pt idx="8480">
                        <c:v>-16.018999999999998</c:v>
                      </c:pt>
                      <c:pt idx="8481">
                        <c:v>-16.053999999999998</c:v>
                      </c:pt>
                      <c:pt idx="8482">
                        <c:v>-16.001999999999999</c:v>
                      </c:pt>
                      <c:pt idx="8483">
                        <c:v>-16.573</c:v>
                      </c:pt>
                      <c:pt idx="8484">
                        <c:v>-17.489999999999998</c:v>
                      </c:pt>
                      <c:pt idx="8485">
                        <c:v>-18.128</c:v>
                      </c:pt>
                      <c:pt idx="8486">
                        <c:v>-18.71</c:v>
                      </c:pt>
                      <c:pt idx="8487">
                        <c:v>-19.094999999999999</c:v>
                      </c:pt>
                      <c:pt idx="8488">
                        <c:v>-19.491</c:v>
                      </c:pt>
                      <c:pt idx="8489">
                        <c:v>-19.673999999999999</c:v>
                      </c:pt>
                      <c:pt idx="8490">
                        <c:v>-19.942</c:v>
                      </c:pt>
                      <c:pt idx="8491">
                        <c:v>-20.074000000000002</c:v>
                      </c:pt>
                      <c:pt idx="8492">
                        <c:v>-20.277999999999999</c:v>
                      </c:pt>
                      <c:pt idx="8493">
                        <c:v>-20.449000000000002</c:v>
                      </c:pt>
                      <c:pt idx="8494">
                        <c:v>-20.593</c:v>
                      </c:pt>
                      <c:pt idx="8495">
                        <c:v>-20.861000000000001</c:v>
                      </c:pt>
                      <c:pt idx="8496">
                        <c:v>-21.103999999999999</c:v>
                      </c:pt>
                      <c:pt idx="8497">
                        <c:v>-21.268999999999998</c:v>
                      </c:pt>
                      <c:pt idx="8498">
                        <c:v>-21.364999999999998</c:v>
                      </c:pt>
                      <c:pt idx="8499">
                        <c:v>-21.463999999999999</c:v>
                      </c:pt>
                      <c:pt idx="8500">
                        <c:v>-21.667999999999999</c:v>
                      </c:pt>
                      <c:pt idx="8501">
                        <c:v>-21.824999999999999</c:v>
                      </c:pt>
                      <c:pt idx="8502">
                        <c:v>-21.66</c:v>
                      </c:pt>
                      <c:pt idx="8503">
                        <c:v>-20.51</c:v>
                      </c:pt>
                      <c:pt idx="8504">
                        <c:v>-19.835999999999999</c:v>
                      </c:pt>
                      <c:pt idx="8505">
                        <c:v>-19.535</c:v>
                      </c:pt>
                      <c:pt idx="8506">
                        <c:v>-19.181999999999999</c:v>
                      </c:pt>
                      <c:pt idx="8507">
                        <c:v>-18.940999999999999</c:v>
                      </c:pt>
                      <c:pt idx="8508">
                        <c:v>-18.765999999999998</c:v>
                      </c:pt>
                      <c:pt idx="8509">
                        <c:v>-18.606000000000002</c:v>
                      </c:pt>
                      <c:pt idx="8510">
                        <c:v>-18.471</c:v>
                      </c:pt>
                      <c:pt idx="8511">
                        <c:v>-18.366</c:v>
                      </c:pt>
                      <c:pt idx="8512">
                        <c:v>-18.321000000000002</c:v>
                      </c:pt>
                      <c:pt idx="8513">
                        <c:v>-18.204000000000001</c:v>
                      </c:pt>
                      <c:pt idx="8514">
                        <c:v>-18.222000000000001</c:v>
                      </c:pt>
                      <c:pt idx="8515">
                        <c:v>-18.123000000000001</c:v>
                      </c:pt>
                      <c:pt idx="8516">
                        <c:v>-18.007999999999999</c:v>
                      </c:pt>
                      <c:pt idx="8517">
                        <c:v>-18.056000000000001</c:v>
                      </c:pt>
                      <c:pt idx="8518">
                        <c:v>-18.053000000000001</c:v>
                      </c:pt>
                      <c:pt idx="8519">
                        <c:v>-17.936</c:v>
                      </c:pt>
                      <c:pt idx="8520">
                        <c:v>-17.995999999999999</c:v>
                      </c:pt>
                      <c:pt idx="8521">
                        <c:v>-17.846</c:v>
                      </c:pt>
                      <c:pt idx="8522">
                        <c:v>-17.879000000000001</c:v>
                      </c:pt>
                      <c:pt idx="8523">
                        <c:v>-17.757000000000001</c:v>
                      </c:pt>
                      <c:pt idx="8524">
                        <c:v>-17.739999999999998</c:v>
                      </c:pt>
                      <c:pt idx="8525">
                        <c:v>-17.687999999999999</c:v>
                      </c:pt>
                      <c:pt idx="8526">
                        <c:v>-17.661000000000001</c:v>
                      </c:pt>
                      <c:pt idx="8527">
                        <c:v>-17.611000000000001</c:v>
                      </c:pt>
                      <c:pt idx="8528">
                        <c:v>-17.63</c:v>
                      </c:pt>
                      <c:pt idx="8529">
                        <c:v>-17.61</c:v>
                      </c:pt>
                      <c:pt idx="8530">
                        <c:v>-17.585999999999999</c:v>
                      </c:pt>
                      <c:pt idx="8531">
                        <c:v>-17.547000000000001</c:v>
                      </c:pt>
                      <c:pt idx="8532">
                        <c:v>-17.457000000000001</c:v>
                      </c:pt>
                      <c:pt idx="8533">
                        <c:v>-17.405000000000001</c:v>
                      </c:pt>
                      <c:pt idx="8534">
                        <c:v>-17.411000000000001</c:v>
                      </c:pt>
                      <c:pt idx="8535">
                        <c:v>-17.402000000000001</c:v>
                      </c:pt>
                      <c:pt idx="8536">
                        <c:v>-17.234000000000002</c:v>
                      </c:pt>
                      <c:pt idx="8537">
                        <c:v>-17.189</c:v>
                      </c:pt>
                      <c:pt idx="8538">
                        <c:v>-17.248999999999999</c:v>
                      </c:pt>
                      <c:pt idx="8539">
                        <c:v>-17.263999999999999</c:v>
                      </c:pt>
                      <c:pt idx="8540">
                        <c:v>-17.318000000000001</c:v>
                      </c:pt>
                      <c:pt idx="8541">
                        <c:v>-17.149999999999999</c:v>
                      </c:pt>
                      <c:pt idx="8542">
                        <c:v>-17.132000000000001</c:v>
                      </c:pt>
                      <c:pt idx="8543">
                        <c:v>-17.108000000000001</c:v>
                      </c:pt>
                      <c:pt idx="8544">
                        <c:v>-17.007999999999999</c:v>
                      </c:pt>
                      <c:pt idx="8545">
                        <c:v>-16.954000000000001</c:v>
                      </c:pt>
                      <c:pt idx="8546">
                        <c:v>-16.893000000000001</c:v>
                      </c:pt>
                      <c:pt idx="8547">
                        <c:v>-16.876999999999999</c:v>
                      </c:pt>
                      <c:pt idx="8548">
                        <c:v>-16.756</c:v>
                      </c:pt>
                      <c:pt idx="8549">
                        <c:v>-16.727</c:v>
                      </c:pt>
                      <c:pt idx="8550">
                        <c:v>-16.7</c:v>
                      </c:pt>
                      <c:pt idx="8551">
                        <c:v>-16.812000000000001</c:v>
                      </c:pt>
                      <c:pt idx="8552">
                        <c:v>-16.675999999999998</c:v>
                      </c:pt>
                      <c:pt idx="8553">
                        <c:v>-16.619</c:v>
                      </c:pt>
                      <c:pt idx="8554">
                        <c:v>-16.667000000000002</c:v>
                      </c:pt>
                      <c:pt idx="8555">
                        <c:v>-16.597999999999999</c:v>
                      </c:pt>
                      <c:pt idx="8556">
                        <c:v>-16.571000000000002</c:v>
                      </c:pt>
                      <c:pt idx="8557">
                        <c:v>-16.507999999999999</c:v>
                      </c:pt>
                      <c:pt idx="8558">
                        <c:v>-16.507999999999999</c:v>
                      </c:pt>
                      <c:pt idx="8559">
                        <c:v>-16.52</c:v>
                      </c:pt>
                      <c:pt idx="8560">
                        <c:v>-16.498999999999999</c:v>
                      </c:pt>
                      <c:pt idx="8561">
                        <c:v>-16.443999999999999</c:v>
                      </c:pt>
                      <c:pt idx="8562">
                        <c:v>-16.347000000000001</c:v>
                      </c:pt>
                      <c:pt idx="8563">
                        <c:v>-16.326000000000001</c:v>
                      </c:pt>
                      <c:pt idx="8564">
                        <c:v>-16.314</c:v>
                      </c:pt>
                      <c:pt idx="8565">
                        <c:v>-16.312999999999999</c:v>
                      </c:pt>
                      <c:pt idx="8566">
                        <c:v>-16.279</c:v>
                      </c:pt>
                      <c:pt idx="8567">
                        <c:v>-16.268000000000001</c:v>
                      </c:pt>
                      <c:pt idx="8568">
                        <c:v>-16.263999999999999</c:v>
                      </c:pt>
                      <c:pt idx="8569">
                        <c:v>-16.207000000000001</c:v>
                      </c:pt>
                      <c:pt idx="8570">
                        <c:v>-16.173999999999999</c:v>
                      </c:pt>
                      <c:pt idx="8571">
                        <c:v>-16.141999999999999</c:v>
                      </c:pt>
                      <c:pt idx="8572">
                        <c:v>-16.135999999999999</c:v>
                      </c:pt>
                      <c:pt idx="8573">
                        <c:v>-16.103000000000002</c:v>
                      </c:pt>
                      <c:pt idx="8574">
                        <c:v>-16.094999999999999</c:v>
                      </c:pt>
                      <c:pt idx="8575">
                        <c:v>-16.103000000000002</c:v>
                      </c:pt>
                      <c:pt idx="8576">
                        <c:v>-16.082999999999998</c:v>
                      </c:pt>
                      <c:pt idx="8577">
                        <c:v>-16.059000000000001</c:v>
                      </c:pt>
                      <c:pt idx="8578">
                        <c:v>-16.015000000000001</c:v>
                      </c:pt>
                      <c:pt idx="8579">
                        <c:v>-16.483000000000001</c:v>
                      </c:pt>
                      <c:pt idx="8580">
                        <c:v>-17.463999999999999</c:v>
                      </c:pt>
                      <c:pt idx="8581">
                        <c:v>-18.295999999999999</c:v>
                      </c:pt>
                      <c:pt idx="8582">
                        <c:v>-18.748000000000001</c:v>
                      </c:pt>
                      <c:pt idx="8583">
                        <c:v>-19.067</c:v>
                      </c:pt>
                      <c:pt idx="8584">
                        <c:v>-19.422000000000001</c:v>
                      </c:pt>
                      <c:pt idx="8585">
                        <c:v>-19.582999999999998</c:v>
                      </c:pt>
                      <c:pt idx="8586">
                        <c:v>-19.777000000000001</c:v>
                      </c:pt>
                      <c:pt idx="8587">
                        <c:v>-20.023</c:v>
                      </c:pt>
                      <c:pt idx="8588">
                        <c:v>-20.122</c:v>
                      </c:pt>
                      <c:pt idx="8589">
                        <c:v>-20.440999999999999</c:v>
                      </c:pt>
                      <c:pt idx="8590">
                        <c:v>-20.623999999999999</c:v>
                      </c:pt>
                      <c:pt idx="8591">
                        <c:v>-20.815999999999999</c:v>
                      </c:pt>
                      <c:pt idx="8592">
                        <c:v>-20.99</c:v>
                      </c:pt>
                      <c:pt idx="8593">
                        <c:v>-21.05</c:v>
                      </c:pt>
                      <c:pt idx="8594">
                        <c:v>-21.227</c:v>
                      </c:pt>
                      <c:pt idx="8595">
                        <c:v>-21.42</c:v>
                      </c:pt>
                      <c:pt idx="8596">
                        <c:v>-21.533999999999999</c:v>
                      </c:pt>
                      <c:pt idx="8597">
                        <c:v>-21.603000000000002</c:v>
                      </c:pt>
                      <c:pt idx="8598">
                        <c:v>-21.734000000000002</c:v>
                      </c:pt>
                      <c:pt idx="8599">
                        <c:v>-20.899000000000001</c:v>
                      </c:pt>
                      <c:pt idx="8600">
                        <c:v>-20.039000000000001</c:v>
                      </c:pt>
                      <c:pt idx="8601">
                        <c:v>-19.62</c:v>
                      </c:pt>
                      <c:pt idx="8602">
                        <c:v>-19.318000000000001</c:v>
                      </c:pt>
                      <c:pt idx="8603">
                        <c:v>-19.038</c:v>
                      </c:pt>
                      <c:pt idx="8604">
                        <c:v>-18.864000000000001</c:v>
                      </c:pt>
                      <c:pt idx="8605">
                        <c:v>-18.692</c:v>
                      </c:pt>
                      <c:pt idx="8606">
                        <c:v>-18.576000000000001</c:v>
                      </c:pt>
                      <c:pt idx="8607">
                        <c:v>-18.45</c:v>
                      </c:pt>
                      <c:pt idx="8608">
                        <c:v>-18.329999999999998</c:v>
                      </c:pt>
                      <c:pt idx="8609">
                        <c:v>-18.164999999999999</c:v>
                      </c:pt>
                      <c:pt idx="8610">
                        <c:v>-18.155999999999999</c:v>
                      </c:pt>
                      <c:pt idx="8611">
                        <c:v>-18.111000000000001</c:v>
                      </c:pt>
                      <c:pt idx="8612">
                        <c:v>-18.123000000000001</c:v>
                      </c:pt>
                      <c:pt idx="8613">
                        <c:v>-18.071999999999999</c:v>
                      </c:pt>
                      <c:pt idx="8614">
                        <c:v>-17.919</c:v>
                      </c:pt>
                      <c:pt idx="8615">
                        <c:v>-17.844999999999999</c:v>
                      </c:pt>
                      <c:pt idx="8616">
                        <c:v>-17.79</c:v>
                      </c:pt>
                      <c:pt idx="8617">
                        <c:v>-17.841999999999999</c:v>
                      </c:pt>
                      <c:pt idx="8618">
                        <c:v>-17.762</c:v>
                      </c:pt>
                      <c:pt idx="8619">
                        <c:v>-17.719000000000001</c:v>
                      </c:pt>
                      <c:pt idx="8620">
                        <c:v>-17.712</c:v>
                      </c:pt>
                      <c:pt idx="8621">
                        <c:v>-17.663</c:v>
                      </c:pt>
                      <c:pt idx="8622">
                        <c:v>-17.66</c:v>
                      </c:pt>
                      <c:pt idx="8623">
                        <c:v>-17.581</c:v>
                      </c:pt>
                      <c:pt idx="8624">
                        <c:v>-17.597999999999999</c:v>
                      </c:pt>
                      <c:pt idx="8625">
                        <c:v>-17.565000000000001</c:v>
                      </c:pt>
                      <c:pt idx="8626">
                        <c:v>-17.501999999999999</c:v>
                      </c:pt>
                      <c:pt idx="8627">
                        <c:v>-17.399999999999999</c:v>
                      </c:pt>
                      <c:pt idx="8628">
                        <c:v>-17.361000000000001</c:v>
                      </c:pt>
                      <c:pt idx="8629">
                        <c:v>-17.309999999999999</c:v>
                      </c:pt>
                      <c:pt idx="8630">
                        <c:v>-17.213000000000001</c:v>
                      </c:pt>
                      <c:pt idx="8631">
                        <c:v>-17.135999999999999</c:v>
                      </c:pt>
                      <c:pt idx="8632">
                        <c:v>-17.030999999999999</c:v>
                      </c:pt>
                      <c:pt idx="8633">
                        <c:v>-16.940000000000001</c:v>
                      </c:pt>
                      <c:pt idx="8634">
                        <c:v>-17.023</c:v>
                      </c:pt>
                      <c:pt idx="8635">
                        <c:v>-16.928000000000001</c:v>
                      </c:pt>
                      <c:pt idx="8636">
                        <c:v>-16.969000000000001</c:v>
                      </c:pt>
                      <c:pt idx="8637">
                        <c:v>-16.846</c:v>
                      </c:pt>
                      <c:pt idx="8638">
                        <c:v>-16.760000000000002</c:v>
                      </c:pt>
                      <c:pt idx="8639">
                        <c:v>-16.733000000000001</c:v>
                      </c:pt>
                      <c:pt idx="8640">
                        <c:v>-16.763000000000002</c:v>
                      </c:pt>
                    </c:numCache>
                  </c:numRef>
                </c:val>
                <c:smooth val="0"/>
                <c:extLst xmlns:c15="http://schemas.microsoft.com/office/drawing/2012/chart" xmlns:c16r2="http://schemas.microsoft.com/office/drawing/2015/06/chart">
                  <c:ext xmlns:c16="http://schemas.microsoft.com/office/drawing/2014/chart" uri="{C3380CC4-5D6E-409C-BE32-E72D297353CC}">
                    <c16:uniqueId val="{00000002-18B2-48FA-9F9C-3E1CBD4AA511}"/>
                  </c:ext>
                </c:extLst>
              </c15:ser>
            </c15:filteredLineSeries>
            <c15:filteredLineSeries>
              <c15:ser>
                <c:idx val="3"/>
                <c:order val="3"/>
                <c:tx>
                  <c:v>ENSAYO_4</c:v>
                </c:tx>
                <c:spPr>
                  <a:ln w="3175" cap="rnd">
                    <a:solidFill>
                      <a:schemeClr val="accent4"/>
                    </a:solidFill>
                    <a:round/>
                  </a:ln>
                  <a:effectLst/>
                </c:spPr>
                <c:marker>
                  <c:symbol val="none"/>
                </c:marker>
                <c:cat>
                  <c:strRef>
                    <c:extLst xmlns:c15="http://schemas.microsoft.com/office/drawing/2012/chart" xmlns:c16r2="http://schemas.microsoft.com/office/drawing/2015/06/chart">
                      <c:ext xmlns:c15="http://schemas.microsoft.com/office/drawing/2012/chart" uri="{02D57815-91ED-43cb-92C2-25804820EDAC}">
                        <c15:formulaRef>
                          <c15:sqref>'Tº INTERIOR'!$A$2:$A$8642</c15:sqref>
                        </c15:formulaRef>
                      </c:ext>
                    </c:extLst>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'Tº INTERIOR'!$E$2:$E$8642</c15:sqref>
                        </c15:formulaRef>
                      </c:ext>
                    </c:extLst>
                    <c:numCache>
                      <c:formatCode>General</c:formatCode>
                      <c:ptCount val="8641"/>
                      <c:pt idx="0">
                        <c:v>-20.841999999999999</c:v>
                      </c:pt>
                      <c:pt idx="1">
                        <c:v>-20.411999999999999</c:v>
                      </c:pt>
                      <c:pt idx="2">
                        <c:v>-19.946000000000002</c:v>
                      </c:pt>
                      <c:pt idx="3">
                        <c:v>-19.542999999999999</c:v>
                      </c:pt>
                      <c:pt idx="4">
                        <c:v>-19.247</c:v>
                      </c:pt>
                      <c:pt idx="5">
                        <c:v>-18.971</c:v>
                      </c:pt>
                      <c:pt idx="6">
                        <c:v>-18.728999999999999</c:v>
                      </c:pt>
                      <c:pt idx="7">
                        <c:v>-18.527999999999999</c:v>
                      </c:pt>
                      <c:pt idx="8">
                        <c:v>-18.353999999999999</c:v>
                      </c:pt>
                      <c:pt idx="9">
                        <c:v>-18.166</c:v>
                      </c:pt>
                      <c:pt idx="10">
                        <c:v>-18.102</c:v>
                      </c:pt>
                      <c:pt idx="11">
                        <c:v>-18.003</c:v>
                      </c:pt>
                      <c:pt idx="12">
                        <c:v>-17.879000000000001</c:v>
                      </c:pt>
                      <c:pt idx="13">
                        <c:v>-17.811</c:v>
                      </c:pt>
                      <c:pt idx="14">
                        <c:v>-17.725000000000001</c:v>
                      </c:pt>
                      <c:pt idx="15">
                        <c:v>-17.64</c:v>
                      </c:pt>
                      <c:pt idx="16">
                        <c:v>-17.593</c:v>
                      </c:pt>
                      <c:pt idx="17">
                        <c:v>-17.507999999999999</c:v>
                      </c:pt>
                      <c:pt idx="18">
                        <c:v>-17.413</c:v>
                      </c:pt>
                      <c:pt idx="19">
                        <c:v>-17.332000000000001</c:v>
                      </c:pt>
                      <c:pt idx="20">
                        <c:v>-17.271000000000001</c:v>
                      </c:pt>
                      <c:pt idx="21">
                        <c:v>-17.234999999999999</c:v>
                      </c:pt>
                      <c:pt idx="22">
                        <c:v>-17.117000000000001</c:v>
                      </c:pt>
                      <c:pt idx="23">
                        <c:v>-17.071000000000002</c:v>
                      </c:pt>
                      <c:pt idx="24">
                        <c:v>-17.033000000000001</c:v>
                      </c:pt>
                      <c:pt idx="25">
                        <c:v>-16.97</c:v>
                      </c:pt>
                      <c:pt idx="26">
                        <c:v>-16.867999999999999</c:v>
                      </c:pt>
                      <c:pt idx="27">
                        <c:v>-16.850000000000001</c:v>
                      </c:pt>
                      <c:pt idx="28">
                        <c:v>-16.748000000000001</c:v>
                      </c:pt>
                      <c:pt idx="29">
                        <c:v>-16.709</c:v>
                      </c:pt>
                      <c:pt idx="30">
                        <c:v>-16.625</c:v>
                      </c:pt>
                      <c:pt idx="31">
                        <c:v>-16.600999999999999</c:v>
                      </c:pt>
                      <c:pt idx="32">
                        <c:v>-16.52</c:v>
                      </c:pt>
                      <c:pt idx="33">
                        <c:v>-16.501999999999999</c:v>
                      </c:pt>
                      <c:pt idx="34">
                        <c:v>-16.43</c:v>
                      </c:pt>
                      <c:pt idx="35">
                        <c:v>-16.399999999999999</c:v>
                      </c:pt>
                      <c:pt idx="36">
                        <c:v>-16.347000000000001</c:v>
                      </c:pt>
                      <c:pt idx="37">
                        <c:v>-16.279</c:v>
                      </c:pt>
                      <c:pt idx="38">
                        <c:v>-16.271999999999998</c:v>
                      </c:pt>
                      <c:pt idx="39">
                        <c:v>-16.202999999999999</c:v>
                      </c:pt>
                      <c:pt idx="40">
                        <c:v>-16.123000000000001</c:v>
                      </c:pt>
                      <c:pt idx="41">
                        <c:v>-16.077000000000002</c:v>
                      </c:pt>
                      <c:pt idx="42">
                        <c:v>-16.032</c:v>
                      </c:pt>
                      <c:pt idx="43">
                        <c:v>-15.955</c:v>
                      </c:pt>
                      <c:pt idx="44">
                        <c:v>-15.933</c:v>
                      </c:pt>
                      <c:pt idx="45">
                        <c:v>-15.894</c:v>
                      </c:pt>
                      <c:pt idx="46">
                        <c:v>-15.827999999999999</c:v>
                      </c:pt>
                      <c:pt idx="47">
                        <c:v>-15.74</c:v>
                      </c:pt>
                      <c:pt idx="48">
                        <c:v>-15.736000000000001</c:v>
                      </c:pt>
                      <c:pt idx="49">
                        <c:v>-15.635</c:v>
                      </c:pt>
                      <c:pt idx="50">
                        <c:v>-15.59</c:v>
                      </c:pt>
                      <c:pt idx="51">
                        <c:v>-15.525</c:v>
                      </c:pt>
                      <c:pt idx="52">
                        <c:v>-15.47</c:v>
                      </c:pt>
                      <c:pt idx="53">
                        <c:v>-15.430999999999999</c:v>
                      </c:pt>
                      <c:pt idx="54">
                        <c:v>-15.432</c:v>
                      </c:pt>
                      <c:pt idx="55">
                        <c:v>-15.363</c:v>
                      </c:pt>
                      <c:pt idx="56">
                        <c:v>-15.295999999999999</c:v>
                      </c:pt>
                      <c:pt idx="57">
                        <c:v>-15.250999999999999</c:v>
                      </c:pt>
                      <c:pt idx="58">
                        <c:v>-15.215999999999999</c:v>
                      </c:pt>
                      <c:pt idx="59">
                        <c:v>-15.224</c:v>
                      </c:pt>
                      <c:pt idx="60">
                        <c:v>-15.125</c:v>
                      </c:pt>
                      <c:pt idx="61">
                        <c:v>-15.106999999999999</c:v>
                      </c:pt>
                      <c:pt idx="62">
                        <c:v>-15.045</c:v>
                      </c:pt>
                      <c:pt idx="63">
                        <c:v>-14.994999999999999</c:v>
                      </c:pt>
                      <c:pt idx="64">
                        <c:v>-14.942</c:v>
                      </c:pt>
                      <c:pt idx="65">
                        <c:v>-14.895</c:v>
                      </c:pt>
                      <c:pt idx="66">
                        <c:v>-14.877000000000001</c:v>
                      </c:pt>
                      <c:pt idx="67">
                        <c:v>-14.792</c:v>
                      </c:pt>
                      <c:pt idx="68">
                        <c:v>-14.750999999999999</c:v>
                      </c:pt>
                      <c:pt idx="69">
                        <c:v>-14.695</c:v>
                      </c:pt>
                      <c:pt idx="70">
                        <c:v>-15.175000000000001</c:v>
                      </c:pt>
                      <c:pt idx="71">
                        <c:v>-16.513999999999999</c:v>
                      </c:pt>
                      <c:pt idx="72">
                        <c:v>-17.698</c:v>
                      </c:pt>
                      <c:pt idx="73">
                        <c:v>-18.562999999999999</c:v>
                      </c:pt>
                      <c:pt idx="74">
                        <c:v>-19.190000000000001</c:v>
                      </c:pt>
                      <c:pt idx="75">
                        <c:v>-19.484999999999999</c:v>
                      </c:pt>
                      <c:pt idx="76">
                        <c:v>-19.818000000000001</c:v>
                      </c:pt>
                      <c:pt idx="77">
                        <c:v>-20.199000000000002</c:v>
                      </c:pt>
                      <c:pt idx="78">
                        <c:v>-20.379000000000001</c:v>
                      </c:pt>
                      <c:pt idx="79">
                        <c:v>-20.695</c:v>
                      </c:pt>
                      <c:pt idx="80">
                        <c:v>-20.917000000000002</c:v>
                      </c:pt>
                      <c:pt idx="81">
                        <c:v>-21.28</c:v>
                      </c:pt>
                      <c:pt idx="82">
                        <c:v>-21.509</c:v>
                      </c:pt>
                      <c:pt idx="83">
                        <c:v>-21.815000000000001</c:v>
                      </c:pt>
                      <c:pt idx="84">
                        <c:v>-22.106000000000002</c:v>
                      </c:pt>
                      <c:pt idx="85">
                        <c:v>-22.207999999999998</c:v>
                      </c:pt>
                      <c:pt idx="86">
                        <c:v>-22.07</c:v>
                      </c:pt>
                      <c:pt idx="87">
                        <c:v>-21.318999999999999</c:v>
                      </c:pt>
                      <c:pt idx="88">
                        <c:v>-20.574999999999999</c:v>
                      </c:pt>
                      <c:pt idx="89">
                        <c:v>-20.154</c:v>
                      </c:pt>
                      <c:pt idx="90">
                        <c:v>-19.725000000000001</c:v>
                      </c:pt>
                      <c:pt idx="91">
                        <c:v>-19.331</c:v>
                      </c:pt>
                      <c:pt idx="92">
                        <c:v>-19.013000000000002</c:v>
                      </c:pt>
                      <c:pt idx="93">
                        <c:v>-18.788</c:v>
                      </c:pt>
                      <c:pt idx="94">
                        <c:v>-18.623000000000001</c:v>
                      </c:pt>
                      <c:pt idx="95">
                        <c:v>-18.417999999999999</c:v>
                      </c:pt>
                      <c:pt idx="96">
                        <c:v>-18.289000000000001</c:v>
                      </c:pt>
                      <c:pt idx="97">
                        <c:v>-18.193000000000001</c:v>
                      </c:pt>
                      <c:pt idx="98">
                        <c:v>-18.073</c:v>
                      </c:pt>
                      <c:pt idx="99">
                        <c:v>-17.946999999999999</c:v>
                      </c:pt>
                      <c:pt idx="100">
                        <c:v>-17.838999999999999</c:v>
                      </c:pt>
                      <c:pt idx="101">
                        <c:v>-17.785</c:v>
                      </c:pt>
                      <c:pt idx="102">
                        <c:v>-17.689</c:v>
                      </c:pt>
                      <c:pt idx="103">
                        <c:v>-17.602</c:v>
                      </c:pt>
                      <c:pt idx="104">
                        <c:v>-17.526</c:v>
                      </c:pt>
                      <c:pt idx="105">
                        <c:v>-17.427</c:v>
                      </c:pt>
                      <c:pt idx="106">
                        <c:v>-17.373000000000001</c:v>
                      </c:pt>
                      <c:pt idx="107">
                        <c:v>-17.295000000000002</c:v>
                      </c:pt>
                      <c:pt idx="108">
                        <c:v>-17.196000000000002</c:v>
                      </c:pt>
                      <c:pt idx="109">
                        <c:v>-17.202000000000002</c:v>
                      </c:pt>
                      <c:pt idx="110">
                        <c:v>-17.16</c:v>
                      </c:pt>
                      <c:pt idx="111">
                        <c:v>-17.03</c:v>
                      </c:pt>
                      <c:pt idx="112">
                        <c:v>-16.975999999999999</c:v>
                      </c:pt>
                      <c:pt idx="113">
                        <c:v>-16.920999999999999</c:v>
                      </c:pt>
                      <c:pt idx="114">
                        <c:v>-16.86</c:v>
                      </c:pt>
                      <c:pt idx="115">
                        <c:v>-16.777000000000001</c:v>
                      </c:pt>
                      <c:pt idx="116">
                        <c:v>-16.699000000000002</c:v>
                      </c:pt>
                      <c:pt idx="117">
                        <c:v>-16.652999999999999</c:v>
                      </c:pt>
                      <c:pt idx="118">
                        <c:v>-16.623999999999999</c:v>
                      </c:pt>
                      <c:pt idx="119">
                        <c:v>-16.545999999999999</c:v>
                      </c:pt>
                      <c:pt idx="120">
                        <c:v>-16.46</c:v>
                      </c:pt>
                      <c:pt idx="121">
                        <c:v>-16.452999999999999</c:v>
                      </c:pt>
                      <c:pt idx="122">
                        <c:v>-16.38</c:v>
                      </c:pt>
                      <c:pt idx="123">
                        <c:v>-16.369</c:v>
                      </c:pt>
                      <c:pt idx="124">
                        <c:v>-16.283000000000001</c:v>
                      </c:pt>
                      <c:pt idx="125">
                        <c:v>-16.236000000000001</c:v>
                      </c:pt>
                      <c:pt idx="126">
                        <c:v>-16.202999999999999</c:v>
                      </c:pt>
                      <c:pt idx="127">
                        <c:v>-16.109000000000002</c:v>
                      </c:pt>
                      <c:pt idx="128">
                        <c:v>-16.099</c:v>
                      </c:pt>
                      <c:pt idx="129">
                        <c:v>-16.059000000000001</c:v>
                      </c:pt>
                      <c:pt idx="130">
                        <c:v>-15.965999999999999</c:v>
                      </c:pt>
                      <c:pt idx="131">
                        <c:v>-15.920999999999999</c:v>
                      </c:pt>
                      <c:pt idx="132">
                        <c:v>-15.843999999999999</c:v>
                      </c:pt>
                      <c:pt idx="133">
                        <c:v>-15.824</c:v>
                      </c:pt>
                      <c:pt idx="134">
                        <c:v>-15.736000000000001</c:v>
                      </c:pt>
                      <c:pt idx="135">
                        <c:v>-15.7</c:v>
                      </c:pt>
                      <c:pt idx="136">
                        <c:v>-15.606</c:v>
                      </c:pt>
                      <c:pt idx="137">
                        <c:v>-15.573</c:v>
                      </c:pt>
                      <c:pt idx="138">
                        <c:v>-15.505000000000001</c:v>
                      </c:pt>
                      <c:pt idx="139">
                        <c:v>-15.505000000000001</c:v>
                      </c:pt>
                      <c:pt idx="140">
                        <c:v>-15.438000000000001</c:v>
                      </c:pt>
                      <c:pt idx="141">
                        <c:v>-15.391</c:v>
                      </c:pt>
                      <c:pt idx="142">
                        <c:v>-15.337999999999999</c:v>
                      </c:pt>
                      <c:pt idx="143">
                        <c:v>-15.337999999999999</c:v>
                      </c:pt>
                      <c:pt idx="144">
                        <c:v>-15.305</c:v>
                      </c:pt>
                      <c:pt idx="145">
                        <c:v>-15.237</c:v>
                      </c:pt>
                      <c:pt idx="146">
                        <c:v>-15.199</c:v>
                      </c:pt>
                      <c:pt idx="147">
                        <c:v>-15.14</c:v>
                      </c:pt>
                      <c:pt idx="148">
                        <c:v>-15.084</c:v>
                      </c:pt>
                      <c:pt idx="149">
                        <c:v>-15.081</c:v>
                      </c:pt>
                      <c:pt idx="150">
                        <c:v>-15.04</c:v>
                      </c:pt>
                      <c:pt idx="151">
                        <c:v>-14.930999999999999</c:v>
                      </c:pt>
                      <c:pt idx="152">
                        <c:v>-14.86</c:v>
                      </c:pt>
                      <c:pt idx="153">
                        <c:v>-14.875</c:v>
                      </c:pt>
                      <c:pt idx="154">
                        <c:v>-14.813000000000001</c:v>
                      </c:pt>
                      <c:pt idx="155">
                        <c:v>-14.807</c:v>
                      </c:pt>
                      <c:pt idx="156">
                        <c:v>-14.734</c:v>
                      </c:pt>
                      <c:pt idx="157">
                        <c:v>-14.672000000000001</c:v>
                      </c:pt>
                      <c:pt idx="158">
                        <c:v>-15.199</c:v>
                      </c:pt>
                      <c:pt idx="159">
                        <c:v>-16.602</c:v>
                      </c:pt>
                      <c:pt idx="160">
                        <c:v>-17.908999999999999</c:v>
                      </c:pt>
                      <c:pt idx="161">
                        <c:v>-18.614000000000001</c:v>
                      </c:pt>
                      <c:pt idx="162">
                        <c:v>-19.247</c:v>
                      </c:pt>
                      <c:pt idx="163">
                        <c:v>-19.538</c:v>
                      </c:pt>
                      <c:pt idx="164">
                        <c:v>-19.846</c:v>
                      </c:pt>
                      <c:pt idx="165">
                        <c:v>-20.018999999999998</c:v>
                      </c:pt>
                      <c:pt idx="166">
                        <c:v>-20.456</c:v>
                      </c:pt>
                      <c:pt idx="167">
                        <c:v>-20.748999999999999</c:v>
                      </c:pt>
                      <c:pt idx="168">
                        <c:v>-20.920999999999999</c:v>
                      </c:pt>
                      <c:pt idx="169">
                        <c:v>-21.158000000000001</c:v>
                      </c:pt>
                      <c:pt idx="170">
                        <c:v>-21.5</c:v>
                      </c:pt>
                      <c:pt idx="171">
                        <c:v>-21.64</c:v>
                      </c:pt>
                      <c:pt idx="172">
                        <c:v>-21.93</c:v>
                      </c:pt>
                      <c:pt idx="173">
                        <c:v>-22.065000000000001</c:v>
                      </c:pt>
                      <c:pt idx="174">
                        <c:v>-22.245000000000001</c:v>
                      </c:pt>
                      <c:pt idx="175">
                        <c:v>-21.545000000000002</c:v>
                      </c:pt>
                      <c:pt idx="176">
                        <c:v>-20.797999999999998</c:v>
                      </c:pt>
                      <c:pt idx="177">
                        <c:v>-20.280999999999999</c:v>
                      </c:pt>
                      <c:pt idx="178">
                        <c:v>-19.867999999999999</c:v>
                      </c:pt>
                      <c:pt idx="179">
                        <c:v>-19.416</c:v>
                      </c:pt>
                      <c:pt idx="180">
                        <c:v>-19.07</c:v>
                      </c:pt>
                      <c:pt idx="181">
                        <c:v>-18.818000000000001</c:v>
                      </c:pt>
                      <c:pt idx="182">
                        <c:v>-18.623000000000001</c:v>
                      </c:pt>
                      <c:pt idx="183">
                        <c:v>-18.420000000000002</c:v>
                      </c:pt>
                      <c:pt idx="184">
                        <c:v>-18.3</c:v>
                      </c:pt>
                      <c:pt idx="185">
                        <c:v>-18.175999999999998</c:v>
                      </c:pt>
                      <c:pt idx="186">
                        <c:v>-18.044</c:v>
                      </c:pt>
                      <c:pt idx="187">
                        <c:v>-17.963000000000001</c:v>
                      </c:pt>
                      <c:pt idx="188">
                        <c:v>-17.786000000000001</c:v>
                      </c:pt>
                      <c:pt idx="189">
                        <c:v>-17.774000000000001</c:v>
                      </c:pt>
                      <c:pt idx="190">
                        <c:v>-17.63</c:v>
                      </c:pt>
                      <c:pt idx="191">
                        <c:v>-17.597000000000001</c:v>
                      </c:pt>
                      <c:pt idx="192">
                        <c:v>-17.504000000000001</c:v>
                      </c:pt>
                      <c:pt idx="193">
                        <c:v>-17.459</c:v>
                      </c:pt>
                      <c:pt idx="194">
                        <c:v>-17.387</c:v>
                      </c:pt>
                      <c:pt idx="195">
                        <c:v>-17.321000000000002</c:v>
                      </c:pt>
                      <c:pt idx="196">
                        <c:v>-17.248999999999999</c:v>
                      </c:pt>
                      <c:pt idx="197">
                        <c:v>-17.134</c:v>
                      </c:pt>
                      <c:pt idx="198">
                        <c:v>-17.128</c:v>
                      </c:pt>
                      <c:pt idx="199">
                        <c:v>-17.035</c:v>
                      </c:pt>
                      <c:pt idx="200">
                        <c:v>-16.951000000000001</c:v>
                      </c:pt>
                      <c:pt idx="201">
                        <c:v>-16.876000000000001</c:v>
                      </c:pt>
                      <c:pt idx="202">
                        <c:v>-16.834</c:v>
                      </c:pt>
                      <c:pt idx="203">
                        <c:v>-16.803999999999998</c:v>
                      </c:pt>
                      <c:pt idx="204">
                        <c:v>-16.721</c:v>
                      </c:pt>
                      <c:pt idx="205">
                        <c:v>-16.683</c:v>
                      </c:pt>
                      <c:pt idx="206">
                        <c:v>-16.614000000000001</c:v>
                      </c:pt>
                      <c:pt idx="207">
                        <c:v>-16.523</c:v>
                      </c:pt>
                      <c:pt idx="208">
                        <c:v>-16.469000000000001</c:v>
                      </c:pt>
                      <c:pt idx="209">
                        <c:v>-16.399000000000001</c:v>
                      </c:pt>
                      <c:pt idx="210">
                        <c:v>-16.343</c:v>
                      </c:pt>
                      <c:pt idx="211">
                        <c:v>-16.327999999999999</c:v>
                      </c:pt>
                      <c:pt idx="212">
                        <c:v>-16.317</c:v>
                      </c:pt>
                      <c:pt idx="213">
                        <c:v>-16.222000000000001</c:v>
                      </c:pt>
                      <c:pt idx="214">
                        <c:v>-16.233000000000001</c:v>
                      </c:pt>
                      <c:pt idx="215">
                        <c:v>-16.177</c:v>
                      </c:pt>
                      <c:pt idx="216">
                        <c:v>-16.065999999999999</c:v>
                      </c:pt>
                      <c:pt idx="217">
                        <c:v>-15.996</c:v>
                      </c:pt>
                      <c:pt idx="218">
                        <c:v>-15.964</c:v>
                      </c:pt>
                      <c:pt idx="219">
                        <c:v>-15.878</c:v>
                      </c:pt>
                      <c:pt idx="220">
                        <c:v>-15.852</c:v>
                      </c:pt>
                      <c:pt idx="221">
                        <c:v>-15.763</c:v>
                      </c:pt>
                      <c:pt idx="222">
                        <c:v>-15.725</c:v>
                      </c:pt>
                      <c:pt idx="223">
                        <c:v>-15.743</c:v>
                      </c:pt>
                      <c:pt idx="224">
                        <c:v>-15.680999999999999</c:v>
                      </c:pt>
                      <c:pt idx="225">
                        <c:v>-15.601000000000001</c:v>
                      </c:pt>
                      <c:pt idx="226">
                        <c:v>-15.584</c:v>
                      </c:pt>
                      <c:pt idx="227">
                        <c:v>-15.525</c:v>
                      </c:pt>
                      <c:pt idx="228">
                        <c:v>-15.507</c:v>
                      </c:pt>
                      <c:pt idx="229">
                        <c:v>-15.448</c:v>
                      </c:pt>
                      <c:pt idx="230">
                        <c:v>-15.388999999999999</c:v>
                      </c:pt>
                      <c:pt idx="231">
                        <c:v>-15.286</c:v>
                      </c:pt>
                      <c:pt idx="232">
                        <c:v>-15.271000000000001</c:v>
                      </c:pt>
                      <c:pt idx="233">
                        <c:v>-15.247999999999999</c:v>
                      </c:pt>
                      <c:pt idx="234">
                        <c:v>-15.173999999999999</c:v>
                      </c:pt>
                      <c:pt idx="235">
                        <c:v>-15.132999999999999</c:v>
                      </c:pt>
                      <c:pt idx="236">
                        <c:v>-15.1</c:v>
                      </c:pt>
                      <c:pt idx="237">
                        <c:v>-15.035</c:v>
                      </c:pt>
                      <c:pt idx="238">
                        <c:v>-14.996</c:v>
                      </c:pt>
                      <c:pt idx="239">
                        <c:v>-14.954000000000001</c:v>
                      </c:pt>
                      <c:pt idx="240">
                        <c:v>-14.9</c:v>
                      </c:pt>
                      <c:pt idx="241">
                        <c:v>-14.862</c:v>
                      </c:pt>
                      <c:pt idx="242">
                        <c:v>-14.818</c:v>
                      </c:pt>
                      <c:pt idx="243">
                        <c:v>-14.794</c:v>
                      </c:pt>
                      <c:pt idx="244">
                        <c:v>-14.768000000000001</c:v>
                      </c:pt>
                      <c:pt idx="245">
                        <c:v>-15.297000000000001</c:v>
                      </c:pt>
                      <c:pt idx="246">
                        <c:v>-16.751000000000001</c:v>
                      </c:pt>
                      <c:pt idx="247">
                        <c:v>-17.853000000000002</c:v>
                      </c:pt>
                      <c:pt idx="248">
                        <c:v>-18.727</c:v>
                      </c:pt>
                      <c:pt idx="249">
                        <c:v>-19.151</c:v>
                      </c:pt>
                      <c:pt idx="250">
                        <c:v>-19.507999999999999</c:v>
                      </c:pt>
                      <c:pt idx="251">
                        <c:v>-19.739999999999998</c:v>
                      </c:pt>
                      <c:pt idx="252">
                        <c:v>-20.036999999999999</c:v>
                      </c:pt>
                      <c:pt idx="253">
                        <c:v>-20.361000000000001</c:v>
                      </c:pt>
                      <c:pt idx="254">
                        <c:v>-20.523</c:v>
                      </c:pt>
                      <c:pt idx="255">
                        <c:v>-20.818000000000001</c:v>
                      </c:pt>
                      <c:pt idx="256">
                        <c:v>-21.145</c:v>
                      </c:pt>
                      <c:pt idx="257">
                        <c:v>-21.492999999999999</c:v>
                      </c:pt>
                      <c:pt idx="258">
                        <c:v>-21.632000000000001</c:v>
                      </c:pt>
                      <c:pt idx="259">
                        <c:v>-21.863</c:v>
                      </c:pt>
                      <c:pt idx="260">
                        <c:v>-22.085000000000001</c:v>
                      </c:pt>
                      <c:pt idx="261">
                        <c:v>-22.166</c:v>
                      </c:pt>
                      <c:pt idx="262">
                        <c:v>-21.361000000000001</c:v>
                      </c:pt>
                      <c:pt idx="263">
                        <c:v>-20.751999999999999</c:v>
                      </c:pt>
                      <c:pt idx="264">
                        <c:v>-20.187000000000001</c:v>
                      </c:pt>
                      <c:pt idx="265">
                        <c:v>-19.850999999999999</c:v>
                      </c:pt>
                      <c:pt idx="266">
                        <c:v>-19.396999999999998</c:v>
                      </c:pt>
                      <c:pt idx="267">
                        <c:v>-19.032</c:v>
                      </c:pt>
                      <c:pt idx="268">
                        <c:v>-18.768000000000001</c:v>
                      </c:pt>
                      <c:pt idx="269">
                        <c:v>-18.547999999999998</c:v>
                      </c:pt>
                      <c:pt idx="270">
                        <c:v>-18.367000000000001</c:v>
                      </c:pt>
                      <c:pt idx="271">
                        <c:v>-18.22</c:v>
                      </c:pt>
                      <c:pt idx="272">
                        <c:v>-18.079000000000001</c:v>
                      </c:pt>
                      <c:pt idx="273">
                        <c:v>-18.001000000000001</c:v>
                      </c:pt>
                      <c:pt idx="274">
                        <c:v>-17.885999999999999</c:v>
                      </c:pt>
                      <c:pt idx="275">
                        <c:v>-17.777000000000001</c:v>
                      </c:pt>
                      <c:pt idx="276">
                        <c:v>-17.699000000000002</c:v>
                      </c:pt>
                      <c:pt idx="277">
                        <c:v>-17.593</c:v>
                      </c:pt>
                      <c:pt idx="278">
                        <c:v>-17.488</c:v>
                      </c:pt>
                      <c:pt idx="279">
                        <c:v>-17.422000000000001</c:v>
                      </c:pt>
                      <c:pt idx="280">
                        <c:v>-17.332000000000001</c:v>
                      </c:pt>
                      <c:pt idx="281">
                        <c:v>-17.224</c:v>
                      </c:pt>
                      <c:pt idx="282">
                        <c:v>-17.2</c:v>
                      </c:pt>
                      <c:pt idx="283">
                        <c:v>-17.122</c:v>
                      </c:pt>
                      <c:pt idx="284">
                        <c:v>-17.023</c:v>
                      </c:pt>
                      <c:pt idx="285">
                        <c:v>-16.959</c:v>
                      </c:pt>
                      <c:pt idx="286">
                        <c:v>-16.878</c:v>
                      </c:pt>
                      <c:pt idx="287">
                        <c:v>-16.872</c:v>
                      </c:pt>
                      <c:pt idx="288">
                        <c:v>-16.803000000000001</c:v>
                      </c:pt>
                      <c:pt idx="289">
                        <c:v>-16.806000000000001</c:v>
                      </c:pt>
                      <c:pt idx="290">
                        <c:v>-16.734000000000002</c:v>
                      </c:pt>
                      <c:pt idx="291">
                        <c:v>-16.664999999999999</c:v>
                      </c:pt>
                      <c:pt idx="292">
                        <c:v>-16.635000000000002</c:v>
                      </c:pt>
                      <c:pt idx="293">
                        <c:v>-16.53</c:v>
                      </c:pt>
                      <c:pt idx="294">
                        <c:v>-16.428999999999998</c:v>
                      </c:pt>
                      <c:pt idx="295">
                        <c:v>-16.390999999999998</c:v>
                      </c:pt>
                      <c:pt idx="296">
                        <c:v>-16.321000000000002</c:v>
                      </c:pt>
                      <c:pt idx="297">
                        <c:v>-16.251000000000001</c:v>
                      </c:pt>
                      <c:pt idx="298">
                        <c:v>-16.254000000000001</c:v>
                      </c:pt>
                      <c:pt idx="299">
                        <c:v>-16.164999999999999</c:v>
                      </c:pt>
                      <c:pt idx="300">
                        <c:v>-16.126000000000001</c:v>
                      </c:pt>
                      <c:pt idx="301">
                        <c:v>-16.091000000000001</c:v>
                      </c:pt>
                      <c:pt idx="302">
                        <c:v>-16.013999999999999</c:v>
                      </c:pt>
                      <c:pt idx="303">
                        <c:v>-15.989000000000001</c:v>
                      </c:pt>
                      <c:pt idx="304">
                        <c:v>-15.920999999999999</c:v>
                      </c:pt>
                      <c:pt idx="305">
                        <c:v>-15.856999999999999</c:v>
                      </c:pt>
                      <c:pt idx="306">
                        <c:v>-15.845000000000001</c:v>
                      </c:pt>
                      <c:pt idx="307">
                        <c:v>-15.776999999999999</c:v>
                      </c:pt>
                      <c:pt idx="308">
                        <c:v>-15.692</c:v>
                      </c:pt>
                      <c:pt idx="309">
                        <c:v>-15.667999999999999</c:v>
                      </c:pt>
                      <c:pt idx="310">
                        <c:v>-15.624000000000001</c:v>
                      </c:pt>
                      <c:pt idx="311">
                        <c:v>-15.593999999999999</c:v>
                      </c:pt>
                      <c:pt idx="312">
                        <c:v>-15.541</c:v>
                      </c:pt>
                      <c:pt idx="313">
                        <c:v>-15.503</c:v>
                      </c:pt>
                      <c:pt idx="314">
                        <c:v>-15.471</c:v>
                      </c:pt>
                      <c:pt idx="315">
                        <c:v>-15.429</c:v>
                      </c:pt>
                      <c:pt idx="316">
                        <c:v>-15.353</c:v>
                      </c:pt>
                      <c:pt idx="317">
                        <c:v>-15.260999999999999</c:v>
                      </c:pt>
                      <c:pt idx="318">
                        <c:v>-15.265000000000001</c:v>
                      </c:pt>
                      <c:pt idx="319">
                        <c:v>-15.170999999999999</c:v>
                      </c:pt>
                      <c:pt idx="320">
                        <c:v>-15.151999999999999</c:v>
                      </c:pt>
                      <c:pt idx="321">
                        <c:v>-15.090999999999999</c:v>
                      </c:pt>
                      <c:pt idx="322">
                        <c:v>-15.063000000000001</c:v>
                      </c:pt>
                      <c:pt idx="323">
                        <c:v>-15.026999999999999</c:v>
                      </c:pt>
                      <c:pt idx="324">
                        <c:v>-14.987</c:v>
                      </c:pt>
                      <c:pt idx="325">
                        <c:v>-14.87</c:v>
                      </c:pt>
                      <c:pt idx="326">
                        <c:v>-14.858000000000001</c:v>
                      </c:pt>
                      <c:pt idx="327">
                        <c:v>-14.802</c:v>
                      </c:pt>
                      <c:pt idx="328">
                        <c:v>-14.734</c:v>
                      </c:pt>
                      <c:pt idx="329">
                        <c:v>-14.734</c:v>
                      </c:pt>
                      <c:pt idx="330">
                        <c:v>-14.97</c:v>
                      </c:pt>
                      <c:pt idx="331">
                        <c:v>-16.373000000000001</c:v>
                      </c:pt>
                      <c:pt idx="332">
                        <c:v>-17.663</c:v>
                      </c:pt>
                      <c:pt idx="333">
                        <c:v>-18.440999999999999</c:v>
                      </c:pt>
                      <c:pt idx="334">
                        <c:v>-18.991</c:v>
                      </c:pt>
                      <c:pt idx="335">
                        <c:v>-19.384</c:v>
                      </c:pt>
                      <c:pt idx="336">
                        <c:v>-19.645</c:v>
                      </c:pt>
                      <c:pt idx="337">
                        <c:v>-19.940000000000001</c:v>
                      </c:pt>
                      <c:pt idx="338">
                        <c:v>-20.242999999999999</c:v>
                      </c:pt>
                      <c:pt idx="339">
                        <c:v>-20.561</c:v>
                      </c:pt>
                      <c:pt idx="340">
                        <c:v>-20.771999999999998</c:v>
                      </c:pt>
                      <c:pt idx="341">
                        <c:v>-20.97</c:v>
                      </c:pt>
                      <c:pt idx="342">
                        <c:v>-21.294</c:v>
                      </c:pt>
                      <c:pt idx="343">
                        <c:v>-21.552</c:v>
                      </c:pt>
                      <c:pt idx="344">
                        <c:v>-21.838000000000001</c:v>
                      </c:pt>
                      <c:pt idx="345">
                        <c:v>-21.966000000000001</c:v>
                      </c:pt>
                      <c:pt idx="346">
                        <c:v>-22.102</c:v>
                      </c:pt>
                      <c:pt idx="347">
                        <c:v>-21.542999999999999</c:v>
                      </c:pt>
                      <c:pt idx="348">
                        <c:v>-20.707000000000001</c:v>
                      </c:pt>
                      <c:pt idx="349">
                        <c:v>-20.138999999999999</c:v>
                      </c:pt>
                      <c:pt idx="350">
                        <c:v>-19.864999999999998</c:v>
                      </c:pt>
                      <c:pt idx="351">
                        <c:v>-19.390999999999998</c:v>
                      </c:pt>
                      <c:pt idx="352">
                        <c:v>-19.039000000000001</c:v>
                      </c:pt>
                      <c:pt idx="353">
                        <c:v>-18.79</c:v>
                      </c:pt>
                      <c:pt idx="354">
                        <c:v>-18.544</c:v>
                      </c:pt>
                      <c:pt idx="355">
                        <c:v>-18.388000000000002</c:v>
                      </c:pt>
                      <c:pt idx="356">
                        <c:v>-18.222000000000001</c:v>
                      </c:pt>
                      <c:pt idx="357">
                        <c:v>-18.09</c:v>
                      </c:pt>
                      <c:pt idx="358">
                        <c:v>-17.991</c:v>
                      </c:pt>
                      <c:pt idx="359">
                        <c:v>-17.940000000000001</c:v>
                      </c:pt>
                      <c:pt idx="360">
                        <c:v>-17.82</c:v>
                      </c:pt>
                      <c:pt idx="361">
                        <c:v>-17.706</c:v>
                      </c:pt>
                      <c:pt idx="362">
                        <c:v>-17.529</c:v>
                      </c:pt>
                      <c:pt idx="363">
                        <c:v>10.068</c:v>
                      </c:pt>
                      <c:pt idx="364">
                        <c:v>11.717000000000001</c:v>
                      </c:pt>
                      <c:pt idx="365">
                        <c:v>13.084</c:v>
                      </c:pt>
                      <c:pt idx="366">
                        <c:v>14.593</c:v>
                      </c:pt>
                      <c:pt idx="367">
                        <c:v>14.497999999999999</c:v>
                      </c:pt>
                      <c:pt idx="368">
                        <c:v>13.974</c:v>
                      </c:pt>
                      <c:pt idx="369">
                        <c:v>14.789</c:v>
                      </c:pt>
                      <c:pt idx="370">
                        <c:v>14.204000000000001</c:v>
                      </c:pt>
                      <c:pt idx="371">
                        <c:v>14.943</c:v>
                      </c:pt>
                      <c:pt idx="372">
                        <c:v>14.433999999999999</c:v>
                      </c:pt>
                      <c:pt idx="373">
                        <c:v>14.887</c:v>
                      </c:pt>
                      <c:pt idx="374">
                        <c:v>14.981</c:v>
                      </c:pt>
                      <c:pt idx="375">
                        <c:v>-0.27200000000000002</c:v>
                      </c:pt>
                      <c:pt idx="376">
                        <c:v>-4.8330000000000002</c:v>
                      </c:pt>
                      <c:pt idx="377">
                        <c:v>-5.4429999999999996</c:v>
                      </c:pt>
                      <c:pt idx="378">
                        <c:v>-5.1230000000000002</c:v>
                      </c:pt>
                      <c:pt idx="379">
                        <c:v>-4.851</c:v>
                      </c:pt>
                      <c:pt idx="380">
                        <c:v>-4.99</c:v>
                      </c:pt>
                      <c:pt idx="381">
                        <c:v>-4.827</c:v>
                      </c:pt>
                      <c:pt idx="382">
                        <c:v>-4.8239999999999998</c:v>
                      </c:pt>
                      <c:pt idx="383">
                        <c:v>-4.8769999999999998</c:v>
                      </c:pt>
                      <c:pt idx="384">
                        <c:v>-5.03</c:v>
                      </c:pt>
                      <c:pt idx="385">
                        <c:v>-5.1970000000000001</c:v>
                      </c:pt>
                      <c:pt idx="386">
                        <c:v>-5.2960000000000003</c:v>
                      </c:pt>
                      <c:pt idx="387">
                        <c:v>-5.415</c:v>
                      </c:pt>
                      <c:pt idx="388">
                        <c:v>-5.6760000000000002</c:v>
                      </c:pt>
                      <c:pt idx="389">
                        <c:v>-5.8209999999999997</c:v>
                      </c:pt>
                      <c:pt idx="390">
                        <c:v>-6.0620000000000003</c:v>
                      </c:pt>
                      <c:pt idx="391">
                        <c:v>-6.2039999999999997</c:v>
                      </c:pt>
                      <c:pt idx="392">
                        <c:v>-6.2759999999999998</c:v>
                      </c:pt>
                      <c:pt idx="393">
                        <c:v>-6.25</c:v>
                      </c:pt>
                      <c:pt idx="394">
                        <c:v>-6.39</c:v>
                      </c:pt>
                      <c:pt idx="395">
                        <c:v>-6.5339999999999998</c:v>
                      </c:pt>
                      <c:pt idx="396">
                        <c:v>-6.7080000000000002</c:v>
                      </c:pt>
                      <c:pt idx="397">
                        <c:v>-6.7949999999999999</c:v>
                      </c:pt>
                      <c:pt idx="398">
                        <c:v>-7.0620000000000003</c:v>
                      </c:pt>
                      <c:pt idx="399">
                        <c:v>-7.2450000000000001</c:v>
                      </c:pt>
                      <c:pt idx="400">
                        <c:v>-7.242</c:v>
                      </c:pt>
                      <c:pt idx="401">
                        <c:v>-7.4390000000000001</c:v>
                      </c:pt>
                      <c:pt idx="402">
                        <c:v>-7.4950000000000001</c:v>
                      </c:pt>
                      <c:pt idx="403">
                        <c:v>-7.5469999999999997</c:v>
                      </c:pt>
                      <c:pt idx="404">
                        <c:v>-7.6079999999999997</c:v>
                      </c:pt>
                      <c:pt idx="405">
                        <c:v>-7.7439999999999998</c:v>
                      </c:pt>
                      <c:pt idx="406">
                        <c:v>-7.8460000000000001</c:v>
                      </c:pt>
                      <c:pt idx="407">
                        <c:v>-7.9329999999999998</c:v>
                      </c:pt>
                      <c:pt idx="408">
                        <c:v>-8.1300000000000008</c:v>
                      </c:pt>
                      <c:pt idx="409">
                        <c:v>-8.0950000000000006</c:v>
                      </c:pt>
                      <c:pt idx="410">
                        <c:v>-8.1180000000000003</c:v>
                      </c:pt>
                      <c:pt idx="411">
                        <c:v>-8.24</c:v>
                      </c:pt>
                      <c:pt idx="412">
                        <c:v>-8.2460000000000004</c:v>
                      </c:pt>
                      <c:pt idx="413">
                        <c:v>-8.33</c:v>
                      </c:pt>
                      <c:pt idx="414">
                        <c:v>-8.4550000000000001</c:v>
                      </c:pt>
                      <c:pt idx="415">
                        <c:v>-8.4550000000000001</c:v>
                      </c:pt>
                      <c:pt idx="416">
                        <c:v>-8.5190000000000001</c:v>
                      </c:pt>
                      <c:pt idx="417">
                        <c:v>-8.6519999999999992</c:v>
                      </c:pt>
                      <c:pt idx="418">
                        <c:v>-8.7219999999999995</c:v>
                      </c:pt>
                      <c:pt idx="419">
                        <c:v>-8.7609999999999992</c:v>
                      </c:pt>
                      <c:pt idx="420">
                        <c:v>-8.7639999999999993</c:v>
                      </c:pt>
                      <c:pt idx="421">
                        <c:v>-8.9930000000000003</c:v>
                      </c:pt>
                      <c:pt idx="422">
                        <c:v>-8.9090000000000007</c:v>
                      </c:pt>
                      <c:pt idx="423">
                        <c:v>-8.9659999999999993</c:v>
                      </c:pt>
                      <c:pt idx="424">
                        <c:v>-9.1</c:v>
                      </c:pt>
                      <c:pt idx="425">
                        <c:v>-9.1370000000000005</c:v>
                      </c:pt>
                      <c:pt idx="426">
                        <c:v>-9.1750000000000007</c:v>
                      </c:pt>
                      <c:pt idx="427">
                        <c:v>-9.2880000000000003</c:v>
                      </c:pt>
                      <c:pt idx="428">
                        <c:v>-9.3550000000000004</c:v>
                      </c:pt>
                      <c:pt idx="429">
                        <c:v>-9.4420000000000002</c:v>
                      </c:pt>
                      <c:pt idx="430">
                        <c:v>-9.3640000000000008</c:v>
                      </c:pt>
                      <c:pt idx="431">
                        <c:v>-9.6359999999999992</c:v>
                      </c:pt>
                      <c:pt idx="432">
                        <c:v>-9.5359999999999996</c:v>
                      </c:pt>
                      <c:pt idx="433">
                        <c:v>-9.5749999999999993</c:v>
                      </c:pt>
                      <c:pt idx="434">
                        <c:v>-9.56</c:v>
                      </c:pt>
                      <c:pt idx="435">
                        <c:v>-9.7189999999999994</c:v>
                      </c:pt>
                      <c:pt idx="436">
                        <c:v>-9.7509999999999994</c:v>
                      </c:pt>
                      <c:pt idx="437">
                        <c:v>-9.8960000000000008</c:v>
                      </c:pt>
                      <c:pt idx="438">
                        <c:v>-10.002000000000001</c:v>
                      </c:pt>
                      <c:pt idx="439">
                        <c:v>-10.17</c:v>
                      </c:pt>
                      <c:pt idx="440">
                        <c:v>-10.144</c:v>
                      </c:pt>
                      <c:pt idx="441">
                        <c:v>-9.952</c:v>
                      </c:pt>
                      <c:pt idx="442">
                        <c:v>-10.061</c:v>
                      </c:pt>
                      <c:pt idx="443">
                        <c:v>-10.052</c:v>
                      </c:pt>
                      <c:pt idx="444">
                        <c:v>-10.134</c:v>
                      </c:pt>
                      <c:pt idx="445">
                        <c:v>-10.161</c:v>
                      </c:pt>
                      <c:pt idx="446">
                        <c:v>-10.228999999999999</c:v>
                      </c:pt>
                      <c:pt idx="447">
                        <c:v>-10.19</c:v>
                      </c:pt>
                      <c:pt idx="448">
                        <c:v>-10.343999999999999</c:v>
                      </c:pt>
                      <c:pt idx="449">
                        <c:v>-10.285</c:v>
                      </c:pt>
                      <c:pt idx="450">
                        <c:v>-10.397</c:v>
                      </c:pt>
                      <c:pt idx="451">
                        <c:v>-10.497</c:v>
                      </c:pt>
                      <c:pt idx="452">
                        <c:v>-10.444000000000001</c:v>
                      </c:pt>
                      <c:pt idx="453">
                        <c:v>-10.444000000000001</c:v>
                      </c:pt>
                      <c:pt idx="454">
                        <c:v>-10.515000000000001</c:v>
                      </c:pt>
                      <c:pt idx="455">
                        <c:v>-10.477</c:v>
                      </c:pt>
                      <c:pt idx="456">
                        <c:v>-10.468</c:v>
                      </c:pt>
                      <c:pt idx="457">
                        <c:v>-10.615</c:v>
                      </c:pt>
                      <c:pt idx="458">
                        <c:v>-10.638</c:v>
                      </c:pt>
                      <c:pt idx="459">
                        <c:v>-10.76</c:v>
                      </c:pt>
                      <c:pt idx="460">
                        <c:v>-10.59</c:v>
                      </c:pt>
                      <c:pt idx="461">
                        <c:v>-10.755000000000001</c:v>
                      </c:pt>
                      <c:pt idx="462">
                        <c:v>-10.76</c:v>
                      </c:pt>
                      <c:pt idx="463">
                        <c:v>-10.609</c:v>
                      </c:pt>
                      <c:pt idx="464">
                        <c:v>-10.659000000000001</c:v>
                      </c:pt>
                      <c:pt idx="465">
                        <c:v>-10.744999999999999</c:v>
                      </c:pt>
                      <c:pt idx="466">
                        <c:v>-10.744999999999999</c:v>
                      </c:pt>
                      <c:pt idx="467">
                        <c:v>-10.763</c:v>
                      </c:pt>
                      <c:pt idx="468">
                        <c:v>-10.919</c:v>
                      </c:pt>
                      <c:pt idx="469">
                        <c:v>-10.859</c:v>
                      </c:pt>
                      <c:pt idx="470">
                        <c:v>-10.877000000000001</c:v>
                      </c:pt>
                      <c:pt idx="471">
                        <c:v>-10.894</c:v>
                      </c:pt>
                      <c:pt idx="472">
                        <c:v>-10.901999999999999</c:v>
                      </c:pt>
                      <c:pt idx="473">
                        <c:v>-10.993</c:v>
                      </c:pt>
                      <c:pt idx="474">
                        <c:v>-11.023</c:v>
                      </c:pt>
                      <c:pt idx="475">
                        <c:v>-10.99</c:v>
                      </c:pt>
                      <c:pt idx="476">
                        <c:v>-10.885999999999999</c:v>
                      </c:pt>
                      <c:pt idx="477">
                        <c:v>-10.898</c:v>
                      </c:pt>
                      <c:pt idx="478">
                        <c:v>-11.061</c:v>
                      </c:pt>
                      <c:pt idx="479">
                        <c:v>-11.005000000000001</c:v>
                      </c:pt>
                      <c:pt idx="480">
                        <c:v>-11.035</c:v>
                      </c:pt>
                      <c:pt idx="481">
                        <c:v>-11.029</c:v>
                      </c:pt>
                      <c:pt idx="482">
                        <c:v>-11.044</c:v>
                      </c:pt>
                      <c:pt idx="483">
                        <c:v>-11.076000000000001</c:v>
                      </c:pt>
                      <c:pt idx="484">
                        <c:v>-11.202999999999999</c:v>
                      </c:pt>
                      <c:pt idx="485">
                        <c:v>-11.22</c:v>
                      </c:pt>
                      <c:pt idx="486">
                        <c:v>-11.182</c:v>
                      </c:pt>
                      <c:pt idx="487">
                        <c:v>-11.214</c:v>
                      </c:pt>
                      <c:pt idx="488">
                        <c:v>-11.221</c:v>
                      </c:pt>
                      <c:pt idx="489">
                        <c:v>-11.294</c:v>
                      </c:pt>
                      <c:pt idx="490">
                        <c:v>-11.28</c:v>
                      </c:pt>
                      <c:pt idx="491">
                        <c:v>-11.397</c:v>
                      </c:pt>
                      <c:pt idx="492">
                        <c:v>-11.3</c:v>
                      </c:pt>
                      <c:pt idx="493">
                        <c:v>-11.242000000000001</c:v>
                      </c:pt>
                      <c:pt idx="494">
                        <c:v>-11.273999999999999</c:v>
                      </c:pt>
                      <c:pt idx="495">
                        <c:v>-11.282999999999999</c:v>
                      </c:pt>
                      <c:pt idx="496">
                        <c:v>-11.3</c:v>
                      </c:pt>
                      <c:pt idx="497">
                        <c:v>-11.374000000000001</c:v>
                      </c:pt>
                      <c:pt idx="498">
                        <c:v>-11.295</c:v>
                      </c:pt>
                      <c:pt idx="499">
                        <c:v>-11.491</c:v>
                      </c:pt>
                      <c:pt idx="500">
                        <c:v>-11.428000000000001</c:v>
                      </c:pt>
                      <c:pt idx="501">
                        <c:v>-11.302</c:v>
                      </c:pt>
                      <c:pt idx="502">
                        <c:v>-11.464</c:v>
                      </c:pt>
                      <c:pt idx="503">
                        <c:v>-11.564</c:v>
                      </c:pt>
                      <c:pt idx="504">
                        <c:v>-11.510999999999999</c:v>
                      </c:pt>
                      <c:pt idx="505">
                        <c:v>-11.422000000000001</c:v>
                      </c:pt>
                      <c:pt idx="506">
                        <c:v>-11.481999999999999</c:v>
                      </c:pt>
                      <c:pt idx="507">
                        <c:v>-11.596</c:v>
                      </c:pt>
                      <c:pt idx="508">
                        <c:v>-11.657999999999999</c:v>
                      </c:pt>
                      <c:pt idx="509">
                        <c:v>-11.672000000000001</c:v>
                      </c:pt>
                      <c:pt idx="510">
                        <c:v>-11.657999999999999</c:v>
                      </c:pt>
                      <c:pt idx="511">
                        <c:v>-11.798999999999999</c:v>
                      </c:pt>
                      <c:pt idx="512">
                        <c:v>-11.538</c:v>
                      </c:pt>
                      <c:pt idx="513">
                        <c:v>-11.629</c:v>
                      </c:pt>
                      <c:pt idx="514">
                        <c:v>-11.686999999999999</c:v>
                      </c:pt>
                      <c:pt idx="515">
                        <c:v>-11.776999999999999</c:v>
                      </c:pt>
                      <c:pt idx="516">
                        <c:v>-11.882999999999999</c:v>
                      </c:pt>
                      <c:pt idx="517">
                        <c:v>-11.989000000000001</c:v>
                      </c:pt>
                      <c:pt idx="518">
                        <c:v>-11.978</c:v>
                      </c:pt>
                      <c:pt idx="519">
                        <c:v>-11.9</c:v>
                      </c:pt>
                      <c:pt idx="520">
                        <c:v>-11.941000000000001</c:v>
                      </c:pt>
                      <c:pt idx="521">
                        <c:v>-11.87</c:v>
                      </c:pt>
                      <c:pt idx="522">
                        <c:v>-11.802</c:v>
                      </c:pt>
                      <c:pt idx="523">
                        <c:v>-11.967000000000001</c:v>
                      </c:pt>
                      <c:pt idx="524">
                        <c:v>-12.021000000000001</c:v>
                      </c:pt>
                      <c:pt idx="525">
                        <c:v>-11.994999999999999</c:v>
                      </c:pt>
                      <c:pt idx="526">
                        <c:v>-11.952</c:v>
                      </c:pt>
                      <c:pt idx="527">
                        <c:v>-12.064</c:v>
                      </c:pt>
                      <c:pt idx="528">
                        <c:v>-11.955</c:v>
                      </c:pt>
                      <c:pt idx="529">
                        <c:v>-12.081</c:v>
                      </c:pt>
                      <c:pt idx="530">
                        <c:v>-12.04</c:v>
                      </c:pt>
                      <c:pt idx="531">
                        <c:v>-12.093</c:v>
                      </c:pt>
                      <c:pt idx="532">
                        <c:v>-11.996</c:v>
                      </c:pt>
                      <c:pt idx="533">
                        <c:v>-12.141</c:v>
                      </c:pt>
                      <c:pt idx="534">
                        <c:v>-12.066000000000001</c:v>
                      </c:pt>
                      <c:pt idx="535">
                        <c:v>-12.127000000000001</c:v>
                      </c:pt>
                      <c:pt idx="536">
                        <c:v>-12.192</c:v>
                      </c:pt>
                      <c:pt idx="537">
                        <c:v>-12.282</c:v>
                      </c:pt>
                      <c:pt idx="538">
                        <c:v>-12.284000000000001</c:v>
                      </c:pt>
                      <c:pt idx="539">
                        <c:v>-12.362</c:v>
                      </c:pt>
                      <c:pt idx="540">
                        <c:v>-12.089</c:v>
                      </c:pt>
                      <c:pt idx="541">
                        <c:v>-12.238</c:v>
                      </c:pt>
                      <c:pt idx="542">
                        <c:v>-12.259</c:v>
                      </c:pt>
                      <c:pt idx="543">
                        <c:v>-12.291</c:v>
                      </c:pt>
                      <c:pt idx="544">
                        <c:v>-12.343999999999999</c:v>
                      </c:pt>
                      <c:pt idx="545">
                        <c:v>-12.282</c:v>
                      </c:pt>
                      <c:pt idx="546">
                        <c:v>-12.359</c:v>
                      </c:pt>
                      <c:pt idx="547">
                        <c:v>-12.252000000000001</c:v>
                      </c:pt>
                      <c:pt idx="548">
                        <c:v>-12.223000000000001</c:v>
                      </c:pt>
                      <c:pt idx="549">
                        <c:v>-12.304</c:v>
                      </c:pt>
                      <c:pt idx="550">
                        <c:v>-12.384</c:v>
                      </c:pt>
                      <c:pt idx="551">
                        <c:v>-12.377000000000001</c:v>
                      </c:pt>
                      <c:pt idx="552">
                        <c:v>-12.471</c:v>
                      </c:pt>
                      <c:pt idx="553">
                        <c:v>-12.489000000000001</c:v>
                      </c:pt>
                      <c:pt idx="554">
                        <c:v>-12.420999999999999</c:v>
                      </c:pt>
                      <c:pt idx="555">
                        <c:v>-12.368</c:v>
                      </c:pt>
                      <c:pt idx="556">
                        <c:v>-12.409000000000001</c:v>
                      </c:pt>
                      <c:pt idx="557">
                        <c:v>-12.507</c:v>
                      </c:pt>
                      <c:pt idx="558">
                        <c:v>-12.603999999999999</c:v>
                      </c:pt>
                      <c:pt idx="559">
                        <c:v>-12.635999999999999</c:v>
                      </c:pt>
                      <c:pt idx="560">
                        <c:v>-12.459</c:v>
                      </c:pt>
                      <c:pt idx="561">
                        <c:v>-12.557</c:v>
                      </c:pt>
                      <c:pt idx="562">
                        <c:v>-12.566000000000001</c:v>
                      </c:pt>
                      <c:pt idx="563">
                        <c:v>-12.601000000000001</c:v>
                      </c:pt>
                      <c:pt idx="564">
                        <c:v>-12.585000000000001</c:v>
                      </c:pt>
                      <c:pt idx="565">
                        <c:v>-12.686</c:v>
                      </c:pt>
                      <c:pt idx="566">
                        <c:v>-12.667</c:v>
                      </c:pt>
                      <c:pt idx="567">
                        <c:v>-12.472</c:v>
                      </c:pt>
                      <c:pt idx="568">
                        <c:v>-12.702</c:v>
                      </c:pt>
                      <c:pt idx="569">
                        <c:v>-12.693</c:v>
                      </c:pt>
                      <c:pt idx="570">
                        <c:v>-12.651999999999999</c:v>
                      </c:pt>
                      <c:pt idx="571">
                        <c:v>-12.699</c:v>
                      </c:pt>
                      <c:pt idx="572">
                        <c:v>-12.699</c:v>
                      </c:pt>
                      <c:pt idx="573">
                        <c:v>-12.752000000000001</c:v>
                      </c:pt>
                      <c:pt idx="574">
                        <c:v>-12.616</c:v>
                      </c:pt>
                      <c:pt idx="575">
                        <c:v>-12.778</c:v>
                      </c:pt>
                      <c:pt idx="576">
                        <c:v>-12.763999999999999</c:v>
                      </c:pt>
                      <c:pt idx="577">
                        <c:v>-12.849</c:v>
                      </c:pt>
                      <c:pt idx="578">
                        <c:v>-12.715999999999999</c:v>
                      </c:pt>
                      <c:pt idx="579">
                        <c:v>-12.722</c:v>
                      </c:pt>
                      <c:pt idx="580">
                        <c:v>-12.754</c:v>
                      </c:pt>
                      <c:pt idx="581">
                        <c:v>-12.805</c:v>
                      </c:pt>
                      <c:pt idx="582">
                        <c:v>-12.77</c:v>
                      </c:pt>
                      <c:pt idx="583">
                        <c:v>-12.917</c:v>
                      </c:pt>
                      <c:pt idx="584">
                        <c:v>-12.926</c:v>
                      </c:pt>
                      <c:pt idx="585">
                        <c:v>-12.823</c:v>
                      </c:pt>
                      <c:pt idx="586">
                        <c:v>-12.9</c:v>
                      </c:pt>
                      <c:pt idx="587">
                        <c:v>-12.835000000000001</c:v>
                      </c:pt>
                      <c:pt idx="588">
                        <c:v>-12.991</c:v>
                      </c:pt>
                      <c:pt idx="589">
                        <c:v>-12.935</c:v>
                      </c:pt>
                      <c:pt idx="590">
                        <c:v>-12.973000000000001</c:v>
                      </c:pt>
                      <c:pt idx="591">
                        <c:v>-12.92</c:v>
                      </c:pt>
                      <c:pt idx="592">
                        <c:v>-12.897</c:v>
                      </c:pt>
                      <c:pt idx="593">
                        <c:v>-12.946999999999999</c:v>
                      </c:pt>
                      <c:pt idx="594">
                        <c:v>-13.012</c:v>
                      </c:pt>
                      <c:pt idx="595">
                        <c:v>-13.000999999999999</c:v>
                      </c:pt>
                      <c:pt idx="596">
                        <c:v>-12.99</c:v>
                      </c:pt>
                      <c:pt idx="597">
                        <c:v>-12.923999999999999</c:v>
                      </c:pt>
                      <c:pt idx="598">
                        <c:v>-12.981999999999999</c:v>
                      </c:pt>
                      <c:pt idx="599">
                        <c:v>-12.946999999999999</c:v>
                      </c:pt>
                      <c:pt idx="600">
                        <c:v>-13.147</c:v>
                      </c:pt>
                      <c:pt idx="601">
                        <c:v>-13.132999999999999</c:v>
                      </c:pt>
                      <c:pt idx="602">
                        <c:v>-13.173999999999999</c:v>
                      </c:pt>
                      <c:pt idx="603">
                        <c:v>-13.236000000000001</c:v>
                      </c:pt>
                      <c:pt idx="604">
                        <c:v>-13.086</c:v>
                      </c:pt>
                      <c:pt idx="605">
                        <c:v>-13.153</c:v>
                      </c:pt>
                      <c:pt idx="606">
                        <c:v>-13.170999999999999</c:v>
                      </c:pt>
                      <c:pt idx="607">
                        <c:v>-13.21</c:v>
                      </c:pt>
                      <c:pt idx="608">
                        <c:v>-13.294</c:v>
                      </c:pt>
                      <c:pt idx="609">
                        <c:v>-13.188000000000001</c:v>
                      </c:pt>
                      <c:pt idx="610">
                        <c:v>-13.304</c:v>
                      </c:pt>
                      <c:pt idx="611">
                        <c:v>-13.170999999999999</c:v>
                      </c:pt>
                      <c:pt idx="612">
                        <c:v>-13.345000000000001</c:v>
                      </c:pt>
                      <c:pt idx="613">
                        <c:v>-13.266</c:v>
                      </c:pt>
                      <c:pt idx="614">
                        <c:v>-13.124000000000001</c:v>
                      </c:pt>
                      <c:pt idx="615">
                        <c:v>-13.124000000000001</c:v>
                      </c:pt>
                      <c:pt idx="616">
                        <c:v>-13.321999999999999</c:v>
                      </c:pt>
                      <c:pt idx="617">
                        <c:v>-13.348000000000001</c:v>
                      </c:pt>
                      <c:pt idx="618">
                        <c:v>-13.363</c:v>
                      </c:pt>
                      <c:pt idx="619">
                        <c:v>-13.472</c:v>
                      </c:pt>
                      <c:pt idx="620">
                        <c:v>-13.287000000000001</c:v>
                      </c:pt>
                      <c:pt idx="621">
                        <c:v>-13.332000000000001</c:v>
                      </c:pt>
                      <c:pt idx="622">
                        <c:v>-13.419</c:v>
                      </c:pt>
                      <c:pt idx="623">
                        <c:v>-13.401999999999999</c:v>
                      </c:pt>
                      <c:pt idx="624">
                        <c:v>-13.484</c:v>
                      </c:pt>
                      <c:pt idx="625">
                        <c:v>-13.294</c:v>
                      </c:pt>
                      <c:pt idx="626">
                        <c:v>-13.513999999999999</c:v>
                      </c:pt>
                      <c:pt idx="627">
                        <c:v>-13.523</c:v>
                      </c:pt>
                      <c:pt idx="628">
                        <c:v>-13.52</c:v>
                      </c:pt>
                      <c:pt idx="629">
                        <c:v>-13.436999999999999</c:v>
                      </c:pt>
                      <c:pt idx="630">
                        <c:v>-13.682</c:v>
                      </c:pt>
                      <c:pt idx="631">
                        <c:v>-13.425000000000001</c:v>
                      </c:pt>
                      <c:pt idx="632">
                        <c:v>-13.510999999999999</c:v>
                      </c:pt>
                      <c:pt idx="633">
                        <c:v>-13.531000000000001</c:v>
                      </c:pt>
                      <c:pt idx="634">
                        <c:v>-13.426</c:v>
                      </c:pt>
                      <c:pt idx="635">
                        <c:v>-13.435</c:v>
                      </c:pt>
                      <c:pt idx="636">
                        <c:v>-13.494999999999999</c:v>
                      </c:pt>
                      <c:pt idx="637">
                        <c:v>-13.597</c:v>
                      </c:pt>
                      <c:pt idx="638">
                        <c:v>-13.574</c:v>
                      </c:pt>
                      <c:pt idx="639">
                        <c:v>-13.502000000000001</c:v>
                      </c:pt>
                      <c:pt idx="640">
                        <c:v>-13.564</c:v>
                      </c:pt>
                      <c:pt idx="641">
                        <c:v>-13.688000000000001</c:v>
                      </c:pt>
                      <c:pt idx="642">
                        <c:v>-13.691000000000001</c:v>
                      </c:pt>
                      <c:pt idx="643">
                        <c:v>-13.691000000000001</c:v>
                      </c:pt>
                      <c:pt idx="644">
                        <c:v>-13.72</c:v>
                      </c:pt>
                      <c:pt idx="645">
                        <c:v>-13.756</c:v>
                      </c:pt>
                      <c:pt idx="646">
                        <c:v>-13.885999999999999</c:v>
                      </c:pt>
                      <c:pt idx="647">
                        <c:v>-13.778</c:v>
                      </c:pt>
                      <c:pt idx="648">
                        <c:v>-13.843</c:v>
                      </c:pt>
                      <c:pt idx="649">
                        <c:v>-13.733000000000001</c:v>
                      </c:pt>
                      <c:pt idx="650">
                        <c:v>-13.773999999999999</c:v>
                      </c:pt>
                      <c:pt idx="651">
                        <c:v>-13.927</c:v>
                      </c:pt>
                      <c:pt idx="652">
                        <c:v>-13.754</c:v>
                      </c:pt>
                      <c:pt idx="653">
                        <c:v>-13.704000000000001</c:v>
                      </c:pt>
                      <c:pt idx="654">
                        <c:v>-13.664999999999999</c:v>
                      </c:pt>
                      <c:pt idx="655">
                        <c:v>-13.865</c:v>
                      </c:pt>
                      <c:pt idx="656">
                        <c:v>-13.936</c:v>
                      </c:pt>
                      <c:pt idx="657">
                        <c:v>-13.836</c:v>
                      </c:pt>
                      <c:pt idx="658">
                        <c:v>-13.773999999999999</c:v>
                      </c:pt>
                      <c:pt idx="659">
                        <c:v>-13.885</c:v>
                      </c:pt>
                      <c:pt idx="660">
                        <c:v>-13.787000000000001</c:v>
                      </c:pt>
                      <c:pt idx="661">
                        <c:v>-13.839</c:v>
                      </c:pt>
                      <c:pt idx="662">
                        <c:v>-13.818</c:v>
                      </c:pt>
                      <c:pt idx="663">
                        <c:v>-13.923999999999999</c:v>
                      </c:pt>
                      <c:pt idx="664">
                        <c:v>-13.923999999999999</c:v>
                      </c:pt>
                      <c:pt idx="665">
                        <c:v>-14.016</c:v>
                      </c:pt>
                      <c:pt idx="666">
                        <c:v>-13.949</c:v>
                      </c:pt>
                      <c:pt idx="667">
                        <c:v>-13.992000000000001</c:v>
                      </c:pt>
                      <c:pt idx="668">
                        <c:v>-13.916</c:v>
                      </c:pt>
                      <c:pt idx="669">
                        <c:v>-14.022</c:v>
                      </c:pt>
                      <c:pt idx="670">
                        <c:v>-13.933</c:v>
                      </c:pt>
                      <c:pt idx="671">
                        <c:v>-14.019</c:v>
                      </c:pt>
                      <c:pt idx="672">
                        <c:v>-14.066000000000001</c:v>
                      </c:pt>
                      <c:pt idx="673">
                        <c:v>-14.097</c:v>
                      </c:pt>
                      <c:pt idx="674">
                        <c:v>-14.178000000000001</c:v>
                      </c:pt>
                      <c:pt idx="675">
                        <c:v>-14.2</c:v>
                      </c:pt>
                      <c:pt idx="676">
                        <c:v>-14.143000000000001</c:v>
                      </c:pt>
                      <c:pt idx="677">
                        <c:v>-14.125</c:v>
                      </c:pt>
                      <c:pt idx="678">
                        <c:v>-14.042999999999999</c:v>
                      </c:pt>
                      <c:pt idx="679">
                        <c:v>-14.186</c:v>
                      </c:pt>
                      <c:pt idx="680">
                        <c:v>-14.191000000000001</c:v>
                      </c:pt>
                      <c:pt idx="681">
                        <c:v>-14.212</c:v>
                      </c:pt>
                      <c:pt idx="682">
                        <c:v>-14.169</c:v>
                      </c:pt>
                      <c:pt idx="683">
                        <c:v>-14.119</c:v>
                      </c:pt>
                      <c:pt idx="684">
                        <c:v>-14.196</c:v>
                      </c:pt>
                      <c:pt idx="685">
                        <c:v>-14.19</c:v>
                      </c:pt>
                      <c:pt idx="686">
                        <c:v>-14.313000000000001</c:v>
                      </c:pt>
                      <c:pt idx="687">
                        <c:v>-14.260999999999999</c:v>
                      </c:pt>
                      <c:pt idx="688">
                        <c:v>-14.143000000000001</c:v>
                      </c:pt>
                      <c:pt idx="689">
                        <c:v>-14.257999999999999</c:v>
                      </c:pt>
                      <c:pt idx="690">
                        <c:v>-14.326000000000001</c:v>
                      </c:pt>
                      <c:pt idx="691">
                        <c:v>-14.266999999999999</c:v>
                      </c:pt>
                      <c:pt idx="692">
                        <c:v>-14.397</c:v>
                      </c:pt>
                      <c:pt idx="693">
                        <c:v>-14.4</c:v>
                      </c:pt>
                      <c:pt idx="694">
                        <c:v>-14.372</c:v>
                      </c:pt>
                      <c:pt idx="695">
                        <c:v>-14.372999999999999</c:v>
                      </c:pt>
                      <c:pt idx="696">
                        <c:v>-14.353</c:v>
                      </c:pt>
                      <c:pt idx="697">
                        <c:v>-14.337999999999999</c:v>
                      </c:pt>
                      <c:pt idx="698">
                        <c:v>-14.356999999999999</c:v>
                      </c:pt>
                      <c:pt idx="699">
                        <c:v>-14.31</c:v>
                      </c:pt>
                      <c:pt idx="700">
                        <c:v>-14.433999999999999</c:v>
                      </c:pt>
                      <c:pt idx="701">
                        <c:v>-14.382</c:v>
                      </c:pt>
                      <c:pt idx="702">
                        <c:v>-14.273</c:v>
                      </c:pt>
                      <c:pt idx="703">
                        <c:v>-14.391</c:v>
                      </c:pt>
                      <c:pt idx="704">
                        <c:v>-14.491</c:v>
                      </c:pt>
                      <c:pt idx="705">
                        <c:v>-14.6</c:v>
                      </c:pt>
                      <c:pt idx="706">
                        <c:v>-14.433</c:v>
                      </c:pt>
                      <c:pt idx="707">
                        <c:v>-14.436999999999999</c:v>
                      </c:pt>
                      <c:pt idx="708">
                        <c:v>-14.489000000000001</c:v>
                      </c:pt>
                      <c:pt idx="709">
                        <c:v>-14.459</c:v>
                      </c:pt>
                      <c:pt idx="710">
                        <c:v>-14.48</c:v>
                      </c:pt>
                      <c:pt idx="711">
                        <c:v>-14.332000000000001</c:v>
                      </c:pt>
                      <c:pt idx="712">
                        <c:v>-14.44</c:v>
                      </c:pt>
                      <c:pt idx="713">
                        <c:v>-14.398999999999999</c:v>
                      </c:pt>
                      <c:pt idx="714">
                        <c:v>-14.471</c:v>
                      </c:pt>
                      <c:pt idx="715">
                        <c:v>-14.457000000000001</c:v>
                      </c:pt>
                      <c:pt idx="716">
                        <c:v>-14.497999999999999</c:v>
                      </c:pt>
                      <c:pt idx="717">
                        <c:v>-14.423999999999999</c:v>
                      </c:pt>
                      <c:pt idx="718">
                        <c:v>-14.417999999999999</c:v>
                      </c:pt>
                      <c:pt idx="719">
                        <c:v>-14.585000000000001</c:v>
                      </c:pt>
                      <c:pt idx="720">
                        <c:v>-14.624000000000001</c:v>
                      </c:pt>
                      <c:pt idx="721">
                        <c:v>-14.654</c:v>
                      </c:pt>
                      <c:pt idx="722">
                        <c:v>-14.689</c:v>
                      </c:pt>
                      <c:pt idx="723">
                        <c:v>-14.648</c:v>
                      </c:pt>
                      <c:pt idx="724">
                        <c:v>-14.679</c:v>
                      </c:pt>
                      <c:pt idx="725">
                        <c:v>-14.625999999999999</c:v>
                      </c:pt>
                      <c:pt idx="726">
                        <c:v>-14.712</c:v>
                      </c:pt>
                      <c:pt idx="727">
                        <c:v>-14.773</c:v>
                      </c:pt>
                      <c:pt idx="728">
                        <c:v>-14.89</c:v>
                      </c:pt>
                      <c:pt idx="729">
                        <c:v>-14.843</c:v>
                      </c:pt>
                      <c:pt idx="730">
                        <c:v>-14.76</c:v>
                      </c:pt>
                      <c:pt idx="731">
                        <c:v>-14.715999999999999</c:v>
                      </c:pt>
                      <c:pt idx="732">
                        <c:v>-14.792999999999999</c:v>
                      </c:pt>
                      <c:pt idx="733">
                        <c:v>-14.926</c:v>
                      </c:pt>
                      <c:pt idx="734">
                        <c:v>-14.805999999999999</c:v>
                      </c:pt>
                      <c:pt idx="735">
                        <c:v>-14.827</c:v>
                      </c:pt>
                      <c:pt idx="736">
                        <c:v>-14.803000000000001</c:v>
                      </c:pt>
                      <c:pt idx="737">
                        <c:v>-14.881</c:v>
                      </c:pt>
                      <c:pt idx="738">
                        <c:v>-14.909000000000001</c:v>
                      </c:pt>
                      <c:pt idx="739">
                        <c:v>-14.853</c:v>
                      </c:pt>
                      <c:pt idx="740">
                        <c:v>-14.865</c:v>
                      </c:pt>
                      <c:pt idx="741">
                        <c:v>-14.898999999999999</c:v>
                      </c:pt>
                      <c:pt idx="742">
                        <c:v>-14.911</c:v>
                      </c:pt>
                      <c:pt idx="743">
                        <c:v>-14.837</c:v>
                      </c:pt>
                      <c:pt idx="744">
                        <c:v>-14.97</c:v>
                      </c:pt>
                      <c:pt idx="745">
                        <c:v>-14.923</c:v>
                      </c:pt>
                      <c:pt idx="746">
                        <c:v>-15.106</c:v>
                      </c:pt>
                      <c:pt idx="747">
                        <c:v>-14.951000000000001</c:v>
                      </c:pt>
                      <c:pt idx="748">
                        <c:v>-14.965</c:v>
                      </c:pt>
                      <c:pt idx="749">
                        <c:v>-14.92</c:v>
                      </c:pt>
                      <c:pt idx="750">
                        <c:v>-14.952</c:v>
                      </c:pt>
                      <c:pt idx="751">
                        <c:v>-15.02</c:v>
                      </c:pt>
                      <c:pt idx="752">
                        <c:v>-15.071999999999999</c:v>
                      </c:pt>
                      <c:pt idx="753">
                        <c:v>-15.016</c:v>
                      </c:pt>
                      <c:pt idx="754">
                        <c:v>-15.025</c:v>
                      </c:pt>
                      <c:pt idx="755">
                        <c:v>-15.090999999999999</c:v>
                      </c:pt>
                      <c:pt idx="756">
                        <c:v>-15.189</c:v>
                      </c:pt>
                      <c:pt idx="757">
                        <c:v>-15.127000000000001</c:v>
                      </c:pt>
                      <c:pt idx="758">
                        <c:v>-15.115</c:v>
                      </c:pt>
                      <c:pt idx="759">
                        <c:v>-15.132999999999999</c:v>
                      </c:pt>
                      <c:pt idx="760">
                        <c:v>-15.106</c:v>
                      </c:pt>
                      <c:pt idx="761">
                        <c:v>-15.025</c:v>
                      </c:pt>
                      <c:pt idx="762">
                        <c:v>-15.048</c:v>
                      </c:pt>
                      <c:pt idx="763">
                        <c:v>-15.148999999999999</c:v>
                      </c:pt>
                      <c:pt idx="764">
                        <c:v>-15.009</c:v>
                      </c:pt>
                      <c:pt idx="765">
                        <c:v>-15.186</c:v>
                      </c:pt>
                      <c:pt idx="766">
                        <c:v>-15.164</c:v>
                      </c:pt>
                      <c:pt idx="767">
                        <c:v>-15.222</c:v>
                      </c:pt>
                      <c:pt idx="768">
                        <c:v>-15.186</c:v>
                      </c:pt>
                      <c:pt idx="769">
                        <c:v>-15.17</c:v>
                      </c:pt>
                      <c:pt idx="770">
                        <c:v>-15.23</c:v>
                      </c:pt>
                      <c:pt idx="771">
                        <c:v>-15.321999999999999</c:v>
                      </c:pt>
                      <c:pt idx="772">
                        <c:v>-15.250999999999999</c:v>
                      </c:pt>
                      <c:pt idx="773">
                        <c:v>-15.233000000000001</c:v>
                      </c:pt>
                      <c:pt idx="774">
                        <c:v>-15.151</c:v>
                      </c:pt>
                      <c:pt idx="775">
                        <c:v>-15.3</c:v>
                      </c:pt>
                      <c:pt idx="776">
                        <c:v>-15.282</c:v>
                      </c:pt>
                      <c:pt idx="777">
                        <c:v>-15.231</c:v>
                      </c:pt>
                      <c:pt idx="778">
                        <c:v>-15.36</c:v>
                      </c:pt>
                      <c:pt idx="779">
                        <c:v>-15.351000000000001</c:v>
                      </c:pt>
                      <c:pt idx="780">
                        <c:v>-15.407</c:v>
                      </c:pt>
                      <c:pt idx="781">
                        <c:v>-15.347</c:v>
                      </c:pt>
                      <c:pt idx="782">
                        <c:v>-15.244</c:v>
                      </c:pt>
                      <c:pt idx="783">
                        <c:v>-15.311</c:v>
                      </c:pt>
                      <c:pt idx="784">
                        <c:v>-15.285</c:v>
                      </c:pt>
                      <c:pt idx="785">
                        <c:v>-15.348000000000001</c:v>
                      </c:pt>
                      <c:pt idx="786">
                        <c:v>-15.372</c:v>
                      </c:pt>
                      <c:pt idx="787">
                        <c:v>-15.321999999999999</c:v>
                      </c:pt>
                      <c:pt idx="788">
                        <c:v>-15.369</c:v>
                      </c:pt>
                      <c:pt idx="789">
                        <c:v>-15.401999999999999</c:v>
                      </c:pt>
                      <c:pt idx="790">
                        <c:v>-15.374000000000001</c:v>
                      </c:pt>
                      <c:pt idx="791">
                        <c:v>-15.231</c:v>
                      </c:pt>
                      <c:pt idx="792">
                        <c:v>-15.323</c:v>
                      </c:pt>
                      <c:pt idx="793">
                        <c:v>-15.366</c:v>
                      </c:pt>
                      <c:pt idx="794">
                        <c:v>-15.366</c:v>
                      </c:pt>
                      <c:pt idx="795">
                        <c:v>-15.372</c:v>
                      </c:pt>
                      <c:pt idx="796">
                        <c:v>-15.331</c:v>
                      </c:pt>
                      <c:pt idx="797">
                        <c:v>-15.388999999999999</c:v>
                      </c:pt>
                      <c:pt idx="798">
                        <c:v>-15.416</c:v>
                      </c:pt>
                      <c:pt idx="799">
                        <c:v>-15.484</c:v>
                      </c:pt>
                      <c:pt idx="800">
                        <c:v>-15.484</c:v>
                      </c:pt>
                      <c:pt idx="801">
                        <c:v>-15.417</c:v>
                      </c:pt>
                      <c:pt idx="802">
                        <c:v>-15.414</c:v>
                      </c:pt>
                      <c:pt idx="803">
                        <c:v>-15.452</c:v>
                      </c:pt>
                      <c:pt idx="804">
                        <c:v>-15.473000000000001</c:v>
                      </c:pt>
                      <c:pt idx="805">
                        <c:v>-15.61</c:v>
                      </c:pt>
                      <c:pt idx="806">
                        <c:v>-15.529</c:v>
                      </c:pt>
                      <c:pt idx="807">
                        <c:v>-15.603</c:v>
                      </c:pt>
                      <c:pt idx="808">
                        <c:v>-15.573</c:v>
                      </c:pt>
                      <c:pt idx="809">
                        <c:v>-15.555</c:v>
                      </c:pt>
                      <c:pt idx="810">
                        <c:v>-15.573</c:v>
                      </c:pt>
                      <c:pt idx="811">
                        <c:v>-15.596</c:v>
                      </c:pt>
                      <c:pt idx="812">
                        <c:v>-15.688000000000001</c:v>
                      </c:pt>
                      <c:pt idx="813">
                        <c:v>-15.635</c:v>
                      </c:pt>
                      <c:pt idx="814">
                        <c:v>-15.66</c:v>
                      </c:pt>
                      <c:pt idx="815">
                        <c:v>-15.657999999999999</c:v>
                      </c:pt>
                      <c:pt idx="816">
                        <c:v>-15.622</c:v>
                      </c:pt>
                      <c:pt idx="817">
                        <c:v>-15.590999999999999</c:v>
                      </c:pt>
                      <c:pt idx="818">
                        <c:v>-15.516999999999999</c:v>
                      </c:pt>
                      <c:pt idx="819">
                        <c:v>-15.573</c:v>
                      </c:pt>
                      <c:pt idx="820">
                        <c:v>-15.647</c:v>
                      </c:pt>
                      <c:pt idx="821">
                        <c:v>-15.587999999999999</c:v>
                      </c:pt>
                      <c:pt idx="822">
                        <c:v>-15.63</c:v>
                      </c:pt>
                      <c:pt idx="823">
                        <c:v>-15.555</c:v>
                      </c:pt>
                      <c:pt idx="824">
                        <c:v>-15.691000000000001</c:v>
                      </c:pt>
                      <c:pt idx="825">
                        <c:v>-15.6</c:v>
                      </c:pt>
                      <c:pt idx="826">
                        <c:v>-15.617000000000001</c:v>
                      </c:pt>
                      <c:pt idx="827">
                        <c:v>-15.526</c:v>
                      </c:pt>
                      <c:pt idx="828">
                        <c:v>-15.526</c:v>
                      </c:pt>
                      <c:pt idx="829">
                        <c:v>-15.587999999999999</c:v>
                      </c:pt>
                      <c:pt idx="830">
                        <c:v>-15.64</c:v>
                      </c:pt>
                      <c:pt idx="831">
                        <c:v>-15.53</c:v>
                      </c:pt>
                      <c:pt idx="832">
                        <c:v>-15.571999999999999</c:v>
                      </c:pt>
                      <c:pt idx="833">
                        <c:v>-15.61</c:v>
                      </c:pt>
                      <c:pt idx="834">
                        <c:v>-15.618</c:v>
                      </c:pt>
                      <c:pt idx="835">
                        <c:v>-15.590999999999999</c:v>
                      </c:pt>
                      <c:pt idx="836">
                        <c:v>-15.635</c:v>
                      </c:pt>
                      <c:pt idx="837">
                        <c:v>-15.731</c:v>
                      </c:pt>
                      <c:pt idx="838">
                        <c:v>-15.635999999999999</c:v>
                      </c:pt>
                      <c:pt idx="839">
                        <c:v>-15.66</c:v>
                      </c:pt>
                      <c:pt idx="840">
                        <c:v>-15.612</c:v>
                      </c:pt>
                      <c:pt idx="841">
                        <c:v>-15.679</c:v>
                      </c:pt>
                      <c:pt idx="842">
                        <c:v>-15.727</c:v>
                      </c:pt>
                      <c:pt idx="843">
                        <c:v>-15.615</c:v>
                      </c:pt>
                      <c:pt idx="844">
                        <c:v>-15.656000000000001</c:v>
                      </c:pt>
                      <c:pt idx="845">
                        <c:v>-15.694000000000001</c:v>
                      </c:pt>
                      <c:pt idx="846">
                        <c:v>-15.653</c:v>
                      </c:pt>
                      <c:pt idx="847">
                        <c:v>-15.743</c:v>
                      </c:pt>
                      <c:pt idx="848">
                        <c:v>-15.678000000000001</c:v>
                      </c:pt>
                      <c:pt idx="849">
                        <c:v>-15.725</c:v>
                      </c:pt>
                      <c:pt idx="850">
                        <c:v>-15.693</c:v>
                      </c:pt>
                      <c:pt idx="851">
                        <c:v>-15.603</c:v>
                      </c:pt>
                      <c:pt idx="852">
                        <c:v>-15.805999999999999</c:v>
                      </c:pt>
                      <c:pt idx="853">
                        <c:v>-15.747999999999999</c:v>
                      </c:pt>
                      <c:pt idx="854">
                        <c:v>-15.74</c:v>
                      </c:pt>
                      <c:pt idx="855">
                        <c:v>-15.768000000000001</c:v>
                      </c:pt>
                      <c:pt idx="856">
                        <c:v>-15.768000000000001</c:v>
                      </c:pt>
                      <c:pt idx="857">
                        <c:v>-15.763</c:v>
                      </c:pt>
                      <c:pt idx="858">
                        <c:v>-15.696999999999999</c:v>
                      </c:pt>
                      <c:pt idx="859">
                        <c:v>-15.68</c:v>
                      </c:pt>
                      <c:pt idx="860">
                        <c:v>-15.63</c:v>
                      </c:pt>
                      <c:pt idx="861">
                        <c:v>-15.621</c:v>
                      </c:pt>
                      <c:pt idx="862">
                        <c:v>-15.718</c:v>
                      </c:pt>
                      <c:pt idx="863">
                        <c:v>-15.763999999999999</c:v>
                      </c:pt>
                      <c:pt idx="864">
                        <c:v>-15.752000000000001</c:v>
                      </c:pt>
                      <c:pt idx="865">
                        <c:v>-15.673</c:v>
                      </c:pt>
                      <c:pt idx="866">
                        <c:v>-15.757999999999999</c:v>
                      </c:pt>
                      <c:pt idx="867">
                        <c:v>-15.792999999999999</c:v>
                      </c:pt>
                      <c:pt idx="868">
                        <c:v>-15.757</c:v>
                      </c:pt>
                      <c:pt idx="869">
                        <c:v>-15.827</c:v>
                      </c:pt>
                      <c:pt idx="870">
                        <c:v>-15.715</c:v>
                      </c:pt>
                      <c:pt idx="871">
                        <c:v>-15.686</c:v>
                      </c:pt>
                      <c:pt idx="872">
                        <c:v>-15.634</c:v>
                      </c:pt>
                      <c:pt idx="873">
                        <c:v>-15.816000000000001</c:v>
                      </c:pt>
                      <c:pt idx="874">
                        <c:v>-15.813000000000001</c:v>
                      </c:pt>
                      <c:pt idx="875">
                        <c:v>-15.744999999999999</c:v>
                      </c:pt>
                      <c:pt idx="876">
                        <c:v>-15.718</c:v>
                      </c:pt>
                      <c:pt idx="877">
                        <c:v>-15.925000000000001</c:v>
                      </c:pt>
                      <c:pt idx="878">
                        <c:v>-15.948</c:v>
                      </c:pt>
                      <c:pt idx="879">
                        <c:v>-15.882999999999999</c:v>
                      </c:pt>
                      <c:pt idx="880">
                        <c:v>-15.916</c:v>
                      </c:pt>
                      <c:pt idx="881">
                        <c:v>-15.901</c:v>
                      </c:pt>
                      <c:pt idx="882">
                        <c:v>-15.888999999999999</c:v>
                      </c:pt>
                      <c:pt idx="883">
                        <c:v>-15.882999999999999</c:v>
                      </c:pt>
                      <c:pt idx="884">
                        <c:v>-15.904</c:v>
                      </c:pt>
                      <c:pt idx="885">
                        <c:v>-15.978</c:v>
                      </c:pt>
                      <c:pt idx="886">
                        <c:v>-15.887</c:v>
                      </c:pt>
                      <c:pt idx="887">
                        <c:v>-15.936999999999999</c:v>
                      </c:pt>
                      <c:pt idx="888">
                        <c:v>-15.813000000000001</c:v>
                      </c:pt>
                      <c:pt idx="889">
                        <c:v>-15.912000000000001</c:v>
                      </c:pt>
                      <c:pt idx="890">
                        <c:v>-15.929</c:v>
                      </c:pt>
                      <c:pt idx="891">
                        <c:v>-16.035</c:v>
                      </c:pt>
                      <c:pt idx="892">
                        <c:v>-15.884</c:v>
                      </c:pt>
                      <c:pt idx="893">
                        <c:v>-15.993</c:v>
                      </c:pt>
                      <c:pt idx="894">
                        <c:v>-16.04</c:v>
                      </c:pt>
                      <c:pt idx="895">
                        <c:v>-15.887</c:v>
                      </c:pt>
                      <c:pt idx="896">
                        <c:v>-16.013000000000002</c:v>
                      </c:pt>
                      <c:pt idx="897">
                        <c:v>-15.888999999999999</c:v>
                      </c:pt>
                      <c:pt idx="898">
                        <c:v>-15.981</c:v>
                      </c:pt>
                      <c:pt idx="899">
                        <c:v>-15.916</c:v>
                      </c:pt>
                      <c:pt idx="900">
                        <c:v>-15.896000000000001</c:v>
                      </c:pt>
                      <c:pt idx="901">
                        <c:v>-15.983000000000001</c:v>
                      </c:pt>
                      <c:pt idx="902">
                        <c:v>-15.994</c:v>
                      </c:pt>
                      <c:pt idx="903">
                        <c:v>-15.865</c:v>
                      </c:pt>
                      <c:pt idx="904">
                        <c:v>-15.961</c:v>
                      </c:pt>
                      <c:pt idx="905">
                        <c:v>-15.913</c:v>
                      </c:pt>
                      <c:pt idx="906">
                        <c:v>-15.8</c:v>
                      </c:pt>
                      <c:pt idx="907">
                        <c:v>-15.911</c:v>
                      </c:pt>
                      <c:pt idx="908">
                        <c:v>-15.875999999999999</c:v>
                      </c:pt>
                      <c:pt idx="909">
                        <c:v>-15.955</c:v>
                      </c:pt>
                      <c:pt idx="910">
                        <c:v>-15.757</c:v>
                      </c:pt>
                      <c:pt idx="911">
                        <c:v>-15.872</c:v>
                      </c:pt>
                      <c:pt idx="912">
                        <c:v>-15.933999999999999</c:v>
                      </c:pt>
                      <c:pt idx="913">
                        <c:v>-15.946</c:v>
                      </c:pt>
                      <c:pt idx="914">
                        <c:v>-15.878</c:v>
                      </c:pt>
                      <c:pt idx="915">
                        <c:v>-15.813000000000001</c:v>
                      </c:pt>
                      <c:pt idx="916">
                        <c:v>-15.962999999999999</c:v>
                      </c:pt>
                      <c:pt idx="917">
                        <c:v>-15.965999999999999</c:v>
                      </c:pt>
                      <c:pt idx="918">
                        <c:v>-15.898999999999999</c:v>
                      </c:pt>
                      <c:pt idx="919">
                        <c:v>-16.007999999999999</c:v>
                      </c:pt>
                      <c:pt idx="920">
                        <c:v>-16.111999999999998</c:v>
                      </c:pt>
                      <c:pt idx="921">
                        <c:v>-16</c:v>
                      </c:pt>
                      <c:pt idx="922">
                        <c:v>-15.936999999999999</c:v>
                      </c:pt>
                      <c:pt idx="923">
                        <c:v>-15.99</c:v>
                      </c:pt>
                      <c:pt idx="924">
                        <c:v>-15.911</c:v>
                      </c:pt>
                      <c:pt idx="925">
                        <c:v>-15.855</c:v>
                      </c:pt>
                      <c:pt idx="926">
                        <c:v>-15.989000000000001</c:v>
                      </c:pt>
                      <c:pt idx="927">
                        <c:v>-15.981</c:v>
                      </c:pt>
                      <c:pt idx="928">
                        <c:v>-15.872999999999999</c:v>
                      </c:pt>
                      <c:pt idx="929">
                        <c:v>-15.98</c:v>
                      </c:pt>
                      <c:pt idx="930">
                        <c:v>-15.973000000000001</c:v>
                      </c:pt>
                      <c:pt idx="931">
                        <c:v>-16.004999999999999</c:v>
                      </c:pt>
                      <c:pt idx="932">
                        <c:v>-15.94</c:v>
                      </c:pt>
                      <c:pt idx="933">
                        <c:v>-15.907999999999999</c:v>
                      </c:pt>
                      <c:pt idx="934">
                        <c:v>-15.919</c:v>
                      </c:pt>
                      <c:pt idx="935">
                        <c:v>-15.831</c:v>
                      </c:pt>
                      <c:pt idx="936">
                        <c:v>-16.099</c:v>
                      </c:pt>
                      <c:pt idx="937">
                        <c:v>-15.881</c:v>
                      </c:pt>
                      <c:pt idx="938">
                        <c:v>-15.852</c:v>
                      </c:pt>
                      <c:pt idx="939">
                        <c:v>-15.943</c:v>
                      </c:pt>
                      <c:pt idx="940">
                        <c:v>-15.882999999999999</c:v>
                      </c:pt>
                      <c:pt idx="941">
                        <c:v>-15.853</c:v>
                      </c:pt>
                      <c:pt idx="942">
                        <c:v>-15.868</c:v>
                      </c:pt>
                      <c:pt idx="943">
                        <c:v>-15.82</c:v>
                      </c:pt>
                      <c:pt idx="944">
                        <c:v>-15.991</c:v>
                      </c:pt>
                      <c:pt idx="945">
                        <c:v>-15.861000000000001</c:v>
                      </c:pt>
                      <c:pt idx="946">
                        <c:v>-15.811</c:v>
                      </c:pt>
                      <c:pt idx="947">
                        <c:v>-15.943</c:v>
                      </c:pt>
                      <c:pt idx="948">
                        <c:v>-15.862</c:v>
                      </c:pt>
                      <c:pt idx="949">
                        <c:v>-15.802</c:v>
                      </c:pt>
                      <c:pt idx="950">
                        <c:v>-15.843</c:v>
                      </c:pt>
                      <c:pt idx="951">
                        <c:v>-15.932</c:v>
                      </c:pt>
                      <c:pt idx="952">
                        <c:v>-15.926</c:v>
                      </c:pt>
                      <c:pt idx="953">
                        <c:v>-15.879</c:v>
                      </c:pt>
                      <c:pt idx="954">
                        <c:v>-15.896000000000001</c:v>
                      </c:pt>
                      <c:pt idx="955">
                        <c:v>-15.87</c:v>
                      </c:pt>
                      <c:pt idx="956">
                        <c:v>-15.881</c:v>
                      </c:pt>
                      <c:pt idx="957">
                        <c:v>-15.769</c:v>
                      </c:pt>
                      <c:pt idx="958">
                        <c:v>-16.023</c:v>
                      </c:pt>
                      <c:pt idx="959">
                        <c:v>-15.85</c:v>
                      </c:pt>
                      <c:pt idx="960">
                        <c:v>-15.779</c:v>
                      </c:pt>
                      <c:pt idx="961">
                        <c:v>-15.861000000000001</c:v>
                      </c:pt>
                      <c:pt idx="962">
                        <c:v>-15.872999999999999</c:v>
                      </c:pt>
                      <c:pt idx="963">
                        <c:v>-15.911</c:v>
                      </c:pt>
                      <c:pt idx="964">
                        <c:v>-15.938000000000001</c:v>
                      </c:pt>
                      <c:pt idx="965">
                        <c:v>-15.878</c:v>
                      </c:pt>
                      <c:pt idx="966">
                        <c:v>-15.805</c:v>
                      </c:pt>
                      <c:pt idx="967">
                        <c:v>-15.882999999999999</c:v>
                      </c:pt>
                      <c:pt idx="968">
                        <c:v>-15.984999999999999</c:v>
                      </c:pt>
                      <c:pt idx="969">
                        <c:v>-15.988</c:v>
                      </c:pt>
                      <c:pt idx="970">
                        <c:v>-16.106000000000002</c:v>
                      </c:pt>
                      <c:pt idx="971">
                        <c:v>-16.026</c:v>
                      </c:pt>
                      <c:pt idx="972">
                        <c:v>-15.988</c:v>
                      </c:pt>
                      <c:pt idx="973">
                        <c:v>-15.978999999999999</c:v>
                      </c:pt>
                      <c:pt idx="974">
                        <c:v>-15.814</c:v>
                      </c:pt>
                      <c:pt idx="975">
                        <c:v>-15.978999999999999</c:v>
                      </c:pt>
                      <c:pt idx="976">
                        <c:v>-15.978</c:v>
                      </c:pt>
                      <c:pt idx="977">
                        <c:v>-16.076000000000001</c:v>
                      </c:pt>
                      <c:pt idx="978">
                        <c:v>-15.926</c:v>
                      </c:pt>
                      <c:pt idx="979">
                        <c:v>-15.906000000000001</c:v>
                      </c:pt>
                      <c:pt idx="980">
                        <c:v>-15.962</c:v>
                      </c:pt>
                      <c:pt idx="981">
                        <c:v>-15.95</c:v>
                      </c:pt>
                      <c:pt idx="982">
                        <c:v>-16.027000000000001</c:v>
                      </c:pt>
                      <c:pt idx="983">
                        <c:v>-16.05</c:v>
                      </c:pt>
                      <c:pt idx="984">
                        <c:v>-16.007000000000001</c:v>
                      </c:pt>
                      <c:pt idx="985">
                        <c:v>-16.010000000000002</c:v>
                      </c:pt>
                      <c:pt idx="986">
                        <c:v>-16.091000000000001</c:v>
                      </c:pt>
                      <c:pt idx="987">
                        <c:v>-16.009</c:v>
                      </c:pt>
                      <c:pt idx="988">
                        <c:v>-16.032</c:v>
                      </c:pt>
                      <c:pt idx="989">
                        <c:v>-15.941000000000001</c:v>
                      </c:pt>
                      <c:pt idx="990">
                        <c:v>-16.109000000000002</c:v>
                      </c:pt>
                      <c:pt idx="991">
                        <c:v>-16.038</c:v>
                      </c:pt>
                      <c:pt idx="992">
                        <c:v>-15.917</c:v>
                      </c:pt>
                      <c:pt idx="993">
                        <c:v>-16.085000000000001</c:v>
                      </c:pt>
                      <c:pt idx="994">
                        <c:v>-16.001999999999999</c:v>
                      </c:pt>
                      <c:pt idx="995">
                        <c:v>-16.056999999999999</c:v>
                      </c:pt>
                      <c:pt idx="996">
                        <c:v>-15.984999999999999</c:v>
                      </c:pt>
                      <c:pt idx="997">
                        <c:v>-16.04</c:v>
                      </c:pt>
                      <c:pt idx="998">
                        <c:v>-16.077000000000002</c:v>
                      </c:pt>
                      <c:pt idx="999">
                        <c:v>-15.98</c:v>
                      </c:pt>
                      <c:pt idx="1000">
                        <c:v>-15.912000000000001</c:v>
                      </c:pt>
                      <c:pt idx="1001">
                        <c:v>-16.024999999999999</c:v>
                      </c:pt>
                      <c:pt idx="1002">
                        <c:v>-16.079000000000001</c:v>
                      </c:pt>
                      <c:pt idx="1003">
                        <c:v>-16.122</c:v>
                      </c:pt>
                      <c:pt idx="1004">
                        <c:v>-16.021000000000001</c:v>
                      </c:pt>
                      <c:pt idx="1005">
                        <c:v>-15.997</c:v>
                      </c:pt>
                      <c:pt idx="1006">
                        <c:v>-16.158999999999999</c:v>
                      </c:pt>
                      <c:pt idx="1007">
                        <c:v>-16.117999999999999</c:v>
                      </c:pt>
                      <c:pt idx="1008">
                        <c:v>-16.012</c:v>
                      </c:pt>
                      <c:pt idx="1009">
                        <c:v>-16.152999999999999</c:v>
                      </c:pt>
                      <c:pt idx="1010">
                        <c:v>-16.036000000000001</c:v>
                      </c:pt>
                      <c:pt idx="1011">
                        <c:v>-15.981999999999999</c:v>
                      </c:pt>
                      <c:pt idx="1012">
                        <c:v>-15.956</c:v>
                      </c:pt>
                      <c:pt idx="1013">
                        <c:v>-16.02</c:v>
                      </c:pt>
                      <c:pt idx="1014">
                        <c:v>-16.085000000000001</c:v>
                      </c:pt>
                      <c:pt idx="1015">
                        <c:v>-15.920999999999999</c:v>
                      </c:pt>
                      <c:pt idx="1016">
                        <c:v>-16.058</c:v>
                      </c:pt>
                      <c:pt idx="1017">
                        <c:v>-16.024999999999999</c:v>
                      </c:pt>
                      <c:pt idx="1018">
                        <c:v>-16.036000000000001</c:v>
                      </c:pt>
                      <c:pt idx="1019">
                        <c:v>-16.126999999999999</c:v>
                      </c:pt>
                      <c:pt idx="1020">
                        <c:v>-16.11</c:v>
                      </c:pt>
                      <c:pt idx="1021">
                        <c:v>-16.114000000000001</c:v>
                      </c:pt>
                      <c:pt idx="1022">
                        <c:v>-16.061</c:v>
                      </c:pt>
                      <c:pt idx="1023">
                        <c:v>-16.117999999999999</c:v>
                      </c:pt>
                      <c:pt idx="1024">
                        <c:v>-16.071000000000002</c:v>
                      </c:pt>
                      <c:pt idx="1025">
                        <c:v>-16.074000000000002</c:v>
                      </c:pt>
                      <c:pt idx="1026">
                        <c:v>-16.079999999999998</c:v>
                      </c:pt>
                      <c:pt idx="1027">
                        <c:v>-16.027000000000001</c:v>
                      </c:pt>
                      <c:pt idx="1028">
                        <c:v>-16.027000000000001</c:v>
                      </c:pt>
                      <c:pt idx="1029">
                        <c:v>-16.053000000000001</c:v>
                      </c:pt>
                      <c:pt idx="1030">
                        <c:v>-16.068000000000001</c:v>
                      </c:pt>
                      <c:pt idx="1031">
                        <c:v>-16.218</c:v>
                      </c:pt>
                      <c:pt idx="1032">
                        <c:v>-16.13</c:v>
                      </c:pt>
                      <c:pt idx="1033">
                        <c:v>-16.138999999999999</c:v>
                      </c:pt>
                      <c:pt idx="1034">
                        <c:v>-16.138999999999999</c:v>
                      </c:pt>
                      <c:pt idx="1035">
                        <c:v>-16.12</c:v>
                      </c:pt>
                      <c:pt idx="1036">
                        <c:v>-16.077999999999999</c:v>
                      </c:pt>
                      <c:pt idx="1037">
                        <c:v>-16.140999999999998</c:v>
                      </c:pt>
                      <c:pt idx="1038">
                        <c:v>-16.065999999999999</c:v>
                      </c:pt>
                      <c:pt idx="1039">
                        <c:v>-16.077000000000002</c:v>
                      </c:pt>
                      <c:pt idx="1040">
                        <c:v>-16.027000000000001</c:v>
                      </c:pt>
                      <c:pt idx="1041">
                        <c:v>-16.126999999999999</c:v>
                      </c:pt>
                      <c:pt idx="1042">
                        <c:v>-16.082000000000001</c:v>
                      </c:pt>
                      <c:pt idx="1043">
                        <c:v>-16.093</c:v>
                      </c:pt>
                      <c:pt idx="1044">
                        <c:v>-16.126999999999999</c:v>
                      </c:pt>
                      <c:pt idx="1045">
                        <c:v>-16.178000000000001</c:v>
                      </c:pt>
                      <c:pt idx="1046">
                        <c:v>-16.21</c:v>
                      </c:pt>
                      <c:pt idx="1047">
                        <c:v>-16.126999999999999</c:v>
                      </c:pt>
                      <c:pt idx="1048">
                        <c:v>-16.175000000000001</c:v>
                      </c:pt>
                      <c:pt idx="1049">
                        <c:v>-16.119</c:v>
                      </c:pt>
                      <c:pt idx="1050">
                        <c:v>-16.126999999999999</c:v>
                      </c:pt>
                      <c:pt idx="1051">
                        <c:v>-16.13</c:v>
                      </c:pt>
                      <c:pt idx="1052">
                        <c:v>-16.213000000000001</c:v>
                      </c:pt>
                      <c:pt idx="1053">
                        <c:v>-16.198</c:v>
                      </c:pt>
                      <c:pt idx="1054">
                        <c:v>-16.163</c:v>
                      </c:pt>
                      <c:pt idx="1055">
                        <c:v>-16.135999999999999</c:v>
                      </c:pt>
                      <c:pt idx="1056">
                        <c:v>-16.254000000000001</c:v>
                      </c:pt>
                      <c:pt idx="1057">
                        <c:v>-16.18</c:v>
                      </c:pt>
                      <c:pt idx="1058">
                        <c:v>-16.184999999999999</c:v>
                      </c:pt>
                      <c:pt idx="1059">
                        <c:v>-16.247</c:v>
                      </c:pt>
                      <c:pt idx="1060">
                        <c:v>-16.091000000000001</c:v>
                      </c:pt>
                      <c:pt idx="1061">
                        <c:v>-16.113</c:v>
                      </c:pt>
                      <c:pt idx="1062">
                        <c:v>-16.23</c:v>
                      </c:pt>
                      <c:pt idx="1063">
                        <c:v>-16.143999999999998</c:v>
                      </c:pt>
                      <c:pt idx="1064">
                        <c:v>-16.178000000000001</c:v>
                      </c:pt>
                      <c:pt idx="1065">
                        <c:v>-16.248999999999999</c:v>
                      </c:pt>
                      <c:pt idx="1066">
                        <c:v>-16.216999999999999</c:v>
                      </c:pt>
                      <c:pt idx="1067">
                        <c:v>-16.204000000000001</c:v>
                      </c:pt>
                      <c:pt idx="1068">
                        <c:v>-16.172999999999998</c:v>
                      </c:pt>
                      <c:pt idx="1069">
                        <c:v>-16.213000000000001</c:v>
                      </c:pt>
                      <c:pt idx="1070">
                        <c:v>-16.222999999999999</c:v>
                      </c:pt>
                      <c:pt idx="1071">
                        <c:v>-16.16</c:v>
                      </c:pt>
                      <c:pt idx="1072">
                        <c:v>-16.207000000000001</c:v>
                      </c:pt>
                      <c:pt idx="1073">
                        <c:v>-16.163</c:v>
                      </c:pt>
                      <c:pt idx="1074">
                        <c:v>-16.228000000000002</c:v>
                      </c:pt>
                      <c:pt idx="1075">
                        <c:v>-16.178000000000001</c:v>
                      </c:pt>
                      <c:pt idx="1076">
                        <c:v>-16.302</c:v>
                      </c:pt>
                      <c:pt idx="1077">
                        <c:v>-16.324999999999999</c:v>
                      </c:pt>
                      <c:pt idx="1078">
                        <c:v>-16.106999999999999</c:v>
                      </c:pt>
                      <c:pt idx="1079">
                        <c:v>-16.154</c:v>
                      </c:pt>
                      <c:pt idx="1080">
                        <c:v>-16.225000000000001</c:v>
                      </c:pt>
                      <c:pt idx="1081">
                        <c:v>-16.085999999999999</c:v>
                      </c:pt>
                      <c:pt idx="1082">
                        <c:v>-16.234000000000002</c:v>
                      </c:pt>
                      <c:pt idx="1083">
                        <c:v>-16.187000000000001</c:v>
                      </c:pt>
                      <c:pt idx="1084">
                        <c:v>-8.36</c:v>
                      </c:pt>
                      <c:pt idx="1085">
                        <c:v>7.2779999999999996</c:v>
                      </c:pt>
                      <c:pt idx="1086">
                        <c:v>5.5679999999999996</c:v>
                      </c:pt>
                      <c:pt idx="1087">
                        <c:v>-7.24</c:v>
                      </c:pt>
                      <c:pt idx="1088">
                        <c:v>-11.275</c:v>
                      </c:pt>
                      <c:pt idx="1089">
                        <c:v>-12.419</c:v>
                      </c:pt>
                      <c:pt idx="1090">
                        <c:v>-12.766999999999999</c:v>
                      </c:pt>
                      <c:pt idx="1091">
                        <c:v>-12.949</c:v>
                      </c:pt>
                      <c:pt idx="1092">
                        <c:v>-13.176</c:v>
                      </c:pt>
                      <c:pt idx="1093">
                        <c:v>-13.244999999999999</c:v>
                      </c:pt>
                      <c:pt idx="1094">
                        <c:v>-13.428000000000001</c:v>
                      </c:pt>
                      <c:pt idx="1095">
                        <c:v>-13.372</c:v>
                      </c:pt>
                      <c:pt idx="1096">
                        <c:v>-13.516</c:v>
                      </c:pt>
                      <c:pt idx="1097">
                        <c:v>-13.6</c:v>
                      </c:pt>
                      <c:pt idx="1098">
                        <c:v>-13.7</c:v>
                      </c:pt>
                      <c:pt idx="1099">
                        <c:v>-13.741</c:v>
                      </c:pt>
                      <c:pt idx="1100">
                        <c:v>-13.948</c:v>
                      </c:pt>
                      <c:pt idx="1101">
                        <c:v>-14.071</c:v>
                      </c:pt>
                      <c:pt idx="1102">
                        <c:v>-14.007</c:v>
                      </c:pt>
                      <c:pt idx="1103">
                        <c:v>-14.012</c:v>
                      </c:pt>
                      <c:pt idx="1104">
                        <c:v>-14.089</c:v>
                      </c:pt>
                      <c:pt idx="1105">
                        <c:v>-14.186</c:v>
                      </c:pt>
                      <c:pt idx="1106">
                        <c:v>-14.337</c:v>
                      </c:pt>
                      <c:pt idx="1107">
                        <c:v>-14.353999999999999</c:v>
                      </c:pt>
                      <c:pt idx="1108">
                        <c:v>-14.413</c:v>
                      </c:pt>
                      <c:pt idx="1109">
                        <c:v>-14.422000000000001</c:v>
                      </c:pt>
                      <c:pt idx="1110">
                        <c:v>-14.54</c:v>
                      </c:pt>
                      <c:pt idx="1111">
                        <c:v>-14.593</c:v>
                      </c:pt>
                      <c:pt idx="1112">
                        <c:v>-14.605</c:v>
                      </c:pt>
                      <c:pt idx="1113">
                        <c:v>-14.683999999999999</c:v>
                      </c:pt>
                      <c:pt idx="1114">
                        <c:v>-14.760999999999999</c:v>
                      </c:pt>
                      <c:pt idx="1115">
                        <c:v>-14.849</c:v>
                      </c:pt>
                      <c:pt idx="1116">
                        <c:v>-14.885</c:v>
                      </c:pt>
                      <c:pt idx="1117">
                        <c:v>-14.923</c:v>
                      </c:pt>
                      <c:pt idx="1118">
                        <c:v>-14.967000000000001</c:v>
                      </c:pt>
                      <c:pt idx="1119">
                        <c:v>-15.015000000000001</c:v>
                      </c:pt>
                      <c:pt idx="1120">
                        <c:v>-14.901</c:v>
                      </c:pt>
                      <c:pt idx="1121">
                        <c:v>-15.103</c:v>
                      </c:pt>
                      <c:pt idx="1122">
                        <c:v>-15.013</c:v>
                      </c:pt>
                      <c:pt idx="1123">
                        <c:v>-14.993</c:v>
                      </c:pt>
                      <c:pt idx="1124">
                        <c:v>-15.118</c:v>
                      </c:pt>
                      <c:pt idx="1125">
                        <c:v>-15.085000000000001</c:v>
                      </c:pt>
                      <c:pt idx="1126">
                        <c:v>-15.028</c:v>
                      </c:pt>
                      <c:pt idx="1127">
                        <c:v>-15.121</c:v>
                      </c:pt>
                      <c:pt idx="1128">
                        <c:v>-15.144</c:v>
                      </c:pt>
                      <c:pt idx="1129">
                        <c:v>-15.249000000000001</c:v>
                      </c:pt>
                      <c:pt idx="1130">
                        <c:v>-15.262</c:v>
                      </c:pt>
                      <c:pt idx="1131">
                        <c:v>-15.294</c:v>
                      </c:pt>
                      <c:pt idx="1132">
                        <c:v>-15.276999999999999</c:v>
                      </c:pt>
                      <c:pt idx="1133">
                        <c:v>-15.371</c:v>
                      </c:pt>
                      <c:pt idx="1134">
                        <c:v>-15.420999999999999</c:v>
                      </c:pt>
                      <c:pt idx="1135">
                        <c:v>-15.500999999999999</c:v>
                      </c:pt>
                      <c:pt idx="1136">
                        <c:v>-15.305999999999999</c:v>
                      </c:pt>
                      <c:pt idx="1137">
                        <c:v>-15.48</c:v>
                      </c:pt>
                      <c:pt idx="1138">
                        <c:v>-15.318</c:v>
                      </c:pt>
                      <c:pt idx="1139">
                        <c:v>-15.388999999999999</c:v>
                      </c:pt>
                      <c:pt idx="1140">
                        <c:v>-15.321</c:v>
                      </c:pt>
                      <c:pt idx="1141">
                        <c:v>-1.2689999999999999</c:v>
                      </c:pt>
                      <c:pt idx="1142">
                        <c:v>8.1630000000000003</c:v>
                      </c:pt>
                      <c:pt idx="1143">
                        <c:v>2.9140000000000001</c:v>
                      </c:pt>
                      <c:pt idx="1144">
                        <c:v>-7.65</c:v>
                      </c:pt>
                      <c:pt idx="1145">
                        <c:v>-10.954000000000001</c:v>
                      </c:pt>
                      <c:pt idx="1146">
                        <c:v>-12.018000000000001</c:v>
                      </c:pt>
                      <c:pt idx="1147">
                        <c:v>-12.318</c:v>
                      </c:pt>
                      <c:pt idx="1148">
                        <c:v>-12.486000000000001</c:v>
                      </c:pt>
                      <c:pt idx="1149">
                        <c:v>-12.619</c:v>
                      </c:pt>
                      <c:pt idx="1150">
                        <c:v>-12.791</c:v>
                      </c:pt>
                      <c:pt idx="1151">
                        <c:v>-12.867000000000001</c:v>
                      </c:pt>
                      <c:pt idx="1152">
                        <c:v>-12.978</c:v>
                      </c:pt>
                      <c:pt idx="1153">
                        <c:v>-13.076000000000001</c:v>
                      </c:pt>
                      <c:pt idx="1154">
                        <c:v>-13.201000000000001</c:v>
                      </c:pt>
                      <c:pt idx="1155">
                        <c:v>-13.262</c:v>
                      </c:pt>
                      <c:pt idx="1156">
                        <c:v>-13.381</c:v>
                      </c:pt>
                      <c:pt idx="1157">
                        <c:v>-13.329000000000001</c:v>
                      </c:pt>
                      <c:pt idx="1158">
                        <c:v>-13.54</c:v>
                      </c:pt>
                      <c:pt idx="1159">
                        <c:v>-13.597</c:v>
                      </c:pt>
                      <c:pt idx="1160">
                        <c:v>-13.647</c:v>
                      </c:pt>
                      <c:pt idx="1161">
                        <c:v>-13.683</c:v>
                      </c:pt>
                      <c:pt idx="1162">
                        <c:v>-13.851000000000001</c:v>
                      </c:pt>
                      <c:pt idx="1163">
                        <c:v>-13.927</c:v>
                      </c:pt>
                      <c:pt idx="1164">
                        <c:v>-14.045</c:v>
                      </c:pt>
                      <c:pt idx="1165">
                        <c:v>-14.042</c:v>
                      </c:pt>
                      <c:pt idx="1166">
                        <c:v>-14.193</c:v>
                      </c:pt>
                      <c:pt idx="1167">
                        <c:v>-14.302</c:v>
                      </c:pt>
                      <c:pt idx="1168">
                        <c:v>-14.237</c:v>
                      </c:pt>
                      <c:pt idx="1169">
                        <c:v>-14.372</c:v>
                      </c:pt>
                      <c:pt idx="1170">
                        <c:v>-14.337</c:v>
                      </c:pt>
                      <c:pt idx="1171">
                        <c:v>-14.414</c:v>
                      </c:pt>
                      <c:pt idx="1172">
                        <c:v>-14.436999999999999</c:v>
                      </c:pt>
                      <c:pt idx="1173">
                        <c:v>-14.513999999999999</c:v>
                      </c:pt>
                      <c:pt idx="1174">
                        <c:v>-14.573</c:v>
                      </c:pt>
                      <c:pt idx="1175">
                        <c:v>-14.513999999999999</c:v>
                      </c:pt>
                      <c:pt idx="1176">
                        <c:v>-14.664</c:v>
                      </c:pt>
                      <c:pt idx="1177">
                        <c:v>-14.72</c:v>
                      </c:pt>
                      <c:pt idx="1178">
                        <c:v>-14.752000000000001</c:v>
                      </c:pt>
                      <c:pt idx="1179">
                        <c:v>-14.728999999999999</c:v>
                      </c:pt>
                      <c:pt idx="1180">
                        <c:v>-14.773</c:v>
                      </c:pt>
                      <c:pt idx="1181">
                        <c:v>-14.817</c:v>
                      </c:pt>
                      <c:pt idx="1182">
                        <c:v>-14.872</c:v>
                      </c:pt>
                      <c:pt idx="1183">
                        <c:v>-14.993</c:v>
                      </c:pt>
                      <c:pt idx="1184">
                        <c:v>-14.981</c:v>
                      </c:pt>
                      <c:pt idx="1185">
                        <c:v>-14.914999999999999</c:v>
                      </c:pt>
                      <c:pt idx="1186">
                        <c:v>-14.95</c:v>
                      </c:pt>
                      <c:pt idx="1187">
                        <c:v>-14.999000000000001</c:v>
                      </c:pt>
                      <c:pt idx="1188">
                        <c:v>-14.996</c:v>
                      </c:pt>
                      <c:pt idx="1189">
                        <c:v>-15.054</c:v>
                      </c:pt>
                      <c:pt idx="1190">
                        <c:v>-15.051</c:v>
                      </c:pt>
                      <c:pt idx="1191">
                        <c:v>-15.162000000000001</c:v>
                      </c:pt>
                      <c:pt idx="1192">
                        <c:v>-15.068</c:v>
                      </c:pt>
                      <c:pt idx="1193">
                        <c:v>-15.097</c:v>
                      </c:pt>
                      <c:pt idx="1194">
                        <c:v>-15.068</c:v>
                      </c:pt>
                      <c:pt idx="1195">
                        <c:v>-15.164999999999999</c:v>
                      </c:pt>
                      <c:pt idx="1196">
                        <c:v>-15.162000000000001</c:v>
                      </c:pt>
                      <c:pt idx="1197">
                        <c:v>-15.173999999999999</c:v>
                      </c:pt>
                      <c:pt idx="1198">
                        <c:v>-15.221</c:v>
                      </c:pt>
                      <c:pt idx="1199">
                        <c:v>-15.227</c:v>
                      </c:pt>
                      <c:pt idx="1200">
                        <c:v>-15.196999999999999</c:v>
                      </c:pt>
                      <c:pt idx="1201">
                        <c:v>-2.8359999999999999</c:v>
                      </c:pt>
                      <c:pt idx="1202">
                        <c:v>8.0350000000000001</c:v>
                      </c:pt>
                      <c:pt idx="1203">
                        <c:v>1.855</c:v>
                      </c:pt>
                      <c:pt idx="1204">
                        <c:v>-7.165</c:v>
                      </c:pt>
                      <c:pt idx="1205">
                        <c:v>-10.686</c:v>
                      </c:pt>
                      <c:pt idx="1206">
                        <c:v>-11.753</c:v>
                      </c:pt>
                      <c:pt idx="1207">
                        <c:v>-12.095000000000001</c:v>
                      </c:pt>
                      <c:pt idx="1208">
                        <c:v>-12.345000000000001</c:v>
                      </c:pt>
                      <c:pt idx="1209">
                        <c:v>-12.46</c:v>
                      </c:pt>
                      <c:pt idx="1210">
                        <c:v>-12.56</c:v>
                      </c:pt>
                      <c:pt idx="1211">
                        <c:v>-12.686999999999999</c:v>
                      </c:pt>
                      <c:pt idx="1212">
                        <c:v>-12.763999999999999</c:v>
                      </c:pt>
                      <c:pt idx="1213">
                        <c:v>-12.935</c:v>
                      </c:pt>
                      <c:pt idx="1214">
                        <c:v>-13.041</c:v>
                      </c:pt>
                      <c:pt idx="1215">
                        <c:v>-13.117000000000001</c:v>
                      </c:pt>
                      <c:pt idx="1216">
                        <c:v>-13.173</c:v>
                      </c:pt>
                      <c:pt idx="1217">
                        <c:v>-13.362</c:v>
                      </c:pt>
                      <c:pt idx="1218">
                        <c:v>-13.391</c:v>
                      </c:pt>
                      <c:pt idx="1219">
                        <c:v>-13.523</c:v>
                      </c:pt>
                      <c:pt idx="1220">
                        <c:v>-13.494</c:v>
                      </c:pt>
                      <c:pt idx="1221">
                        <c:v>-13.537000000000001</c:v>
                      </c:pt>
                      <c:pt idx="1222">
                        <c:v>-13.689</c:v>
                      </c:pt>
                      <c:pt idx="1223">
                        <c:v>-13.824999999999999</c:v>
                      </c:pt>
                      <c:pt idx="1224">
                        <c:v>-13.795</c:v>
                      </c:pt>
                      <c:pt idx="1225">
                        <c:v>-13.882999999999999</c:v>
                      </c:pt>
                      <c:pt idx="1226">
                        <c:v>-13.885</c:v>
                      </c:pt>
                      <c:pt idx="1227">
                        <c:v>-13.919</c:v>
                      </c:pt>
                      <c:pt idx="1228">
                        <c:v>-14.106999999999999</c:v>
                      </c:pt>
                      <c:pt idx="1229">
                        <c:v>-14.119</c:v>
                      </c:pt>
                      <c:pt idx="1230">
                        <c:v>-14.260999999999999</c:v>
                      </c:pt>
                      <c:pt idx="1231">
                        <c:v>-14.260999999999999</c:v>
                      </c:pt>
                      <c:pt idx="1232">
                        <c:v>-14.346</c:v>
                      </c:pt>
                      <c:pt idx="1233">
                        <c:v>-14.372999999999999</c:v>
                      </c:pt>
                      <c:pt idx="1234">
                        <c:v>-14.476000000000001</c:v>
                      </c:pt>
                      <c:pt idx="1235">
                        <c:v>-14.535</c:v>
                      </c:pt>
                      <c:pt idx="1236">
                        <c:v>-14.608000000000001</c:v>
                      </c:pt>
                      <c:pt idx="1237">
                        <c:v>-14.679</c:v>
                      </c:pt>
                      <c:pt idx="1238">
                        <c:v>-14.641</c:v>
                      </c:pt>
                      <c:pt idx="1239">
                        <c:v>-14.654999999999999</c:v>
                      </c:pt>
                      <c:pt idx="1240">
                        <c:v>-14.635</c:v>
                      </c:pt>
                      <c:pt idx="1241">
                        <c:v>-14.723000000000001</c:v>
                      </c:pt>
                      <c:pt idx="1242">
                        <c:v>-14.803000000000001</c:v>
                      </c:pt>
                      <c:pt idx="1243">
                        <c:v>-14.788</c:v>
                      </c:pt>
                      <c:pt idx="1244">
                        <c:v>-14.814</c:v>
                      </c:pt>
                      <c:pt idx="1245">
                        <c:v>-14.843999999999999</c:v>
                      </c:pt>
                      <c:pt idx="1246">
                        <c:v>-14.86</c:v>
                      </c:pt>
                      <c:pt idx="1247">
                        <c:v>-14.932</c:v>
                      </c:pt>
                      <c:pt idx="1248">
                        <c:v>-14.87</c:v>
                      </c:pt>
                      <c:pt idx="1249">
                        <c:v>-14.93</c:v>
                      </c:pt>
                      <c:pt idx="1250">
                        <c:v>-14.925000000000001</c:v>
                      </c:pt>
                      <c:pt idx="1251">
                        <c:v>-14.984</c:v>
                      </c:pt>
                      <c:pt idx="1252">
                        <c:v>-15.053000000000001</c:v>
                      </c:pt>
                      <c:pt idx="1253">
                        <c:v>-14.993</c:v>
                      </c:pt>
                      <c:pt idx="1254">
                        <c:v>-15.045999999999999</c:v>
                      </c:pt>
                      <c:pt idx="1255">
                        <c:v>-15.035</c:v>
                      </c:pt>
                      <c:pt idx="1256">
                        <c:v>-15.031000000000001</c:v>
                      </c:pt>
                      <c:pt idx="1257">
                        <c:v>-15.045999999999999</c:v>
                      </c:pt>
                      <c:pt idx="1258">
                        <c:v>-15.114000000000001</c:v>
                      </c:pt>
                      <c:pt idx="1259">
                        <c:v>-15.069000000000001</c:v>
                      </c:pt>
                      <c:pt idx="1260">
                        <c:v>-15.093</c:v>
                      </c:pt>
                      <c:pt idx="1261">
                        <c:v>-6.4169999999999998</c:v>
                      </c:pt>
                      <c:pt idx="1262">
                        <c:v>7.7210000000000001</c:v>
                      </c:pt>
                      <c:pt idx="1263">
                        <c:v>7.7949999999999999</c:v>
                      </c:pt>
                      <c:pt idx="1264">
                        <c:v>-5.1719999999999997</c:v>
                      </c:pt>
                      <c:pt idx="1265">
                        <c:v>-9.7940000000000005</c:v>
                      </c:pt>
                      <c:pt idx="1266">
                        <c:v>-11.314</c:v>
                      </c:pt>
                      <c:pt idx="1267">
                        <c:v>-11.868</c:v>
                      </c:pt>
                      <c:pt idx="1268">
                        <c:v>-12.098000000000001</c:v>
                      </c:pt>
                      <c:pt idx="1269">
                        <c:v>-12.272</c:v>
                      </c:pt>
                      <c:pt idx="1270">
                        <c:v>-12.321999999999999</c:v>
                      </c:pt>
                      <c:pt idx="1271">
                        <c:v>-12.46</c:v>
                      </c:pt>
                      <c:pt idx="1272">
                        <c:v>-12.481</c:v>
                      </c:pt>
                      <c:pt idx="1273">
                        <c:v>-12.654999999999999</c:v>
                      </c:pt>
                      <c:pt idx="1274">
                        <c:v>-12.702</c:v>
                      </c:pt>
                      <c:pt idx="1275">
                        <c:v>-12.808</c:v>
                      </c:pt>
                      <c:pt idx="1276">
                        <c:v>-13.006</c:v>
                      </c:pt>
                      <c:pt idx="1277">
                        <c:v>-13.064</c:v>
                      </c:pt>
                      <c:pt idx="1278">
                        <c:v>-13.231999999999999</c:v>
                      </c:pt>
                      <c:pt idx="1279">
                        <c:v>-13.259</c:v>
                      </c:pt>
                      <c:pt idx="1280">
                        <c:v>-13.368</c:v>
                      </c:pt>
                      <c:pt idx="1281">
                        <c:v>-13.423999999999999</c:v>
                      </c:pt>
                      <c:pt idx="1282">
                        <c:v>-13.515000000000001</c:v>
                      </c:pt>
                      <c:pt idx="1283">
                        <c:v>-13.618</c:v>
                      </c:pt>
                      <c:pt idx="1284">
                        <c:v>-13.689</c:v>
                      </c:pt>
                      <c:pt idx="1285">
                        <c:v>-13.782999999999999</c:v>
                      </c:pt>
                      <c:pt idx="1286">
                        <c:v>-13.776999999999999</c:v>
                      </c:pt>
                      <c:pt idx="1287">
                        <c:v>-13.881</c:v>
                      </c:pt>
                      <c:pt idx="1288">
                        <c:v>-13.984</c:v>
                      </c:pt>
                      <c:pt idx="1289">
                        <c:v>-13.96</c:v>
                      </c:pt>
                      <c:pt idx="1290">
                        <c:v>-14.031000000000001</c:v>
                      </c:pt>
                      <c:pt idx="1291">
                        <c:v>-14.175000000000001</c:v>
                      </c:pt>
                      <c:pt idx="1292">
                        <c:v>-14.249000000000001</c:v>
                      </c:pt>
                      <c:pt idx="1293">
                        <c:v>-14.225</c:v>
                      </c:pt>
                      <c:pt idx="1294">
                        <c:v>-14.271000000000001</c:v>
                      </c:pt>
                      <c:pt idx="1295">
                        <c:v>-14.311</c:v>
                      </c:pt>
                      <c:pt idx="1296">
                        <c:v>-14.256</c:v>
                      </c:pt>
                      <c:pt idx="1297">
                        <c:v>-14.375999999999999</c:v>
                      </c:pt>
                      <c:pt idx="1298">
                        <c:v>-14.45</c:v>
                      </c:pt>
                      <c:pt idx="1299">
                        <c:v>-14.478999999999999</c:v>
                      </c:pt>
                      <c:pt idx="1300">
                        <c:v>-14.500999999999999</c:v>
                      </c:pt>
                      <c:pt idx="1301">
                        <c:v>-14.542999999999999</c:v>
                      </c:pt>
                      <c:pt idx="1302">
                        <c:v>-14.481999999999999</c:v>
                      </c:pt>
                      <c:pt idx="1303">
                        <c:v>-14.554</c:v>
                      </c:pt>
                      <c:pt idx="1304">
                        <c:v>-14.587999999999999</c:v>
                      </c:pt>
                      <c:pt idx="1305">
                        <c:v>-14.641999999999999</c:v>
                      </c:pt>
                      <c:pt idx="1306">
                        <c:v>-14.670999999999999</c:v>
                      </c:pt>
                      <c:pt idx="1307">
                        <c:v>-14.728</c:v>
                      </c:pt>
                      <c:pt idx="1308">
                        <c:v>-14.672000000000001</c:v>
                      </c:pt>
                      <c:pt idx="1309">
                        <c:v>-14.766</c:v>
                      </c:pt>
                      <c:pt idx="1310">
                        <c:v>-14.832000000000001</c:v>
                      </c:pt>
                      <c:pt idx="1311">
                        <c:v>-14.797000000000001</c:v>
                      </c:pt>
                      <c:pt idx="1312">
                        <c:v>-14.837</c:v>
                      </c:pt>
                      <c:pt idx="1313">
                        <c:v>-14.894</c:v>
                      </c:pt>
                      <c:pt idx="1314">
                        <c:v>-14.853999999999999</c:v>
                      </c:pt>
                      <c:pt idx="1315">
                        <c:v>-14.920999999999999</c:v>
                      </c:pt>
                      <c:pt idx="1316">
                        <c:v>-14.933</c:v>
                      </c:pt>
                      <c:pt idx="1317">
                        <c:v>-14.962</c:v>
                      </c:pt>
                      <c:pt idx="1318">
                        <c:v>-15</c:v>
                      </c:pt>
                      <c:pt idx="1319">
                        <c:v>-14.994999999999999</c:v>
                      </c:pt>
                      <c:pt idx="1320">
                        <c:v>-15.021000000000001</c:v>
                      </c:pt>
                      <c:pt idx="1321">
                        <c:v>-14.821</c:v>
                      </c:pt>
                      <c:pt idx="1322">
                        <c:v>6.1689999999999996</c:v>
                      </c:pt>
                      <c:pt idx="1323">
                        <c:v>8.8569999999999993</c:v>
                      </c:pt>
                      <c:pt idx="1324">
                        <c:v>-5.0270000000000001</c:v>
                      </c:pt>
                      <c:pt idx="1325">
                        <c:v>-9.7289999999999992</c:v>
                      </c:pt>
                      <c:pt idx="1326">
                        <c:v>-11.288</c:v>
                      </c:pt>
                      <c:pt idx="1327">
                        <c:v>-11.808999999999999</c:v>
                      </c:pt>
                      <c:pt idx="1328">
                        <c:v>-12.03</c:v>
                      </c:pt>
                      <c:pt idx="1329">
                        <c:v>-12.207000000000001</c:v>
                      </c:pt>
                      <c:pt idx="1330">
                        <c:v>-12.298999999999999</c:v>
                      </c:pt>
                      <c:pt idx="1331">
                        <c:v>-12.446</c:v>
                      </c:pt>
                      <c:pt idx="1332">
                        <c:v>-12.574999999999999</c:v>
                      </c:pt>
                      <c:pt idx="1333">
                        <c:v>-12.643000000000001</c:v>
                      </c:pt>
                      <c:pt idx="1334">
                        <c:v>-12.728999999999999</c:v>
                      </c:pt>
                      <c:pt idx="1335">
                        <c:v>-12.885</c:v>
                      </c:pt>
                      <c:pt idx="1336">
                        <c:v>-12.976000000000001</c:v>
                      </c:pt>
                      <c:pt idx="1337">
                        <c:v>-13.068</c:v>
                      </c:pt>
                      <c:pt idx="1338">
                        <c:v>-13.196999999999999</c:v>
                      </c:pt>
                      <c:pt idx="1339">
                        <c:v>-13.262</c:v>
                      </c:pt>
                      <c:pt idx="1340">
                        <c:v>-13.327</c:v>
                      </c:pt>
                      <c:pt idx="1341">
                        <c:v>-13.403</c:v>
                      </c:pt>
                      <c:pt idx="1342">
                        <c:v>-13.521000000000001</c:v>
                      </c:pt>
                      <c:pt idx="1343">
                        <c:v>-13.548</c:v>
                      </c:pt>
                      <c:pt idx="1344">
                        <c:v>-13.689</c:v>
                      </c:pt>
                      <c:pt idx="1345">
                        <c:v>-13.692</c:v>
                      </c:pt>
                      <c:pt idx="1346">
                        <c:v>-13.750999999999999</c:v>
                      </c:pt>
                      <c:pt idx="1347">
                        <c:v>-13.845000000000001</c:v>
                      </c:pt>
                      <c:pt idx="1348">
                        <c:v>-13.884</c:v>
                      </c:pt>
                      <c:pt idx="1349">
                        <c:v>-13.996</c:v>
                      </c:pt>
                      <c:pt idx="1350">
                        <c:v>-13.996</c:v>
                      </c:pt>
                      <c:pt idx="1351">
                        <c:v>-14.146000000000001</c:v>
                      </c:pt>
                      <c:pt idx="1352">
                        <c:v>-14.186999999999999</c:v>
                      </c:pt>
                      <c:pt idx="1353">
                        <c:v>-14.167</c:v>
                      </c:pt>
                      <c:pt idx="1354">
                        <c:v>-14.255000000000001</c:v>
                      </c:pt>
                      <c:pt idx="1355">
                        <c:v>-14.295999999999999</c:v>
                      </c:pt>
                      <c:pt idx="1356">
                        <c:v>-14.411</c:v>
                      </c:pt>
                      <c:pt idx="1357">
                        <c:v>-14.298999999999999</c:v>
                      </c:pt>
                      <c:pt idx="1358">
                        <c:v>-14.358000000000001</c:v>
                      </c:pt>
                      <c:pt idx="1359">
                        <c:v>-14.393000000000001</c:v>
                      </c:pt>
                      <c:pt idx="1360">
                        <c:v>-14.346</c:v>
                      </c:pt>
                      <c:pt idx="1361">
                        <c:v>-14.448</c:v>
                      </c:pt>
                      <c:pt idx="1362">
                        <c:v>-14.505000000000001</c:v>
                      </c:pt>
                      <c:pt idx="1363">
                        <c:v>-14.532</c:v>
                      </c:pt>
                      <c:pt idx="1364">
                        <c:v>-14.446</c:v>
                      </c:pt>
                      <c:pt idx="1365">
                        <c:v>-14.616</c:v>
                      </c:pt>
                      <c:pt idx="1366">
                        <c:v>-14.625</c:v>
                      </c:pt>
                      <c:pt idx="1367">
                        <c:v>-14.646000000000001</c:v>
                      </c:pt>
                      <c:pt idx="1368">
                        <c:v>-14.577</c:v>
                      </c:pt>
                      <c:pt idx="1369">
                        <c:v>-14.695</c:v>
                      </c:pt>
                      <c:pt idx="1370">
                        <c:v>-14.683999999999999</c:v>
                      </c:pt>
                      <c:pt idx="1371">
                        <c:v>-14.77</c:v>
                      </c:pt>
                      <c:pt idx="1372">
                        <c:v>-14.727</c:v>
                      </c:pt>
                      <c:pt idx="1373">
                        <c:v>-14.786</c:v>
                      </c:pt>
                      <c:pt idx="1374">
                        <c:v>-14.837999999999999</c:v>
                      </c:pt>
                      <c:pt idx="1375">
                        <c:v>-14.824999999999999</c:v>
                      </c:pt>
                      <c:pt idx="1376">
                        <c:v>-14.864000000000001</c:v>
                      </c:pt>
                      <c:pt idx="1377">
                        <c:v>-14.754</c:v>
                      </c:pt>
                      <c:pt idx="1378">
                        <c:v>-14.785</c:v>
                      </c:pt>
                      <c:pt idx="1379">
                        <c:v>-14.83</c:v>
                      </c:pt>
                      <c:pt idx="1380">
                        <c:v>-14.856999999999999</c:v>
                      </c:pt>
                      <c:pt idx="1381">
                        <c:v>-14.943</c:v>
                      </c:pt>
                      <c:pt idx="1382">
                        <c:v>-14.877000000000001</c:v>
                      </c:pt>
                      <c:pt idx="1383">
                        <c:v>6.29</c:v>
                      </c:pt>
                      <c:pt idx="1384">
                        <c:v>8.8539999999999992</c:v>
                      </c:pt>
                      <c:pt idx="1385">
                        <c:v>-4.3979999999999997</c:v>
                      </c:pt>
                      <c:pt idx="1386">
                        <c:v>-9.2270000000000003</c:v>
                      </c:pt>
                      <c:pt idx="1387">
                        <c:v>-10.993</c:v>
                      </c:pt>
                      <c:pt idx="1388">
                        <c:v>-11.568</c:v>
                      </c:pt>
                      <c:pt idx="1389">
                        <c:v>-11.801</c:v>
                      </c:pt>
                      <c:pt idx="1390">
                        <c:v>-12.106999999999999</c:v>
                      </c:pt>
                      <c:pt idx="1391">
                        <c:v>-12.19</c:v>
                      </c:pt>
                      <c:pt idx="1392">
                        <c:v>-12.275</c:v>
                      </c:pt>
                      <c:pt idx="1393">
                        <c:v>-12.366</c:v>
                      </c:pt>
                      <c:pt idx="1394">
                        <c:v>-12.484</c:v>
                      </c:pt>
                      <c:pt idx="1395">
                        <c:v>-12.561</c:v>
                      </c:pt>
                      <c:pt idx="1396">
                        <c:v>-12.676</c:v>
                      </c:pt>
                      <c:pt idx="1397">
                        <c:v>-12.805</c:v>
                      </c:pt>
                      <c:pt idx="1398">
                        <c:v>-12.888</c:v>
                      </c:pt>
                      <c:pt idx="1399">
                        <c:v>-12.956</c:v>
                      </c:pt>
                      <c:pt idx="1400">
                        <c:v>-13.071</c:v>
                      </c:pt>
                      <c:pt idx="1401">
                        <c:v>-13.115</c:v>
                      </c:pt>
                      <c:pt idx="1402">
                        <c:v>-13.242000000000001</c:v>
                      </c:pt>
                      <c:pt idx="1403">
                        <c:v>-13.351000000000001</c:v>
                      </c:pt>
                      <c:pt idx="1404">
                        <c:v>-13.409000000000001</c:v>
                      </c:pt>
                      <c:pt idx="1405">
                        <c:v>-13.523999999999999</c:v>
                      </c:pt>
                      <c:pt idx="1406">
                        <c:v>-13.589</c:v>
                      </c:pt>
                      <c:pt idx="1407">
                        <c:v>-13.657</c:v>
                      </c:pt>
                      <c:pt idx="1408">
                        <c:v>-13.645</c:v>
                      </c:pt>
                      <c:pt idx="1409">
                        <c:v>-13.669</c:v>
                      </c:pt>
                      <c:pt idx="1410">
                        <c:v>-13.775</c:v>
                      </c:pt>
                      <c:pt idx="1411">
                        <c:v>-13.827999999999999</c:v>
                      </c:pt>
                      <c:pt idx="1412">
                        <c:v>-13.834</c:v>
                      </c:pt>
                      <c:pt idx="1413">
                        <c:v>-13.96</c:v>
                      </c:pt>
                      <c:pt idx="1414">
                        <c:v>-13.955</c:v>
                      </c:pt>
                      <c:pt idx="1415">
                        <c:v>-13.978</c:v>
                      </c:pt>
                      <c:pt idx="1416">
                        <c:v>-13.958</c:v>
                      </c:pt>
                      <c:pt idx="1417">
                        <c:v>-14.074999999999999</c:v>
                      </c:pt>
                      <c:pt idx="1418">
                        <c:v>-14.207000000000001</c:v>
                      </c:pt>
                      <c:pt idx="1419">
                        <c:v>-14.148999999999999</c:v>
                      </c:pt>
                      <c:pt idx="1420">
                        <c:v>-14.288</c:v>
                      </c:pt>
                      <c:pt idx="1421">
                        <c:v>-14.316000000000001</c:v>
                      </c:pt>
                      <c:pt idx="1422">
                        <c:v>-14.278</c:v>
                      </c:pt>
                      <c:pt idx="1423">
                        <c:v>-14.315</c:v>
                      </c:pt>
                      <c:pt idx="1424">
                        <c:v>-14.375</c:v>
                      </c:pt>
                      <c:pt idx="1425">
                        <c:v>-14.297000000000001</c:v>
                      </c:pt>
                      <c:pt idx="1426">
                        <c:v>-14.368</c:v>
                      </c:pt>
                      <c:pt idx="1427">
                        <c:v>-14.406000000000001</c:v>
                      </c:pt>
                      <c:pt idx="1428">
                        <c:v>-14.423999999999999</c:v>
                      </c:pt>
                      <c:pt idx="1429">
                        <c:v>-14.497</c:v>
                      </c:pt>
                      <c:pt idx="1430">
                        <c:v>-14.438000000000001</c:v>
                      </c:pt>
                      <c:pt idx="1431">
                        <c:v>-14.464</c:v>
                      </c:pt>
                      <c:pt idx="1432">
                        <c:v>-14.476000000000001</c:v>
                      </c:pt>
                      <c:pt idx="1433">
                        <c:v>-14.55</c:v>
                      </c:pt>
                      <c:pt idx="1434">
                        <c:v>-14.561999999999999</c:v>
                      </c:pt>
                      <c:pt idx="1435">
                        <c:v>-14.65</c:v>
                      </c:pt>
                      <c:pt idx="1436">
                        <c:v>-14.609</c:v>
                      </c:pt>
                      <c:pt idx="1437">
                        <c:v>-14.753</c:v>
                      </c:pt>
                      <c:pt idx="1438">
                        <c:v>-14.75</c:v>
                      </c:pt>
                      <c:pt idx="1439">
                        <c:v>-14.667999999999999</c:v>
                      </c:pt>
                      <c:pt idx="1440">
                        <c:v>-14.688000000000001</c:v>
                      </c:pt>
                      <c:pt idx="1441">
                        <c:v>-14.797000000000001</c:v>
                      </c:pt>
                      <c:pt idx="1442">
                        <c:v>-14.827</c:v>
                      </c:pt>
                      <c:pt idx="1443">
                        <c:v>-14.768000000000001</c:v>
                      </c:pt>
                      <c:pt idx="1444">
                        <c:v>-14.762</c:v>
                      </c:pt>
                      <c:pt idx="1445">
                        <c:v>-14.792</c:v>
                      </c:pt>
                      <c:pt idx="1446">
                        <c:v>-14.957000000000001</c:v>
                      </c:pt>
                      <c:pt idx="1447">
                        <c:v>-14.847</c:v>
                      </c:pt>
                      <c:pt idx="1448">
                        <c:v>-14.874000000000001</c:v>
                      </c:pt>
                      <c:pt idx="1449">
                        <c:v>-14.839</c:v>
                      </c:pt>
                      <c:pt idx="1450">
                        <c:v>-14.792</c:v>
                      </c:pt>
                      <c:pt idx="1451">
                        <c:v>-14.914999999999999</c:v>
                      </c:pt>
                      <c:pt idx="1452">
                        <c:v>-14.917999999999999</c:v>
                      </c:pt>
                      <c:pt idx="1453">
                        <c:v>-14.917999999999999</c:v>
                      </c:pt>
                      <c:pt idx="1454">
                        <c:v>-14.986000000000001</c:v>
                      </c:pt>
                      <c:pt idx="1455">
                        <c:v>-14.951000000000001</c:v>
                      </c:pt>
                      <c:pt idx="1456">
                        <c:v>-14.997999999999999</c:v>
                      </c:pt>
                      <c:pt idx="1457">
                        <c:v>-14.991</c:v>
                      </c:pt>
                      <c:pt idx="1458">
                        <c:v>-14.95</c:v>
                      </c:pt>
                      <c:pt idx="1459">
                        <c:v>-14.984999999999999</c:v>
                      </c:pt>
                      <c:pt idx="1460">
                        <c:v>-14.988</c:v>
                      </c:pt>
                      <c:pt idx="1461">
                        <c:v>-14.984999999999999</c:v>
                      </c:pt>
                      <c:pt idx="1462">
                        <c:v>-15.042999999999999</c:v>
                      </c:pt>
                      <c:pt idx="1463">
                        <c:v>-14.968</c:v>
                      </c:pt>
                      <c:pt idx="1464">
                        <c:v>-14.992000000000001</c:v>
                      </c:pt>
                      <c:pt idx="1465">
                        <c:v>-15.051</c:v>
                      </c:pt>
                      <c:pt idx="1466">
                        <c:v>-15.010999999999999</c:v>
                      </c:pt>
                      <c:pt idx="1467">
                        <c:v>-15.098000000000001</c:v>
                      </c:pt>
                      <c:pt idx="1468">
                        <c:v>-15.063000000000001</c:v>
                      </c:pt>
                      <c:pt idx="1469">
                        <c:v>-14.997999999999999</c:v>
                      </c:pt>
                      <c:pt idx="1470">
                        <c:v>-15.089</c:v>
                      </c:pt>
                      <c:pt idx="1471">
                        <c:v>-15.095000000000001</c:v>
                      </c:pt>
                      <c:pt idx="1472">
                        <c:v>-15.116</c:v>
                      </c:pt>
                      <c:pt idx="1473">
                        <c:v>-15.08</c:v>
                      </c:pt>
                      <c:pt idx="1474">
                        <c:v>-15.106999999999999</c:v>
                      </c:pt>
                      <c:pt idx="1475">
                        <c:v>-15.148</c:v>
                      </c:pt>
                      <c:pt idx="1476">
                        <c:v>-15.154</c:v>
                      </c:pt>
                      <c:pt idx="1477">
                        <c:v>-15.163</c:v>
                      </c:pt>
                      <c:pt idx="1478">
                        <c:v>-15.154</c:v>
                      </c:pt>
                      <c:pt idx="1479">
                        <c:v>-15.222</c:v>
                      </c:pt>
                      <c:pt idx="1480">
                        <c:v>-15.237</c:v>
                      </c:pt>
                      <c:pt idx="1481">
                        <c:v>-15.148</c:v>
                      </c:pt>
                      <c:pt idx="1482">
                        <c:v>-15.098000000000001</c:v>
                      </c:pt>
                      <c:pt idx="1483">
                        <c:v>-15.218999999999999</c:v>
                      </c:pt>
                      <c:pt idx="1484">
                        <c:v>-15.215999999999999</c:v>
                      </c:pt>
                      <c:pt idx="1485">
                        <c:v>-15.375</c:v>
                      </c:pt>
                      <c:pt idx="1486">
                        <c:v>-15.295</c:v>
                      </c:pt>
                      <c:pt idx="1487">
                        <c:v>-15.242000000000001</c:v>
                      </c:pt>
                      <c:pt idx="1488">
                        <c:v>-15.231</c:v>
                      </c:pt>
                      <c:pt idx="1489">
                        <c:v>-15.247</c:v>
                      </c:pt>
                      <c:pt idx="1490">
                        <c:v>-15.256</c:v>
                      </c:pt>
                      <c:pt idx="1491">
                        <c:v>-15.198</c:v>
                      </c:pt>
                      <c:pt idx="1492">
                        <c:v>-15.275</c:v>
                      </c:pt>
                      <c:pt idx="1493">
                        <c:v>-15.323</c:v>
                      </c:pt>
                      <c:pt idx="1494">
                        <c:v>-15.201000000000001</c:v>
                      </c:pt>
                      <c:pt idx="1495">
                        <c:v>-15.26</c:v>
                      </c:pt>
                      <c:pt idx="1496">
                        <c:v>-15.304</c:v>
                      </c:pt>
                      <c:pt idx="1497">
                        <c:v>-15.204000000000001</c:v>
                      </c:pt>
                      <c:pt idx="1498">
                        <c:v>-15.278</c:v>
                      </c:pt>
                      <c:pt idx="1499">
                        <c:v>-15.298999999999999</c:v>
                      </c:pt>
                      <c:pt idx="1500">
                        <c:v>-15.34</c:v>
                      </c:pt>
                      <c:pt idx="1501">
                        <c:v>-15.250999999999999</c:v>
                      </c:pt>
                      <c:pt idx="1502">
                        <c:v>-15.287000000000001</c:v>
                      </c:pt>
                      <c:pt idx="1503">
                        <c:v>-15.257</c:v>
                      </c:pt>
                      <c:pt idx="1504">
                        <c:v>-15.304</c:v>
                      </c:pt>
                      <c:pt idx="1505">
                        <c:v>-15.366</c:v>
                      </c:pt>
                      <c:pt idx="1506">
                        <c:v>-15.369</c:v>
                      </c:pt>
                      <c:pt idx="1507">
                        <c:v>-15.250999999999999</c:v>
                      </c:pt>
                      <c:pt idx="1508">
                        <c:v>-15.281000000000001</c:v>
                      </c:pt>
                      <c:pt idx="1509">
                        <c:v>-15.343</c:v>
                      </c:pt>
                      <c:pt idx="1510">
                        <c:v>-15.287000000000001</c:v>
                      </c:pt>
                      <c:pt idx="1511">
                        <c:v>-15.396000000000001</c:v>
                      </c:pt>
                      <c:pt idx="1512">
                        <c:v>-15.358000000000001</c:v>
                      </c:pt>
                      <c:pt idx="1513">
                        <c:v>-15.298999999999999</c:v>
                      </c:pt>
                      <c:pt idx="1514">
                        <c:v>-15.307</c:v>
                      </c:pt>
                      <c:pt idx="1515">
                        <c:v>-15.352</c:v>
                      </c:pt>
                      <c:pt idx="1516">
                        <c:v>-15.334</c:v>
                      </c:pt>
                      <c:pt idx="1517">
                        <c:v>-15.448</c:v>
                      </c:pt>
                      <c:pt idx="1518">
                        <c:v>-15.404</c:v>
                      </c:pt>
                      <c:pt idx="1519">
                        <c:v>-15.428000000000001</c:v>
                      </c:pt>
                      <c:pt idx="1520">
                        <c:v>-15.385</c:v>
                      </c:pt>
                      <c:pt idx="1521">
                        <c:v>-15.362</c:v>
                      </c:pt>
                      <c:pt idx="1522">
                        <c:v>-15.446999999999999</c:v>
                      </c:pt>
                      <c:pt idx="1523">
                        <c:v>-15.398999999999999</c:v>
                      </c:pt>
                      <c:pt idx="1524">
                        <c:v>-15.39</c:v>
                      </c:pt>
                      <c:pt idx="1525">
                        <c:v>-15.387</c:v>
                      </c:pt>
                      <c:pt idx="1526">
                        <c:v>-15.39</c:v>
                      </c:pt>
                      <c:pt idx="1527">
                        <c:v>-15.346</c:v>
                      </c:pt>
                      <c:pt idx="1528">
                        <c:v>-15.369</c:v>
                      </c:pt>
                      <c:pt idx="1529">
                        <c:v>-15.422000000000001</c:v>
                      </c:pt>
                      <c:pt idx="1530">
                        <c:v>-15.396000000000001</c:v>
                      </c:pt>
                      <c:pt idx="1531">
                        <c:v>-15.366</c:v>
                      </c:pt>
                      <c:pt idx="1532">
                        <c:v>-15.355</c:v>
                      </c:pt>
                      <c:pt idx="1533">
                        <c:v>-15.455</c:v>
                      </c:pt>
                      <c:pt idx="1534">
                        <c:v>-15.384</c:v>
                      </c:pt>
                      <c:pt idx="1535">
                        <c:v>-15.422000000000001</c:v>
                      </c:pt>
                      <c:pt idx="1536">
                        <c:v>-15.481</c:v>
                      </c:pt>
                      <c:pt idx="1537">
                        <c:v>-15.44</c:v>
                      </c:pt>
                      <c:pt idx="1538">
                        <c:v>-15.446</c:v>
                      </c:pt>
                      <c:pt idx="1539">
                        <c:v>-15.449</c:v>
                      </c:pt>
                      <c:pt idx="1540">
                        <c:v>-15.496</c:v>
                      </c:pt>
                      <c:pt idx="1541">
                        <c:v>-15.414</c:v>
                      </c:pt>
                      <c:pt idx="1542">
                        <c:v>-15.513999999999999</c:v>
                      </c:pt>
                      <c:pt idx="1543">
                        <c:v>-15.551</c:v>
                      </c:pt>
                      <c:pt idx="1544">
                        <c:v>-15.446999999999999</c:v>
                      </c:pt>
                      <c:pt idx="1545">
                        <c:v>-15.429</c:v>
                      </c:pt>
                      <c:pt idx="1546">
                        <c:v>-15.493</c:v>
                      </c:pt>
                      <c:pt idx="1547">
                        <c:v>-15.555</c:v>
                      </c:pt>
                      <c:pt idx="1548">
                        <c:v>-15.430999999999999</c:v>
                      </c:pt>
                      <c:pt idx="1549">
                        <c:v>-15.496</c:v>
                      </c:pt>
                      <c:pt idx="1550">
                        <c:v>-15.532</c:v>
                      </c:pt>
                      <c:pt idx="1551">
                        <c:v>-15.502000000000001</c:v>
                      </c:pt>
                      <c:pt idx="1552">
                        <c:v>-15.473000000000001</c:v>
                      </c:pt>
                      <c:pt idx="1553">
                        <c:v>-15.496</c:v>
                      </c:pt>
                      <c:pt idx="1554">
                        <c:v>-15.467000000000001</c:v>
                      </c:pt>
                      <c:pt idx="1555">
                        <c:v>-15.429</c:v>
                      </c:pt>
                      <c:pt idx="1556">
                        <c:v>-15.532</c:v>
                      </c:pt>
                      <c:pt idx="1557">
                        <c:v>-15.552</c:v>
                      </c:pt>
                      <c:pt idx="1558">
                        <c:v>-15.561</c:v>
                      </c:pt>
                      <c:pt idx="1559">
                        <c:v>-15.516999999999999</c:v>
                      </c:pt>
                      <c:pt idx="1560">
                        <c:v>-15.487</c:v>
                      </c:pt>
                      <c:pt idx="1561">
                        <c:v>-15.535</c:v>
                      </c:pt>
                      <c:pt idx="1562">
                        <c:v>-15.548999999999999</c:v>
                      </c:pt>
                      <c:pt idx="1563">
                        <c:v>-15.561</c:v>
                      </c:pt>
                      <c:pt idx="1564">
                        <c:v>-15.57</c:v>
                      </c:pt>
                      <c:pt idx="1565">
                        <c:v>-15.542999999999999</c:v>
                      </c:pt>
                      <c:pt idx="1566">
                        <c:v>-15.576000000000001</c:v>
                      </c:pt>
                      <c:pt idx="1567">
                        <c:v>-15.583</c:v>
                      </c:pt>
                      <c:pt idx="1568">
                        <c:v>-15.555999999999999</c:v>
                      </c:pt>
                      <c:pt idx="1569">
                        <c:v>-15.532999999999999</c:v>
                      </c:pt>
                      <c:pt idx="1570">
                        <c:v>-15.598000000000001</c:v>
                      </c:pt>
                      <c:pt idx="1571">
                        <c:v>-15.468</c:v>
                      </c:pt>
                      <c:pt idx="1572">
                        <c:v>-15.63</c:v>
                      </c:pt>
                      <c:pt idx="1573">
                        <c:v>-15.57</c:v>
                      </c:pt>
                      <c:pt idx="1574">
                        <c:v>-15.602</c:v>
                      </c:pt>
                      <c:pt idx="1575">
                        <c:v>-15.502000000000001</c:v>
                      </c:pt>
                      <c:pt idx="1576">
                        <c:v>-15.548999999999999</c:v>
                      </c:pt>
                      <c:pt idx="1577">
                        <c:v>-15.564</c:v>
                      </c:pt>
                      <c:pt idx="1578">
                        <c:v>-15.548999999999999</c:v>
                      </c:pt>
                      <c:pt idx="1579">
                        <c:v>-15.547000000000001</c:v>
                      </c:pt>
                      <c:pt idx="1580">
                        <c:v>-15.548999999999999</c:v>
                      </c:pt>
                      <c:pt idx="1581">
                        <c:v>-15.467000000000001</c:v>
                      </c:pt>
                      <c:pt idx="1582">
                        <c:v>-15.552</c:v>
                      </c:pt>
                      <c:pt idx="1583">
                        <c:v>-15.582000000000001</c:v>
                      </c:pt>
                      <c:pt idx="1584">
                        <c:v>-15.47</c:v>
                      </c:pt>
                      <c:pt idx="1585">
                        <c:v>-15.602</c:v>
                      </c:pt>
                      <c:pt idx="1586">
                        <c:v>-15.541</c:v>
                      </c:pt>
                      <c:pt idx="1587">
                        <c:v>-15.547000000000001</c:v>
                      </c:pt>
                      <c:pt idx="1588">
                        <c:v>-15.632</c:v>
                      </c:pt>
                      <c:pt idx="1589">
                        <c:v>-15.667</c:v>
                      </c:pt>
                      <c:pt idx="1590">
                        <c:v>-15.676</c:v>
                      </c:pt>
                      <c:pt idx="1591">
                        <c:v>-15.603</c:v>
                      </c:pt>
                      <c:pt idx="1592">
                        <c:v>-15.65</c:v>
                      </c:pt>
                      <c:pt idx="1593">
                        <c:v>-15.738</c:v>
                      </c:pt>
                      <c:pt idx="1594">
                        <c:v>-15.589</c:v>
                      </c:pt>
                      <c:pt idx="1595">
                        <c:v>-15.518000000000001</c:v>
                      </c:pt>
                      <c:pt idx="1596">
                        <c:v>-15.526</c:v>
                      </c:pt>
                      <c:pt idx="1597">
                        <c:v>-15.541</c:v>
                      </c:pt>
                      <c:pt idx="1598">
                        <c:v>-15.632</c:v>
                      </c:pt>
                      <c:pt idx="1599">
                        <c:v>-15.622999999999999</c:v>
                      </c:pt>
                      <c:pt idx="1600">
                        <c:v>-15.659000000000001</c:v>
                      </c:pt>
                      <c:pt idx="1601">
                        <c:v>-15.606</c:v>
                      </c:pt>
                      <c:pt idx="1602">
                        <c:v>-15.573</c:v>
                      </c:pt>
                      <c:pt idx="1603">
                        <c:v>-15.573</c:v>
                      </c:pt>
                      <c:pt idx="1604">
                        <c:v>-15.564</c:v>
                      </c:pt>
                      <c:pt idx="1605">
                        <c:v>-15.585000000000001</c:v>
                      </c:pt>
                      <c:pt idx="1606">
                        <c:v>-15.625999999999999</c:v>
                      </c:pt>
                      <c:pt idx="1607">
                        <c:v>-15.629</c:v>
                      </c:pt>
                      <c:pt idx="1608">
                        <c:v>-15.653</c:v>
                      </c:pt>
                      <c:pt idx="1609">
                        <c:v>-15.617000000000001</c:v>
                      </c:pt>
                      <c:pt idx="1610">
                        <c:v>-15.564</c:v>
                      </c:pt>
                      <c:pt idx="1611">
                        <c:v>-15.673</c:v>
                      </c:pt>
                      <c:pt idx="1612">
                        <c:v>-15.673</c:v>
                      </c:pt>
                      <c:pt idx="1613">
                        <c:v>-15.617000000000001</c:v>
                      </c:pt>
                      <c:pt idx="1614">
                        <c:v>-15.651</c:v>
                      </c:pt>
                      <c:pt idx="1615">
                        <c:v>-15.715999999999999</c:v>
                      </c:pt>
                      <c:pt idx="1616">
                        <c:v>-15.646000000000001</c:v>
                      </c:pt>
                      <c:pt idx="1617">
                        <c:v>-15.685</c:v>
                      </c:pt>
                      <c:pt idx="1618">
                        <c:v>-15.68</c:v>
                      </c:pt>
                      <c:pt idx="1619">
                        <c:v>-15.638</c:v>
                      </c:pt>
                      <c:pt idx="1620">
                        <c:v>-15.647</c:v>
                      </c:pt>
                      <c:pt idx="1621">
                        <c:v>-15.662000000000001</c:v>
                      </c:pt>
                      <c:pt idx="1622">
                        <c:v>-15.6</c:v>
                      </c:pt>
                      <c:pt idx="1623">
                        <c:v>-15.606</c:v>
                      </c:pt>
                      <c:pt idx="1624">
                        <c:v>-15.603</c:v>
                      </c:pt>
                      <c:pt idx="1625">
                        <c:v>-15.641</c:v>
                      </c:pt>
                      <c:pt idx="1626">
                        <c:v>-15.653</c:v>
                      </c:pt>
                      <c:pt idx="1627">
                        <c:v>-15.629</c:v>
                      </c:pt>
                      <c:pt idx="1628">
                        <c:v>-15.632</c:v>
                      </c:pt>
                      <c:pt idx="1629">
                        <c:v>-15.593999999999999</c:v>
                      </c:pt>
                      <c:pt idx="1630">
                        <c:v>-15.622999999999999</c:v>
                      </c:pt>
                      <c:pt idx="1631">
                        <c:v>-15.647</c:v>
                      </c:pt>
                      <c:pt idx="1632">
                        <c:v>-15.662000000000001</c:v>
                      </c:pt>
                      <c:pt idx="1633">
                        <c:v>-15.696999999999999</c:v>
                      </c:pt>
                      <c:pt idx="1634">
                        <c:v>-15.679</c:v>
                      </c:pt>
                      <c:pt idx="1635">
                        <c:v>-15.609</c:v>
                      </c:pt>
                      <c:pt idx="1636">
                        <c:v>-15.617000000000001</c:v>
                      </c:pt>
                      <c:pt idx="1637">
                        <c:v>-15.590999999999999</c:v>
                      </c:pt>
                      <c:pt idx="1638">
                        <c:v>-15.7</c:v>
                      </c:pt>
                      <c:pt idx="1639">
                        <c:v>-15.669</c:v>
                      </c:pt>
                      <c:pt idx="1640">
                        <c:v>-15.662000000000001</c:v>
                      </c:pt>
                      <c:pt idx="1641">
                        <c:v>-15.666</c:v>
                      </c:pt>
                      <c:pt idx="1642">
                        <c:v>-15.676</c:v>
                      </c:pt>
                      <c:pt idx="1643">
                        <c:v>-15.601000000000001</c:v>
                      </c:pt>
                      <c:pt idx="1644">
                        <c:v>-15.615</c:v>
                      </c:pt>
                      <c:pt idx="1645">
                        <c:v>-15.664999999999999</c:v>
                      </c:pt>
                      <c:pt idx="1646">
                        <c:v>-15.644</c:v>
                      </c:pt>
                      <c:pt idx="1647">
                        <c:v>-15.65</c:v>
                      </c:pt>
                      <c:pt idx="1648">
                        <c:v>-15.673999999999999</c:v>
                      </c:pt>
                      <c:pt idx="1649">
                        <c:v>-15.621</c:v>
                      </c:pt>
                      <c:pt idx="1650">
                        <c:v>-15.624000000000001</c:v>
                      </c:pt>
                      <c:pt idx="1651">
                        <c:v>-15.573</c:v>
                      </c:pt>
                      <c:pt idx="1652">
                        <c:v>-15.667999999999999</c:v>
                      </c:pt>
                      <c:pt idx="1653">
                        <c:v>-15.664999999999999</c:v>
                      </c:pt>
                      <c:pt idx="1654">
                        <c:v>-15.685</c:v>
                      </c:pt>
                      <c:pt idx="1655">
                        <c:v>-15.696999999999999</c:v>
                      </c:pt>
                      <c:pt idx="1656">
                        <c:v>-15.65</c:v>
                      </c:pt>
                      <c:pt idx="1657">
                        <c:v>-15.712</c:v>
                      </c:pt>
                      <c:pt idx="1658">
                        <c:v>-15.638</c:v>
                      </c:pt>
                      <c:pt idx="1659">
                        <c:v>-15.662000000000001</c:v>
                      </c:pt>
                      <c:pt idx="1660">
                        <c:v>-15.677</c:v>
                      </c:pt>
                      <c:pt idx="1661">
                        <c:v>-15.670999999999999</c:v>
                      </c:pt>
                      <c:pt idx="1662">
                        <c:v>-15.651</c:v>
                      </c:pt>
                      <c:pt idx="1663">
                        <c:v>-15.648</c:v>
                      </c:pt>
                      <c:pt idx="1664">
                        <c:v>-15.62</c:v>
                      </c:pt>
                      <c:pt idx="1665">
                        <c:v>-15.699</c:v>
                      </c:pt>
                      <c:pt idx="1666">
                        <c:v>-15.638</c:v>
                      </c:pt>
                      <c:pt idx="1667">
                        <c:v>-15.7</c:v>
                      </c:pt>
                      <c:pt idx="1668">
                        <c:v>-15.739000000000001</c:v>
                      </c:pt>
                      <c:pt idx="1669">
                        <c:v>-15.667999999999999</c:v>
                      </c:pt>
                      <c:pt idx="1670">
                        <c:v>-15.712</c:v>
                      </c:pt>
                      <c:pt idx="1671">
                        <c:v>-15.664999999999999</c:v>
                      </c:pt>
                      <c:pt idx="1672">
                        <c:v>-15.68</c:v>
                      </c:pt>
                      <c:pt idx="1673">
                        <c:v>-15.733000000000001</c:v>
                      </c:pt>
                      <c:pt idx="1674">
                        <c:v>-15.673999999999999</c:v>
                      </c:pt>
                      <c:pt idx="1675">
                        <c:v>-15.759</c:v>
                      </c:pt>
                      <c:pt idx="1676">
                        <c:v>-15.8</c:v>
                      </c:pt>
                      <c:pt idx="1677">
                        <c:v>-15.753</c:v>
                      </c:pt>
                      <c:pt idx="1678">
                        <c:v>-15.662000000000001</c:v>
                      </c:pt>
                      <c:pt idx="1679">
                        <c:v>-15.688000000000001</c:v>
                      </c:pt>
                      <c:pt idx="1680">
                        <c:v>-15.776999999999999</c:v>
                      </c:pt>
                      <c:pt idx="1681">
                        <c:v>-15.715</c:v>
                      </c:pt>
                      <c:pt idx="1682">
                        <c:v>-15.795</c:v>
                      </c:pt>
                      <c:pt idx="1683">
                        <c:v>-15.753</c:v>
                      </c:pt>
                      <c:pt idx="1684">
                        <c:v>-15.736000000000001</c:v>
                      </c:pt>
                      <c:pt idx="1685">
                        <c:v>-15.792999999999999</c:v>
                      </c:pt>
                      <c:pt idx="1686">
                        <c:v>-15.768000000000001</c:v>
                      </c:pt>
                      <c:pt idx="1687">
                        <c:v>-15.708</c:v>
                      </c:pt>
                      <c:pt idx="1688">
                        <c:v>-15.656000000000001</c:v>
                      </c:pt>
                      <c:pt idx="1689">
                        <c:v>-15.648</c:v>
                      </c:pt>
                      <c:pt idx="1690">
                        <c:v>-15.694000000000001</c:v>
                      </c:pt>
                      <c:pt idx="1691">
                        <c:v>-15.685</c:v>
                      </c:pt>
                      <c:pt idx="1692">
                        <c:v>-15.747</c:v>
                      </c:pt>
                      <c:pt idx="1693">
                        <c:v>-15.706</c:v>
                      </c:pt>
                      <c:pt idx="1694">
                        <c:v>-15.694000000000001</c:v>
                      </c:pt>
                      <c:pt idx="1695">
                        <c:v>-15.792</c:v>
                      </c:pt>
                      <c:pt idx="1696">
                        <c:v>-15.688000000000001</c:v>
                      </c:pt>
                      <c:pt idx="1697">
                        <c:v>-15.736000000000001</c:v>
                      </c:pt>
                      <c:pt idx="1698">
                        <c:v>-15.789</c:v>
                      </c:pt>
                      <c:pt idx="1699">
                        <c:v>-15.756</c:v>
                      </c:pt>
                      <c:pt idx="1700">
                        <c:v>-15.702999999999999</c:v>
                      </c:pt>
                      <c:pt idx="1701">
                        <c:v>-15.739000000000001</c:v>
                      </c:pt>
                      <c:pt idx="1702">
                        <c:v>-15.762</c:v>
                      </c:pt>
                      <c:pt idx="1703">
                        <c:v>-15.792</c:v>
                      </c:pt>
                      <c:pt idx="1704">
                        <c:v>-15.727</c:v>
                      </c:pt>
                      <c:pt idx="1705">
                        <c:v>-15.759</c:v>
                      </c:pt>
                      <c:pt idx="1706">
                        <c:v>-15.688000000000001</c:v>
                      </c:pt>
                      <c:pt idx="1707">
                        <c:v>-15.778</c:v>
                      </c:pt>
                      <c:pt idx="1708">
                        <c:v>-15.773999999999999</c:v>
                      </c:pt>
                      <c:pt idx="1709">
                        <c:v>-15.717000000000001</c:v>
                      </c:pt>
                      <c:pt idx="1710">
                        <c:v>-15.798999999999999</c:v>
                      </c:pt>
                      <c:pt idx="1711">
                        <c:v>-15.62</c:v>
                      </c:pt>
                      <c:pt idx="1712">
                        <c:v>-15.638</c:v>
                      </c:pt>
                      <c:pt idx="1713">
                        <c:v>-15.653</c:v>
                      </c:pt>
                      <c:pt idx="1714">
                        <c:v>-15.653</c:v>
                      </c:pt>
                      <c:pt idx="1715">
                        <c:v>-15.653</c:v>
                      </c:pt>
                      <c:pt idx="1716">
                        <c:v>-15.741</c:v>
                      </c:pt>
                      <c:pt idx="1717">
                        <c:v>-15.7</c:v>
                      </c:pt>
                      <c:pt idx="1718">
                        <c:v>-15.715</c:v>
                      </c:pt>
                      <c:pt idx="1719">
                        <c:v>-15.709</c:v>
                      </c:pt>
                      <c:pt idx="1720">
                        <c:v>-15.65</c:v>
                      </c:pt>
                      <c:pt idx="1721">
                        <c:v>-15.741</c:v>
                      </c:pt>
                      <c:pt idx="1722">
                        <c:v>-15.670999999999999</c:v>
                      </c:pt>
                      <c:pt idx="1723">
                        <c:v>-15.696999999999999</c:v>
                      </c:pt>
                      <c:pt idx="1724">
                        <c:v>-15.747</c:v>
                      </c:pt>
                      <c:pt idx="1725">
                        <c:v>-15.647</c:v>
                      </c:pt>
                      <c:pt idx="1726">
                        <c:v>-15.756</c:v>
                      </c:pt>
                      <c:pt idx="1727">
                        <c:v>-15.75</c:v>
                      </c:pt>
                      <c:pt idx="1728">
                        <c:v>-15.753</c:v>
                      </c:pt>
                      <c:pt idx="1729">
                        <c:v>-15.677</c:v>
                      </c:pt>
                      <c:pt idx="1730">
                        <c:v>-15.721</c:v>
                      </c:pt>
                      <c:pt idx="1731">
                        <c:v>-15.669</c:v>
                      </c:pt>
                      <c:pt idx="1732">
                        <c:v>-15.773</c:v>
                      </c:pt>
                      <c:pt idx="1733">
                        <c:v>-15.746</c:v>
                      </c:pt>
                      <c:pt idx="1734">
                        <c:v>-15.683999999999999</c:v>
                      </c:pt>
                      <c:pt idx="1735">
                        <c:v>-15.721</c:v>
                      </c:pt>
                      <c:pt idx="1736">
                        <c:v>-15.786</c:v>
                      </c:pt>
                      <c:pt idx="1737">
                        <c:v>-15.768000000000001</c:v>
                      </c:pt>
                      <c:pt idx="1738">
                        <c:v>-15.75</c:v>
                      </c:pt>
                      <c:pt idx="1739">
                        <c:v>-15.771000000000001</c:v>
                      </c:pt>
                      <c:pt idx="1740">
                        <c:v>-15.736000000000001</c:v>
                      </c:pt>
                      <c:pt idx="1741">
                        <c:v>-15.403</c:v>
                      </c:pt>
                      <c:pt idx="1742">
                        <c:v>7.3410000000000002</c:v>
                      </c:pt>
                      <c:pt idx="1743">
                        <c:v>9.0790000000000006</c:v>
                      </c:pt>
                      <c:pt idx="1744">
                        <c:v>-4.6890000000000001</c:v>
                      </c:pt>
                      <c:pt idx="1745">
                        <c:v>-9.8840000000000003</c:v>
                      </c:pt>
                      <c:pt idx="1746">
                        <c:v>-11.637</c:v>
                      </c:pt>
                      <c:pt idx="1747">
                        <c:v>-12.1</c:v>
                      </c:pt>
                      <c:pt idx="1748">
                        <c:v>-12.305999999999999</c:v>
                      </c:pt>
                      <c:pt idx="1749">
                        <c:v>-12.515000000000001</c:v>
                      </c:pt>
                      <c:pt idx="1750">
                        <c:v>-12.638999999999999</c:v>
                      </c:pt>
                      <c:pt idx="1751">
                        <c:v>-12.727</c:v>
                      </c:pt>
                      <c:pt idx="1752">
                        <c:v>-12.848000000000001</c:v>
                      </c:pt>
                      <c:pt idx="1753">
                        <c:v>-12.89</c:v>
                      </c:pt>
                      <c:pt idx="1754">
                        <c:v>-12.948</c:v>
                      </c:pt>
                      <c:pt idx="1755">
                        <c:v>-13.146000000000001</c:v>
                      </c:pt>
                      <c:pt idx="1756">
                        <c:v>-13.103</c:v>
                      </c:pt>
                      <c:pt idx="1757">
                        <c:v>-13.208</c:v>
                      </c:pt>
                      <c:pt idx="1758">
                        <c:v>-13.249000000000001</c:v>
                      </c:pt>
                      <c:pt idx="1759">
                        <c:v>-13.381</c:v>
                      </c:pt>
                      <c:pt idx="1760">
                        <c:v>-13.493</c:v>
                      </c:pt>
                      <c:pt idx="1761">
                        <c:v>-13.476000000000001</c:v>
                      </c:pt>
                      <c:pt idx="1762">
                        <c:v>-13.545999999999999</c:v>
                      </c:pt>
                      <c:pt idx="1763">
                        <c:v>-13.641</c:v>
                      </c:pt>
                      <c:pt idx="1764">
                        <c:v>-13.685</c:v>
                      </c:pt>
                      <c:pt idx="1765">
                        <c:v>-13.859</c:v>
                      </c:pt>
                      <c:pt idx="1766">
                        <c:v>-13.868</c:v>
                      </c:pt>
                      <c:pt idx="1767">
                        <c:v>-13.926</c:v>
                      </c:pt>
                      <c:pt idx="1768">
                        <c:v>-13.935</c:v>
                      </c:pt>
                      <c:pt idx="1769">
                        <c:v>-14.065</c:v>
                      </c:pt>
                      <c:pt idx="1770">
                        <c:v>-14.13</c:v>
                      </c:pt>
                      <c:pt idx="1771">
                        <c:v>-14.135999999999999</c:v>
                      </c:pt>
                      <c:pt idx="1772">
                        <c:v>-14.173999999999999</c:v>
                      </c:pt>
                      <c:pt idx="1773">
                        <c:v>-14.236000000000001</c:v>
                      </c:pt>
                      <c:pt idx="1774">
                        <c:v>-14.276999999999999</c:v>
                      </c:pt>
                      <c:pt idx="1775">
                        <c:v>-14.202</c:v>
                      </c:pt>
                      <c:pt idx="1776">
                        <c:v>-14.329000000000001</c:v>
                      </c:pt>
                      <c:pt idx="1777">
                        <c:v>-14.398999999999999</c:v>
                      </c:pt>
                      <c:pt idx="1778">
                        <c:v>-14.346</c:v>
                      </c:pt>
                      <c:pt idx="1779">
                        <c:v>-14.423999999999999</c:v>
                      </c:pt>
                      <c:pt idx="1780">
                        <c:v>-14.435</c:v>
                      </c:pt>
                      <c:pt idx="1781">
                        <c:v>-14.486000000000001</c:v>
                      </c:pt>
                      <c:pt idx="1782">
                        <c:v>-14.542</c:v>
                      </c:pt>
                      <c:pt idx="1783">
                        <c:v>-14.577999999999999</c:v>
                      </c:pt>
                      <c:pt idx="1784">
                        <c:v>-14.542</c:v>
                      </c:pt>
                      <c:pt idx="1785">
                        <c:v>-14.554</c:v>
                      </c:pt>
                      <c:pt idx="1786">
                        <c:v>-14.663</c:v>
                      </c:pt>
                      <c:pt idx="1787">
                        <c:v>-14.641999999999999</c:v>
                      </c:pt>
                      <c:pt idx="1788">
                        <c:v>-14.802</c:v>
                      </c:pt>
                      <c:pt idx="1789">
                        <c:v>-14.74</c:v>
                      </c:pt>
                      <c:pt idx="1790">
                        <c:v>-13.803000000000001</c:v>
                      </c:pt>
                      <c:pt idx="1791">
                        <c:v>-13.007</c:v>
                      </c:pt>
                      <c:pt idx="1792">
                        <c:v>-12.05</c:v>
                      </c:pt>
                      <c:pt idx="1793">
                        <c:v>-11.366</c:v>
                      </c:pt>
                      <c:pt idx="1794">
                        <c:v>-10.815</c:v>
                      </c:pt>
                      <c:pt idx="1795">
                        <c:v>-10.282</c:v>
                      </c:pt>
                      <c:pt idx="1796">
                        <c:v>-10.002000000000001</c:v>
                      </c:pt>
                      <c:pt idx="1797">
                        <c:v>-9.6739999999999995</c:v>
                      </c:pt>
                      <c:pt idx="1798">
                        <c:v>-9.42</c:v>
                      </c:pt>
                      <c:pt idx="1799">
                        <c:v>-9.2100000000000009</c:v>
                      </c:pt>
                      <c:pt idx="1800">
                        <c:v>-8.8979999999999997</c:v>
                      </c:pt>
                      <c:pt idx="1801">
                        <c:v>2.8769999999999998</c:v>
                      </c:pt>
                      <c:pt idx="1802">
                        <c:v>8.8620000000000001</c:v>
                      </c:pt>
                      <c:pt idx="1803">
                        <c:v>9.6110000000000007</c:v>
                      </c:pt>
                      <c:pt idx="1804">
                        <c:v>5.4969999999999999</c:v>
                      </c:pt>
                      <c:pt idx="1805">
                        <c:v>2.0449999999999999</c:v>
                      </c:pt>
                      <c:pt idx="1806">
                        <c:v>-0.42799999999999999</c:v>
                      </c:pt>
                      <c:pt idx="1807">
                        <c:v>-1.9830000000000001</c:v>
                      </c:pt>
                      <c:pt idx="1808">
                        <c:v>-2.9420000000000002</c:v>
                      </c:pt>
                      <c:pt idx="1809">
                        <c:v>-3.4710000000000001</c:v>
                      </c:pt>
                      <c:pt idx="1810">
                        <c:v>-3.758</c:v>
                      </c:pt>
                      <c:pt idx="1811">
                        <c:v>-3.9729999999999999</c:v>
                      </c:pt>
                      <c:pt idx="1812">
                        <c:v>-4.0620000000000003</c:v>
                      </c:pt>
                      <c:pt idx="1813">
                        <c:v>-4.1959999999999997</c:v>
                      </c:pt>
                      <c:pt idx="1814">
                        <c:v>-4.234</c:v>
                      </c:pt>
                      <c:pt idx="1815">
                        <c:v>-4.21</c:v>
                      </c:pt>
                      <c:pt idx="1816">
                        <c:v>-4.21</c:v>
                      </c:pt>
                      <c:pt idx="1817">
                        <c:v>-4.234</c:v>
                      </c:pt>
                      <c:pt idx="1818">
                        <c:v>-4.1900000000000004</c:v>
                      </c:pt>
                      <c:pt idx="1819">
                        <c:v>-4.0830000000000002</c:v>
                      </c:pt>
                      <c:pt idx="1820">
                        <c:v>-4.0679999999999996</c:v>
                      </c:pt>
                      <c:pt idx="1821">
                        <c:v>-3.984</c:v>
                      </c:pt>
                      <c:pt idx="1822">
                        <c:v>-3.9670000000000001</c:v>
                      </c:pt>
                      <c:pt idx="1823">
                        <c:v>-3.9</c:v>
                      </c:pt>
                      <c:pt idx="1824">
                        <c:v>-3.8359999999999999</c:v>
                      </c:pt>
                      <c:pt idx="1825">
                        <c:v>-3.8290000000000002</c:v>
                      </c:pt>
                      <c:pt idx="1826">
                        <c:v>-3.7789999999999999</c:v>
                      </c:pt>
                      <c:pt idx="1827">
                        <c:v>-3.6949999999999998</c:v>
                      </c:pt>
                      <c:pt idx="1828">
                        <c:v>-3.6339999999999999</c:v>
                      </c:pt>
                      <c:pt idx="1829">
                        <c:v>-3.54</c:v>
                      </c:pt>
                      <c:pt idx="1830">
                        <c:v>-3.4689999999999999</c:v>
                      </c:pt>
                      <c:pt idx="1831">
                        <c:v>-3.5009999999999999</c:v>
                      </c:pt>
                      <c:pt idx="1832">
                        <c:v>-3.4129999999999998</c:v>
                      </c:pt>
                      <c:pt idx="1833">
                        <c:v>-3.3690000000000002</c:v>
                      </c:pt>
                      <c:pt idx="1834">
                        <c:v>-3.3250000000000002</c:v>
                      </c:pt>
                      <c:pt idx="1835">
                        <c:v>-3.2530000000000001</c:v>
                      </c:pt>
                      <c:pt idx="1836">
                        <c:v>-3.2040000000000002</c:v>
                      </c:pt>
                      <c:pt idx="1837">
                        <c:v>-3.14</c:v>
                      </c:pt>
                      <c:pt idx="1838">
                        <c:v>-3.0640000000000001</c:v>
                      </c:pt>
                      <c:pt idx="1839">
                        <c:v>-3.032</c:v>
                      </c:pt>
                      <c:pt idx="1840">
                        <c:v>-3.0209999999999999</c:v>
                      </c:pt>
                      <c:pt idx="1841">
                        <c:v>-2.9860000000000002</c:v>
                      </c:pt>
                      <c:pt idx="1842">
                        <c:v>-2.9540000000000002</c:v>
                      </c:pt>
                      <c:pt idx="1843">
                        <c:v>-2.9340000000000002</c:v>
                      </c:pt>
                      <c:pt idx="1844">
                        <c:v>-3.4649999999999999</c:v>
                      </c:pt>
                      <c:pt idx="1845">
                        <c:v>-4.5149999999999997</c:v>
                      </c:pt>
                      <c:pt idx="1846">
                        <c:v>-4.9710000000000001</c:v>
                      </c:pt>
                      <c:pt idx="1847">
                        <c:v>-5.3479999999999999</c:v>
                      </c:pt>
                      <c:pt idx="1848">
                        <c:v>-5.7370000000000001</c:v>
                      </c:pt>
                      <c:pt idx="1849">
                        <c:v>-5.9459999999999997</c:v>
                      </c:pt>
                      <c:pt idx="1850">
                        <c:v>-6.2130000000000001</c:v>
                      </c:pt>
                      <c:pt idx="1851">
                        <c:v>-6.5</c:v>
                      </c:pt>
                      <c:pt idx="1852">
                        <c:v>-6.7439999999999998</c:v>
                      </c:pt>
                      <c:pt idx="1853">
                        <c:v>-7.008</c:v>
                      </c:pt>
                      <c:pt idx="1854">
                        <c:v>-7.2220000000000004</c:v>
                      </c:pt>
                      <c:pt idx="1855">
                        <c:v>-7.4539999999999997</c:v>
                      </c:pt>
                      <c:pt idx="1856">
                        <c:v>-7.7359999999999998</c:v>
                      </c:pt>
                      <c:pt idx="1857">
                        <c:v>-7.9039999999999999</c:v>
                      </c:pt>
                      <c:pt idx="1858">
                        <c:v>-8.1890000000000001</c:v>
                      </c:pt>
                      <c:pt idx="1859">
                        <c:v>-8.3550000000000004</c:v>
                      </c:pt>
                      <c:pt idx="1860">
                        <c:v>-8.5690000000000008</c:v>
                      </c:pt>
                      <c:pt idx="1861">
                        <c:v>-8.7780000000000005</c:v>
                      </c:pt>
                      <c:pt idx="1862">
                        <c:v>-8.9809999999999999</c:v>
                      </c:pt>
                      <c:pt idx="1863">
                        <c:v>7.27</c:v>
                      </c:pt>
                      <c:pt idx="1864">
                        <c:v>10.848000000000001</c:v>
                      </c:pt>
                      <c:pt idx="1865">
                        <c:v>0.51900000000000002</c:v>
                      </c:pt>
                      <c:pt idx="1866">
                        <c:v>-4.899</c:v>
                      </c:pt>
                      <c:pt idx="1867">
                        <c:v>-6.5010000000000003</c:v>
                      </c:pt>
                      <c:pt idx="1868">
                        <c:v>-7.1379999999999999</c:v>
                      </c:pt>
                      <c:pt idx="1869">
                        <c:v>-7.391</c:v>
                      </c:pt>
                      <c:pt idx="1870">
                        <c:v>-7.702</c:v>
                      </c:pt>
                      <c:pt idx="1871">
                        <c:v>-8.0229999999999997</c:v>
                      </c:pt>
                      <c:pt idx="1872">
                        <c:v>-8.1709999999999994</c:v>
                      </c:pt>
                      <c:pt idx="1873">
                        <c:v>-8.3369999999999997</c:v>
                      </c:pt>
                      <c:pt idx="1874">
                        <c:v>-8.609</c:v>
                      </c:pt>
                      <c:pt idx="1875">
                        <c:v>-8.8330000000000002</c:v>
                      </c:pt>
                      <c:pt idx="1876">
                        <c:v>-8.952</c:v>
                      </c:pt>
                      <c:pt idx="1877">
                        <c:v>-9.1780000000000008</c:v>
                      </c:pt>
                      <c:pt idx="1878">
                        <c:v>-9.3580000000000005</c:v>
                      </c:pt>
                      <c:pt idx="1879">
                        <c:v>-9.5660000000000007</c:v>
                      </c:pt>
                      <c:pt idx="1880">
                        <c:v>-9.7840000000000007</c:v>
                      </c:pt>
                      <c:pt idx="1881">
                        <c:v>-9.8010000000000002</c:v>
                      </c:pt>
                      <c:pt idx="1882">
                        <c:v>-9.984</c:v>
                      </c:pt>
                      <c:pt idx="1883">
                        <c:v>-10.135999999999999</c:v>
                      </c:pt>
                      <c:pt idx="1884">
                        <c:v>-10.332000000000001</c:v>
                      </c:pt>
                      <c:pt idx="1885">
                        <c:v>-10.403</c:v>
                      </c:pt>
                      <c:pt idx="1886">
                        <c:v>-10.538</c:v>
                      </c:pt>
                      <c:pt idx="1887">
                        <c:v>-10.667999999999999</c:v>
                      </c:pt>
                      <c:pt idx="1888">
                        <c:v>-10.843999999999999</c:v>
                      </c:pt>
                      <c:pt idx="1889">
                        <c:v>-10.903</c:v>
                      </c:pt>
                      <c:pt idx="1890">
                        <c:v>-11.045</c:v>
                      </c:pt>
                      <c:pt idx="1891">
                        <c:v>-11.138999999999999</c:v>
                      </c:pt>
                      <c:pt idx="1892">
                        <c:v>-11.186</c:v>
                      </c:pt>
                      <c:pt idx="1893">
                        <c:v>-11.436999999999999</c:v>
                      </c:pt>
                      <c:pt idx="1894">
                        <c:v>-11.457000000000001</c:v>
                      </c:pt>
                      <c:pt idx="1895">
                        <c:v>-11.609</c:v>
                      </c:pt>
                      <c:pt idx="1896">
                        <c:v>-11.776</c:v>
                      </c:pt>
                      <c:pt idx="1897">
                        <c:v>-11.879</c:v>
                      </c:pt>
                      <c:pt idx="1898">
                        <c:v>-11.795999999999999</c:v>
                      </c:pt>
                      <c:pt idx="1899">
                        <c:v>-12.016999999999999</c:v>
                      </c:pt>
                      <c:pt idx="1900">
                        <c:v>-11.904999999999999</c:v>
                      </c:pt>
                      <c:pt idx="1901">
                        <c:v>-12.125999999999999</c:v>
                      </c:pt>
                      <c:pt idx="1902">
                        <c:v>-12.254</c:v>
                      </c:pt>
                      <c:pt idx="1903">
                        <c:v>-12.163</c:v>
                      </c:pt>
                      <c:pt idx="1904">
                        <c:v>-12.282</c:v>
                      </c:pt>
                      <c:pt idx="1905">
                        <c:v>-12.422000000000001</c:v>
                      </c:pt>
                      <c:pt idx="1906">
                        <c:v>-12.542</c:v>
                      </c:pt>
                      <c:pt idx="1907">
                        <c:v>-12.497</c:v>
                      </c:pt>
                      <c:pt idx="1908">
                        <c:v>-12.503</c:v>
                      </c:pt>
                      <c:pt idx="1909">
                        <c:v>-12.747999999999999</c:v>
                      </c:pt>
                      <c:pt idx="1910">
                        <c:v>-12.698</c:v>
                      </c:pt>
                      <c:pt idx="1911">
                        <c:v>-12.779</c:v>
                      </c:pt>
                      <c:pt idx="1912">
                        <c:v>-12.787000000000001</c:v>
                      </c:pt>
                      <c:pt idx="1913">
                        <c:v>-12.766</c:v>
                      </c:pt>
                      <c:pt idx="1914">
                        <c:v>-13.004</c:v>
                      </c:pt>
                      <c:pt idx="1915">
                        <c:v>-13.037000000000001</c:v>
                      </c:pt>
                      <c:pt idx="1916">
                        <c:v>-13.096</c:v>
                      </c:pt>
                      <c:pt idx="1917">
                        <c:v>-13.151999999999999</c:v>
                      </c:pt>
                      <c:pt idx="1918">
                        <c:v>-13.116</c:v>
                      </c:pt>
                      <c:pt idx="1919">
                        <c:v>-13.225</c:v>
                      </c:pt>
                      <c:pt idx="1920">
                        <c:v>-13.255000000000001</c:v>
                      </c:pt>
                      <c:pt idx="1921">
                        <c:v>-13.252000000000001</c:v>
                      </c:pt>
                      <c:pt idx="1922">
                        <c:v>3.4620000000000002</c:v>
                      </c:pt>
                      <c:pt idx="1923">
                        <c:v>8.8420000000000005</c:v>
                      </c:pt>
                      <c:pt idx="1924">
                        <c:v>1.603</c:v>
                      </c:pt>
                      <c:pt idx="1925">
                        <c:v>-7.2430000000000003</c:v>
                      </c:pt>
                      <c:pt idx="1926">
                        <c:v>-9.6039999999999992</c:v>
                      </c:pt>
                      <c:pt idx="1927">
                        <c:v>-10.343999999999999</c:v>
                      </c:pt>
                      <c:pt idx="1928">
                        <c:v>-10.721</c:v>
                      </c:pt>
                      <c:pt idx="1929">
                        <c:v>-10.833</c:v>
                      </c:pt>
                      <c:pt idx="1930">
                        <c:v>-10.956</c:v>
                      </c:pt>
                      <c:pt idx="1931">
                        <c:v>-11.074</c:v>
                      </c:pt>
                      <c:pt idx="1932">
                        <c:v>-11.337</c:v>
                      </c:pt>
                      <c:pt idx="1933">
                        <c:v>-11.384</c:v>
                      </c:pt>
                      <c:pt idx="1934">
                        <c:v>-11.558</c:v>
                      </c:pt>
                      <c:pt idx="1935">
                        <c:v>-11.705</c:v>
                      </c:pt>
                      <c:pt idx="1936">
                        <c:v>-11.802</c:v>
                      </c:pt>
                      <c:pt idx="1937">
                        <c:v>-11.946</c:v>
                      </c:pt>
                      <c:pt idx="1938">
                        <c:v>-12.114000000000001</c:v>
                      </c:pt>
                      <c:pt idx="1939">
                        <c:v>-12.271000000000001</c:v>
                      </c:pt>
                      <c:pt idx="1940">
                        <c:v>-12.368</c:v>
                      </c:pt>
                      <c:pt idx="1941">
                        <c:v>-12.427</c:v>
                      </c:pt>
                      <c:pt idx="1942">
                        <c:v>-12.586</c:v>
                      </c:pt>
                      <c:pt idx="1943">
                        <c:v>-12.718</c:v>
                      </c:pt>
                      <c:pt idx="1944">
                        <c:v>-12.742000000000001</c:v>
                      </c:pt>
                      <c:pt idx="1945">
                        <c:v>-12.836</c:v>
                      </c:pt>
                      <c:pt idx="1946">
                        <c:v>-12.948</c:v>
                      </c:pt>
                      <c:pt idx="1947">
                        <c:v>-12.951000000000001</c:v>
                      </c:pt>
                      <c:pt idx="1948">
                        <c:v>-13.081</c:v>
                      </c:pt>
                      <c:pt idx="1949">
                        <c:v>-13.131</c:v>
                      </c:pt>
                      <c:pt idx="1950">
                        <c:v>-13.178000000000001</c:v>
                      </c:pt>
                      <c:pt idx="1951">
                        <c:v>-13.317</c:v>
                      </c:pt>
                      <c:pt idx="1952">
                        <c:v>-13.305</c:v>
                      </c:pt>
                      <c:pt idx="1953">
                        <c:v>-13.393000000000001</c:v>
                      </c:pt>
                      <c:pt idx="1954">
                        <c:v>-13.461</c:v>
                      </c:pt>
                      <c:pt idx="1955">
                        <c:v>-13.499000000000001</c:v>
                      </c:pt>
                      <c:pt idx="1956">
                        <c:v>-13.585000000000001</c:v>
                      </c:pt>
                      <c:pt idx="1957">
                        <c:v>-13.641</c:v>
                      </c:pt>
                      <c:pt idx="1958">
                        <c:v>-13.599</c:v>
                      </c:pt>
                      <c:pt idx="1959">
                        <c:v>-13.7</c:v>
                      </c:pt>
                      <c:pt idx="1960">
                        <c:v>-13.685</c:v>
                      </c:pt>
                      <c:pt idx="1961">
                        <c:v>-13.782</c:v>
                      </c:pt>
                      <c:pt idx="1962">
                        <c:v>-13.823</c:v>
                      </c:pt>
                      <c:pt idx="1963">
                        <c:v>-13.879</c:v>
                      </c:pt>
                      <c:pt idx="1964">
                        <c:v>-13.938000000000001</c:v>
                      </c:pt>
                      <c:pt idx="1965">
                        <c:v>-13.946999999999999</c:v>
                      </c:pt>
                      <c:pt idx="1966">
                        <c:v>-14.023999999999999</c:v>
                      </c:pt>
                      <c:pt idx="1967">
                        <c:v>-14.009</c:v>
                      </c:pt>
                      <c:pt idx="1968">
                        <c:v>-14.038</c:v>
                      </c:pt>
                      <c:pt idx="1969">
                        <c:v>-14.144</c:v>
                      </c:pt>
                      <c:pt idx="1970">
                        <c:v>-14.18</c:v>
                      </c:pt>
                      <c:pt idx="1971">
                        <c:v>-14.276999999999999</c:v>
                      </c:pt>
                      <c:pt idx="1972">
                        <c:v>-14.242000000000001</c:v>
                      </c:pt>
                      <c:pt idx="1973">
                        <c:v>-14.221</c:v>
                      </c:pt>
                      <c:pt idx="1974">
                        <c:v>-14.262</c:v>
                      </c:pt>
                      <c:pt idx="1975">
                        <c:v>-14.236000000000001</c:v>
                      </c:pt>
                      <c:pt idx="1976">
                        <c:v>-14.308999999999999</c:v>
                      </c:pt>
                      <c:pt idx="1977">
                        <c:v>-14.395</c:v>
                      </c:pt>
                      <c:pt idx="1978">
                        <c:v>-14.382999999999999</c:v>
                      </c:pt>
                      <c:pt idx="1979">
                        <c:v>-14.36</c:v>
                      </c:pt>
                      <c:pt idx="1980">
                        <c:v>-14.385999999999999</c:v>
                      </c:pt>
                      <c:pt idx="1981">
                        <c:v>0.622</c:v>
                      </c:pt>
                      <c:pt idx="1982">
                        <c:v>8.423</c:v>
                      </c:pt>
                      <c:pt idx="1983">
                        <c:v>4.2279999999999998</c:v>
                      </c:pt>
                      <c:pt idx="1984">
                        <c:v>-6.7750000000000004</c:v>
                      </c:pt>
                      <c:pt idx="1985">
                        <c:v>-10.058</c:v>
                      </c:pt>
                      <c:pt idx="1986">
                        <c:v>-10.962</c:v>
                      </c:pt>
                      <c:pt idx="1987">
                        <c:v>-11.275</c:v>
                      </c:pt>
                      <c:pt idx="1988">
                        <c:v>-11.548999999999999</c:v>
                      </c:pt>
                      <c:pt idx="1989">
                        <c:v>-11.675000000000001</c:v>
                      </c:pt>
                      <c:pt idx="1990">
                        <c:v>-11.714</c:v>
                      </c:pt>
                      <c:pt idx="1991">
                        <c:v>-11.949</c:v>
                      </c:pt>
                      <c:pt idx="1992">
                        <c:v>-12.138</c:v>
                      </c:pt>
                      <c:pt idx="1993">
                        <c:v>-12.111000000000001</c:v>
                      </c:pt>
                      <c:pt idx="1994">
                        <c:v>-12.297000000000001</c:v>
                      </c:pt>
                      <c:pt idx="1995">
                        <c:v>-12.391</c:v>
                      </c:pt>
                      <c:pt idx="1996">
                        <c:v>-12.539</c:v>
                      </c:pt>
                      <c:pt idx="1997">
                        <c:v>-12.670999999999999</c:v>
                      </c:pt>
                      <c:pt idx="1998">
                        <c:v>-12.754</c:v>
                      </c:pt>
                      <c:pt idx="1999">
                        <c:v>-12.836</c:v>
                      </c:pt>
                      <c:pt idx="2000">
                        <c:v>-12.895</c:v>
                      </c:pt>
                      <c:pt idx="2001">
                        <c:v>-12.962999999999999</c:v>
                      </c:pt>
                      <c:pt idx="2002">
                        <c:v>-13.054</c:v>
                      </c:pt>
                      <c:pt idx="2003">
                        <c:v>-13.113</c:v>
                      </c:pt>
                      <c:pt idx="2004">
                        <c:v>-13.287000000000001</c:v>
                      </c:pt>
                      <c:pt idx="2005">
                        <c:v>-13.317</c:v>
                      </c:pt>
                      <c:pt idx="2006">
                        <c:v>-13.464</c:v>
                      </c:pt>
                      <c:pt idx="2007">
                        <c:v>-13.582000000000001</c:v>
                      </c:pt>
                      <c:pt idx="2008">
                        <c:v>-13.516999999999999</c:v>
                      </c:pt>
                      <c:pt idx="2009">
                        <c:v>-13.753</c:v>
                      </c:pt>
                      <c:pt idx="2010">
                        <c:v>-13.702999999999999</c:v>
                      </c:pt>
                      <c:pt idx="2011">
                        <c:v>-13.644</c:v>
                      </c:pt>
                      <c:pt idx="2012">
                        <c:v>-13.723000000000001</c:v>
                      </c:pt>
                      <c:pt idx="2013">
                        <c:v>-13.759</c:v>
                      </c:pt>
                      <c:pt idx="2014">
                        <c:v>-13.952999999999999</c:v>
                      </c:pt>
                      <c:pt idx="2015">
                        <c:v>-13.941000000000001</c:v>
                      </c:pt>
                      <c:pt idx="2016">
                        <c:v>-13.988</c:v>
                      </c:pt>
                      <c:pt idx="2017">
                        <c:v>-14.032999999999999</c:v>
                      </c:pt>
                      <c:pt idx="2018">
                        <c:v>-14.103</c:v>
                      </c:pt>
                      <c:pt idx="2019">
                        <c:v>-14.121</c:v>
                      </c:pt>
                      <c:pt idx="2020">
                        <c:v>-14.147</c:v>
                      </c:pt>
                      <c:pt idx="2021">
                        <c:v>-14.206</c:v>
                      </c:pt>
                      <c:pt idx="2022">
                        <c:v>-14.156000000000001</c:v>
                      </c:pt>
                      <c:pt idx="2023">
                        <c:v>-14.167999999999999</c:v>
                      </c:pt>
                      <c:pt idx="2024">
                        <c:v>-14.164999999999999</c:v>
                      </c:pt>
                      <c:pt idx="2025">
                        <c:v>-14.215</c:v>
                      </c:pt>
                      <c:pt idx="2026">
                        <c:v>-14.374000000000001</c:v>
                      </c:pt>
                      <c:pt idx="2027">
                        <c:v>-14.398</c:v>
                      </c:pt>
                      <c:pt idx="2028">
                        <c:v>-14.489000000000001</c:v>
                      </c:pt>
                      <c:pt idx="2029">
                        <c:v>-14.489000000000001</c:v>
                      </c:pt>
                      <c:pt idx="2030">
                        <c:v>-14.577999999999999</c:v>
                      </c:pt>
                      <c:pt idx="2031">
                        <c:v>-14.616</c:v>
                      </c:pt>
                      <c:pt idx="2032">
                        <c:v>-14.589</c:v>
                      </c:pt>
                      <c:pt idx="2033">
                        <c:v>-14.622</c:v>
                      </c:pt>
                      <c:pt idx="2034">
                        <c:v>-14.616</c:v>
                      </c:pt>
                      <c:pt idx="2035">
                        <c:v>-14.686999999999999</c:v>
                      </c:pt>
                      <c:pt idx="2036">
                        <c:v>-14.725</c:v>
                      </c:pt>
                      <c:pt idx="2037">
                        <c:v>-14.737</c:v>
                      </c:pt>
                      <c:pt idx="2038">
                        <c:v>-14.781000000000001</c:v>
                      </c:pt>
                      <c:pt idx="2039">
                        <c:v>-14.775</c:v>
                      </c:pt>
                      <c:pt idx="2040">
                        <c:v>-14.863</c:v>
                      </c:pt>
                      <c:pt idx="2041">
                        <c:v>-2.5510000000000002</c:v>
                      </c:pt>
                      <c:pt idx="2042">
                        <c:v>8.09</c:v>
                      </c:pt>
                      <c:pt idx="2043">
                        <c:v>3.7010000000000001</c:v>
                      </c:pt>
                      <c:pt idx="2044">
                        <c:v>-6.8419999999999996</c:v>
                      </c:pt>
                      <c:pt idx="2045">
                        <c:v>-10.302</c:v>
                      </c:pt>
                      <c:pt idx="2046">
                        <c:v>-11.496</c:v>
                      </c:pt>
                      <c:pt idx="2047">
                        <c:v>-11.798999999999999</c:v>
                      </c:pt>
                      <c:pt idx="2048">
                        <c:v>-12.067</c:v>
                      </c:pt>
                      <c:pt idx="2049">
                        <c:v>-12.085000000000001</c:v>
                      </c:pt>
                      <c:pt idx="2050">
                        <c:v>-12.223000000000001</c:v>
                      </c:pt>
                      <c:pt idx="2051">
                        <c:v>-12.329000000000001</c:v>
                      </c:pt>
                      <c:pt idx="2052">
                        <c:v>-12.506</c:v>
                      </c:pt>
                      <c:pt idx="2053">
                        <c:v>-12.659000000000001</c:v>
                      </c:pt>
                      <c:pt idx="2054">
                        <c:v>-12.821999999999999</c:v>
                      </c:pt>
                      <c:pt idx="2055">
                        <c:v>-12.872</c:v>
                      </c:pt>
                      <c:pt idx="2056">
                        <c:v>-12.957000000000001</c:v>
                      </c:pt>
                      <c:pt idx="2057">
                        <c:v>-13.215999999999999</c:v>
                      </c:pt>
                      <c:pt idx="2058">
                        <c:v>-13.292999999999999</c:v>
                      </c:pt>
                      <c:pt idx="2059">
                        <c:v>-13.287000000000001</c:v>
                      </c:pt>
                      <c:pt idx="2060">
                        <c:v>-13.367000000000001</c:v>
                      </c:pt>
                      <c:pt idx="2061">
                        <c:v>-13.461</c:v>
                      </c:pt>
                      <c:pt idx="2062">
                        <c:v>-13.564</c:v>
                      </c:pt>
                      <c:pt idx="2063">
                        <c:v>-13.702999999999999</c:v>
                      </c:pt>
                      <c:pt idx="2064">
                        <c:v>-13.673</c:v>
                      </c:pt>
                      <c:pt idx="2065">
                        <c:v>-13.808999999999999</c:v>
                      </c:pt>
                      <c:pt idx="2066">
                        <c:v>-13.917999999999999</c:v>
                      </c:pt>
                      <c:pt idx="2067">
                        <c:v>-13.997</c:v>
                      </c:pt>
                      <c:pt idx="2068">
                        <c:v>-14</c:v>
                      </c:pt>
                      <c:pt idx="2069">
                        <c:v>-14.061999999999999</c:v>
                      </c:pt>
                      <c:pt idx="2070">
                        <c:v>-14.127000000000001</c:v>
                      </c:pt>
                      <c:pt idx="2071">
                        <c:v>-14.198</c:v>
                      </c:pt>
                      <c:pt idx="2072">
                        <c:v>-14.308999999999999</c:v>
                      </c:pt>
                      <c:pt idx="2073">
                        <c:v>-14.36</c:v>
                      </c:pt>
                      <c:pt idx="2074">
                        <c:v>-14.298</c:v>
                      </c:pt>
                      <c:pt idx="2075">
                        <c:v>-14.413</c:v>
                      </c:pt>
                      <c:pt idx="2076">
                        <c:v>-14.486000000000001</c:v>
                      </c:pt>
                      <c:pt idx="2077">
                        <c:v>-14.584</c:v>
                      </c:pt>
                      <c:pt idx="2078">
                        <c:v>-14.522</c:v>
                      </c:pt>
                      <c:pt idx="2079">
                        <c:v>-14.532999999999999</c:v>
                      </c:pt>
                      <c:pt idx="2080">
                        <c:v>-14.539</c:v>
                      </c:pt>
                      <c:pt idx="2081">
                        <c:v>-14.554</c:v>
                      </c:pt>
                      <c:pt idx="2082">
                        <c:v>-14.69</c:v>
                      </c:pt>
                      <c:pt idx="2083">
                        <c:v>-14.795999999999999</c:v>
                      </c:pt>
                      <c:pt idx="2084">
                        <c:v>-14.769</c:v>
                      </c:pt>
                      <c:pt idx="2085">
                        <c:v>-14.746</c:v>
                      </c:pt>
                      <c:pt idx="2086">
                        <c:v>-14.715999999999999</c:v>
                      </c:pt>
                      <c:pt idx="2087">
                        <c:v>-14.901999999999999</c:v>
                      </c:pt>
                      <c:pt idx="2088">
                        <c:v>-14.911</c:v>
                      </c:pt>
                      <c:pt idx="2089">
                        <c:v>-14.869</c:v>
                      </c:pt>
                      <c:pt idx="2090">
                        <c:v>-14.925000000000001</c:v>
                      </c:pt>
                      <c:pt idx="2091">
                        <c:v>-14.925000000000001</c:v>
                      </c:pt>
                      <c:pt idx="2092">
                        <c:v>-14.914</c:v>
                      </c:pt>
                      <c:pt idx="2093">
                        <c:v>-14.996</c:v>
                      </c:pt>
                      <c:pt idx="2094">
                        <c:v>-14.964</c:v>
                      </c:pt>
                      <c:pt idx="2095">
                        <c:v>-15.052</c:v>
                      </c:pt>
                      <c:pt idx="2096">
                        <c:v>-15.114000000000001</c:v>
                      </c:pt>
                      <c:pt idx="2097">
                        <c:v>-15.067</c:v>
                      </c:pt>
                      <c:pt idx="2098">
                        <c:v>-15.013999999999999</c:v>
                      </c:pt>
                      <c:pt idx="2099">
                        <c:v>-15.132</c:v>
                      </c:pt>
                      <c:pt idx="2100">
                        <c:v>-15.093</c:v>
                      </c:pt>
                      <c:pt idx="2101">
                        <c:v>-15.164</c:v>
                      </c:pt>
                      <c:pt idx="2102">
                        <c:v>-15.226000000000001</c:v>
                      </c:pt>
                      <c:pt idx="2103">
                        <c:v>-15.244</c:v>
                      </c:pt>
                      <c:pt idx="2104">
                        <c:v>-15.031000000000001</c:v>
                      </c:pt>
                      <c:pt idx="2105">
                        <c:v>5.9210000000000003</c:v>
                      </c:pt>
                      <c:pt idx="2106">
                        <c:v>8.8559999999999999</c:v>
                      </c:pt>
                      <c:pt idx="2107">
                        <c:v>-4.93</c:v>
                      </c:pt>
                      <c:pt idx="2108">
                        <c:v>-9.5389999999999997</c:v>
                      </c:pt>
                      <c:pt idx="2109">
                        <c:v>-10.974</c:v>
                      </c:pt>
                      <c:pt idx="2110">
                        <c:v>-11.593</c:v>
                      </c:pt>
                      <c:pt idx="2111">
                        <c:v>-11.795999999999999</c:v>
                      </c:pt>
                      <c:pt idx="2112">
                        <c:v>-11.97</c:v>
                      </c:pt>
                      <c:pt idx="2113">
                        <c:v>-12.147</c:v>
                      </c:pt>
                      <c:pt idx="2114">
                        <c:v>-12.259</c:v>
                      </c:pt>
                      <c:pt idx="2115">
                        <c:v>-12.371</c:v>
                      </c:pt>
                      <c:pt idx="2116">
                        <c:v>-12.43</c:v>
                      </c:pt>
                      <c:pt idx="2117">
                        <c:v>-12.589</c:v>
                      </c:pt>
                      <c:pt idx="2118">
                        <c:v>-12.692</c:v>
                      </c:pt>
                      <c:pt idx="2119">
                        <c:v>-12.930999999999999</c:v>
                      </c:pt>
                      <c:pt idx="2120">
                        <c:v>-12.984999999999999</c:v>
                      </c:pt>
                      <c:pt idx="2121">
                        <c:v>-13.109</c:v>
                      </c:pt>
                      <c:pt idx="2122">
                        <c:v>-13.215999999999999</c:v>
                      </c:pt>
                      <c:pt idx="2123">
                        <c:v>-13.247999999999999</c:v>
                      </c:pt>
                      <c:pt idx="2124">
                        <c:v>-13.468</c:v>
                      </c:pt>
                      <c:pt idx="2125">
                        <c:v>-13.54</c:v>
                      </c:pt>
                      <c:pt idx="2126">
                        <c:v>-13.58</c:v>
                      </c:pt>
                      <c:pt idx="2127">
                        <c:v>-13.512</c:v>
                      </c:pt>
                      <c:pt idx="2128">
                        <c:v>-13.689</c:v>
                      </c:pt>
                      <c:pt idx="2129">
                        <c:v>-13.743</c:v>
                      </c:pt>
                      <c:pt idx="2130">
                        <c:v>-13.786</c:v>
                      </c:pt>
                      <c:pt idx="2131">
                        <c:v>-13.888</c:v>
                      </c:pt>
                      <c:pt idx="2132">
                        <c:v>-13.997999999999999</c:v>
                      </c:pt>
                      <c:pt idx="2133">
                        <c:v>-14.109</c:v>
                      </c:pt>
                      <c:pt idx="2134">
                        <c:v>-14.08</c:v>
                      </c:pt>
                      <c:pt idx="2135">
                        <c:v>-14.223000000000001</c:v>
                      </c:pt>
                      <c:pt idx="2136">
                        <c:v>-14.208</c:v>
                      </c:pt>
                      <c:pt idx="2137">
                        <c:v>-14.314</c:v>
                      </c:pt>
                      <c:pt idx="2138">
                        <c:v>-14.435</c:v>
                      </c:pt>
                      <c:pt idx="2139">
                        <c:v>-14.385</c:v>
                      </c:pt>
                      <c:pt idx="2140">
                        <c:v>-14.432</c:v>
                      </c:pt>
                      <c:pt idx="2141">
                        <c:v>-14.444000000000001</c:v>
                      </c:pt>
                      <c:pt idx="2142">
                        <c:v>-14.52</c:v>
                      </c:pt>
                      <c:pt idx="2143">
                        <c:v>-14.614000000000001</c:v>
                      </c:pt>
                      <c:pt idx="2144">
                        <c:v>-14.706</c:v>
                      </c:pt>
                      <c:pt idx="2145">
                        <c:v>-14.656000000000001</c:v>
                      </c:pt>
                      <c:pt idx="2146">
                        <c:v>-14.673</c:v>
                      </c:pt>
                      <c:pt idx="2147">
                        <c:v>-14.7</c:v>
                      </c:pt>
                      <c:pt idx="2148">
                        <c:v>-14.776</c:v>
                      </c:pt>
                      <c:pt idx="2149">
                        <c:v>-14.827</c:v>
                      </c:pt>
                      <c:pt idx="2150">
                        <c:v>-14.906000000000001</c:v>
                      </c:pt>
                      <c:pt idx="2151">
                        <c:v>-14.847</c:v>
                      </c:pt>
                      <c:pt idx="2152">
                        <c:v>-14.88</c:v>
                      </c:pt>
                      <c:pt idx="2153">
                        <c:v>-14.885999999999999</c:v>
                      </c:pt>
                      <c:pt idx="2154">
                        <c:v>-14.882999999999999</c:v>
                      </c:pt>
                      <c:pt idx="2155">
                        <c:v>-14.874000000000001</c:v>
                      </c:pt>
                      <c:pt idx="2156">
                        <c:v>-14.99</c:v>
                      </c:pt>
                      <c:pt idx="2157">
                        <c:v>-14.971</c:v>
                      </c:pt>
                      <c:pt idx="2158">
                        <c:v>-14.975</c:v>
                      </c:pt>
                      <c:pt idx="2159">
                        <c:v>-15.08</c:v>
                      </c:pt>
                      <c:pt idx="2160">
                        <c:v>-15.112</c:v>
                      </c:pt>
                      <c:pt idx="2161">
                        <c:v>-12.944000000000001</c:v>
                      </c:pt>
                      <c:pt idx="2162">
                        <c:v>7.2839999999999998</c:v>
                      </c:pt>
                      <c:pt idx="2163">
                        <c:v>8.907</c:v>
                      </c:pt>
                      <c:pt idx="2164">
                        <c:v>-4.8010000000000002</c:v>
                      </c:pt>
                      <c:pt idx="2165">
                        <c:v>-9.5039999999999996</c:v>
                      </c:pt>
                      <c:pt idx="2166">
                        <c:v>-11.068</c:v>
                      </c:pt>
                      <c:pt idx="2167">
                        <c:v>-11.489000000000001</c:v>
                      </c:pt>
                      <c:pt idx="2168">
                        <c:v>-11.734999999999999</c:v>
                      </c:pt>
                      <c:pt idx="2169">
                        <c:v>-11.968999999999999</c:v>
                      </c:pt>
                      <c:pt idx="2170">
                        <c:v>-12.164999999999999</c:v>
                      </c:pt>
                      <c:pt idx="2171">
                        <c:v>-12.252000000000001</c:v>
                      </c:pt>
                      <c:pt idx="2172">
                        <c:v>-12.308</c:v>
                      </c:pt>
                      <c:pt idx="2173">
                        <c:v>-12.403</c:v>
                      </c:pt>
                      <c:pt idx="2174">
                        <c:v>-12.57</c:v>
                      </c:pt>
                      <c:pt idx="2175">
                        <c:v>-12.615</c:v>
                      </c:pt>
                      <c:pt idx="2176">
                        <c:v>-12.824</c:v>
                      </c:pt>
                      <c:pt idx="2177">
                        <c:v>-12.936</c:v>
                      </c:pt>
                      <c:pt idx="2178">
                        <c:v>-12.866</c:v>
                      </c:pt>
                      <c:pt idx="2179">
                        <c:v>-13.007</c:v>
                      </c:pt>
                      <c:pt idx="2180">
                        <c:v>-13.14</c:v>
                      </c:pt>
                      <c:pt idx="2181">
                        <c:v>-13.237</c:v>
                      </c:pt>
                      <c:pt idx="2182">
                        <c:v>-13.337</c:v>
                      </c:pt>
                      <c:pt idx="2183">
                        <c:v>-13.381</c:v>
                      </c:pt>
                      <c:pt idx="2184">
                        <c:v>-13.582000000000001</c:v>
                      </c:pt>
                      <c:pt idx="2185">
                        <c:v>-13.590999999999999</c:v>
                      </c:pt>
                      <c:pt idx="2186">
                        <c:v>-13.661</c:v>
                      </c:pt>
                      <c:pt idx="2187">
                        <c:v>-13.785</c:v>
                      </c:pt>
                      <c:pt idx="2188">
                        <c:v>-13.776</c:v>
                      </c:pt>
                      <c:pt idx="2189">
                        <c:v>-13.791</c:v>
                      </c:pt>
                      <c:pt idx="2190">
                        <c:v>-13.847</c:v>
                      </c:pt>
                      <c:pt idx="2191">
                        <c:v>-13.906000000000001</c:v>
                      </c:pt>
                      <c:pt idx="2192">
                        <c:v>-14.006</c:v>
                      </c:pt>
                      <c:pt idx="2193">
                        <c:v>-14.026999999999999</c:v>
                      </c:pt>
                      <c:pt idx="2194">
                        <c:v>-14.127000000000001</c:v>
                      </c:pt>
                      <c:pt idx="2195">
                        <c:v>-14.202999999999999</c:v>
                      </c:pt>
                      <c:pt idx="2196">
                        <c:v>-14.259</c:v>
                      </c:pt>
                      <c:pt idx="2197">
                        <c:v>-14.256</c:v>
                      </c:pt>
                      <c:pt idx="2198">
                        <c:v>-14.202999999999999</c:v>
                      </c:pt>
                      <c:pt idx="2199">
                        <c:v>-14.348000000000001</c:v>
                      </c:pt>
                      <c:pt idx="2200">
                        <c:v>-14.333</c:v>
                      </c:pt>
                      <c:pt idx="2201">
                        <c:v>-14.43</c:v>
                      </c:pt>
                      <c:pt idx="2202">
                        <c:v>-14.457000000000001</c:v>
                      </c:pt>
                      <c:pt idx="2203">
                        <c:v>-14.465999999999999</c:v>
                      </c:pt>
                      <c:pt idx="2204">
                        <c:v>-14.554</c:v>
                      </c:pt>
                      <c:pt idx="2205">
                        <c:v>-14.606999999999999</c:v>
                      </c:pt>
                      <c:pt idx="2206">
                        <c:v>-14.757</c:v>
                      </c:pt>
                      <c:pt idx="2207">
                        <c:v>-14.74</c:v>
                      </c:pt>
                      <c:pt idx="2208">
                        <c:v>-14.704000000000001</c:v>
                      </c:pt>
                      <c:pt idx="2209">
                        <c:v>-14.701000000000001</c:v>
                      </c:pt>
                      <c:pt idx="2210">
                        <c:v>-14.637</c:v>
                      </c:pt>
                      <c:pt idx="2211">
                        <c:v>-14.763</c:v>
                      </c:pt>
                      <c:pt idx="2212">
                        <c:v>-14.737</c:v>
                      </c:pt>
                      <c:pt idx="2213">
                        <c:v>-14.805</c:v>
                      </c:pt>
                      <c:pt idx="2214">
                        <c:v>-14.858000000000001</c:v>
                      </c:pt>
                      <c:pt idx="2215">
                        <c:v>-14.79</c:v>
                      </c:pt>
                      <c:pt idx="2216">
                        <c:v>-14.872</c:v>
                      </c:pt>
                      <c:pt idx="2217">
                        <c:v>-14.866</c:v>
                      </c:pt>
                      <c:pt idx="2218">
                        <c:v>-14.878</c:v>
                      </c:pt>
                      <c:pt idx="2219">
                        <c:v>-14.907999999999999</c:v>
                      </c:pt>
                      <c:pt idx="2220">
                        <c:v>-14.89</c:v>
                      </c:pt>
                      <c:pt idx="2221">
                        <c:v>3.8730000000000002</c:v>
                      </c:pt>
                      <c:pt idx="2222">
                        <c:v>8.907</c:v>
                      </c:pt>
                      <c:pt idx="2223">
                        <c:v>1.006</c:v>
                      </c:pt>
                      <c:pt idx="2224">
                        <c:v>-7.4050000000000002</c:v>
                      </c:pt>
                      <c:pt idx="2225">
                        <c:v>-10.308</c:v>
                      </c:pt>
                      <c:pt idx="2226">
                        <c:v>-11.176</c:v>
                      </c:pt>
                      <c:pt idx="2227">
                        <c:v>-11.596</c:v>
                      </c:pt>
                      <c:pt idx="2228">
                        <c:v>-11.725</c:v>
                      </c:pt>
                      <c:pt idx="2229">
                        <c:v>-11.968999999999999</c:v>
                      </c:pt>
                      <c:pt idx="2230">
                        <c:v>-12.095000000000001</c:v>
                      </c:pt>
                      <c:pt idx="2231">
                        <c:v>-12.331</c:v>
                      </c:pt>
                      <c:pt idx="2232">
                        <c:v>-12.443</c:v>
                      </c:pt>
                      <c:pt idx="2233">
                        <c:v>-12.451000000000001</c:v>
                      </c:pt>
                      <c:pt idx="2234">
                        <c:v>-12.564</c:v>
                      </c:pt>
                      <c:pt idx="2235">
                        <c:v>-12.635999999999999</c:v>
                      </c:pt>
                      <c:pt idx="2236">
                        <c:v>-12.807</c:v>
                      </c:pt>
                      <c:pt idx="2237">
                        <c:v>-12.949</c:v>
                      </c:pt>
                      <c:pt idx="2238">
                        <c:v>-13.114000000000001</c:v>
                      </c:pt>
                      <c:pt idx="2239">
                        <c:v>-13.188000000000001</c:v>
                      </c:pt>
                      <c:pt idx="2240">
                        <c:v>-13.276</c:v>
                      </c:pt>
                      <c:pt idx="2241">
                        <c:v>-13.301</c:v>
                      </c:pt>
                      <c:pt idx="2242">
                        <c:v>-13.425000000000001</c:v>
                      </c:pt>
                      <c:pt idx="2243">
                        <c:v>-13.433</c:v>
                      </c:pt>
                      <c:pt idx="2244">
                        <c:v>-13.539</c:v>
                      </c:pt>
                      <c:pt idx="2245">
                        <c:v>-13.773</c:v>
                      </c:pt>
                      <c:pt idx="2246">
                        <c:v>-13.629</c:v>
                      </c:pt>
                      <c:pt idx="2247">
                        <c:v>-13.672000000000001</c:v>
                      </c:pt>
                      <c:pt idx="2248">
                        <c:v>-13.803000000000001</c:v>
                      </c:pt>
                      <c:pt idx="2249">
                        <c:v>-13.935</c:v>
                      </c:pt>
                      <c:pt idx="2250">
                        <c:v>-13.913</c:v>
                      </c:pt>
                      <c:pt idx="2251">
                        <c:v>-13.943</c:v>
                      </c:pt>
                      <c:pt idx="2252">
                        <c:v>-13.997</c:v>
                      </c:pt>
                      <c:pt idx="2253">
                        <c:v>-14.101000000000001</c:v>
                      </c:pt>
                      <c:pt idx="2254">
                        <c:v>-14.047000000000001</c:v>
                      </c:pt>
                      <c:pt idx="2255">
                        <c:v>-14.068</c:v>
                      </c:pt>
                      <c:pt idx="2256">
                        <c:v>-14.097</c:v>
                      </c:pt>
                      <c:pt idx="2257">
                        <c:v>-14.167999999999999</c:v>
                      </c:pt>
                      <c:pt idx="2258">
                        <c:v>-14.298</c:v>
                      </c:pt>
                      <c:pt idx="2259">
                        <c:v>-14.385999999999999</c:v>
                      </c:pt>
                      <c:pt idx="2260">
                        <c:v>-14.371</c:v>
                      </c:pt>
                      <c:pt idx="2261">
                        <c:v>-14.465999999999999</c:v>
                      </c:pt>
                      <c:pt idx="2262">
                        <c:v>-14.500999999999999</c:v>
                      </c:pt>
                      <c:pt idx="2263">
                        <c:v>-14.504</c:v>
                      </c:pt>
                      <c:pt idx="2264">
                        <c:v>-14.563000000000001</c:v>
                      </c:pt>
                      <c:pt idx="2265">
                        <c:v>-14.504</c:v>
                      </c:pt>
                      <c:pt idx="2266">
                        <c:v>-14.613</c:v>
                      </c:pt>
                      <c:pt idx="2267">
                        <c:v>-14.586</c:v>
                      </c:pt>
                      <c:pt idx="2268">
                        <c:v>-14.728</c:v>
                      </c:pt>
                      <c:pt idx="2269">
                        <c:v>-14.757</c:v>
                      </c:pt>
                      <c:pt idx="2270">
                        <c:v>-14.775</c:v>
                      </c:pt>
                      <c:pt idx="2271">
                        <c:v>-14.887</c:v>
                      </c:pt>
                      <c:pt idx="2272">
                        <c:v>-14.831</c:v>
                      </c:pt>
                      <c:pt idx="2273">
                        <c:v>-14.778</c:v>
                      </c:pt>
                      <c:pt idx="2274">
                        <c:v>-14.766</c:v>
                      </c:pt>
                      <c:pt idx="2275">
                        <c:v>-14.904999999999999</c:v>
                      </c:pt>
                      <c:pt idx="2276">
                        <c:v>-14.893000000000001</c:v>
                      </c:pt>
                      <c:pt idx="2277">
                        <c:v>-14.898999999999999</c:v>
                      </c:pt>
                      <c:pt idx="2278">
                        <c:v>-14.981</c:v>
                      </c:pt>
                      <c:pt idx="2279">
                        <c:v>-15.013999999999999</c:v>
                      </c:pt>
                      <c:pt idx="2280">
                        <c:v>-14.946</c:v>
                      </c:pt>
                      <c:pt idx="2281">
                        <c:v>9.7000000000000003E-2</c:v>
                      </c:pt>
                      <c:pt idx="2282">
                        <c:v>8.9459999999999997</c:v>
                      </c:pt>
                      <c:pt idx="2283">
                        <c:v>6.9729999999999999</c:v>
                      </c:pt>
                      <c:pt idx="2284">
                        <c:v>-5.6529999999999996</c:v>
                      </c:pt>
                      <c:pt idx="2285">
                        <c:v>-9.5630000000000006</c:v>
                      </c:pt>
                      <c:pt idx="2286">
                        <c:v>-10.997999999999999</c:v>
                      </c:pt>
                      <c:pt idx="2287">
                        <c:v>-11.398</c:v>
                      </c:pt>
                      <c:pt idx="2288">
                        <c:v>-11.548999999999999</c:v>
                      </c:pt>
                      <c:pt idx="2289">
                        <c:v>-11.766999999999999</c:v>
                      </c:pt>
                      <c:pt idx="2290">
                        <c:v>-12.038</c:v>
                      </c:pt>
                      <c:pt idx="2291">
                        <c:v>-12.055</c:v>
                      </c:pt>
                      <c:pt idx="2292">
                        <c:v>-12.244</c:v>
                      </c:pt>
                      <c:pt idx="2293">
                        <c:v>-12.371</c:v>
                      </c:pt>
                      <c:pt idx="2294">
                        <c:v>-12.452999999999999</c:v>
                      </c:pt>
                      <c:pt idx="2295">
                        <c:v>-12.536</c:v>
                      </c:pt>
                      <c:pt idx="2296">
                        <c:v>-12.621</c:v>
                      </c:pt>
                      <c:pt idx="2297">
                        <c:v>-12.76</c:v>
                      </c:pt>
                      <c:pt idx="2298">
                        <c:v>-12.885999999999999</c:v>
                      </c:pt>
                      <c:pt idx="2299">
                        <c:v>-12.942</c:v>
                      </c:pt>
                      <c:pt idx="2300">
                        <c:v>-13.096</c:v>
                      </c:pt>
                      <c:pt idx="2301">
                        <c:v>-13.16</c:v>
                      </c:pt>
                      <c:pt idx="2302">
                        <c:v>-13.314</c:v>
                      </c:pt>
                      <c:pt idx="2303">
                        <c:v>-13.367000000000001</c:v>
                      </c:pt>
                      <c:pt idx="2304">
                        <c:v>-13.426</c:v>
                      </c:pt>
                      <c:pt idx="2305">
                        <c:v>-13.535</c:v>
                      </c:pt>
                      <c:pt idx="2306">
                        <c:v>-13.548</c:v>
                      </c:pt>
                      <c:pt idx="2307">
                        <c:v>-13.669</c:v>
                      </c:pt>
                      <c:pt idx="2308">
                        <c:v>-13.75</c:v>
                      </c:pt>
                      <c:pt idx="2309">
                        <c:v>-13.829000000000001</c:v>
                      </c:pt>
                      <c:pt idx="2310">
                        <c:v>-13.898</c:v>
                      </c:pt>
                      <c:pt idx="2311">
                        <c:v>-13.929</c:v>
                      </c:pt>
                      <c:pt idx="2312">
                        <c:v>-13.954000000000001</c:v>
                      </c:pt>
                      <c:pt idx="2313">
                        <c:v>-14.097</c:v>
                      </c:pt>
                      <c:pt idx="2314">
                        <c:v>-14.128</c:v>
                      </c:pt>
                      <c:pt idx="2315">
                        <c:v>-14.289</c:v>
                      </c:pt>
                      <c:pt idx="2316">
                        <c:v>-14.124000000000001</c:v>
                      </c:pt>
                      <c:pt idx="2317">
                        <c:v>-14.169</c:v>
                      </c:pt>
                      <c:pt idx="2318">
                        <c:v>-14.205</c:v>
                      </c:pt>
                      <c:pt idx="2319">
                        <c:v>-14.358000000000001</c:v>
                      </c:pt>
                      <c:pt idx="2320">
                        <c:v>-14.382999999999999</c:v>
                      </c:pt>
                      <c:pt idx="2321">
                        <c:v>-14.356999999999999</c:v>
                      </c:pt>
                      <c:pt idx="2322">
                        <c:v>-14.286</c:v>
                      </c:pt>
                      <c:pt idx="2323">
                        <c:v>-14.43</c:v>
                      </c:pt>
                      <c:pt idx="2324">
                        <c:v>-14.398</c:v>
                      </c:pt>
                      <c:pt idx="2325">
                        <c:v>-14.433</c:v>
                      </c:pt>
                      <c:pt idx="2326">
                        <c:v>-14.446</c:v>
                      </c:pt>
                      <c:pt idx="2327">
                        <c:v>-14.539</c:v>
                      </c:pt>
                      <c:pt idx="2328">
                        <c:v>-14.563000000000001</c:v>
                      </c:pt>
                      <c:pt idx="2329">
                        <c:v>-14.551</c:v>
                      </c:pt>
                      <c:pt idx="2330">
                        <c:v>-14.654</c:v>
                      </c:pt>
                      <c:pt idx="2331">
                        <c:v>-14.707000000000001</c:v>
                      </c:pt>
                      <c:pt idx="2332">
                        <c:v>-14.693</c:v>
                      </c:pt>
                      <c:pt idx="2333">
                        <c:v>-14.715999999999999</c:v>
                      </c:pt>
                      <c:pt idx="2334">
                        <c:v>-14.805</c:v>
                      </c:pt>
                      <c:pt idx="2335">
                        <c:v>-14.701000000000001</c:v>
                      </c:pt>
                      <c:pt idx="2336">
                        <c:v>-14.821999999999999</c:v>
                      </c:pt>
                      <c:pt idx="2337">
                        <c:v>-14.898999999999999</c:v>
                      </c:pt>
                      <c:pt idx="2338">
                        <c:v>-14.981</c:v>
                      </c:pt>
                      <c:pt idx="2339">
                        <c:v>-14.914</c:v>
                      </c:pt>
                      <c:pt idx="2340">
                        <c:v>-15.007999999999999</c:v>
                      </c:pt>
                      <c:pt idx="2341">
                        <c:v>1.2649999999999999</c:v>
                      </c:pt>
                      <c:pt idx="2342">
                        <c:v>8.7170000000000005</c:v>
                      </c:pt>
                      <c:pt idx="2343">
                        <c:v>2.1429999999999998</c:v>
                      </c:pt>
                      <c:pt idx="2344">
                        <c:v>-7.0190000000000001</c:v>
                      </c:pt>
                      <c:pt idx="2345">
                        <c:v>-10.137</c:v>
                      </c:pt>
                      <c:pt idx="2346">
                        <c:v>-11.173999999999999</c:v>
                      </c:pt>
                      <c:pt idx="2347">
                        <c:v>-11.522</c:v>
                      </c:pt>
                      <c:pt idx="2348">
                        <c:v>-11.784000000000001</c:v>
                      </c:pt>
                      <c:pt idx="2349">
                        <c:v>-11.958</c:v>
                      </c:pt>
                      <c:pt idx="2350">
                        <c:v>-12.117000000000001</c:v>
                      </c:pt>
                      <c:pt idx="2351">
                        <c:v>-12.173</c:v>
                      </c:pt>
                      <c:pt idx="2352">
                        <c:v>-12.244</c:v>
                      </c:pt>
                      <c:pt idx="2353">
                        <c:v>-12.414999999999999</c:v>
                      </c:pt>
                      <c:pt idx="2354">
                        <c:v>-12.444000000000001</c:v>
                      </c:pt>
                      <c:pt idx="2355">
                        <c:v>-12.586</c:v>
                      </c:pt>
                      <c:pt idx="2356">
                        <c:v>-12.795</c:v>
                      </c:pt>
                      <c:pt idx="2357">
                        <c:v>-12.878</c:v>
                      </c:pt>
                      <c:pt idx="2358">
                        <c:v>-13.004</c:v>
                      </c:pt>
                      <c:pt idx="2359">
                        <c:v>-13.14</c:v>
                      </c:pt>
                      <c:pt idx="2360">
                        <c:v>-13.215999999999999</c:v>
                      </c:pt>
                      <c:pt idx="2361">
                        <c:v>-13.346</c:v>
                      </c:pt>
                      <c:pt idx="2362">
                        <c:v>-13.516999999999999</c:v>
                      </c:pt>
                      <c:pt idx="2363">
                        <c:v>-13.523</c:v>
                      </c:pt>
                      <c:pt idx="2364">
                        <c:v>-13.545999999999999</c:v>
                      </c:pt>
                      <c:pt idx="2365">
                        <c:v>-13.590999999999999</c:v>
                      </c:pt>
                      <c:pt idx="2366">
                        <c:v>-13.776</c:v>
                      </c:pt>
                      <c:pt idx="2367">
                        <c:v>-13.759</c:v>
                      </c:pt>
                      <c:pt idx="2368">
                        <c:v>-13.885</c:v>
                      </c:pt>
                      <c:pt idx="2369">
                        <c:v>-13.832000000000001</c:v>
                      </c:pt>
                      <c:pt idx="2370">
                        <c:v>-14.077</c:v>
                      </c:pt>
                      <c:pt idx="2371">
                        <c:v>-14.006</c:v>
                      </c:pt>
                      <c:pt idx="2372">
                        <c:v>-14.121</c:v>
                      </c:pt>
                      <c:pt idx="2373">
                        <c:v>-14.147</c:v>
                      </c:pt>
                      <c:pt idx="2374">
                        <c:v>-14.153</c:v>
                      </c:pt>
                      <c:pt idx="2375">
                        <c:v>-14.183</c:v>
                      </c:pt>
                      <c:pt idx="2376">
                        <c:v>-14.315</c:v>
                      </c:pt>
                      <c:pt idx="2377">
                        <c:v>-14.311999999999999</c:v>
                      </c:pt>
                      <c:pt idx="2378">
                        <c:v>-14.404</c:v>
                      </c:pt>
                      <c:pt idx="2379">
                        <c:v>-14.462999999999999</c:v>
                      </c:pt>
                      <c:pt idx="2380">
                        <c:v>-14.43</c:v>
                      </c:pt>
                      <c:pt idx="2381">
                        <c:v>-14.448</c:v>
                      </c:pt>
                      <c:pt idx="2382">
                        <c:v>-14.663</c:v>
                      </c:pt>
                      <c:pt idx="2383">
                        <c:v>-14.722</c:v>
                      </c:pt>
                      <c:pt idx="2384">
                        <c:v>-14.734</c:v>
                      </c:pt>
                      <c:pt idx="2385">
                        <c:v>-14.666</c:v>
                      </c:pt>
                      <c:pt idx="2386">
                        <c:v>-14.686999999999999</c:v>
                      </c:pt>
                      <c:pt idx="2387">
                        <c:v>-14.750999999999999</c:v>
                      </c:pt>
                      <c:pt idx="2388">
                        <c:v>-14.731</c:v>
                      </c:pt>
                      <c:pt idx="2389">
                        <c:v>-14.795999999999999</c:v>
                      </c:pt>
                      <c:pt idx="2390">
                        <c:v>-14.852</c:v>
                      </c:pt>
                      <c:pt idx="2391">
                        <c:v>-14.81</c:v>
                      </c:pt>
                      <c:pt idx="2392">
                        <c:v>-14.852</c:v>
                      </c:pt>
                      <c:pt idx="2393">
                        <c:v>-14.996</c:v>
                      </c:pt>
                      <c:pt idx="2394">
                        <c:v>-15.048999999999999</c:v>
                      </c:pt>
                      <c:pt idx="2395">
                        <c:v>-15.002000000000001</c:v>
                      </c:pt>
                      <c:pt idx="2396">
                        <c:v>-14.94</c:v>
                      </c:pt>
                      <c:pt idx="2397">
                        <c:v>-15.005000000000001</c:v>
                      </c:pt>
                      <c:pt idx="2398">
                        <c:v>-14.97</c:v>
                      </c:pt>
                      <c:pt idx="2399">
                        <c:v>-15.023</c:v>
                      </c:pt>
                      <c:pt idx="2400">
                        <c:v>-15.028</c:v>
                      </c:pt>
                      <c:pt idx="2401">
                        <c:v>4.0510000000000002</c:v>
                      </c:pt>
                      <c:pt idx="2402">
                        <c:v>8.4710000000000001</c:v>
                      </c:pt>
                      <c:pt idx="2403">
                        <c:v>0.74199999999999999</c:v>
                      </c:pt>
                      <c:pt idx="2404">
                        <c:v>-7.3730000000000002</c:v>
                      </c:pt>
                      <c:pt idx="2405">
                        <c:v>-10.347</c:v>
                      </c:pt>
                      <c:pt idx="2406">
                        <c:v>-11.116</c:v>
                      </c:pt>
                      <c:pt idx="2407">
                        <c:v>-11.608000000000001</c:v>
                      </c:pt>
                      <c:pt idx="2408">
                        <c:v>-11.792999999999999</c:v>
                      </c:pt>
                      <c:pt idx="2409">
                        <c:v>-12.067</c:v>
                      </c:pt>
                      <c:pt idx="2410">
                        <c:v>-12.179</c:v>
                      </c:pt>
                      <c:pt idx="2411">
                        <c:v>-12.321</c:v>
                      </c:pt>
                      <c:pt idx="2412">
                        <c:v>-12.297000000000001</c:v>
                      </c:pt>
                      <c:pt idx="2413">
                        <c:v>-12.506</c:v>
                      </c:pt>
                      <c:pt idx="2414">
                        <c:v>-12.692</c:v>
                      </c:pt>
                      <c:pt idx="2415">
                        <c:v>-12.698</c:v>
                      </c:pt>
                      <c:pt idx="2416">
                        <c:v>-12.945</c:v>
                      </c:pt>
                      <c:pt idx="2417">
                        <c:v>-13.054</c:v>
                      </c:pt>
                      <c:pt idx="2418">
                        <c:v>-13.099</c:v>
                      </c:pt>
                      <c:pt idx="2419">
                        <c:v>-13.228</c:v>
                      </c:pt>
                      <c:pt idx="2420">
                        <c:v>-13.212999999999999</c:v>
                      </c:pt>
                      <c:pt idx="2421">
                        <c:v>-13.429</c:v>
                      </c:pt>
                      <c:pt idx="2422">
                        <c:v>-13.398999999999999</c:v>
                      </c:pt>
                      <c:pt idx="2423">
                        <c:v>-13.54</c:v>
                      </c:pt>
                      <c:pt idx="2424">
                        <c:v>-13.617000000000001</c:v>
                      </c:pt>
                      <c:pt idx="2425">
                        <c:v>-13.688000000000001</c:v>
                      </c:pt>
                      <c:pt idx="2426">
                        <c:v>-13.897</c:v>
                      </c:pt>
                      <c:pt idx="2427">
                        <c:v>-13.885</c:v>
                      </c:pt>
                      <c:pt idx="2428">
                        <c:v>-13.946999999999999</c:v>
                      </c:pt>
                      <c:pt idx="2429">
                        <c:v>-14.032999999999999</c:v>
                      </c:pt>
                      <c:pt idx="2430">
                        <c:v>-14.023999999999999</c:v>
                      </c:pt>
                      <c:pt idx="2431">
                        <c:v>-14.162000000000001</c:v>
                      </c:pt>
                      <c:pt idx="2432">
                        <c:v>-14.186</c:v>
                      </c:pt>
                      <c:pt idx="2433">
                        <c:v>-14.23</c:v>
                      </c:pt>
                      <c:pt idx="2434">
                        <c:v>-14.298</c:v>
                      </c:pt>
                      <c:pt idx="2435">
                        <c:v>-14.304</c:v>
                      </c:pt>
                      <c:pt idx="2436">
                        <c:v>-14.43</c:v>
                      </c:pt>
                      <c:pt idx="2437">
                        <c:v>-14.336</c:v>
                      </c:pt>
                      <c:pt idx="2438">
                        <c:v>-14.483000000000001</c:v>
                      </c:pt>
                      <c:pt idx="2439">
                        <c:v>-14.61</c:v>
                      </c:pt>
                      <c:pt idx="2440">
                        <c:v>-14.672000000000001</c:v>
                      </c:pt>
                      <c:pt idx="2441">
                        <c:v>-14.61</c:v>
                      </c:pt>
                      <c:pt idx="2442">
                        <c:v>-14.571999999999999</c:v>
                      </c:pt>
                      <c:pt idx="2443">
                        <c:v>-14.675000000000001</c:v>
                      </c:pt>
                      <c:pt idx="2444">
                        <c:v>-14.663</c:v>
                      </c:pt>
                      <c:pt idx="2445">
                        <c:v>-14.654</c:v>
                      </c:pt>
                      <c:pt idx="2446">
                        <c:v>-14.622</c:v>
                      </c:pt>
                      <c:pt idx="2447">
                        <c:v>-14.750999999999999</c:v>
                      </c:pt>
                      <c:pt idx="2448">
                        <c:v>-14.805999999999999</c:v>
                      </c:pt>
                      <c:pt idx="2449">
                        <c:v>-14.815</c:v>
                      </c:pt>
                      <c:pt idx="2450">
                        <c:v>-14.89</c:v>
                      </c:pt>
                      <c:pt idx="2451">
                        <c:v>-14.874000000000001</c:v>
                      </c:pt>
                      <c:pt idx="2452">
                        <c:v>-14.9</c:v>
                      </c:pt>
                      <c:pt idx="2453">
                        <c:v>-14.917999999999999</c:v>
                      </c:pt>
                      <c:pt idx="2454">
                        <c:v>-14.993</c:v>
                      </c:pt>
                      <c:pt idx="2455">
                        <c:v>-14.914</c:v>
                      </c:pt>
                      <c:pt idx="2456">
                        <c:v>-15.036</c:v>
                      </c:pt>
                      <c:pt idx="2457">
                        <c:v>-15.090999999999999</c:v>
                      </c:pt>
                      <c:pt idx="2458">
                        <c:v>-15.085000000000001</c:v>
                      </c:pt>
                      <c:pt idx="2459">
                        <c:v>-15.116</c:v>
                      </c:pt>
                      <c:pt idx="2460">
                        <c:v>-15.131</c:v>
                      </c:pt>
                      <c:pt idx="2461">
                        <c:v>-15.185</c:v>
                      </c:pt>
                      <c:pt idx="2462">
                        <c:v>5.4450000000000003</c:v>
                      </c:pt>
                      <c:pt idx="2463">
                        <c:v>8.7159999999999993</c:v>
                      </c:pt>
                      <c:pt idx="2464">
                        <c:v>-2.4180000000000001</c:v>
                      </c:pt>
                      <c:pt idx="2465">
                        <c:v>-8.3030000000000008</c:v>
                      </c:pt>
                      <c:pt idx="2466">
                        <c:v>-10.569000000000001</c:v>
                      </c:pt>
                      <c:pt idx="2467">
                        <c:v>-11.263999999999999</c:v>
                      </c:pt>
                      <c:pt idx="2468">
                        <c:v>-11.706</c:v>
                      </c:pt>
                      <c:pt idx="2469">
                        <c:v>-11.888999999999999</c:v>
                      </c:pt>
                      <c:pt idx="2470">
                        <c:v>-12.06</c:v>
                      </c:pt>
                      <c:pt idx="2471">
                        <c:v>-12.137</c:v>
                      </c:pt>
                      <c:pt idx="2472">
                        <c:v>-12.307</c:v>
                      </c:pt>
                      <c:pt idx="2473">
                        <c:v>-12.427</c:v>
                      </c:pt>
                      <c:pt idx="2474">
                        <c:v>-12.491</c:v>
                      </c:pt>
                      <c:pt idx="2475">
                        <c:v>-12.513999999999999</c:v>
                      </c:pt>
                      <c:pt idx="2476">
                        <c:v>-12.829000000000001</c:v>
                      </c:pt>
                      <c:pt idx="2477">
                        <c:v>-12.948</c:v>
                      </c:pt>
                      <c:pt idx="2478">
                        <c:v>-12.986000000000001</c:v>
                      </c:pt>
                      <c:pt idx="2479">
                        <c:v>-13.228999999999999</c:v>
                      </c:pt>
                      <c:pt idx="2480">
                        <c:v>-13.21</c:v>
                      </c:pt>
                      <c:pt idx="2481">
                        <c:v>-13.388</c:v>
                      </c:pt>
                      <c:pt idx="2482">
                        <c:v>-13.491</c:v>
                      </c:pt>
                      <c:pt idx="2483">
                        <c:v>-13.564</c:v>
                      </c:pt>
                      <c:pt idx="2484">
                        <c:v>-13.638</c:v>
                      </c:pt>
                      <c:pt idx="2485">
                        <c:v>-13.599</c:v>
                      </c:pt>
                      <c:pt idx="2486">
                        <c:v>-13.779</c:v>
                      </c:pt>
                      <c:pt idx="2487">
                        <c:v>-13.77</c:v>
                      </c:pt>
                      <c:pt idx="2488">
                        <c:v>-13.805999999999999</c:v>
                      </c:pt>
                      <c:pt idx="2489">
                        <c:v>-13.981999999999999</c:v>
                      </c:pt>
                      <c:pt idx="2490">
                        <c:v>-13.977</c:v>
                      </c:pt>
                      <c:pt idx="2491">
                        <c:v>-14.103</c:v>
                      </c:pt>
                      <c:pt idx="2492">
                        <c:v>-14.090999999999999</c:v>
                      </c:pt>
                      <c:pt idx="2493">
                        <c:v>-14.159000000000001</c:v>
                      </c:pt>
                      <c:pt idx="2494">
                        <c:v>-14.244999999999999</c:v>
                      </c:pt>
                      <c:pt idx="2495">
                        <c:v>-14.268000000000001</c:v>
                      </c:pt>
                      <c:pt idx="2496">
                        <c:v>-14.391999999999999</c:v>
                      </c:pt>
                      <c:pt idx="2497">
                        <c:v>-14.391999999999999</c:v>
                      </c:pt>
                      <c:pt idx="2498">
                        <c:v>-14.462999999999999</c:v>
                      </c:pt>
                      <c:pt idx="2499">
                        <c:v>-14.507</c:v>
                      </c:pt>
                      <c:pt idx="2500">
                        <c:v>-14.56</c:v>
                      </c:pt>
                      <c:pt idx="2501">
                        <c:v>-14.551</c:v>
                      </c:pt>
                      <c:pt idx="2502">
                        <c:v>-14.601000000000001</c:v>
                      </c:pt>
                      <c:pt idx="2503">
                        <c:v>-14.704000000000001</c:v>
                      </c:pt>
                      <c:pt idx="2504">
                        <c:v>-14.701000000000001</c:v>
                      </c:pt>
                      <c:pt idx="2505">
                        <c:v>-14.766999999999999</c:v>
                      </c:pt>
                      <c:pt idx="2506">
                        <c:v>-14.833</c:v>
                      </c:pt>
                      <c:pt idx="2507">
                        <c:v>-14.832000000000001</c:v>
                      </c:pt>
                      <c:pt idx="2508">
                        <c:v>-14.803000000000001</c:v>
                      </c:pt>
                      <c:pt idx="2509">
                        <c:v>-14.893000000000001</c:v>
                      </c:pt>
                      <c:pt idx="2510">
                        <c:v>-14.906000000000001</c:v>
                      </c:pt>
                      <c:pt idx="2511">
                        <c:v>-14.920999999999999</c:v>
                      </c:pt>
                      <c:pt idx="2512">
                        <c:v>-14.98</c:v>
                      </c:pt>
                      <c:pt idx="2513">
                        <c:v>-14.877000000000001</c:v>
                      </c:pt>
                      <c:pt idx="2514">
                        <c:v>-15.021000000000001</c:v>
                      </c:pt>
                      <c:pt idx="2515">
                        <c:v>-15.109</c:v>
                      </c:pt>
                      <c:pt idx="2516">
                        <c:v>-15.095000000000001</c:v>
                      </c:pt>
                      <c:pt idx="2517">
                        <c:v>-15.071</c:v>
                      </c:pt>
                      <c:pt idx="2518">
                        <c:v>-15.177</c:v>
                      </c:pt>
                      <c:pt idx="2519">
                        <c:v>-15.17</c:v>
                      </c:pt>
                      <c:pt idx="2520">
                        <c:v>-15.025</c:v>
                      </c:pt>
                      <c:pt idx="2521">
                        <c:v>-15.099</c:v>
                      </c:pt>
                      <c:pt idx="2522">
                        <c:v>-5.8639999999999999</c:v>
                      </c:pt>
                      <c:pt idx="2523">
                        <c:v>8.01</c:v>
                      </c:pt>
                      <c:pt idx="2524">
                        <c:v>6.7859999999999996</c:v>
                      </c:pt>
                      <c:pt idx="2525">
                        <c:v>-5.548</c:v>
                      </c:pt>
                      <c:pt idx="2526">
                        <c:v>-9.3070000000000004</c:v>
                      </c:pt>
                      <c:pt idx="2527">
                        <c:v>-10.768000000000001</c:v>
                      </c:pt>
                      <c:pt idx="2528">
                        <c:v>-11.298</c:v>
                      </c:pt>
                      <c:pt idx="2529">
                        <c:v>-11.616</c:v>
                      </c:pt>
                      <c:pt idx="2530">
                        <c:v>-11.693</c:v>
                      </c:pt>
                      <c:pt idx="2531">
                        <c:v>-11.879</c:v>
                      </c:pt>
                      <c:pt idx="2532">
                        <c:v>-12.138</c:v>
                      </c:pt>
                      <c:pt idx="2533">
                        <c:v>-12.106</c:v>
                      </c:pt>
                      <c:pt idx="2534">
                        <c:v>-12.371</c:v>
                      </c:pt>
                      <c:pt idx="2535">
                        <c:v>-12.327</c:v>
                      </c:pt>
                      <c:pt idx="2536">
                        <c:v>-12.471</c:v>
                      </c:pt>
                      <c:pt idx="2537">
                        <c:v>-12.565</c:v>
                      </c:pt>
                      <c:pt idx="2538">
                        <c:v>-12.795</c:v>
                      </c:pt>
                      <c:pt idx="2539">
                        <c:v>-12.821999999999999</c:v>
                      </c:pt>
                      <c:pt idx="2540">
                        <c:v>-12.866</c:v>
                      </c:pt>
                      <c:pt idx="2541">
                        <c:v>-13.119</c:v>
                      </c:pt>
                      <c:pt idx="2542">
                        <c:v>-13.231999999999999</c:v>
                      </c:pt>
                      <c:pt idx="2543">
                        <c:v>-13.32</c:v>
                      </c:pt>
                      <c:pt idx="2544">
                        <c:v>-13.343999999999999</c:v>
                      </c:pt>
                      <c:pt idx="2545">
                        <c:v>-13.521000000000001</c:v>
                      </c:pt>
                      <c:pt idx="2546">
                        <c:v>-13.513999999999999</c:v>
                      </c:pt>
                      <c:pt idx="2547">
                        <c:v>-13.654</c:v>
                      </c:pt>
                      <c:pt idx="2548">
                        <c:v>-13.666</c:v>
                      </c:pt>
                      <c:pt idx="2549">
                        <c:v>-13.827999999999999</c:v>
                      </c:pt>
                      <c:pt idx="2550">
                        <c:v>-13.789</c:v>
                      </c:pt>
                      <c:pt idx="2551">
                        <c:v>-13.893000000000001</c:v>
                      </c:pt>
                      <c:pt idx="2552">
                        <c:v>-13.972</c:v>
                      </c:pt>
                      <c:pt idx="2553">
                        <c:v>-14.016</c:v>
                      </c:pt>
                      <c:pt idx="2554">
                        <c:v>-14.005000000000001</c:v>
                      </c:pt>
                      <c:pt idx="2555">
                        <c:v>-14.061</c:v>
                      </c:pt>
                      <c:pt idx="2556">
                        <c:v>-14.167999999999999</c:v>
                      </c:pt>
                      <c:pt idx="2557">
                        <c:v>-14.19</c:v>
                      </c:pt>
                      <c:pt idx="2558">
                        <c:v>-14.282999999999999</c:v>
                      </c:pt>
                      <c:pt idx="2559">
                        <c:v>-14.257999999999999</c:v>
                      </c:pt>
                      <c:pt idx="2560">
                        <c:v>-14.441000000000001</c:v>
                      </c:pt>
                      <c:pt idx="2561">
                        <c:v>-14.477</c:v>
                      </c:pt>
                      <c:pt idx="2562">
                        <c:v>-14.525</c:v>
                      </c:pt>
                      <c:pt idx="2563">
                        <c:v>-14.619</c:v>
                      </c:pt>
                      <c:pt idx="2564">
                        <c:v>-14.513</c:v>
                      </c:pt>
                      <c:pt idx="2565">
                        <c:v>-14.686999999999999</c:v>
                      </c:pt>
                      <c:pt idx="2566">
                        <c:v>-14.569000000000001</c:v>
                      </c:pt>
                      <c:pt idx="2567">
                        <c:v>-14.69</c:v>
                      </c:pt>
                      <c:pt idx="2568">
                        <c:v>-14.666</c:v>
                      </c:pt>
                      <c:pt idx="2569">
                        <c:v>-14.66</c:v>
                      </c:pt>
                      <c:pt idx="2570">
                        <c:v>-14.707000000000001</c:v>
                      </c:pt>
                      <c:pt idx="2571">
                        <c:v>-14.802</c:v>
                      </c:pt>
                      <c:pt idx="2572">
                        <c:v>-14.821999999999999</c:v>
                      </c:pt>
                      <c:pt idx="2573">
                        <c:v>-14.867000000000001</c:v>
                      </c:pt>
                      <c:pt idx="2574">
                        <c:v>-14.89</c:v>
                      </c:pt>
                      <c:pt idx="2575">
                        <c:v>-14.872999999999999</c:v>
                      </c:pt>
                      <c:pt idx="2576">
                        <c:v>-14.923999999999999</c:v>
                      </c:pt>
                      <c:pt idx="2577">
                        <c:v>-14.994999999999999</c:v>
                      </c:pt>
                      <c:pt idx="2578">
                        <c:v>-15.009</c:v>
                      </c:pt>
                      <c:pt idx="2579">
                        <c:v>-15.018000000000001</c:v>
                      </c:pt>
                      <c:pt idx="2580">
                        <c:v>-15.061999999999999</c:v>
                      </c:pt>
                      <c:pt idx="2581">
                        <c:v>-0.94</c:v>
                      </c:pt>
                      <c:pt idx="2582">
                        <c:v>8.9280000000000008</c:v>
                      </c:pt>
                      <c:pt idx="2583">
                        <c:v>3.048</c:v>
                      </c:pt>
                      <c:pt idx="2584">
                        <c:v>-6.9969999999999999</c:v>
                      </c:pt>
                      <c:pt idx="2585">
                        <c:v>-9.8879999999999999</c:v>
                      </c:pt>
                      <c:pt idx="2586">
                        <c:v>-11.099</c:v>
                      </c:pt>
                      <c:pt idx="2587">
                        <c:v>-11.420999999999999</c:v>
                      </c:pt>
                      <c:pt idx="2588">
                        <c:v>-11.781000000000001</c:v>
                      </c:pt>
                      <c:pt idx="2589">
                        <c:v>-11.868</c:v>
                      </c:pt>
                      <c:pt idx="2590">
                        <c:v>-12.089</c:v>
                      </c:pt>
                      <c:pt idx="2591">
                        <c:v>-12.289</c:v>
                      </c:pt>
                      <c:pt idx="2592">
                        <c:v>-12.324</c:v>
                      </c:pt>
                      <c:pt idx="2593">
                        <c:v>-12.505000000000001</c:v>
                      </c:pt>
                      <c:pt idx="2594">
                        <c:v>-12.686</c:v>
                      </c:pt>
                      <c:pt idx="2595">
                        <c:v>-12.792</c:v>
                      </c:pt>
                      <c:pt idx="2596">
                        <c:v>-12.898</c:v>
                      </c:pt>
                      <c:pt idx="2597">
                        <c:v>-12.939</c:v>
                      </c:pt>
                      <c:pt idx="2598">
                        <c:v>-13.103999999999999</c:v>
                      </c:pt>
                      <c:pt idx="2599">
                        <c:v>-13.21</c:v>
                      </c:pt>
                      <c:pt idx="2600">
                        <c:v>-13.199</c:v>
                      </c:pt>
                      <c:pt idx="2601">
                        <c:v>-13.266</c:v>
                      </c:pt>
                      <c:pt idx="2602">
                        <c:v>-13.317</c:v>
                      </c:pt>
                      <c:pt idx="2603">
                        <c:v>-13.430999999999999</c:v>
                      </c:pt>
                      <c:pt idx="2604">
                        <c:v>-13.59</c:v>
                      </c:pt>
                      <c:pt idx="2605">
                        <c:v>-13.612</c:v>
                      </c:pt>
                      <c:pt idx="2606">
                        <c:v>-13.757999999999999</c:v>
                      </c:pt>
                      <c:pt idx="2607">
                        <c:v>-13.958</c:v>
                      </c:pt>
                      <c:pt idx="2608">
                        <c:v>-13.872</c:v>
                      </c:pt>
                      <c:pt idx="2609">
                        <c:v>-13.862</c:v>
                      </c:pt>
                      <c:pt idx="2610">
                        <c:v>-13.925000000000001</c:v>
                      </c:pt>
                      <c:pt idx="2611">
                        <c:v>-14.016</c:v>
                      </c:pt>
                      <c:pt idx="2612">
                        <c:v>-14.117000000000001</c:v>
                      </c:pt>
                      <c:pt idx="2613">
                        <c:v>-14.332000000000001</c:v>
                      </c:pt>
                      <c:pt idx="2614">
                        <c:v>-14.257999999999999</c:v>
                      </c:pt>
                      <c:pt idx="2615">
                        <c:v>-14.47</c:v>
                      </c:pt>
                      <c:pt idx="2616">
                        <c:v>-14.346</c:v>
                      </c:pt>
                      <c:pt idx="2617">
                        <c:v>-14.481999999999999</c:v>
                      </c:pt>
                      <c:pt idx="2618">
                        <c:v>-14.432</c:v>
                      </c:pt>
                      <c:pt idx="2619">
                        <c:v>-14.484999999999999</c:v>
                      </c:pt>
                      <c:pt idx="2620">
                        <c:v>-14.547000000000001</c:v>
                      </c:pt>
                      <c:pt idx="2621">
                        <c:v>-14.6</c:v>
                      </c:pt>
                      <c:pt idx="2622">
                        <c:v>-14.653</c:v>
                      </c:pt>
                      <c:pt idx="2623">
                        <c:v>-14.709</c:v>
                      </c:pt>
                      <c:pt idx="2624">
                        <c:v>-14.712999999999999</c:v>
                      </c:pt>
                      <c:pt idx="2625">
                        <c:v>-14.680999999999999</c:v>
                      </c:pt>
                      <c:pt idx="2626">
                        <c:v>-14.65</c:v>
                      </c:pt>
                      <c:pt idx="2627">
                        <c:v>-14.731</c:v>
                      </c:pt>
                      <c:pt idx="2628">
                        <c:v>-14.787000000000001</c:v>
                      </c:pt>
                      <c:pt idx="2629">
                        <c:v>-14.827999999999999</c:v>
                      </c:pt>
                      <c:pt idx="2630">
                        <c:v>-14.978</c:v>
                      </c:pt>
                      <c:pt idx="2631">
                        <c:v>-14.884</c:v>
                      </c:pt>
                      <c:pt idx="2632">
                        <c:v>-15.052</c:v>
                      </c:pt>
                      <c:pt idx="2633">
                        <c:v>-14.922000000000001</c:v>
                      </c:pt>
                      <c:pt idx="2634">
                        <c:v>-14.949</c:v>
                      </c:pt>
                      <c:pt idx="2635">
                        <c:v>-15.052</c:v>
                      </c:pt>
                      <c:pt idx="2636">
                        <c:v>-15.111000000000001</c:v>
                      </c:pt>
                      <c:pt idx="2637">
                        <c:v>-15.042999999999999</c:v>
                      </c:pt>
                      <c:pt idx="2638">
                        <c:v>-15.157999999999999</c:v>
                      </c:pt>
                      <c:pt idx="2639">
                        <c:v>-15.135999999999999</c:v>
                      </c:pt>
                      <c:pt idx="2640">
                        <c:v>-15.159000000000001</c:v>
                      </c:pt>
                      <c:pt idx="2641">
                        <c:v>0.82699999999999996</c:v>
                      </c:pt>
                      <c:pt idx="2642">
                        <c:v>9.0730000000000004</c:v>
                      </c:pt>
                      <c:pt idx="2643">
                        <c:v>3.2730000000000001</c:v>
                      </c:pt>
                      <c:pt idx="2644">
                        <c:v>-6.7889999999999997</c:v>
                      </c:pt>
                      <c:pt idx="2645">
                        <c:v>-10.012</c:v>
                      </c:pt>
                      <c:pt idx="2646">
                        <c:v>-11.182</c:v>
                      </c:pt>
                      <c:pt idx="2647">
                        <c:v>-11.612</c:v>
                      </c:pt>
                      <c:pt idx="2648">
                        <c:v>-11.795</c:v>
                      </c:pt>
                      <c:pt idx="2649">
                        <c:v>-12.045</c:v>
                      </c:pt>
                      <c:pt idx="2650">
                        <c:v>-12.125</c:v>
                      </c:pt>
                      <c:pt idx="2651">
                        <c:v>-12.192</c:v>
                      </c:pt>
                      <c:pt idx="2652">
                        <c:v>-12.304</c:v>
                      </c:pt>
                      <c:pt idx="2653">
                        <c:v>-12.452</c:v>
                      </c:pt>
                      <c:pt idx="2654">
                        <c:v>-12.609</c:v>
                      </c:pt>
                      <c:pt idx="2655">
                        <c:v>-12.746</c:v>
                      </c:pt>
                      <c:pt idx="2656">
                        <c:v>-12.89</c:v>
                      </c:pt>
                      <c:pt idx="2657">
                        <c:v>-13.019</c:v>
                      </c:pt>
                      <c:pt idx="2658">
                        <c:v>-13.035</c:v>
                      </c:pt>
                      <c:pt idx="2659">
                        <c:v>-13.231</c:v>
                      </c:pt>
                      <c:pt idx="2660">
                        <c:v>-13.311</c:v>
                      </c:pt>
                      <c:pt idx="2661">
                        <c:v>-13.308</c:v>
                      </c:pt>
                      <c:pt idx="2662">
                        <c:v>-13.39</c:v>
                      </c:pt>
                      <c:pt idx="2663">
                        <c:v>-13.446</c:v>
                      </c:pt>
                      <c:pt idx="2664">
                        <c:v>-13.629</c:v>
                      </c:pt>
                      <c:pt idx="2665">
                        <c:v>-13.685</c:v>
                      </c:pt>
                      <c:pt idx="2666">
                        <c:v>-13.641</c:v>
                      </c:pt>
                      <c:pt idx="2667">
                        <c:v>-13.598000000000001</c:v>
                      </c:pt>
                      <c:pt idx="2668">
                        <c:v>-13.733000000000001</c:v>
                      </c:pt>
                      <c:pt idx="2669">
                        <c:v>-13.89</c:v>
                      </c:pt>
                      <c:pt idx="2670">
                        <c:v>-13.865</c:v>
                      </c:pt>
                      <c:pt idx="2671">
                        <c:v>-13.896000000000001</c:v>
                      </c:pt>
                      <c:pt idx="2672">
                        <c:v>-14.102</c:v>
                      </c:pt>
                      <c:pt idx="2673">
                        <c:v>-14.119</c:v>
                      </c:pt>
                      <c:pt idx="2674">
                        <c:v>-14.148999999999999</c:v>
                      </c:pt>
                      <c:pt idx="2675">
                        <c:v>-14.157999999999999</c:v>
                      </c:pt>
                      <c:pt idx="2676">
                        <c:v>-14.305</c:v>
                      </c:pt>
                      <c:pt idx="2677">
                        <c:v>-14.349</c:v>
                      </c:pt>
                      <c:pt idx="2678">
                        <c:v>-14.417</c:v>
                      </c:pt>
                      <c:pt idx="2679">
                        <c:v>-14.464</c:v>
                      </c:pt>
                      <c:pt idx="2680">
                        <c:v>-14.553000000000001</c:v>
                      </c:pt>
                      <c:pt idx="2681">
                        <c:v>-14.468</c:v>
                      </c:pt>
                      <c:pt idx="2682">
                        <c:v>-14.532999999999999</c:v>
                      </c:pt>
                      <c:pt idx="2683">
                        <c:v>-14.587</c:v>
                      </c:pt>
                      <c:pt idx="2684">
                        <c:v>-14.638</c:v>
                      </c:pt>
                      <c:pt idx="2685">
                        <c:v>-14.603999999999999</c:v>
                      </c:pt>
                      <c:pt idx="2686">
                        <c:v>-14.492000000000001</c:v>
                      </c:pt>
                      <c:pt idx="2687">
                        <c:v>-14.53</c:v>
                      </c:pt>
                      <c:pt idx="2688">
                        <c:v>-14.634</c:v>
                      </c:pt>
                      <c:pt idx="2689">
                        <c:v>-14.824999999999999</c:v>
                      </c:pt>
                      <c:pt idx="2690">
                        <c:v>-14.837</c:v>
                      </c:pt>
                      <c:pt idx="2691">
                        <c:v>-14.896000000000001</c:v>
                      </c:pt>
                      <c:pt idx="2692">
                        <c:v>-14.941000000000001</c:v>
                      </c:pt>
                      <c:pt idx="2693">
                        <c:v>-14.919</c:v>
                      </c:pt>
                      <c:pt idx="2694">
                        <c:v>-14.999000000000001</c:v>
                      </c:pt>
                      <c:pt idx="2695">
                        <c:v>-14.901999999999999</c:v>
                      </c:pt>
                      <c:pt idx="2696">
                        <c:v>-14.88</c:v>
                      </c:pt>
                      <c:pt idx="2697">
                        <c:v>-14.946999999999999</c:v>
                      </c:pt>
                      <c:pt idx="2698">
                        <c:v>-15.118</c:v>
                      </c:pt>
                      <c:pt idx="2699">
                        <c:v>-15.112</c:v>
                      </c:pt>
                      <c:pt idx="2700">
                        <c:v>-15.086</c:v>
                      </c:pt>
                      <c:pt idx="2701">
                        <c:v>-2.7930000000000001</c:v>
                      </c:pt>
                      <c:pt idx="2702">
                        <c:v>8.3819999999999997</c:v>
                      </c:pt>
                      <c:pt idx="2703">
                        <c:v>4.8369999999999997</c:v>
                      </c:pt>
                      <c:pt idx="2704">
                        <c:v>-6.42</c:v>
                      </c:pt>
                      <c:pt idx="2705">
                        <c:v>-9.5500000000000007</c:v>
                      </c:pt>
                      <c:pt idx="2706">
                        <c:v>-10.824999999999999</c:v>
                      </c:pt>
                      <c:pt idx="2707">
                        <c:v>-11.35</c:v>
                      </c:pt>
                      <c:pt idx="2708">
                        <c:v>-11.526</c:v>
                      </c:pt>
                      <c:pt idx="2709">
                        <c:v>-11.585000000000001</c:v>
                      </c:pt>
                      <c:pt idx="2710">
                        <c:v>-11.766999999999999</c:v>
                      </c:pt>
                      <c:pt idx="2711">
                        <c:v>-12.047000000000001</c:v>
                      </c:pt>
                      <c:pt idx="2712">
                        <c:v>-12.144</c:v>
                      </c:pt>
                      <c:pt idx="2713">
                        <c:v>-12.438000000000001</c:v>
                      </c:pt>
                      <c:pt idx="2714">
                        <c:v>-12.382999999999999</c:v>
                      </c:pt>
                      <c:pt idx="2715">
                        <c:v>-12.555999999999999</c:v>
                      </c:pt>
                      <c:pt idx="2716">
                        <c:v>-12.545</c:v>
                      </c:pt>
                      <c:pt idx="2717">
                        <c:v>-12.667999999999999</c:v>
                      </c:pt>
                      <c:pt idx="2718">
                        <c:v>-12.827</c:v>
                      </c:pt>
                      <c:pt idx="2719">
                        <c:v>-12.801</c:v>
                      </c:pt>
                      <c:pt idx="2720">
                        <c:v>-12.907</c:v>
                      </c:pt>
                      <c:pt idx="2721">
                        <c:v>-13.103999999999999</c:v>
                      </c:pt>
                      <c:pt idx="2722">
                        <c:v>-13.172000000000001</c:v>
                      </c:pt>
                      <c:pt idx="2723">
                        <c:v>-13.225</c:v>
                      </c:pt>
                      <c:pt idx="2724">
                        <c:v>-13.37</c:v>
                      </c:pt>
                      <c:pt idx="2725">
                        <c:v>-13.417</c:v>
                      </c:pt>
                      <c:pt idx="2726">
                        <c:v>-13.49</c:v>
                      </c:pt>
                      <c:pt idx="2727">
                        <c:v>-13.561999999999999</c:v>
                      </c:pt>
                      <c:pt idx="2728">
                        <c:v>-13.622</c:v>
                      </c:pt>
                      <c:pt idx="2729">
                        <c:v>-13.704000000000001</c:v>
                      </c:pt>
                      <c:pt idx="2730">
                        <c:v>-13.737</c:v>
                      </c:pt>
                      <c:pt idx="2731">
                        <c:v>-13.778</c:v>
                      </c:pt>
                      <c:pt idx="2732">
                        <c:v>-13.897</c:v>
                      </c:pt>
                      <c:pt idx="2733">
                        <c:v>-13.76</c:v>
                      </c:pt>
                      <c:pt idx="2734">
                        <c:v>-13.853999999999999</c:v>
                      </c:pt>
                      <c:pt idx="2735">
                        <c:v>-13.975</c:v>
                      </c:pt>
                      <c:pt idx="2736">
                        <c:v>-13.957000000000001</c:v>
                      </c:pt>
                      <c:pt idx="2737">
                        <c:v>-14.048999999999999</c:v>
                      </c:pt>
                      <c:pt idx="2738">
                        <c:v>-14.196</c:v>
                      </c:pt>
                      <c:pt idx="2739">
                        <c:v>-14.3</c:v>
                      </c:pt>
                      <c:pt idx="2740">
                        <c:v>-14.196999999999999</c:v>
                      </c:pt>
                      <c:pt idx="2741">
                        <c:v>-14.176</c:v>
                      </c:pt>
                      <c:pt idx="2742">
                        <c:v>-14.382999999999999</c:v>
                      </c:pt>
                      <c:pt idx="2743">
                        <c:v>-14.38</c:v>
                      </c:pt>
                      <c:pt idx="2744">
                        <c:v>-14.414999999999999</c:v>
                      </c:pt>
                      <c:pt idx="2745">
                        <c:v>-14.522</c:v>
                      </c:pt>
                      <c:pt idx="2746">
                        <c:v>-14.58</c:v>
                      </c:pt>
                      <c:pt idx="2747">
                        <c:v>-14.569000000000001</c:v>
                      </c:pt>
                      <c:pt idx="2748">
                        <c:v>-14.583</c:v>
                      </c:pt>
                      <c:pt idx="2749">
                        <c:v>-14.601000000000001</c:v>
                      </c:pt>
                      <c:pt idx="2750">
                        <c:v>-14.542</c:v>
                      </c:pt>
                      <c:pt idx="2751">
                        <c:v>-14.61</c:v>
                      </c:pt>
                      <c:pt idx="2752">
                        <c:v>-14.731</c:v>
                      </c:pt>
                      <c:pt idx="2753">
                        <c:v>-14.775</c:v>
                      </c:pt>
                      <c:pt idx="2754">
                        <c:v>-14.750999999999999</c:v>
                      </c:pt>
                      <c:pt idx="2755">
                        <c:v>-14.74</c:v>
                      </c:pt>
                      <c:pt idx="2756">
                        <c:v>-14.754</c:v>
                      </c:pt>
                      <c:pt idx="2757">
                        <c:v>-14.849</c:v>
                      </c:pt>
                      <c:pt idx="2758">
                        <c:v>-14.977</c:v>
                      </c:pt>
                      <c:pt idx="2759">
                        <c:v>-14.916</c:v>
                      </c:pt>
                      <c:pt idx="2760">
                        <c:v>-14.885999999999999</c:v>
                      </c:pt>
                      <c:pt idx="2761">
                        <c:v>2.9529999999999998</c:v>
                      </c:pt>
                      <c:pt idx="2762">
                        <c:v>8.6579999999999995</c:v>
                      </c:pt>
                      <c:pt idx="2763">
                        <c:v>2.7930000000000001</c:v>
                      </c:pt>
                      <c:pt idx="2764">
                        <c:v>-6.4</c:v>
                      </c:pt>
                      <c:pt idx="2765">
                        <c:v>-9.5990000000000002</c:v>
                      </c:pt>
                      <c:pt idx="2766">
                        <c:v>-10.784000000000001</c:v>
                      </c:pt>
                      <c:pt idx="2767">
                        <c:v>-11.17</c:v>
                      </c:pt>
                      <c:pt idx="2768">
                        <c:v>-11.497</c:v>
                      </c:pt>
                      <c:pt idx="2769">
                        <c:v>-11.782999999999999</c:v>
                      </c:pt>
                      <c:pt idx="2770">
                        <c:v>-11.83</c:v>
                      </c:pt>
                      <c:pt idx="2771">
                        <c:v>-11.957000000000001</c:v>
                      </c:pt>
                      <c:pt idx="2772">
                        <c:v>-12.127000000000001</c:v>
                      </c:pt>
                      <c:pt idx="2773">
                        <c:v>-12.192</c:v>
                      </c:pt>
                      <c:pt idx="2774">
                        <c:v>-12.323</c:v>
                      </c:pt>
                      <c:pt idx="2775">
                        <c:v>-12.337999999999999</c:v>
                      </c:pt>
                      <c:pt idx="2776">
                        <c:v>-12.417999999999999</c:v>
                      </c:pt>
                      <c:pt idx="2777">
                        <c:v>-12.614000000000001</c:v>
                      </c:pt>
                      <c:pt idx="2778">
                        <c:v>-12.72</c:v>
                      </c:pt>
                      <c:pt idx="2779">
                        <c:v>-12.71</c:v>
                      </c:pt>
                      <c:pt idx="2780">
                        <c:v>-12.861000000000001</c:v>
                      </c:pt>
                      <c:pt idx="2781">
                        <c:v>-12.888</c:v>
                      </c:pt>
                      <c:pt idx="2782">
                        <c:v>-12.942</c:v>
                      </c:pt>
                      <c:pt idx="2783">
                        <c:v>-13.013</c:v>
                      </c:pt>
                      <c:pt idx="2784">
                        <c:v>-13.154</c:v>
                      </c:pt>
                      <c:pt idx="2785">
                        <c:v>-13.254</c:v>
                      </c:pt>
                      <c:pt idx="2786">
                        <c:v>-13.292999999999999</c:v>
                      </c:pt>
                      <c:pt idx="2787">
                        <c:v>-13.281000000000001</c:v>
                      </c:pt>
                      <c:pt idx="2788">
                        <c:v>-13.352</c:v>
                      </c:pt>
                      <c:pt idx="2789">
                        <c:v>-13.449</c:v>
                      </c:pt>
                      <c:pt idx="2790">
                        <c:v>-13.458</c:v>
                      </c:pt>
                      <c:pt idx="2791">
                        <c:v>-13.531000000000001</c:v>
                      </c:pt>
                      <c:pt idx="2792">
                        <c:v>-13.739000000000001</c:v>
                      </c:pt>
                      <c:pt idx="2793">
                        <c:v>-13.747999999999999</c:v>
                      </c:pt>
                      <c:pt idx="2794">
                        <c:v>-13.718</c:v>
                      </c:pt>
                      <c:pt idx="2795">
                        <c:v>-13.811</c:v>
                      </c:pt>
                      <c:pt idx="2796">
                        <c:v>-13.798</c:v>
                      </c:pt>
                      <c:pt idx="2797">
                        <c:v>-13.955</c:v>
                      </c:pt>
                      <c:pt idx="2798">
                        <c:v>-13.904</c:v>
                      </c:pt>
                      <c:pt idx="2799">
                        <c:v>-13.981</c:v>
                      </c:pt>
                      <c:pt idx="2800">
                        <c:v>-13.951000000000001</c:v>
                      </c:pt>
                      <c:pt idx="2801">
                        <c:v>-14.031000000000001</c:v>
                      </c:pt>
                      <c:pt idx="2802">
                        <c:v>-13.987</c:v>
                      </c:pt>
                      <c:pt idx="2803">
                        <c:v>-14.199</c:v>
                      </c:pt>
                      <c:pt idx="2804">
                        <c:v>-14.199</c:v>
                      </c:pt>
                      <c:pt idx="2805">
                        <c:v>-14.202</c:v>
                      </c:pt>
                      <c:pt idx="2806">
                        <c:v>-14.324999999999999</c:v>
                      </c:pt>
                      <c:pt idx="2807">
                        <c:v>-14.367000000000001</c:v>
                      </c:pt>
                      <c:pt idx="2808">
                        <c:v>-14.225</c:v>
                      </c:pt>
                      <c:pt idx="2809">
                        <c:v>-14.364000000000001</c:v>
                      </c:pt>
                      <c:pt idx="2810">
                        <c:v>-14.52</c:v>
                      </c:pt>
                      <c:pt idx="2811">
                        <c:v>-14.458</c:v>
                      </c:pt>
                      <c:pt idx="2812">
                        <c:v>-14.484999999999999</c:v>
                      </c:pt>
                      <c:pt idx="2813">
                        <c:v>-14.77</c:v>
                      </c:pt>
                      <c:pt idx="2814">
                        <c:v>-14.529</c:v>
                      </c:pt>
                      <c:pt idx="2815">
                        <c:v>-14.507999999999999</c:v>
                      </c:pt>
                      <c:pt idx="2816">
                        <c:v>-14.561</c:v>
                      </c:pt>
                      <c:pt idx="2817">
                        <c:v>-14.505000000000001</c:v>
                      </c:pt>
                      <c:pt idx="2818">
                        <c:v>-14.657999999999999</c:v>
                      </c:pt>
                      <c:pt idx="2819">
                        <c:v>-14.613</c:v>
                      </c:pt>
                      <c:pt idx="2820">
                        <c:v>-14.72</c:v>
                      </c:pt>
                      <c:pt idx="2821">
                        <c:v>-14.651999999999999</c:v>
                      </c:pt>
                      <c:pt idx="2822">
                        <c:v>-14.631</c:v>
                      </c:pt>
                      <c:pt idx="2823">
                        <c:v>-14.677</c:v>
                      </c:pt>
                      <c:pt idx="2824">
                        <c:v>-14.762</c:v>
                      </c:pt>
                      <c:pt idx="2825">
                        <c:v>-14.722</c:v>
                      </c:pt>
                      <c:pt idx="2826">
                        <c:v>-14.797000000000001</c:v>
                      </c:pt>
                      <c:pt idx="2827">
                        <c:v>-14.797000000000001</c:v>
                      </c:pt>
                      <c:pt idx="2828">
                        <c:v>-14.769</c:v>
                      </c:pt>
                      <c:pt idx="2829">
                        <c:v>-14.840999999999999</c:v>
                      </c:pt>
                      <c:pt idx="2830">
                        <c:v>-14.718999999999999</c:v>
                      </c:pt>
                      <c:pt idx="2831">
                        <c:v>-14.811999999999999</c:v>
                      </c:pt>
                      <c:pt idx="2832">
                        <c:v>-14.776</c:v>
                      </c:pt>
                      <c:pt idx="2833">
                        <c:v>-14.954000000000001</c:v>
                      </c:pt>
                      <c:pt idx="2834">
                        <c:v>-14.845000000000001</c:v>
                      </c:pt>
                      <c:pt idx="2835">
                        <c:v>-14.919</c:v>
                      </c:pt>
                      <c:pt idx="2836">
                        <c:v>-15.052</c:v>
                      </c:pt>
                      <c:pt idx="2837">
                        <c:v>-14.712999999999999</c:v>
                      </c:pt>
                      <c:pt idx="2838">
                        <c:v>-14.769</c:v>
                      </c:pt>
                      <c:pt idx="2839">
                        <c:v>-14.913</c:v>
                      </c:pt>
                      <c:pt idx="2840">
                        <c:v>-14.893000000000001</c:v>
                      </c:pt>
                      <c:pt idx="2841">
                        <c:v>-14.919</c:v>
                      </c:pt>
                      <c:pt idx="2842">
                        <c:v>-15.013</c:v>
                      </c:pt>
                      <c:pt idx="2843">
                        <c:v>-15.002000000000001</c:v>
                      </c:pt>
                      <c:pt idx="2844">
                        <c:v>-14.949</c:v>
                      </c:pt>
                      <c:pt idx="2845">
                        <c:v>-14.968999999999999</c:v>
                      </c:pt>
                      <c:pt idx="2846">
                        <c:v>-14.99</c:v>
                      </c:pt>
                      <c:pt idx="2847">
                        <c:v>-15.175000000000001</c:v>
                      </c:pt>
                      <c:pt idx="2848">
                        <c:v>-15.202</c:v>
                      </c:pt>
                      <c:pt idx="2849">
                        <c:v>-15.099</c:v>
                      </c:pt>
                      <c:pt idx="2850">
                        <c:v>-15.128</c:v>
                      </c:pt>
                      <c:pt idx="2851">
                        <c:v>-15.29</c:v>
                      </c:pt>
                      <c:pt idx="2852">
                        <c:v>-15.326000000000001</c:v>
                      </c:pt>
                      <c:pt idx="2853">
                        <c:v>-15.205</c:v>
                      </c:pt>
                      <c:pt idx="2854">
                        <c:v>-15.09</c:v>
                      </c:pt>
                      <c:pt idx="2855">
                        <c:v>-15.257999999999999</c:v>
                      </c:pt>
                      <c:pt idx="2856">
                        <c:v>-15.364000000000001</c:v>
                      </c:pt>
                      <c:pt idx="2857">
                        <c:v>-15.099</c:v>
                      </c:pt>
                      <c:pt idx="2858">
                        <c:v>-15.175000000000001</c:v>
                      </c:pt>
                      <c:pt idx="2859">
                        <c:v>-15.180999999999999</c:v>
                      </c:pt>
                      <c:pt idx="2860">
                        <c:v>-15.164</c:v>
                      </c:pt>
                      <c:pt idx="2861">
                        <c:v>-15.157999999999999</c:v>
                      </c:pt>
                      <c:pt idx="2862">
                        <c:v>-15.317</c:v>
                      </c:pt>
                      <c:pt idx="2863">
                        <c:v>-15.260999999999999</c:v>
                      </c:pt>
                      <c:pt idx="2864">
                        <c:v>-15.278</c:v>
                      </c:pt>
                      <c:pt idx="2865">
                        <c:v>-15.352</c:v>
                      </c:pt>
                      <c:pt idx="2866">
                        <c:v>-15.538</c:v>
                      </c:pt>
                      <c:pt idx="2867">
                        <c:v>-15.443</c:v>
                      </c:pt>
                      <c:pt idx="2868">
                        <c:v>-15.423</c:v>
                      </c:pt>
                      <c:pt idx="2869">
                        <c:v>-15.42</c:v>
                      </c:pt>
                      <c:pt idx="2870">
                        <c:v>-15.497</c:v>
                      </c:pt>
                      <c:pt idx="2871">
                        <c:v>-15.541</c:v>
                      </c:pt>
                      <c:pt idx="2872">
                        <c:v>-15.361000000000001</c:v>
                      </c:pt>
                      <c:pt idx="2873">
                        <c:v>-15.401999999999999</c:v>
                      </c:pt>
                      <c:pt idx="2874">
                        <c:v>-15.57</c:v>
                      </c:pt>
                      <c:pt idx="2875">
                        <c:v>-15.47</c:v>
                      </c:pt>
                      <c:pt idx="2876">
                        <c:v>-15.429</c:v>
                      </c:pt>
                      <c:pt idx="2877">
                        <c:v>-15.481</c:v>
                      </c:pt>
                      <c:pt idx="2878">
                        <c:v>-15.342000000000001</c:v>
                      </c:pt>
                      <c:pt idx="2879">
                        <c:v>-15.382999999999999</c:v>
                      </c:pt>
                      <c:pt idx="2880">
                        <c:v>-15.451000000000001</c:v>
                      </c:pt>
                      <c:pt idx="2881">
                        <c:v>-15.468999999999999</c:v>
                      </c:pt>
                      <c:pt idx="2882">
                        <c:v>-15.446999999999999</c:v>
                      </c:pt>
                      <c:pt idx="2883">
                        <c:v>-15.475</c:v>
                      </c:pt>
                      <c:pt idx="2884">
                        <c:v>-15.483000000000001</c:v>
                      </c:pt>
                      <c:pt idx="2885">
                        <c:v>-15.39</c:v>
                      </c:pt>
                      <c:pt idx="2886">
                        <c:v>-15.461</c:v>
                      </c:pt>
                      <c:pt idx="2887">
                        <c:v>-15.547000000000001</c:v>
                      </c:pt>
                      <c:pt idx="2888">
                        <c:v>-15.472</c:v>
                      </c:pt>
                      <c:pt idx="2889">
                        <c:v>-15.516</c:v>
                      </c:pt>
                      <c:pt idx="2890">
                        <c:v>-15.314</c:v>
                      </c:pt>
                      <c:pt idx="2891">
                        <c:v>-15.301</c:v>
                      </c:pt>
                      <c:pt idx="2892">
                        <c:v>-15.324</c:v>
                      </c:pt>
                      <c:pt idx="2893">
                        <c:v>-15.472</c:v>
                      </c:pt>
                      <c:pt idx="2894">
                        <c:v>-15.404</c:v>
                      </c:pt>
                      <c:pt idx="2895">
                        <c:v>-15.442</c:v>
                      </c:pt>
                      <c:pt idx="2896">
                        <c:v>-15.51</c:v>
                      </c:pt>
                      <c:pt idx="2897">
                        <c:v>-15.637</c:v>
                      </c:pt>
                      <c:pt idx="2898">
                        <c:v>-15.566000000000001</c:v>
                      </c:pt>
                      <c:pt idx="2899">
                        <c:v>-15.500999999999999</c:v>
                      </c:pt>
                      <c:pt idx="2900">
                        <c:v>-15.561999999999999</c:v>
                      </c:pt>
                      <c:pt idx="2901">
                        <c:v>-15.606999999999999</c:v>
                      </c:pt>
                      <c:pt idx="2902">
                        <c:v>-15.625999999999999</c:v>
                      </c:pt>
                      <c:pt idx="2903">
                        <c:v>-15.641999999999999</c:v>
                      </c:pt>
                      <c:pt idx="2904">
                        <c:v>-15.635999999999999</c:v>
                      </c:pt>
                      <c:pt idx="2905">
                        <c:v>-15.669</c:v>
                      </c:pt>
                      <c:pt idx="2906">
                        <c:v>-15.577</c:v>
                      </c:pt>
                      <c:pt idx="2907">
                        <c:v>-15.7</c:v>
                      </c:pt>
                      <c:pt idx="2908">
                        <c:v>-15.54</c:v>
                      </c:pt>
                      <c:pt idx="2909">
                        <c:v>-15.519</c:v>
                      </c:pt>
                      <c:pt idx="2910">
                        <c:v>-15.523</c:v>
                      </c:pt>
                      <c:pt idx="2911">
                        <c:v>-15.516999999999999</c:v>
                      </c:pt>
                      <c:pt idx="2912">
                        <c:v>-15.667999999999999</c:v>
                      </c:pt>
                      <c:pt idx="2913">
                        <c:v>-15.612</c:v>
                      </c:pt>
                      <c:pt idx="2914">
                        <c:v>-15.659000000000001</c:v>
                      </c:pt>
                      <c:pt idx="2915">
                        <c:v>-15.635</c:v>
                      </c:pt>
                      <c:pt idx="2916">
                        <c:v>-15.579000000000001</c:v>
                      </c:pt>
                      <c:pt idx="2917">
                        <c:v>-15.647</c:v>
                      </c:pt>
                      <c:pt idx="2918">
                        <c:v>-15.65</c:v>
                      </c:pt>
                      <c:pt idx="2919">
                        <c:v>-15.617000000000001</c:v>
                      </c:pt>
                      <c:pt idx="2920">
                        <c:v>-15.573</c:v>
                      </c:pt>
                      <c:pt idx="2921">
                        <c:v>-15.744</c:v>
                      </c:pt>
                      <c:pt idx="2922">
                        <c:v>-15.709</c:v>
                      </c:pt>
                      <c:pt idx="2923">
                        <c:v>-15.622999999999999</c:v>
                      </c:pt>
                      <c:pt idx="2924">
                        <c:v>-15.667999999999999</c:v>
                      </c:pt>
                      <c:pt idx="2925">
                        <c:v>-15.673</c:v>
                      </c:pt>
                      <c:pt idx="2926">
                        <c:v>-15.818</c:v>
                      </c:pt>
                      <c:pt idx="2927">
                        <c:v>-15.753</c:v>
                      </c:pt>
                      <c:pt idx="2928">
                        <c:v>-15.664999999999999</c:v>
                      </c:pt>
                      <c:pt idx="2929">
                        <c:v>-15.718</c:v>
                      </c:pt>
                      <c:pt idx="2930">
                        <c:v>-15.638</c:v>
                      </c:pt>
                      <c:pt idx="2931">
                        <c:v>-15.676</c:v>
                      </c:pt>
                      <c:pt idx="2932">
                        <c:v>-15.715</c:v>
                      </c:pt>
                      <c:pt idx="2933">
                        <c:v>-15.696999999999999</c:v>
                      </c:pt>
                      <c:pt idx="2934">
                        <c:v>-15.827</c:v>
                      </c:pt>
                      <c:pt idx="2935">
                        <c:v>-15.664999999999999</c:v>
                      </c:pt>
                      <c:pt idx="2936">
                        <c:v>-15.635</c:v>
                      </c:pt>
                      <c:pt idx="2937">
                        <c:v>-15.69</c:v>
                      </c:pt>
                      <c:pt idx="2938">
                        <c:v>-15.731999999999999</c:v>
                      </c:pt>
                      <c:pt idx="2939">
                        <c:v>-15.842000000000001</c:v>
                      </c:pt>
                      <c:pt idx="2940">
                        <c:v>-15.831</c:v>
                      </c:pt>
                      <c:pt idx="2941">
                        <c:v>-15.785</c:v>
                      </c:pt>
                      <c:pt idx="2942">
                        <c:v>-15.803000000000001</c:v>
                      </c:pt>
                      <c:pt idx="2943">
                        <c:v>-15.734</c:v>
                      </c:pt>
                      <c:pt idx="2944">
                        <c:v>-15.92</c:v>
                      </c:pt>
                      <c:pt idx="2945">
                        <c:v>-15.888</c:v>
                      </c:pt>
                      <c:pt idx="2946">
                        <c:v>-15.928000000000001</c:v>
                      </c:pt>
                      <c:pt idx="2947">
                        <c:v>-15.867000000000001</c:v>
                      </c:pt>
                      <c:pt idx="2948">
                        <c:v>-15.824</c:v>
                      </c:pt>
                      <c:pt idx="2949">
                        <c:v>-15.89</c:v>
                      </c:pt>
                      <c:pt idx="2950">
                        <c:v>-15.89</c:v>
                      </c:pt>
                      <c:pt idx="2951">
                        <c:v>-15.803000000000001</c:v>
                      </c:pt>
                      <c:pt idx="2952">
                        <c:v>-15.834</c:v>
                      </c:pt>
                      <c:pt idx="2953">
                        <c:v>-15.906000000000001</c:v>
                      </c:pt>
                      <c:pt idx="2954">
                        <c:v>-15.88</c:v>
                      </c:pt>
                      <c:pt idx="2955">
                        <c:v>-15.923999999999999</c:v>
                      </c:pt>
                      <c:pt idx="2956">
                        <c:v>-16.007000000000001</c:v>
                      </c:pt>
                      <c:pt idx="2957">
                        <c:v>-15.888999999999999</c:v>
                      </c:pt>
                      <c:pt idx="2958">
                        <c:v>-15.882999999999999</c:v>
                      </c:pt>
                      <c:pt idx="2959">
                        <c:v>-15.971</c:v>
                      </c:pt>
                      <c:pt idx="2960">
                        <c:v>-15.959</c:v>
                      </c:pt>
                      <c:pt idx="2961">
                        <c:v>-15.865</c:v>
                      </c:pt>
                      <c:pt idx="2962">
                        <c:v>-15.994999999999999</c:v>
                      </c:pt>
                      <c:pt idx="2963">
                        <c:v>-15.989000000000001</c:v>
                      </c:pt>
                      <c:pt idx="2964">
                        <c:v>-15.933</c:v>
                      </c:pt>
                      <c:pt idx="2965">
                        <c:v>-15.948</c:v>
                      </c:pt>
                      <c:pt idx="2966">
                        <c:v>-15.956</c:v>
                      </c:pt>
                      <c:pt idx="2967">
                        <c:v>-15.859</c:v>
                      </c:pt>
                      <c:pt idx="2968">
                        <c:v>-16.039000000000001</c:v>
                      </c:pt>
                      <c:pt idx="2969">
                        <c:v>-15.923999999999999</c:v>
                      </c:pt>
                      <c:pt idx="2970">
                        <c:v>-15.839</c:v>
                      </c:pt>
                      <c:pt idx="2971">
                        <c:v>-15.862</c:v>
                      </c:pt>
                      <c:pt idx="2972">
                        <c:v>-15.885999999999999</c:v>
                      </c:pt>
                      <c:pt idx="2973">
                        <c:v>-16.007000000000001</c:v>
                      </c:pt>
                      <c:pt idx="2974">
                        <c:v>-15.927</c:v>
                      </c:pt>
                      <c:pt idx="2975">
                        <c:v>-15.949</c:v>
                      </c:pt>
                      <c:pt idx="2976">
                        <c:v>-16.038</c:v>
                      </c:pt>
                      <c:pt idx="2977">
                        <c:v>-15.968999999999999</c:v>
                      </c:pt>
                      <c:pt idx="2978">
                        <c:v>-15.907</c:v>
                      </c:pt>
                      <c:pt idx="2979">
                        <c:v>-15.994</c:v>
                      </c:pt>
                      <c:pt idx="2980">
                        <c:v>-16.010999999999999</c:v>
                      </c:pt>
                      <c:pt idx="2981">
                        <c:v>-16.009</c:v>
                      </c:pt>
                      <c:pt idx="2982">
                        <c:v>-16.039000000000001</c:v>
                      </c:pt>
                      <c:pt idx="2983">
                        <c:v>-16.042999999999999</c:v>
                      </c:pt>
                      <c:pt idx="2984">
                        <c:v>-16.02</c:v>
                      </c:pt>
                      <c:pt idx="2985">
                        <c:v>-16.010999999999999</c:v>
                      </c:pt>
                      <c:pt idx="2986">
                        <c:v>-15.978999999999999</c:v>
                      </c:pt>
                      <c:pt idx="2987">
                        <c:v>-15.988</c:v>
                      </c:pt>
                      <c:pt idx="2988">
                        <c:v>-15.88</c:v>
                      </c:pt>
                      <c:pt idx="2989">
                        <c:v>-15.933999999999999</c:v>
                      </c:pt>
                      <c:pt idx="2990">
                        <c:v>-15.974</c:v>
                      </c:pt>
                      <c:pt idx="2991">
                        <c:v>-16.018000000000001</c:v>
                      </c:pt>
                      <c:pt idx="2992">
                        <c:v>-16.053999999999998</c:v>
                      </c:pt>
                      <c:pt idx="2993">
                        <c:v>-15.933</c:v>
                      </c:pt>
                      <c:pt idx="2994">
                        <c:v>-15.917999999999999</c:v>
                      </c:pt>
                      <c:pt idx="2995">
                        <c:v>-15.942</c:v>
                      </c:pt>
                      <c:pt idx="2996">
                        <c:v>-15.962</c:v>
                      </c:pt>
                      <c:pt idx="2997">
                        <c:v>-15.917999999999999</c:v>
                      </c:pt>
                      <c:pt idx="2998">
                        <c:v>-16.010000000000002</c:v>
                      </c:pt>
                      <c:pt idx="2999">
                        <c:v>-16.007000000000001</c:v>
                      </c:pt>
                      <c:pt idx="3000">
                        <c:v>-16.132999999999999</c:v>
                      </c:pt>
                      <c:pt idx="3001">
                        <c:v>-16.097999999999999</c:v>
                      </c:pt>
                      <c:pt idx="3002">
                        <c:v>-15.927</c:v>
                      </c:pt>
                      <c:pt idx="3003">
                        <c:v>-16.027000000000001</c:v>
                      </c:pt>
                      <c:pt idx="3004">
                        <c:v>-16.094999999999999</c:v>
                      </c:pt>
                      <c:pt idx="3005">
                        <c:v>-16.172000000000001</c:v>
                      </c:pt>
                      <c:pt idx="3006">
                        <c:v>-16.132999999999999</c:v>
                      </c:pt>
                      <c:pt idx="3007">
                        <c:v>-16.126999999999999</c:v>
                      </c:pt>
                      <c:pt idx="3008">
                        <c:v>-16.135999999999999</c:v>
                      </c:pt>
                      <c:pt idx="3009">
                        <c:v>-16.172000000000001</c:v>
                      </c:pt>
                      <c:pt idx="3010">
                        <c:v>-16.132999999999999</c:v>
                      </c:pt>
                      <c:pt idx="3011">
                        <c:v>-16.021000000000001</c:v>
                      </c:pt>
                      <c:pt idx="3012">
                        <c:v>-16.068999999999999</c:v>
                      </c:pt>
                      <c:pt idx="3013">
                        <c:v>-16.116</c:v>
                      </c:pt>
                      <c:pt idx="3014">
                        <c:v>-16.157</c:v>
                      </c:pt>
                      <c:pt idx="3015">
                        <c:v>-16.13</c:v>
                      </c:pt>
                      <c:pt idx="3016">
                        <c:v>-16.035</c:v>
                      </c:pt>
                      <c:pt idx="3017">
                        <c:v>-16.091000000000001</c:v>
                      </c:pt>
                      <c:pt idx="3018">
                        <c:v>-16.039000000000001</c:v>
                      </c:pt>
                      <c:pt idx="3019">
                        <c:v>-16.126999999999999</c:v>
                      </c:pt>
                      <c:pt idx="3020">
                        <c:v>-16.129000000000001</c:v>
                      </c:pt>
                      <c:pt idx="3021">
                        <c:v>-16.152999999999999</c:v>
                      </c:pt>
                      <c:pt idx="3022">
                        <c:v>-16.132000000000001</c:v>
                      </c:pt>
                      <c:pt idx="3023">
                        <c:v>-16.184000000000001</c:v>
                      </c:pt>
                      <c:pt idx="3024">
                        <c:v>-16.128</c:v>
                      </c:pt>
                      <c:pt idx="3025">
                        <c:v>-16.135999999999999</c:v>
                      </c:pt>
                      <c:pt idx="3026">
                        <c:v>-16.181999999999999</c:v>
                      </c:pt>
                      <c:pt idx="3027">
                        <c:v>-16.192</c:v>
                      </c:pt>
                      <c:pt idx="3028">
                        <c:v>-16.228999999999999</c:v>
                      </c:pt>
                      <c:pt idx="3029">
                        <c:v>-16.207999999999998</c:v>
                      </c:pt>
                      <c:pt idx="3030">
                        <c:v>-16.141999999999999</c:v>
                      </c:pt>
                      <c:pt idx="3031">
                        <c:v>-16.155000000000001</c:v>
                      </c:pt>
                      <c:pt idx="3032">
                        <c:v>-16.170000000000002</c:v>
                      </c:pt>
                      <c:pt idx="3033">
                        <c:v>-16.259</c:v>
                      </c:pt>
                      <c:pt idx="3034">
                        <c:v>-16.231999999999999</c:v>
                      </c:pt>
                      <c:pt idx="3035">
                        <c:v>-16.234999999999999</c:v>
                      </c:pt>
                      <c:pt idx="3036">
                        <c:v>-16.244</c:v>
                      </c:pt>
                      <c:pt idx="3037">
                        <c:v>-16.088999999999999</c:v>
                      </c:pt>
                      <c:pt idx="3038">
                        <c:v>-16.184000000000001</c:v>
                      </c:pt>
                      <c:pt idx="3039">
                        <c:v>-16.172999999999998</c:v>
                      </c:pt>
                      <c:pt idx="3040">
                        <c:v>-16.247</c:v>
                      </c:pt>
                      <c:pt idx="3041">
                        <c:v>-16.286999999999999</c:v>
                      </c:pt>
                      <c:pt idx="3042">
                        <c:v>-16.260000000000002</c:v>
                      </c:pt>
                      <c:pt idx="3043">
                        <c:v>-16.204999999999998</c:v>
                      </c:pt>
                      <c:pt idx="3044">
                        <c:v>-16.276</c:v>
                      </c:pt>
                      <c:pt idx="3045">
                        <c:v>-16.181999999999999</c:v>
                      </c:pt>
                      <c:pt idx="3046">
                        <c:v>-16.222000000000001</c:v>
                      </c:pt>
                      <c:pt idx="3047">
                        <c:v>-16.12</c:v>
                      </c:pt>
                      <c:pt idx="3048">
                        <c:v>-16.282</c:v>
                      </c:pt>
                      <c:pt idx="3049">
                        <c:v>-16.231000000000002</c:v>
                      </c:pt>
                      <c:pt idx="3050">
                        <c:v>-16.231000000000002</c:v>
                      </c:pt>
                      <c:pt idx="3051">
                        <c:v>-16.245000000000001</c:v>
                      </c:pt>
                      <c:pt idx="3052">
                        <c:v>-16.295000000000002</c:v>
                      </c:pt>
                      <c:pt idx="3053">
                        <c:v>-16.271999999999998</c:v>
                      </c:pt>
                      <c:pt idx="3054">
                        <c:v>-16.216000000000001</c:v>
                      </c:pt>
                      <c:pt idx="3055">
                        <c:v>-16.260000000000002</c:v>
                      </c:pt>
                      <c:pt idx="3056">
                        <c:v>-16.353999999999999</c:v>
                      </c:pt>
                      <c:pt idx="3057">
                        <c:v>-16.274999999999999</c:v>
                      </c:pt>
                      <c:pt idx="3058">
                        <c:v>-16.257000000000001</c:v>
                      </c:pt>
                      <c:pt idx="3059">
                        <c:v>-16.306999999999999</c:v>
                      </c:pt>
                      <c:pt idx="3060">
                        <c:v>-16.321999999999999</c:v>
                      </c:pt>
                      <c:pt idx="3061">
                        <c:v>-16.372</c:v>
                      </c:pt>
                      <c:pt idx="3062">
                        <c:v>-16.315999999999999</c:v>
                      </c:pt>
                      <c:pt idx="3063">
                        <c:v>-16.334</c:v>
                      </c:pt>
                      <c:pt idx="3064">
                        <c:v>-16.366</c:v>
                      </c:pt>
                      <c:pt idx="3065">
                        <c:v>-16.350999999999999</c:v>
                      </c:pt>
                      <c:pt idx="3066">
                        <c:v>-16.324999999999999</c:v>
                      </c:pt>
                      <c:pt idx="3067">
                        <c:v>-16.245000000000001</c:v>
                      </c:pt>
                      <c:pt idx="3068">
                        <c:v>-16.309999999999999</c:v>
                      </c:pt>
                      <c:pt idx="3069">
                        <c:v>-16.337</c:v>
                      </c:pt>
                      <c:pt idx="3070">
                        <c:v>-16.387</c:v>
                      </c:pt>
                      <c:pt idx="3071">
                        <c:v>-16.399000000000001</c:v>
                      </c:pt>
                      <c:pt idx="3072">
                        <c:v>-16.428000000000001</c:v>
                      </c:pt>
                      <c:pt idx="3073">
                        <c:v>-16.393000000000001</c:v>
                      </c:pt>
                      <c:pt idx="3074">
                        <c:v>-16.387</c:v>
                      </c:pt>
                      <c:pt idx="3075">
                        <c:v>-16.556999999999999</c:v>
                      </c:pt>
                      <c:pt idx="3076">
                        <c:v>-16.318999999999999</c:v>
                      </c:pt>
                      <c:pt idx="3077">
                        <c:v>-16.39</c:v>
                      </c:pt>
                      <c:pt idx="3078">
                        <c:v>-16.34</c:v>
                      </c:pt>
                      <c:pt idx="3079">
                        <c:v>-16.399000000000001</c:v>
                      </c:pt>
                      <c:pt idx="3080">
                        <c:v>-16.434000000000001</c:v>
                      </c:pt>
                      <c:pt idx="3081">
                        <c:v>-16.353999999999999</c:v>
                      </c:pt>
                      <c:pt idx="3082">
                        <c:v>-16.375</c:v>
                      </c:pt>
                      <c:pt idx="3083">
                        <c:v>-16.318999999999999</c:v>
                      </c:pt>
                      <c:pt idx="3084">
                        <c:v>-16.443000000000001</c:v>
                      </c:pt>
                      <c:pt idx="3085">
                        <c:v>-16.378</c:v>
                      </c:pt>
                      <c:pt idx="3086">
                        <c:v>-16.384</c:v>
                      </c:pt>
                      <c:pt idx="3087">
                        <c:v>-16.416</c:v>
                      </c:pt>
                      <c:pt idx="3088">
                        <c:v>-16.309999999999999</c:v>
                      </c:pt>
                      <c:pt idx="3089">
                        <c:v>-16.413</c:v>
                      </c:pt>
                      <c:pt idx="3090">
                        <c:v>-16.399000000000001</c:v>
                      </c:pt>
                      <c:pt idx="3091">
                        <c:v>-16.387</c:v>
                      </c:pt>
                      <c:pt idx="3092">
                        <c:v>-16.39</c:v>
                      </c:pt>
                      <c:pt idx="3093">
                        <c:v>-16.419</c:v>
                      </c:pt>
                      <c:pt idx="3094">
                        <c:v>-16.494</c:v>
                      </c:pt>
                      <c:pt idx="3095">
                        <c:v>-16.452000000000002</c:v>
                      </c:pt>
                      <c:pt idx="3096">
                        <c:v>-16.375</c:v>
                      </c:pt>
                      <c:pt idx="3097">
                        <c:v>-16.503</c:v>
                      </c:pt>
                      <c:pt idx="3098">
                        <c:v>-16.460999999999999</c:v>
                      </c:pt>
                      <c:pt idx="3099">
                        <c:v>-16.454999999999998</c:v>
                      </c:pt>
                      <c:pt idx="3100">
                        <c:v>-16.503</c:v>
                      </c:pt>
                      <c:pt idx="3101">
                        <c:v>-16.472999999999999</c:v>
                      </c:pt>
                      <c:pt idx="3102">
                        <c:v>-16.422000000000001</c:v>
                      </c:pt>
                      <c:pt idx="3103">
                        <c:v>-16.47</c:v>
                      </c:pt>
                      <c:pt idx="3104">
                        <c:v>-16.509</c:v>
                      </c:pt>
                      <c:pt idx="3105">
                        <c:v>-16.425000000000001</c:v>
                      </c:pt>
                      <c:pt idx="3106">
                        <c:v>-16.381</c:v>
                      </c:pt>
                      <c:pt idx="3107">
                        <c:v>-16.5</c:v>
                      </c:pt>
                      <c:pt idx="3108">
                        <c:v>-16.53</c:v>
                      </c:pt>
                      <c:pt idx="3109">
                        <c:v>-16.617999999999999</c:v>
                      </c:pt>
                      <c:pt idx="3110">
                        <c:v>-16.53</c:v>
                      </c:pt>
                      <c:pt idx="3111">
                        <c:v>-16.536000000000001</c:v>
                      </c:pt>
                      <c:pt idx="3112">
                        <c:v>-16.556999999999999</c:v>
                      </c:pt>
                      <c:pt idx="3113">
                        <c:v>-16.5</c:v>
                      </c:pt>
                      <c:pt idx="3114">
                        <c:v>-16.491</c:v>
                      </c:pt>
                      <c:pt idx="3115">
                        <c:v>-16.515000000000001</c:v>
                      </c:pt>
                      <c:pt idx="3116">
                        <c:v>-16.559999999999999</c:v>
                      </c:pt>
                      <c:pt idx="3117">
                        <c:v>-16.545000000000002</c:v>
                      </c:pt>
                      <c:pt idx="3118">
                        <c:v>-16.562999999999999</c:v>
                      </c:pt>
                      <c:pt idx="3119">
                        <c:v>-16.446000000000002</c:v>
                      </c:pt>
                      <c:pt idx="3120">
                        <c:v>-16.545000000000002</c:v>
                      </c:pt>
                      <c:pt idx="3121">
                        <c:v>-16.475999999999999</c:v>
                      </c:pt>
                      <c:pt idx="3122">
                        <c:v>-16.466999999999999</c:v>
                      </c:pt>
                      <c:pt idx="3123">
                        <c:v>-16.497</c:v>
                      </c:pt>
                      <c:pt idx="3124">
                        <c:v>-16.472999999999999</c:v>
                      </c:pt>
                      <c:pt idx="3125">
                        <c:v>-16.648</c:v>
                      </c:pt>
                      <c:pt idx="3126">
                        <c:v>-16.675000000000001</c:v>
                      </c:pt>
                      <c:pt idx="3127">
                        <c:v>-16.581</c:v>
                      </c:pt>
                      <c:pt idx="3128">
                        <c:v>-16.509</c:v>
                      </c:pt>
                      <c:pt idx="3129">
                        <c:v>-16.655000000000001</c:v>
                      </c:pt>
                      <c:pt idx="3130">
                        <c:v>-16.602</c:v>
                      </c:pt>
                      <c:pt idx="3131">
                        <c:v>-16.599</c:v>
                      </c:pt>
                      <c:pt idx="3132">
                        <c:v>-16.565999999999999</c:v>
                      </c:pt>
                      <c:pt idx="3133">
                        <c:v>-16.66</c:v>
                      </c:pt>
                      <c:pt idx="3134">
                        <c:v>-16.562999999999999</c:v>
                      </c:pt>
                      <c:pt idx="3135">
                        <c:v>-16.562999999999999</c:v>
                      </c:pt>
                      <c:pt idx="3136">
                        <c:v>-16.603999999999999</c:v>
                      </c:pt>
                      <c:pt idx="3137">
                        <c:v>-16.533000000000001</c:v>
                      </c:pt>
                      <c:pt idx="3138">
                        <c:v>-16.614000000000001</c:v>
                      </c:pt>
                      <c:pt idx="3139">
                        <c:v>-16.643999999999998</c:v>
                      </c:pt>
                      <c:pt idx="3140">
                        <c:v>-16.591000000000001</c:v>
                      </c:pt>
                      <c:pt idx="3141">
                        <c:v>-16.597999999999999</c:v>
                      </c:pt>
                      <c:pt idx="3142">
                        <c:v>-16.582999999999998</c:v>
                      </c:pt>
                      <c:pt idx="3143">
                        <c:v>-16.533999999999999</c:v>
                      </c:pt>
                      <c:pt idx="3144">
                        <c:v>-16.667000000000002</c:v>
                      </c:pt>
                      <c:pt idx="3145">
                        <c:v>-16.661000000000001</c:v>
                      </c:pt>
                      <c:pt idx="3146">
                        <c:v>-16.709</c:v>
                      </c:pt>
                      <c:pt idx="3147">
                        <c:v>-16.658000000000001</c:v>
                      </c:pt>
                      <c:pt idx="3148">
                        <c:v>-16.655000000000001</c:v>
                      </c:pt>
                      <c:pt idx="3149">
                        <c:v>-16.672999999999998</c:v>
                      </c:pt>
                      <c:pt idx="3150">
                        <c:v>-16.619</c:v>
                      </c:pt>
                      <c:pt idx="3151">
                        <c:v>-16.696999999999999</c:v>
                      </c:pt>
                      <c:pt idx="3152">
                        <c:v>-16.585999999999999</c:v>
                      </c:pt>
                      <c:pt idx="3153">
                        <c:v>-16.603999999999999</c:v>
                      </c:pt>
                      <c:pt idx="3154">
                        <c:v>-16.79</c:v>
                      </c:pt>
                      <c:pt idx="3155">
                        <c:v>-16.675999999999998</c:v>
                      </c:pt>
                      <c:pt idx="3156">
                        <c:v>-16.655000000000001</c:v>
                      </c:pt>
                      <c:pt idx="3157">
                        <c:v>-16.613</c:v>
                      </c:pt>
                      <c:pt idx="3158">
                        <c:v>-16.696999999999999</c:v>
                      </c:pt>
                      <c:pt idx="3159">
                        <c:v>-16.672999999999998</c:v>
                      </c:pt>
                      <c:pt idx="3160">
                        <c:v>-16.739000000000001</c:v>
                      </c:pt>
                      <c:pt idx="3161">
                        <c:v>-16.687999999999999</c:v>
                      </c:pt>
                      <c:pt idx="3162">
                        <c:v>-16.736000000000001</c:v>
                      </c:pt>
                      <c:pt idx="3163">
                        <c:v>-16.675999999999998</c:v>
                      </c:pt>
                      <c:pt idx="3164">
                        <c:v>-16.696999999999999</c:v>
                      </c:pt>
                      <c:pt idx="3165">
                        <c:v>-16.603999999999999</c:v>
                      </c:pt>
                      <c:pt idx="3166">
                        <c:v>-16.577000000000002</c:v>
                      </c:pt>
                      <c:pt idx="3167">
                        <c:v>-16.692</c:v>
                      </c:pt>
                      <c:pt idx="3168">
                        <c:v>-16.672999999999998</c:v>
                      </c:pt>
                      <c:pt idx="3169">
                        <c:v>-16.635000000000002</c:v>
                      </c:pt>
                      <c:pt idx="3170">
                        <c:v>-16.684999999999999</c:v>
                      </c:pt>
                      <c:pt idx="3171">
                        <c:v>-16.785</c:v>
                      </c:pt>
                      <c:pt idx="3172">
                        <c:v>-16.722999999999999</c:v>
                      </c:pt>
                      <c:pt idx="3173">
                        <c:v>-16.690000000000001</c:v>
                      </c:pt>
                      <c:pt idx="3174">
                        <c:v>-16.748999999999999</c:v>
                      </c:pt>
                      <c:pt idx="3175">
                        <c:v>-16.739000000000001</c:v>
                      </c:pt>
                      <c:pt idx="3176">
                        <c:v>-16.824999999999999</c:v>
                      </c:pt>
                      <c:pt idx="3177">
                        <c:v>-16.826000000000001</c:v>
                      </c:pt>
                      <c:pt idx="3178">
                        <c:v>-16.762</c:v>
                      </c:pt>
                      <c:pt idx="3179">
                        <c:v>-16.550999999999998</c:v>
                      </c:pt>
                      <c:pt idx="3180">
                        <c:v>-16.681000000000001</c:v>
                      </c:pt>
                      <c:pt idx="3181">
                        <c:v>-16.654</c:v>
                      </c:pt>
                      <c:pt idx="3182">
                        <c:v>-16.675000000000001</c:v>
                      </c:pt>
                      <c:pt idx="3183">
                        <c:v>-16.800999999999998</c:v>
                      </c:pt>
                      <c:pt idx="3184">
                        <c:v>-16.675000000000001</c:v>
                      </c:pt>
                      <c:pt idx="3185">
                        <c:v>-16.654</c:v>
                      </c:pt>
                      <c:pt idx="3186">
                        <c:v>-16.605</c:v>
                      </c:pt>
                      <c:pt idx="3187">
                        <c:v>-16.731999999999999</c:v>
                      </c:pt>
                      <c:pt idx="3188">
                        <c:v>-16.753</c:v>
                      </c:pt>
                      <c:pt idx="3189">
                        <c:v>-16.704999999999998</c:v>
                      </c:pt>
                      <c:pt idx="3190">
                        <c:v>-16.690000000000001</c:v>
                      </c:pt>
                      <c:pt idx="3191">
                        <c:v>-16.731999999999999</c:v>
                      </c:pt>
                      <c:pt idx="3192">
                        <c:v>-16.759</c:v>
                      </c:pt>
                      <c:pt idx="3193">
                        <c:v>-16.745000000000001</c:v>
                      </c:pt>
                      <c:pt idx="3194">
                        <c:v>-16.690000000000001</c:v>
                      </c:pt>
                      <c:pt idx="3195">
                        <c:v>-16.771999999999998</c:v>
                      </c:pt>
                      <c:pt idx="3196">
                        <c:v>-16.716000000000001</c:v>
                      </c:pt>
                      <c:pt idx="3197">
                        <c:v>-16.864999999999998</c:v>
                      </c:pt>
                      <c:pt idx="3198">
                        <c:v>-16.692</c:v>
                      </c:pt>
                      <c:pt idx="3199">
                        <c:v>-16.699000000000002</c:v>
                      </c:pt>
                      <c:pt idx="3200">
                        <c:v>-16.803999999999998</c:v>
                      </c:pt>
                      <c:pt idx="3201">
                        <c:v>-16.704999999999998</c:v>
                      </c:pt>
                      <c:pt idx="3202">
                        <c:v>-16.643000000000001</c:v>
                      </c:pt>
                      <c:pt idx="3203">
                        <c:v>-16.643000000000001</c:v>
                      </c:pt>
                      <c:pt idx="3204">
                        <c:v>-16.783999999999999</c:v>
                      </c:pt>
                      <c:pt idx="3205">
                        <c:v>-16.847000000000001</c:v>
                      </c:pt>
                      <c:pt idx="3206">
                        <c:v>-16.835000000000001</c:v>
                      </c:pt>
                      <c:pt idx="3207">
                        <c:v>-16.763000000000002</c:v>
                      </c:pt>
                      <c:pt idx="3208">
                        <c:v>-16.870999999999999</c:v>
                      </c:pt>
                      <c:pt idx="3209">
                        <c:v>-16.829000000000001</c:v>
                      </c:pt>
                      <c:pt idx="3210">
                        <c:v>-16.745000000000001</c:v>
                      </c:pt>
                      <c:pt idx="3211">
                        <c:v>-16.706</c:v>
                      </c:pt>
                      <c:pt idx="3212">
                        <c:v>-16.798999999999999</c:v>
                      </c:pt>
                      <c:pt idx="3213">
                        <c:v>-16.841000000000001</c:v>
                      </c:pt>
                      <c:pt idx="3214">
                        <c:v>-16.832000000000001</c:v>
                      </c:pt>
                      <c:pt idx="3215">
                        <c:v>-16.838000000000001</c:v>
                      </c:pt>
                      <c:pt idx="3216">
                        <c:v>-16.783999999999999</c:v>
                      </c:pt>
                      <c:pt idx="3217">
                        <c:v>-16.774999999999999</c:v>
                      </c:pt>
                      <c:pt idx="3218">
                        <c:v>-16.736000000000001</c:v>
                      </c:pt>
                      <c:pt idx="3219">
                        <c:v>-16.739000000000001</c:v>
                      </c:pt>
                      <c:pt idx="3220">
                        <c:v>-16.73</c:v>
                      </c:pt>
                      <c:pt idx="3221">
                        <c:v>-16.783999999999999</c:v>
                      </c:pt>
                      <c:pt idx="3222">
                        <c:v>-16.628</c:v>
                      </c:pt>
                      <c:pt idx="3223">
                        <c:v>-16.736000000000001</c:v>
                      </c:pt>
                      <c:pt idx="3224">
                        <c:v>-16.677</c:v>
                      </c:pt>
                      <c:pt idx="3225">
                        <c:v>-16.693999999999999</c:v>
                      </c:pt>
                      <c:pt idx="3226">
                        <c:v>-16.616</c:v>
                      </c:pt>
                      <c:pt idx="3227">
                        <c:v>-16.721</c:v>
                      </c:pt>
                      <c:pt idx="3228">
                        <c:v>-16.625</c:v>
                      </c:pt>
                      <c:pt idx="3229">
                        <c:v>-16.803000000000001</c:v>
                      </c:pt>
                      <c:pt idx="3230">
                        <c:v>-16.681999999999999</c:v>
                      </c:pt>
                      <c:pt idx="3231">
                        <c:v>-16.599</c:v>
                      </c:pt>
                      <c:pt idx="3232">
                        <c:v>-16.655000000000001</c:v>
                      </c:pt>
                      <c:pt idx="3233">
                        <c:v>-16.763000000000002</c:v>
                      </c:pt>
                      <c:pt idx="3234">
                        <c:v>-16.763000000000002</c:v>
                      </c:pt>
                      <c:pt idx="3235">
                        <c:v>-16.77</c:v>
                      </c:pt>
                      <c:pt idx="3236">
                        <c:v>-16.811</c:v>
                      </c:pt>
                      <c:pt idx="3237">
                        <c:v>-16.806000000000001</c:v>
                      </c:pt>
                      <c:pt idx="3238">
                        <c:v>-16.727</c:v>
                      </c:pt>
                      <c:pt idx="3239">
                        <c:v>-16.657</c:v>
                      </c:pt>
                      <c:pt idx="3240">
                        <c:v>-16.734000000000002</c:v>
                      </c:pt>
                      <c:pt idx="3241">
                        <c:v>-16.741</c:v>
                      </c:pt>
                      <c:pt idx="3242">
                        <c:v>-16.744</c:v>
                      </c:pt>
                      <c:pt idx="3243">
                        <c:v>-16.72</c:v>
                      </c:pt>
                      <c:pt idx="3244">
                        <c:v>-16.774000000000001</c:v>
                      </c:pt>
                      <c:pt idx="3245">
                        <c:v>-16.837</c:v>
                      </c:pt>
                      <c:pt idx="3246">
                        <c:v>-16.728999999999999</c:v>
                      </c:pt>
                      <c:pt idx="3247">
                        <c:v>-16.670999999999999</c:v>
                      </c:pt>
                      <c:pt idx="3248">
                        <c:v>-16.867000000000001</c:v>
                      </c:pt>
                      <c:pt idx="3249">
                        <c:v>-16.834</c:v>
                      </c:pt>
                      <c:pt idx="3250">
                        <c:v>-16.803999999999998</c:v>
                      </c:pt>
                      <c:pt idx="3251">
                        <c:v>-16.873000000000001</c:v>
                      </c:pt>
                      <c:pt idx="3252">
                        <c:v>-16.806999999999999</c:v>
                      </c:pt>
                      <c:pt idx="3253">
                        <c:v>-16.852</c:v>
                      </c:pt>
                      <c:pt idx="3254">
                        <c:v>-16.815999999999999</c:v>
                      </c:pt>
                      <c:pt idx="3255">
                        <c:v>-16.774000000000001</c:v>
                      </c:pt>
                      <c:pt idx="3256">
                        <c:v>-16.882000000000001</c:v>
                      </c:pt>
                      <c:pt idx="3257">
                        <c:v>-16.879000000000001</c:v>
                      </c:pt>
                      <c:pt idx="3258">
                        <c:v>-16.747</c:v>
                      </c:pt>
                      <c:pt idx="3259">
                        <c:v>-16.753</c:v>
                      </c:pt>
                      <c:pt idx="3260">
                        <c:v>-16.734999999999999</c:v>
                      </c:pt>
                      <c:pt idx="3261">
                        <c:v>-16.75</c:v>
                      </c:pt>
                      <c:pt idx="3262">
                        <c:v>-16.759</c:v>
                      </c:pt>
                      <c:pt idx="3263">
                        <c:v>-16.890999999999998</c:v>
                      </c:pt>
                      <c:pt idx="3264">
                        <c:v>-16.834</c:v>
                      </c:pt>
                      <c:pt idx="3265">
                        <c:v>-16.88</c:v>
                      </c:pt>
                      <c:pt idx="3266">
                        <c:v>-16.873999999999999</c:v>
                      </c:pt>
                      <c:pt idx="3267">
                        <c:v>-16.829999999999998</c:v>
                      </c:pt>
                      <c:pt idx="3268">
                        <c:v>-16.765000000000001</c:v>
                      </c:pt>
                      <c:pt idx="3269">
                        <c:v>-16.8</c:v>
                      </c:pt>
                      <c:pt idx="3270">
                        <c:v>-16.896000000000001</c:v>
                      </c:pt>
                      <c:pt idx="3271">
                        <c:v>-16.847999999999999</c:v>
                      </c:pt>
                      <c:pt idx="3272">
                        <c:v>-16.817</c:v>
                      </c:pt>
                      <c:pt idx="3273">
                        <c:v>-16.838000000000001</c:v>
                      </c:pt>
                      <c:pt idx="3274">
                        <c:v>-16.806000000000001</c:v>
                      </c:pt>
                      <c:pt idx="3275">
                        <c:v>-16.866</c:v>
                      </c:pt>
                      <c:pt idx="3276">
                        <c:v>-16.849</c:v>
                      </c:pt>
                      <c:pt idx="3277">
                        <c:v>-16.901</c:v>
                      </c:pt>
                      <c:pt idx="3278">
                        <c:v>-16.861999999999998</c:v>
                      </c:pt>
                      <c:pt idx="3279">
                        <c:v>-16.82</c:v>
                      </c:pt>
                      <c:pt idx="3280">
                        <c:v>-16.942</c:v>
                      </c:pt>
                      <c:pt idx="3281">
                        <c:v>-16.972000000000001</c:v>
                      </c:pt>
                      <c:pt idx="3282">
                        <c:v>-16.937000000000001</c:v>
                      </c:pt>
                      <c:pt idx="3283">
                        <c:v>-16.931000000000001</c:v>
                      </c:pt>
                      <c:pt idx="3284">
                        <c:v>-16.826000000000001</c:v>
                      </c:pt>
                      <c:pt idx="3285">
                        <c:v>-16.946000000000002</c:v>
                      </c:pt>
                      <c:pt idx="3286">
                        <c:v>-16.952000000000002</c:v>
                      </c:pt>
                      <c:pt idx="3287">
                        <c:v>-16.811</c:v>
                      </c:pt>
                      <c:pt idx="3288">
                        <c:v>-16.895</c:v>
                      </c:pt>
                      <c:pt idx="3289">
                        <c:v>-16.97</c:v>
                      </c:pt>
                      <c:pt idx="3290">
                        <c:v>-16.907</c:v>
                      </c:pt>
                      <c:pt idx="3291">
                        <c:v>-16.844000000000001</c:v>
                      </c:pt>
                      <c:pt idx="3292">
                        <c:v>-16.811</c:v>
                      </c:pt>
                      <c:pt idx="3293">
                        <c:v>-16.838000000000001</c:v>
                      </c:pt>
                      <c:pt idx="3294">
                        <c:v>-16.802</c:v>
                      </c:pt>
                      <c:pt idx="3295">
                        <c:v>-16.937000000000001</c:v>
                      </c:pt>
                      <c:pt idx="3296">
                        <c:v>-16.856000000000002</c:v>
                      </c:pt>
                      <c:pt idx="3297">
                        <c:v>-16.88</c:v>
                      </c:pt>
                      <c:pt idx="3298">
                        <c:v>-16.885999999999999</c:v>
                      </c:pt>
                      <c:pt idx="3299">
                        <c:v>-17</c:v>
                      </c:pt>
                      <c:pt idx="3300">
                        <c:v>-16.966999999999999</c:v>
                      </c:pt>
                      <c:pt idx="3301">
                        <c:v>-16.91</c:v>
                      </c:pt>
                      <c:pt idx="3302">
                        <c:v>-16.876999999999999</c:v>
                      </c:pt>
                      <c:pt idx="3303">
                        <c:v>-16.916</c:v>
                      </c:pt>
                      <c:pt idx="3304">
                        <c:v>-16.984999999999999</c:v>
                      </c:pt>
                      <c:pt idx="3305">
                        <c:v>-16.829000000000001</c:v>
                      </c:pt>
                      <c:pt idx="3306">
                        <c:v>-16.922000000000001</c:v>
                      </c:pt>
                      <c:pt idx="3307">
                        <c:v>-16.954999999999998</c:v>
                      </c:pt>
                      <c:pt idx="3308">
                        <c:v>-16.904</c:v>
                      </c:pt>
                      <c:pt idx="3309">
                        <c:v>-16.876999999999999</c:v>
                      </c:pt>
                      <c:pt idx="3310">
                        <c:v>-17.006</c:v>
                      </c:pt>
                      <c:pt idx="3311">
                        <c:v>-17.081</c:v>
                      </c:pt>
                      <c:pt idx="3312">
                        <c:v>-16.898</c:v>
                      </c:pt>
                      <c:pt idx="3313">
                        <c:v>-16.975999999999999</c:v>
                      </c:pt>
                      <c:pt idx="3314">
                        <c:v>-16.991</c:v>
                      </c:pt>
                      <c:pt idx="3315">
                        <c:v>-17.036000000000001</c:v>
                      </c:pt>
                      <c:pt idx="3316">
                        <c:v>-16.960999999999999</c:v>
                      </c:pt>
                      <c:pt idx="3317">
                        <c:v>-16.949000000000002</c:v>
                      </c:pt>
                      <c:pt idx="3318">
                        <c:v>-17.024000000000001</c:v>
                      </c:pt>
                      <c:pt idx="3319">
                        <c:v>-17</c:v>
                      </c:pt>
                      <c:pt idx="3320">
                        <c:v>-17.006</c:v>
                      </c:pt>
                      <c:pt idx="3321">
                        <c:v>-16.997</c:v>
                      </c:pt>
                      <c:pt idx="3322">
                        <c:v>-16.919</c:v>
                      </c:pt>
                      <c:pt idx="3323">
                        <c:v>-16.978999999999999</c:v>
                      </c:pt>
                      <c:pt idx="3324">
                        <c:v>-16.901</c:v>
                      </c:pt>
                      <c:pt idx="3325">
                        <c:v>-16.957999999999998</c:v>
                      </c:pt>
                      <c:pt idx="3326">
                        <c:v>-16.823</c:v>
                      </c:pt>
                      <c:pt idx="3327">
                        <c:v>-16.913</c:v>
                      </c:pt>
                      <c:pt idx="3328">
                        <c:v>-17.018000000000001</c:v>
                      </c:pt>
                      <c:pt idx="3329">
                        <c:v>-16.940000000000001</c:v>
                      </c:pt>
                      <c:pt idx="3330">
                        <c:v>-16.952000000000002</c:v>
                      </c:pt>
                      <c:pt idx="3331">
                        <c:v>-17.042000000000002</c:v>
                      </c:pt>
                      <c:pt idx="3332">
                        <c:v>-16.907</c:v>
                      </c:pt>
                      <c:pt idx="3333">
                        <c:v>-17.003</c:v>
                      </c:pt>
                      <c:pt idx="3334">
                        <c:v>-16.913</c:v>
                      </c:pt>
                      <c:pt idx="3335">
                        <c:v>-16.922000000000001</c:v>
                      </c:pt>
                      <c:pt idx="3336">
                        <c:v>-16.91</c:v>
                      </c:pt>
                      <c:pt idx="3337">
                        <c:v>-16.960999999999999</c:v>
                      </c:pt>
                      <c:pt idx="3338">
                        <c:v>-16.919</c:v>
                      </c:pt>
                      <c:pt idx="3339">
                        <c:v>-17.003</c:v>
                      </c:pt>
                      <c:pt idx="3340">
                        <c:v>-16.954999999999998</c:v>
                      </c:pt>
                      <c:pt idx="3341">
                        <c:v>-16.808</c:v>
                      </c:pt>
                      <c:pt idx="3342">
                        <c:v>-16.901</c:v>
                      </c:pt>
                      <c:pt idx="3343">
                        <c:v>-16.952000000000002</c:v>
                      </c:pt>
                      <c:pt idx="3344">
                        <c:v>-16.925000000000001</c:v>
                      </c:pt>
                      <c:pt idx="3345">
                        <c:v>-16.981999999999999</c:v>
                      </c:pt>
                      <c:pt idx="3346">
                        <c:v>-16.940000000000001</c:v>
                      </c:pt>
                      <c:pt idx="3347">
                        <c:v>-17.03</c:v>
                      </c:pt>
                      <c:pt idx="3348">
                        <c:v>-16.957999999999998</c:v>
                      </c:pt>
                      <c:pt idx="3349">
                        <c:v>-17.042000000000002</c:v>
                      </c:pt>
                      <c:pt idx="3350">
                        <c:v>-17.050999999999998</c:v>
                      </c:pt>
                      <c:pt idx="3351">
                        <c:v>-17.18</c:v>
                      </c:pt>
                      <c:pt idx="3352">
                        <c:v>-17.105</c:v>
                      </c:pt>
                      <c:pt idx="3353">
                        <c:v>-16.997</c:v>
                      </c:pt>
                      <c:pt idx="3354">
                        <c:v>-16.984999999999999</c:v>
                      </c:pt>
                      <c:pt idx="3355">
                        <c:v>-16.919</c:v>
                      </c:pt>
                      <c:pt idx="3356">
                        <c:v>-16.867999999999999</c:v>
                      </c:pt>
                      <c:pt idx="3357">
                        <c:v>-17.009</c:v>
                      </c:pt>
                      <c:pt idx="3358">
                        <c:v>-17</c:v>
                      </c:pt>
                      <c:pt idx="3359">
                        <c:v>-16.904</c:v>
                      </c:pt>
                      <c:pt idx="3360">
                        <c:v>-17.045000000000002</c:v>
                      </c:pt>
                      <c:pt idx="3361">
                        <c:v>-17.056999999999999</c:v>
                      </c:pt>
                      <c:pt idx="3362">
                        <c:v>-17.039000000000001</c:v>
                      </c:pt>
                      <c:pt idx="3363">
                        <c:v>-17.053999999999998</c:v>
                      </c:pt>
                      <c:pt idx="3364">
                        <c:v>-17.096</c:v>
                      </c:pt>
                      <c:pt idx="3365">
                        <c:v>-17.123000000000001</c:v>
                      </c:pt>
                      <c:pt idx="3366">
                        <c:v>-16.984999999999999</c:v>
                      </c:pt>
                      <c:pt idx="3367">
                        <c:v>-17</c:v>
                      </c:pt>
                      <c:pt idx="3368">
                        <c:v>-16.931000000000001</c:v>
                      </c:pt>
                      <c:pt idx="3369">
                        <c:v>-16.97</c:v>
                      </c:pt>
                      <c:pt idx="3370">
                        <c:v>-16.946000000000002</c:v>
                      </c:pt>
                      <c:pt idx="3371">
                        <c:v>-17.087</c:v>
                      </c:pt>
                      <c:pt idx="3372">
                        <c:v>-17.053999999999998</c:v>
                      </c:pt>
                      <c:pt idx="3373">
                        <c:v>-16.988</c:v>
                      </c:pt>
                      <c:pt idx="3374">
                        <c:v>-16.940000000000001</c:v>
                      </c:pt>
                      <c:pt idx="3375">
                        <c:v>-17.018000000000001</c:v>
                      </c:pt>
                      <c:pt idx="3376">
                        <c:v>-16.988</c:v>
                      </c:pt>
                      <c:pt idx="3377">
                        <c:v>-17.012</c:v>
                      </c:pt>
                      <c:pt idx="3378">
                        <c:v>-17.012</c:v>
                      </c:pt>
                      <c:pt idx="3379">
                        <c:v>-17.081</c:v>
                      </c:pt>
                      <c:pt idx="3380">
                        <c:v>-17.050999999999998</c:v>
                      </c:pt>
                      <c:pt idx="3381">
                        <c:v>-17.09</c:v>
                      </c:pt>
                      <c:pt idx="3382">
                        <c:v>-17.111000000000001</c:v>
                      </c:pt>
                      <c:pt idx="3383">
                        <c:v>-17.09</c:v>
                      </c:pt>
                      <c:pt idx="3384">
                        <c:v>-17.138000000000002</c:v>
                      </c:pt>
                      <c:pt idx="3385">
                        <c:v>-17.071999999999999</c:v>
                      </c:pt>
                      <c:pt idx="3386">
                        <c:v>-17.027000000000001</c:v>
                      </c:pt>
                      <c:pt idx="3387">
                        <c:v>-17.065999999999999</c:v>
                      </c:pt>
                      <c:pt idx="3388">
                        <c:v>-16.997</c:v>
                      </c:pt>
                      <c:pt idx="3389">
                        <c:v>-17.096</c:v>
                      </c:pt>
                      <c:pt idx="3390">
                        <c:v>-17.09</c:v>
                      </c:pt>
                      <c:pt idx="3391">
                        <c:v>-17</c:v>
                      </c:pt>
                      <c:pt idx="3392">
                        <c:v>-17.099</c:v>
                      </c:pt>
                      <c:pt idx="3393">
                        <c:v>-17.234000000000002</c:v>
                      </c:pt>
                      <c:pt idx="3394">
                        <c:v>-17.201000000000001</c:v>
                      </c:pt>
                      <c:pt idx="3395">
                        <c:v>-17.084</c:v>
                      </c:pt>
                      <c:pt idx="3396">
                        <c:v>-17.084</c:v>
                      </c:pt>
                      <c:pt idx="3397">
                        <c:v>-17.036000000000001</c:v>
                      </c:pt>
                      <c:pt idx="3398">
                        <c:v>-17.036000000000001</c:v>
                      </c:pt>
                      <c:pt idx="3399">
                        <c:v>-17.012</c:v>
                      </c:pt>
                      <c:pt idx="3400">
                        <c:v>-17.012</c:v>
                      </c:pt>
                      <c:pt idx="3401">
                        <c:v>-16.975999999999999</c:v>
                      </c:pt>
                      <c:pt idx="3402">
                        <c:v>-17.006</c:v>
                      </c:pt>
                      <c:pt idx="3403">
                        <c:v>-16.916</c:v>
                      </c:pt>
                      <c:pt idx="3404">
                        <c:v>-17.084</c:v>
                      </c:pt>
                      <c:pt idx="3405">
                        <c:v>-17.03</c:v>
                      </c:pt>
                      <c:pt idx="3406">
                        <c:v>-17.042000000000002</c:v>
                      </c:pt>
                      <c:pt idx="3407">
                        <c:v>-17.058</c:v>
                      </c:pt>
                      <c:pt idx="3408">
                        <c:v>-17.065000000000001</c:v>
                      </c:pt>
                      <c:pt idx="3409">
                        <c:v>-17.056999999999999</c:v>
                      </c:pt>
                      <c:pt idx="3410">
                        <c:v>-17.187000000000001</c:v>
                      </c:pt>
                      <c:pt idx="3411">
                        <c:v>-17.111000000000001</c:v>
                      </c:pt>
                      <c:pt idx="3412">
                        <c:v>-17.128</c:v>
                      </c:pt>
                      <c:pt idx="3413">
                        <c:v>-17.044</c:v>
                      </c:pt>
                      <c:pt idx="3414">
                        <c:v>-17.202999999999999</c:v>
                      </c:pt>
                      <c:pt idx="3415">
                        <c:v>-17.212</c:v>
                      </c:pt>
                      <c:pt idx="3416">
                        <c:v>-17.187000000000001</c:v>
                      </c:pt>
                      <c:pt idx="3417">
                        <c:v>-17.161000000000001</c:v>
                      </c:pt>
                      <c:pt idx="3418">
                        <c:v>-17.218</c:v>
                      </c:pt>
                      <c:pt idx="3419">
                        <c:v>-17.120999999999999</c:v>
                      </c:pt>
                      <c:pt idx="3420">
                        <c:v>-17.199000000000002</c:v>
                      </c:pt>
                      <c:pt idx="3421">
                        <c:v>-17.167999999999999</c:v>
                      </c:pt>
                      <c:pt idx="3422">
                        <c:v>-17.263999999999999</c:v>
                      </c:pt>
                      <c:pt idx="3423">
                        <c:v>-17.228000000000002</c:v>
                      </c:pt>
                      <c:pt idx="3424">
                        <c:v>-17.324000000000002</c:v>
                      </c:pt>
                      <c:pt idx="3425">
                        <c:v>-17.219000000000001</c:v>
                      </c:pt>
                      <c:pt idx="3426">
                        <c:v>-17.233000000000001</c:v>
                      </c:pt>
                      <c:pt idx="3427">
                        <c:v>-17.158999999999999</c:v>
                      </c:pt>
                      <c:pt idx="3428">
                        <c:v>-17.225000000000001</c:v>
                      </c:pt>
                      <c:pt idx="3429">
                        <c:v>-17.201000000000001</c:v>
                      </c:pt>
                      <c:pt idx="3430">
                        <c:v>-17.140999999999998</c:v>
                      </c:pt>
                      <c:pt idx="3431">
                        <c:v>-17.251999999999999</c:v>
                      </c:pt>
                      <c:pt idx="3432">
                        <c:v>-17.123000000000001</c:v>
                      </c:pt>
                      <c:pt idx="3433">
                        <c:v>-17.143999999999998</c:v>
                      </c:pt>
                      <c:pt idx="3434">
                        <c:v>-17.204000000000001</c:v>
                      </c:pt>
                      <c:pt idx="3435">
                        <c:v>-17.263999999999999</c:v>
                      </c:pt>
                      <c:pt idx="3436">
                        <c:v>-17.248999999999999</c:v>
                      </c:pt>
                      <c:pt idx="3437">
                        <c:v>-17.183</c:v>
                      </c:pt>
                      <c:pt idx="3438">
                        <c:v>-17.276</c:v>
                      </c:pt>
                      <c:pt idx="3439">
                        <c:v>-17.282</c:v>
                      </c:pt>
                      <c:pt idx="3440">
                        <c:v>-17.282</c:v>
                      </c:pt>
                      <c:pt idx="3441">
                        <c:v>-17.335999999999999</c:v>
                      </c:pt>
                      <c:pt idx="3442">
                        <c:v>-17.21</c:v>
                      </c:pt>
                      <c:pt idx="3443">
                        <c:v>-17.123000000000001</c:v>
                      </c:pt>
                      <c:pt idx="3444">
                        <c:v>-17.282</c:v>
                      </c:pt>
                      <c:pt idx="3445">
                        <c:v>-17.207000000000001</c:v>
                      </c:pt>
                      <c:pt idx="3446">
                        <c:v>-17.347999999999999</c:v>
                      </c:pt>
                      <c:pt idx="3447">
                        <c:v>-17.251999999999999</c:v>
                      </c:pt>
                      <c:pt idx="3448">
                        <c:v>-17.245999999999999</c:v>
                      </c:pt>
                      <c:pt idx="3449">
                        <c:v>-17.312000000000001</c:v>
                      </c:pt>
                      <c:pt idx="3450">
                        <c:v>-17.273</c:v>
                      </c:pt>
                      <c:pt idx="3451">
                        <c:v>-17.177</c:v>
                      </c:pt>
                      <c:pt idx="3452">
                        <c:v>-17.248999999999999</c:v>
                      </c:pt>
                      <c:pt idx="3453">
                        <c:v>-17.189</c:v>
                      </c:pt>
                      <c:pt idx="3454">
                        <c:v>-17.129000000000001</c:v>
                      </c:pt>
                      <c:pt idx="3455">
                        <c:v>-17.291</c:v>
                      </c:pt>
                      <c:pt idx="3456">
                        <c:v>-17.245999999999999</c:v>
                      </c:pt>
                      <c:pt idx="3457">
                        <c:v>-17.260999999999999</c:v>
                      </c:pt>
                      <c:pt idx="3458">
                        <c:v>-17.273</c:v>
                      </c:pt>
                      <c:pt idx="3459">
                        <c:v>-17.276</c:v>
                      </c:pt>
                      <c:pt idx="3460">
                        <c:v>-17.315000000000001</c:v>
                      </c:pt>
                      <c:pt idx="3461">
                        <c:v>-17.312000000000001</c:v>
                      </c:pt>
                      <c:pt idx="3462">
                        <c:v>-17.356999999999999</c:v>
                      </c:pt>
                      <c:pt idx="3463">
                        <c:v>-17.338999999999999</c:v>
                      </c:pt>
                      <c:pt idx="3464">
                        <c:v>-17.366</c:v>
                      </c:pt>
                      <c:pt idx="3465">
                        <c:v>-17.140999999999998</c:v>
                      </c:pt>
                      <c:pt idx="3466">
                        <c:v>-17.228000000000002</c:v>
                      </c:pt>
                      <c:pt idx="3467">
                        <c:v>-17.309000000000001</c:v>
                      </c:pt>
                      <c:pt idx="3468">
                        <c:v>-17.379000000000001</c:v>
                      </c:pt>
                      <c:pt idx="3469">
                        <c:v>-17.219000000000001</c:v>
                      </c:pt>
                      <c:pt idx="3470">
                        <c:v>-17.216000000000001</c:v>
                      </c:pt>
                      <c:pt idx="3471">
                        <c:v>-17.363</c:v>
                      </c:pt>
                      <c:pt idx="3472">
                        <c:v>-17.251999999999999</c:v>
                      </c:pt>
                      <c:pt idx="3473">
                        <c:v>-17.161999999999999</c:v>
                      </c:pt>
                      <c:pt idx="3474">
                        <c:v>-17.385000000000002</c:v>
                      </c:pt>
                      <c:pt idx="3475">
                        <c:v>-17.39</c:v>
                      </c:pt>
                      <c:pt idx="3476">
                        <c:v>-17.382000000000001</c:v>
                      </c:pt>
                      <c:pt idx="3477">
                        <c:v>-17.414999999999999</c:v>
                      </c:pt>
                      <c:pt idx="3478">
                        <c:v>-17.423999999999999</c:v>
                      </c:pt>
                      <c:pt idx="3479">
                        <c:v>-17.425000000000001</c:v>
                      </c:pt>
                      <c:pt idx="3480">
                        <c:v>-17.356999999999999</c:v>
                      </c:pt>
                      <c:pt idx="3481">
                        <c:v>-17.329999999999998</c:v>
                      </c:pt>
                      <c:pt idx="3482">
                        <c:v>-17.39</c:v>
                      </c:pt>
                      <c:pt idx="3483">
                        <c:v>-17.356999999999999</c:v>
                      </c:pt>
                      <c:pt idx="3484">
                        <c:v>-17.468</c:v>
                      </c:pt>
                      <c:pt idx="3485">
                        <c:v>-17.46</c:v>
                      </c:pt>
                      <c:pt idx="3486">
                        <c:v>-17.265000000000001</c:v>
                      </c:pt>
                      <c:pt idx="3487">
                        <c:v>-17.372</c:v>
                      </c:pt>
                      <c:pt idx="3488">
                        <c:v>-17.327000000000002</c:v>
                      </c:pt>
                      <c:pt idx="3489">
                        <c:v>-17.422000000000001</c:v>
                      </c:pt>
                      <c:pt idx="3490">
                        <c:v>-17.393000000000001</c:v>
                      </c:pt>
                      <c:pt idx="3491">
                        <c:v>-17.431999999999999</c:v>
                      </c:pt>
                      <c:pt idx="3492">
                        <c:v>-17.434999999999999</c:v>
                      </c:pt>
                      <c:pt idx="3493">
                        <c:v>-17.347999999999999</c:v>
                      </c:pt>
                      <c:pt idx="3494">
                        <c:v>-17.443999999999999</c:v>
                      </c:pt>
                      <c:pt idx="3495">
                        <c:v>-17.462</c:v>
                      </c:pt>
                      <c:pt idx="3496">
                        <c:v>-17.344999999999999</c:v>
                      </c:pt>
                      <c:pt idx="3497">
                        <c:v>-17.396000000000001</c:v>
                      </c:pt>
                      <c:pt idx="3498">
                        <c:v>-17.443999999999999</c:v>
                      </c:pt>
                      <c:pt idx="3499">
                        <c:v>-17.344999999999999</c:v>
                      </c:pt>
                      <c:pt idx="3500">
                        <c:v>-17.306000000000001</c:v>
                      </c:pt>
                      <c:pt idx="3501">
                        <c:v>-17.428999999999998</c:v>
                      </c:pt>
                      <c:pt idx="3502">
                        <c:v>-17.332999999999998</c:v>
                      </c:pt>
                      <c:pt idx="3503">
                        <c:v>-17.315000000000001</c:v>
                      </c:pt>
                      <c:pt idx="3504">
                        <c:v>-17.372</c:v>
                      </c:pt>
                      <c:pt idx="3505">
                        <c:v>-17.324000000000002</c:v>
                      </c:pt>
                      <c:pt idx="3506">
                        <c:v>-17.387</c:v>
                      </c:pt>
                      <c:pt idx="3507">
                        <c:v>-17.393000000000001</c:v>
                      </c:pt>
                      <c:pt idx="3508">
                        <c:v>-17.276</c:v>
                      </c:pt>
                      <c:pt idx="3509">
                        <c:v>-17.347999999999999</c:v>
                      </c:pt>
                      <c:pt idx="3510">
                        <c:v>-17.414000000000001</c:v>
                      </c:pt>
                      <c:pt idx="3511">
                        <c:v>-17.486000000000001</c:v>
                      </c:pt>
                      <c:pt idx="3512">
                        <c:v>-17.417000000000002</c:v>
                      </c:pt>
                      <c:pt idx="3513">
                        <c:v>-17.408000000000001</c:v>
                      </c:pt>
                      <c:pt idx="3514">
                        <c:v>-17.471</c:v>
                      </c:pt>
                      <c:pt idx="3515">
                        <c:v>-17.483000000000001</c:v>
                      </c:pt>
                      <c:pt idx="3516">
                        <c:v>-17.503</c:v>
                      </c:pt>
                      <c:pt idx="3517">
                        <c:v>-17.472000000000001</c:v>
                      </c:pt>
                      <c:pt idx="3518">
                        <c:v>-17.411000000000001</c:v>
                      </c:pt>
                      <c:pt idx="3519">
                        <c:v>-17.477</c:v>
                      </c:pt>
                      <c:pt idx="3520">
                        <c:v>-17.472999999999999</c:v>
                      </c:pt>
                      <c:pt idx="3521">
                        <c:v>-17.446999999999999</c:v>
                      </c:pt>
                      <c:pt idx="3522">
                        <c:v>-17.399000000000001</c:v>
                      </c:pt>
                      <c:pt idx="3523">
                        <c:v>-17.45</c:v>
                      </c:pt>
                      <c:pt idx="3524">
                        <c:v>-17.477</c:v>
                      </c:pt>
                      <c:pt idx="3525">
                        <c:v>-17.524999999999999</c:v>
                      </c:pt>
                      <c:pt idx="3526">
                        <c:v>-17.411999999999999</c:v>
                      </c:pt>
                      <c:pt idx="3527">
                        <c:v>-17.443999999999999</c:v>
                      </c:pt>
                      <c:pt idx="3528">
                        <c:v>-17.408999999999999</c:v>
                      </c:pt>
                      <c:pt idx="3529">
                        <c:v>-17.469000000000001</c:v>
                      </c:pt>
                      <c:pt idx="3530">
                        <c:v>-17.565000000000001</c:v>
                      </c:pt>
                      <c:pt idx="3531">
                        <c:v>-17.484000000000002</c:v>
                      </c:pt>
                      <c:pt idx="3532">
                        <c:v>-17.558</c:v>
                      </c:pt>
                      <c:pt idx="3533">
                        <c:v>-17.446999999999999</c:v>
                      </c:pt>
                      <c:pt idx="3534">
                        <c:v>-17.521999999999998</c:v>
                      </c:pt>
                      <c:pt idx="3535">
                        <c:v>-17.552</c:v>
                      </c:pt>
                      <c:pt idx="3536">
                        <c:v>-17.591000000000001</c:v>
                      </c:pt>
                      <c:pt idx="3537">
                        <c:v>-17.515999999999998</c:v>
                      </c:pt>
                      <c:pt idx="3538">
                        <c:v>-17.420000000000002</c:v>
                      </c:pt>
                      <c:pt idx="3539">
                        <c:v>-17.434999999999999</c:v>
                      </c:pt>
                      <c:pt idx="3540">
                        <c:v>-17.420000000000002</c:v>
                      </c:pt>
                      <c:pt idx="3541">
                        <c:v>-17.462</c:v>
                      </c:pt>
                      <c:pt idx="3542">
                        <c:v>-17.366</c:v>
                      </c:pt>
                      <c:pt idx="3543">
                        <c:v>-17.372</c:v>
                      </c:pt>
                      <c:pt idx="3544">
                        <c:v>-17.437999999999999</c:v>
                      </c:pt>
                      <c:pt idx="3545">
                        <c:v>-17.462</c:v>
                      </c:pt>
                      <c:pt idx="3546">
                        <c:v>-17.437999999999999</c:v>
                      </c:pt>
                      <c:pt idx="3547">
                        <c:v>-17.440999999999999</c:v>
                      </c:pt>
                      <c:pt idx="3548">
                        <c:v>-17.440999999999999</c:v>
                      </c:pt>
                      <c:pt idx="3549">
                        <c:v>-17.623999999999999</c:v>
                      </c:pt>
                      <c:pt idx="3550">
                        <c:v>-17.431999999999999</c:v>
                      </c:pt>
                      <c:pt idx="3551">
                        <c:v>-17.515999999999998</c:v>
                      </c:pt>
                      <c:pt idx="3552">
                        <c:v>-17.477</c:v>
                      </c:pt>
                      <c:pt idx="3553">
                        <c:v>-17.548999999999999</c:v>
                      </c:pt>
                      <c:pt idx="3554">
                        <c:v>-17.521999999999998</c:v>
                      </c:pt>
                      <c:pt idx="3555">
                        <c:v>-17.495000000000001</c:v>
                      </c:pt>
                      <c:pt idx="3556">
                        <c:v>-17.431000000000001</c:v>
                      </c:pt>
                      <c:pt idx="3557">
                        <c:v>-17.513999999999999</c:v>
                      </c:pt>
                      <c:pt idx="3558">
                        <c:v>-17.440000000000001</c:v>
                      </c:pt>
                      <c:pt idx="3559">
                        <c:v>-17.533999999999999</c:v>
                      </c:pt>
                      <c:pt idx="3560">
                        <c:v>-17.498000000000001</c:v>
                      </c:pt>
                      <c:pt idx="3561">
                        <c:v>-17.498000000000001</c:v>
                      </c:pt>
                      <c:pt idx="3562">
                        <c:v>-17.472999999999999</c:v>
                      </c:pt>
                      <c:pt idx="3563">
                        <c:v>-17.443999999999999</c:v>
                      </c:pt>
                      <c:pt idx="3564">
                        <c:v>-17.524999999999999</c:v>
                      </c:pt>
                      <c:pt idx="3565">
                        <c:v>-17.462</c:v>
                      </c:pt>
                      <c:pt idx="3566">
                        <c:v>-17.489000000000001</c:v>
                      </c:pt>
                      <c:pt idx="3567">
                        <c:v>-17.471</c:v>
                      </c:pt>
                      <c:pt idx="3568">
                        <c:v>-17.603000000000002</c:v>
                      </c:pt>
                      <c:pt idx="3569">
                        <c:v>-17.527999999999999</c:v>
                      </c:pt>
                      <c:pt idx="3570">
                        <c:v>-17.414000000000001</c:v>
                      </c:pt>
                      <c:pt idx="3571">
                        <c:v>-17.452999999999999</c:v>
                      </c:pt>
                      <c:pt idx="3572">
                        <c:v>-17.358000000000001</c:v>
                      </c:pt>
                      <c:pt idx="3573">
                        <c:v>-17.448</c:v>
                      </c:pt>
                      <c:pt idx="3574">
                        <c:v>-17.372</c:v>
                      </c:pt>
                      <c:pt idx="3575">
                        <c:v>-17.402000000000001</c:v>
                      </c:pt>
                      <c:pt idx="3576">
                        <c:v>-17.484000000000002</c:v>
                      </c:pt>
                      <c:pt idx="3577">
                        <c:v>-17.527999999999999</c:v>
                      </c:pt>
                      <c:pt idx="3578">
                        <c:v>-17.579000000000001</c:v>
                      </c:pt>
                      <c:pt idx="3579">
                        <c:v>-17.548999999999999</c:v>
                      </c:pt>
                      <c:pt idx="3580">
                        <c:v>-16.704999999999998</c:v>
                      </c:pt>
                      <c:pt idx="3581">
                        <c:v>-15.586</c:v>
                      </c:pt>
                      <c:pt idx="3582">
                        <c:v>-14.599</c:v>
                      </c:pt>
                      <c:pt idx="3583">
                        <c:v>-13.859</c:v>
                      </c:pt>
                      <c:pt idx="3584">
                        <c:v>-13.353</c:v>
                      </c:pt>
                      <c:pt idx="3585">
                        <c:v>-12.901999999999999</c:v>
                      </c:pt>
                      <c:pt idx="3586">
                        <c:v>-12.545</c:v>
                      </c:pt>
                      <c:pt idx="3587">
                        <c:v>-12.268000000000001</c:v>
                      </c:pt>
                      <c:pt idx="3588">
                        <c:v>-12.015000000000001</c:v>
                      </c:pt>
                      <c:pt idx="3589">
                        <c:v>-11.794</c:v>
                      </c:pt>
                      <c:pt idx="3590">
                        <c:v>-11.558</c:v>
                      </c:pt>
                      <c:pt idx="3591">
                        <c:v>-11.278</c:v>
                      </c:pt>
                      <c:pt idx="3592">
                        <c:v>-11.134</c:v>
                      </c:pt>
                      <c:pt idx="3593">
                        <c:v>-10.913</c:v>
                      </c:pt>
                      <c:pt idx="3594">
                        <c:v>-10.673999999999999</c:v>
                      </c:pt>
                      <c:pt idx="3595">
                        <c:v>-10.509</c:v>
                      </c:pt>
                      <c:pt idx="3596">
                        <c:v>-10.371</c:v>
                      </c:pt>
                      <c:pt idx="3597">
                        <c:v>-10.224</c:v>
                      </c:pt>
                      <c:pt idx="3598">
                        <c:v>-10.087999999999999</c:v>
                      </c:pt>
                      <c:pt idx="3599">
                        <c:v>-9.8819999999999997</c:v>
                      </c:pt>
                      <c:pt idx="3600">
                        <c:v>-9.7289999999999992</c:v>
                      </c:pt>
                      <c:pt idx="3601">
                        <c:v>-9.6050000000000004</c:v>
                      </c:pt>
                      <c:pt idx="3602">
                        <c:v>-9.5459999999999994</c:v>
                      </c:pt>
                      <c:pt idx="3603">
                        <c:v>-9.4079999999999995</c:v>
                      </c:pt>
                      <c:pt idx="3604">
                        <c:v>-9.3119999999999994</c:v>
                      </c:pt>
                      <c:pt idx="3605">
                        <c:v>-9.1750000000000007</c:v>
                      </c:pt>
                      <c:pt idx="3606">
                        <c:v>-9.0350000000000001</c:v>
                      </c:pt>
                      <c:pt idx="3607">
                        <c:v>-8.907</c:v>
                      </c:pt>
                      <c:pt idx="3608">
                        <c:v>-8.8290000000000006</c:v>
                      </c:pt>
                      <c:pt idx="3609">
                        <c:v>-8.7560000000000002</c:v>
                      </c:pt>
                      <c:pt idx="3610">
                        <c:v>-8.6289999999999996</c:v>
                      </c:pt>
                      <c:pt idx="3611">
                        <c:v>-8.5340000000000007</c:v>
                      </c:pt>
                      <c:pt idx="3612">
                        <c:v>-8.3620000000000001</c:v>
                      </c:pt>
                      <c:pt idx="3613">
                        <c:v>-8.2560000000000002</c:v>
                      </c:pt>
                      <c:pt idx="3614">
                        <c:v>-8.1189999999999998</c:v>
                      </c:pt>
                      <c:pt idx="3615">
                        <c:v>-8.0609999999999999</c:v>
                      </c:pt>
                      <c:pt idx="3616">
                        <c:v>-7.992</c:v>
                      </c:pt>
                      <c:pt idx="3617">
                        <c:v>-7.867</c:v>
                      </c:pt>
                      <c:pt idx="3618">
                        <c:v>-7.7709999999999999</c:v>
                      </c:pt>
                      <c:pt idx="3619">
                        <c:v>-7.6459999999999999</c:v>
                      </c:pt>
                      <c:pt idx="3620">
                        <c:v>-7.5069999999999997</c:v>
                      </c:pt>
                      <c:pt idx="3621">
                        <c:v>-7.4429999999999996</c:v>
                      </c:pt>
                      <c:pt idx="3622">
                        <c:v>-7.3209999999999997</c:v>
                      </c:pt>
                      <c:pt idx="3623">
                        <c:v>-7.2169999999999996</c:v>
                      </c:pt>
                      <c:pt idx="3624">
                        <c:v>-7.13</c:v>
                      </c:pt>
                      <c:pt idx="3625">
                        <c:v>-7.0460000000000003</c:v>
                      </c:pt>
                      <c:pt idx="3626">
                        <c:v>-7.0170000000000003</c:v>
                      </c:pt>
                      <c:pt idx="3627">
                        <c:v>-6.9039999999999999</c:v>
                      </c:pt>
                      <c:pt idx="3628">
                        <c:v>-6.7629999999999999</c:v>
                      </c:pt>
                      <c:pt idx="3629">
                        <c:v>-6.7439999999999998</c:v>
                      </c:pt>
                      <c:pt idx="3630">
                        <c:v>-6.6689999999999996</c:v>
                      </c:pt>
                      <c:pt idx="3631">
                        <c:v>-6.56</c:v>
                      </c:pt>
                      <c:pt idx="3632">
                        <c:v>-6.5419999999999998</c:v>
                      </c:pt>
                      <c:pt idx="3633">
                        <c:v>-6.57</c:v>
                      </c:pt>
                      <c:pt idx="3634">
                        <c:v>-6.45</c:v>
                      </c:pt>
                      <c:pt idx="3635">
                        <c:v>-6.2990000000000004</c:v>
                      </c:pt>
                      <c:pt idx="3636">
                        <c:v>-6.2320000000000002</c:v>
                      </c:pt>
                      <c:pt idx="3637">
                        <c:v>-6.17</c:v>
                      </c:pt>
                      <c:pt idx="3638">
                        <c:v>-6.1550000000000002</c:v>
                      </c:pt>
                      <c:pt idx="3639">
                        <c:v>-6.1260000000000003</c:v>
                      </c:pt>
                      <c:pt idx="3640">
                        <c:v>-6.0590000000000002</c:v>
                      </c:pt>
                      <c:pt idx="3641">
                        <c:v>-6.3609999999999998</c:v>
                      </c:pt>
                      <c:pt idx="3642">
                        <c:v>-7.242</c:v>
                      </c:pt>
                      <c:pt idx="3643">
                        <c:v>-7.6790000000000003</c:v>
                      </c:pt>
                      <c:pt idx="3644">
                        <c:v>-8.0139999999999993</c:v>
                      </c:pt>
                      <c:pt idx="3645">
                        <c:v>-8.3230000000000004</c:v>
                      </c:pt>
                      <c:pt idx="3646">
                        <c:v>-8.6010000000000009</c:v>
                      </c:pt>
                      <c:pt idx="3647">
                        <c:v>-8.8789999999999996</c:v>
                      </c:pt>
                      <c:pt idx="3648">
                        <c:v>-9.1170000000000009</c:v>
                      </c:pt>
                      <c:pt idx="3649">
                        <c:v>-9.35</c:v>
                      </c:pt>
                      <c:pt idx="3650">
                        <c:v>-9.6010000000000009</c:v>
                      </c:pt>
                      <c:pt idx="3651">
                        <c:v>-9.9049999999999994</c:v>
                      </c:pt>
                      <c:pt idx="3652">
                        <c:v>-10.045999999999999</c:v>
                      </c:pt>
                      <c:pt idx="3653">
                        <c:v>-10.276</c:v>
                      </c:pt>
                      <c:pt idx="3654">
                        <c:v>-10.512</c:v>
                      </c:pt>
                      <c:pt idx="3655">
                        <c:v>-10.733000000000001</c:v>
                      </c:pt>
                      <c:pt idx="3656">
                        <c:v>-10.88</c:v>
                      </c:pt>
                      <c:pt idx="3657">
                        <c:v>-11.122</c:v>
                      </c:pt>
                      <c:pt idx="3658">
                        <c:v>-11.193</c:v>
                      </c:pt>
                      <c:pt idx="3659">
                        <c:v>-11.433999999999999</c:v>
                      </c:pt>
                      <c:pt idx="3660">
                        <c:v>-11.632</c:v>
                      </c:pt>
                      <c:pt idx="3661">
                        <c:v>-11.752000000000001</c:v>
                      </c:pt>
                      <c:pt idx="3662">
                        <c:v>-11.9</c:v>
                      </c:pt>
                      <c:pt idx="3663">
                        <c:v>-12.129</c:v>
                      </c:pt>
                      <c:pt idx="3664">
                        <c:v>-12.196999999999999</c:v>
                      </c:pt>
                      <c:pt idx="3665">
                        <c:v>-12.409000000000001</c:v>
                      </c:pt>
                      <c:pt idx="3666">
                        <c:v>-12.368</c:v>
                      </c:pt>
                      <c:pt idx="3667">
                        <c:v>-12.563000000000001</c:v>
                      </c:pt>
                      <c:pt idx="3668">
                        <c:v>-12.8</c:v>
                      </c:pt>
                      <c:pt idx="3669">
                        <c:v>-12.819000000000001</c:v>
                      </c:pt>
                      <c:pt idx="3670">
                        <c:v>-12.927</c:v>
                      </c:pt>
                      <c:pt idx="3671">
                        <c:v>-13.06</c:v>
                      </c:pt>
                      <c:pt idx="3672">
                        <c:v>-13.173999999999999</c:v>
                      </c:pt>
                      <c:pt idx="3673">
                        <c:v>-13.28</c:v>
                      </c:pt>
                      <c:pt idx="3674">
                        <c:v>-13.403</c:v>
                      </c:pt>
                      <c:pt idx="3675">
                        <c:v>-13.539</c:v>
                      </c:pt>
                      <c:pt idx="3676">
                        <c:v>-13.634</c:v>
                      </c:pt>
                      <c:pt idx="3677">
                        <c:v>-13.738</c:v>
                      </c:pt>
                      <c:pt idx="3678">
                        <c:v>-13.815</c:v>
                      </c:pt>
                      <c:pt idx="3679">
                        <c:v>-13.859</c:v>
                      </c:pt>
                      <c:pt idx="3680">
                        <c:v>-13.971</c:v>
                      </c:pt>
                      <c:pt idx="3681">
                        <c:v>-14.009</c:v>
                      </c:pt>
                      <c:pt idx="3682">
                        <c:v>-14.083</c:v>
                      </c:pt>
                      <c:pt idx="3683">
                        <c:v>-14.195</c:v>
                      </c:pt>
                      <c:pt idx="3684">
                        <c:v>-14.369</c:v>
                      </c:pt>
                      <c:pt idx="3685">
                        <c:v>-14.422000000000001</c:v>
                      </c:pt>
                      <c:pt idx="3686">
                        <c:v>-14.601000000000001</c:v>
                      </c:pt>
                      <c:pt idx="3687">
                        <c:v>-14.643000000000001</c:v>
                      </c:pt>
                      <c:pt idx="3688">
                        <c:v>-14.628</c:v>
                      </c:pt>
                      <c:pt idx="3689">
                        <c:v>-14.693</c:v>
                      </c:pt>
                      <c:pt idx="3690">
                        <c:v>-14.805</c:v>
                      </c:pt>
                      <c:pt idx="3691">
                        <c:v>-14.999000000000001</c:v>
                      </c:pt>
                      <c:pt idx="3692">
                        <c:v>-14.984</c:v>
                      </c:pt>
                      <c:pt idx="3693">
                        <c:v>-14.996</c:v>
                      </c:pt>
                      <c:pt idx="3694">
                        <c:v>-15.055</c:v>
                      </c:pt>
                      <c:pt idx="3695">
                        <c:v>-15.108000000000001</c:v>
                      </c:pt>
                      <c:pt idx="3696">
                        <c:v>-15.282</c:v>
                      </c:pt>
                      <c:pt idx="3697">
                        <c:v>-15.228999999999999</c:v>
                      </c:pt>
                      <c:pt idx="3698">
                        <c:v>-15.323</c:v>
                      </c:pt>
                      <c:pt idx="3699">
                        <c:v>-15.423</c:v>
                      </c:pt>
                      <c:pt idx="3700">
                        <c:v>-15.438000000000001</c:v>
                      </c:pt>
                      <c:pt idx="3701">
                        <c:v>-15.555999999999999</c:v>
                      </c:pt>
                      <c:pt idx="3702">
                        <c:v>-15.512</c:v>
                      </c:pt>
                      <c:pt idx="3703">
                        <c:v>-15.632999999999999</c:v>
                      </c:pt>
                      <c:pt idx="3704">
                        <c:v>-15.637</c:v>
                      </c:pt>
                      <c:pt idx="3705">
                        <c:v>-15.734999999999999</c:v>
                      </c:pt>
                      <c:pt idx="3706">
                        <c:v>-15.813000000000001</c:v>
                      </c:pt>
                      <c:pt idx="3707">
                        <c:v>-15.912000000000001</c:v>
                      </c:pt>
                      <c:pt idx="3708">
                        <c:v>-15.87</c:v>
                      </c:pt>
                      <c:pt idx="3709">
                        <c:v>-15.952</c:v>
                      </c:pt>
                      <c:pt idx="3710">
                        <c:v>-15.96</c:v>
                      </c:pt>
                      <c:pt idx="3711">
                        <c:v>-15.984</c:v>
                      </c:pt>
                      <c:pt idx="3712">
                        <c:v>-16.029</c:v>
                      </c:pt>
                      <c:pt idx="3713">
                        <c:v>-16.132999999999999</c:v>
                      </c:pt>
                      <c:pt idx="3714">
                        <c:v>-16.13</c:v>
                      </c:pt>
                      <c:pt idx="3715">
                        <c:v>-16.116</c:v>
                      </c:pt>
                      <c:pt idx="3716">
                        <c:v>-16.079999999999998</c:v>
                      </c:pt>
                      <c:pt idx="3717">
                        <c:v>-16.198</c:v>
                      </c:pt>
                      <c:pt idx="3718">
                        <c:v>-16.128</c:v>
                      </c:pt>
                      <c:pt idx="3719">
                        <c:v>-16.274999999999999</c:v>
                      </c:pt>
                      <c:pt idx="3720">
                        <c:v>-16.350999999999999</c:v>
                      </c:pt>
                      <c:pt idx="3721">
                        <c:v>-16.393000000000001</c:v>
                      </c:pt>
                      <c:pt idx="3722">
                        <c:v>-16.472999999999999</c:v>
                      </c:pt>
                      <c:pt idx="3723">
                        <c:v>-16.425000000000001</c:v>
                      </c:pt>
                      <c:pt idx="3724">
                        <c:v>-16.591000000000001</c:v>
                      </c:pt>
                      <c:pt idx="3725">
                        <c:v>-16.533000000000001</c:v>
                      </c:pt>
                      <c:pt idx="3726">
                        <c:v>-16.693000000000001</c:v>
                      </c:pt>
                      <c:pt idx="3727">
                        <c:v>-16.672000000000001</c:v>
                      </c:pt>
                      <c:pt idx="3728">
                        <c:v>-16.663</c:v>
                      </c:pt>
                      <c:pt idx="3729">
                        <c:v>-16.710999999999999</c:v>
                      </c:pt>
                      <c:pt idx="3730">
                        <c:v>-16.741</c:v>
                      </c:pt>
                      <c:pt idx="3731">
                        <c:v>-16.741</c:v>
                      </c:pt>
                      <c:pt idx="3732">
                        <c:v>-16.93</c:v>
                      </c:pt>
                      <c:pt idx="3733">
                        <c:v>-16.795000000000002</c:v>
                      </c:pt>
                      <c:pt idx="3734">
                        <c:v>-16.852</c:v>
                      </c:pt>
                      <c:pt idx="3735">
                        <c:v>-16.806999999999999</c:v>
                      </c:pt>
                      <c:pt idx="3736">
                        <c:v>-16.837</c:v>
                      </c:pt>
                      <c:pt idx="3737">
                        <c:v>-16.789000000000001</c:v>
                      </c:pt>
                      <c:pt idx="3738">
                        <c:v>-16.876000000000001</c:v>
                      </c:pt>
                      <c:pt idx="3739">
                        <c:v>-16.837</c:v>
                      </c:pt>
                      <c:pt idx="3740">
                        <c:v>-16.917999999999999</c:v>
                      </c:pt>
                      <c:pt idx="3741">
                        <c:v>-17.016999999999999</c:v>
                      </c:pt>
                      <c:pt idx="3742">
                        <c:v>-17.023</c:v>
                      </c:pt>
                      <c:pt idx="3743">
                        <c:v>-17.097999999999999</c:v>
                      </c:pt>
                      <c:pt idx="3744">
                        <c:v>-17.108000000000001</c:v>
                      </c:pt>
                      <c:pt idx="3745">
                        <c:v>-17.050999999999998</c:v>
                      </c:pt>
                      <c:pt idx="3746">
                        <c:v>-17.081</c:v>
                      </c:pt>
                      <c:pt idx="3747">
                        <c:v>-17.045999999999999</c:v>
                      </c:pt>
                      <c:pt idx="3748">
                        <c:v>-17.09</c:v>
                      </c:pt>
                      <c:pt idx="3749">
                        <c:v>-17.151</c:v>
                      </c:pt>
                      <c:pt idx="3750">
                        <c:v>-17.215</c:v>
                      </c:pt>
                      <c:pt idx="3751">
                        <c:v>-17.170000000000002</c:v>
                      </c:pt>
                      <c:pt idx="3752">
                        <c:v>-17.206</c:v>
                      </c:pt>
                      <c:pt idx="3753">
                        <c:v>-17.212</c:v>
                      </c:pt>
                      <c:pt idx="3754">
                        <c:v>-17.335000000000001</c:v>
                      </c:pt>
                      <c:pt idx="3755">
                        <c:v>-17.2</c:v>
                      </c:pt>
                      <c:pt idx="3756">
                        <c:v>-17.329000000000001</c:v>
                      </c:pt>
                      <c:pt idx="3757">
                        <c:v>-17.405000000000001</c:v>
                      </c:pt>
                      <c:pt idx="3758">
                        <c:v>-17.344000000000001</c:v>
                      </c:pt>
                      <c:pt idx="3759">
                        <c:v>-17.446000000000002</c:v>
                      </c:pt>
                      <c:pt idx="3760">
                        <c:v>-17.353000000000002</c:v>
                      </c:pt>
                      <c:pt idx="3761">
                        <c:v>-17.350000000000001</c:v>
                      </c:pt>
                      <c:pt idx="3762">
                        <c:v>-17.332000000000001</c:v>
                      </c:pt>
                      <c:pt idx="3763">
                        <c:v>-17.431000000000001</c:v>
                      </c:pt>
                      <c:pt idx="3764">
                        <c:v>-17.472999999999999</c:v>
                      </c:pt>
                      <c:pt idx="3765">
                        <c:v>-17.477</c:v>
                      </c:pt>
                      <c:pt idx="3766">
                        <c:v>-17.428999999999998</c:v>
                      </c:pt>
                      <c:pt idx="3767">
                        <c:v>-17.488</c:v>
                      </c:pt>
                      <c:pt idx="3768">
                        <c:v>-17.55</c:v>
                      </c:pt>
                      <c:pt idx="3769">
                        <c:v>-17.614000000000001</c:v>
                      </c:pt>
                      <c:pt idx="3770">
                        <c:v>-17.72</c:v>
                      </c:pt>
                      <c:pt idx="3771">
                        <c:v>-17.757000000000001</c:v>
                      </c:pt>
                      <c:pt idx="3772">
                        <c:v>-17.687000000000001</c:v>
                      </c:pt>
                      <c:pt idx="3773">
                        <c:v>-17.693999999999999</c:v>
                      </c:pt>
                      <c:pt idx="3774">
                        <c:v>-17.669</c:v>
                      </c:pt>
                      <c:pt idx="3775">
                        <c:v>-17.629000000000001</c:v>
                      </c:pt>
                      <c:pt idx="3776">
                        <c:v>-17.565999999999999</c:v>
                      </c:pt>
                      <c:pt idx="3777">
                        <c:v>-17.596</c:v>
                      </c:pt>
                      <c:pt idx="3778">
                        <c:v>-17.722999999999999</c:v>
                      </c:pt>
                      <c:pt idx="3779">
                        <c:v>-17.672000000000001</c:v>
                      </c:pt>
                      <c:pt idx="3780">
                        <c:v>-17.690000000000001</c:v>
                      </c:pt>
                      <c:pt idx="3781">
                        <c:v>-17.75</c:v>
                      </c:pt>
                      <c:pt idx="3782">
                        <c:v>-17.800999999999998</c:v>
                      </c:pt>
                      <c:pt idx="3783">
                        <c:v>-17.731999999999999</c:v>
                      </c:pt>
                      <c:pt idx="3784">
                        <c:v>-17.734999999999999</c:v>
                      </c:pt>
                      <c:pt idx="3785">
                        <c:v>-17.747</c:v>
                      </c:pt>
                      <c:pt idx="3786">
                        <c:v>-17.774000000000001</c:v>
                      </c:pt>
                      <c:pt idx="3787">
                        <c:v>-17.762</c:v>
                      </c:pt>
                      <c:pt idx="3788">
                        <c:v>-17.821999999999999</c:v>
                      </c:pt>
                      <c:pt idx="3789">
                        <c:v>-17.800999999999998</c:v>
                      </c:pt>
                      <c:pt idx="3790">
                        <c:v>-17.783000000000001</c:v>
                      </c:pt>
                      <c:pt idx="3791">
                        <c:v>-17.738</c:v>
                      </c:pt>
                      <c:pt idx="3792">
                        <c:v>-17.812999999999999</c:v>
                      </c:pt>
                      <c:pt idx="3793">
                        <c:v>-17.831</c:v>
                      </c:pt>
                      <c:pt idx="3794">
                        <c:v>-17.896999999999998</c:v>
                      </c:pt>
                      <c:pt idx="3795">
                        <c:v>-17.957000000000001</c:v>
                      </c:pt>
                      <c:pt idx="3796">
                        <c:v>-17.882000000000001</c:v>
                      </c:pt>
                      <c:pt idx="3797">
                        <c:v>-17.879000000000001</c:v>
                      </c:pt>
                      <c:pt idx="3798">
                        <c:v>-17.855</c:v>
                      </c:pt>
                      <c:pt idx="3799">
                        <c:v>-17.966000000000001</c:v>
                      </c:pt>
                      <c:pt idx="3800">
                        <c:v>-17.951000000000001</c:v>
                      </c:pt>
                      <c:pt idx="3801">
                        <c:v>-17.966000000000001</c:v>
                      </c:pt>
                      <c:pt idx="3802">
                        <c:v>-17.984000000000002</c:v>
                      </c:pt>
                      <c:pt idx="3803">
                        <c:v>-17.966000000000001</c:v>
                      </c:pt>
                      <c:pt idx="3804">
                        <c:v>-18.029</c:v>
                      </c:pt>
                      <c:pt idx="3805">
                        <c:v>-18.023</c:v>
                      </c:pt>
                      <c:pt idx="3806">
                        <c:v>-17.981000000000002</c:v>
                      </c:pt>
                      <c:pt idx="3807">
                        <c:v>-17.972000000000001</c:v>
                      </c:pt>
                      <c:pt idx="3808">
                        <c:v>-18.079999999999998</c:v>
                      </c:pt>
                      <c:pt idx="3809">
                        <c:v>-17.989999999999998</c:v>
                      </c:pt>
                      <c:pt idx="3810">
                        <c:v>-18.023</c:v>
                      </c:pt>
                      <c:pt idx="3811">
                        <c:v>-18.085999999999999</c:v>
                      </c:pt>
                      <c:pt idx="3812">
                        <c:v>-18.11</c:v>
                      </c:pt>
                      <c:pt idx="3813">
                        <c:v>-18.11</c:v>
                      </c:pt>
                      <c:pt idx="3814">
                        <c:v>-18.152999999999999</c:v>
                      </c:pt>
                      <c:pt idx="3815">
                        <c:v>-18.059999999999999</c:v>
                      </c:pt>
                      <c:pt idx="3816">
                        <c:v>-18.131</c:v>
                      </c:pt>
                      <c:pt idx="3817">
                        <c:v>-18.100999999999999</c:v>
                      </c:pt>
                      <c:pt idx="3818">
                        <c:v>-18.155000000000001</c:v>
                      </c:pt>
                      <c:pt idx="3819">
                        <c:v>-18.175999999999998</c:v>
                      </c:pt>
                      <c:pt idx="3820">
                        <c:v>-18.152000000000001</c:v>
                      </c:pt>
                      <c:pt idx="3821">
                        <c:v>-18.018000000000001</c:v>
                      </c:pt>
                      <c:pt idx="3822">
                        <c:v>-18.071000000000002</c:v>
                      </c:pt>
                      <c:pt idx="3823">
                        <c:v>-18.231000000000002</c:v>
                      </c:pt>
                      <c:pt idx="3824">
                        <c:v>-18.21</c:v>
                      </c:pt>
                      <c:pt idx="3825">
                        <c:v>-18.175999999999998</c:v>
                      </c:pt>
                      <c:pt idx="3826">
                        <c:v>-18.167999999999999</c:v>
                      </c:pt>
                      <c:pt idx="3827">
                        <c:v>-18.221</c:v>
                      </c:pt>
                      <c:pt idx="3828">
                        <c:v>-18.184000000000001</c:v>
                      </c:pt>
                      <c:pt idx="3829">
                        <c:v>-18.265000000000001</c:v>
                      </c:pt>
                      <c:pt idx="3830">
                        <c:v>-18.189</c:v>
                      </c:pt>
                      <c:pt idx="3831">
                        <c:v>-18.22</c:v>
                      </c:pt>
                      <c:pt idx="3832">
                        <c:v>-18.241</c:v>
                      </c:pt>
                      <c:pt idx="3833">
                        <c:v>-18.216000000000001</c:v>
                      </c:pt>
                      <c:pt idx="3834">
                        <c:v>-18.233000000000001</c:v>
                      </c:pt>
                      <c:pt idx="3835">
                        <c:v>-18.338999999999999</c:v>
                      </c:pt>
                      <c:pt idx="3836">
                        <c:v>-18.318999999999999</c:v>
                      </c:pt>
                      <c:pt idx="3837">
                        <c:v>-18.335000000000001</c:v>
                      </c:pt>
                      <c:pt idx="3838">
                        <c:v>-18.332000000000001</c:v>
                      </c:pt>
                      <c:pt idx="3839">
                        <c:v>-18.308</c:v>
                      </c:pt>
                      <c:pt idx="3840">
                        <c:v>-18.292000000000002</c:v>
                      </c:pt>
                      <c:pt idx="3841">
                        <c:v>-18.283999999999999</c:v>
                      </c:pt>
                      <c:pt idx="3842">
                        <c:v>-18.239000000000001</c:v>
                      </c:pt>
                      <c:pt idx="3843">
                        <c:v>-18.314</c:v>
                      </c:pt>
                      <c:pt idx="3844">
                        <c:v>-18.248000000000001</c:v>
                      </c:pt>
                      <c:pt idx="3845">
                        <c:v>-18.335000000000001</c:v>
                      </c:pt>
                      <c:pt idx="3846">
                        <c:v>-18.323</c:v>
                      </c:pt>
                      <c:pt idx="3847">
                        <c:v>-18.332000000000001</c:v>
                      </c:pt>
                      <c:pt idx="3848">
                        <c:v>-18.422000000000001</c:v>
                      </c:pt>
                      <c:pt idx="3849">
                        <c:v>-18.350000000000001</c:v>
                      </c:pt>
                      <c:pt idx="3850">
                        <c:v>-18.353000000000002</c:v>
                      </c:pt>
                      <c:pt idx="3851">
                        <c:v>-18.437000000000001</c:v>
                      </c:pt>
                      <c:pt idx="3852">
                        <c:v>-18.302</c:v>
                      </c:pt>
                      <c:pt idx="3853">
                        <c:v>-18.391999999999999</c:v>
                      </c:pt>
                      <c:pt idx="3854">
                        <c:v>-18.370999999999999</c:v>
                      </c:pt>
                      <c:pt idx="3855">
                        <c:v>-18.364999999999998</c:v>
                      </c:pt>
                      <c:pt idx="3856">
                        <c:v>-18.501000000000001</c:v>
                      </c:pt>
                      <c:pt idx="3857">
                        <c:v>-18.491</c:v>
                      </c:pt>
                      <c:pt idx="3858">
                        <c:v>-18.457999999999998</c:v>
                      </c:pt>
                      <c:pt idx="3859">
                        <c:v>-18.567</c:v>
                      </c:pt>
                      <c:pt idx="3860">
                        <c:v>-18.617999999999999</c:v>
                      </c:pt>
                      <c:pt idx="3861">
                        <c:v>-18.588000000000001</c:v>
                      </c:pt>
                      <c:pt idx="3862">
                        <c:v>-18.521999999999998</c:v>
                      </c:pt>
                      <c:pt idx="3863">
                        <c:v>-18.567</c:v>
                      </c:pt>
                      <c:pt idx="3864">
                        <c:v>-18.545999999999999</c:v>
                      </c:pt>
                      <c:pt idx="3865">
                        <c:v>-18.521999999999998</c:v>
                      </c:pt>
                      <c:pt idx="3866">
                        <c:v>-18.504000000000001</c:v>
                      </c:pt>
                      <c:pt idx="3867">
                        <c:v>-18.524999999999999</c:v>
                      </c:pt>
                      <c:pt idx="3868">
                        <c:v>-18.494</c:v>
                      </c:pt>
                      <c:pt idx="3869">
                        <c:v>-18.614999999999998</c:v>
                      </c:pt>
                      <c:pt idx="3870">
                        <c:v>-18.548999999999999</c:v>
                      </c:pt>
                      <c:pt idx="3871">
                        <c:v>-18.582000000000001</c:v>
                      </c:pt>
                      <c:pt idx="3872">
                        <c:v>-18.638999999999999</c:v>
                      </c:pt>
                      <c:pt idx="3873">
                        <c:v>-18.567</c:v>
                      </c:pt>
                      <c:pt idx="3874">
                        <c:v>-18.63</c:v>
                      </c:pt>
                      <c:pt idx="3875">
                        <c:v>-18.606000000000002</c:v>
                      </c:pt>
                      <c:pt idx="3876">
                        <c:v>-18.654</c:v>
                      </c:pt>
                      <c:pt idx="3877">
                        <c:v>-18.573</c:v>
                      </c:pt>
                      <c:pt idx="3878">
                        <c:v>-18.606000000000002</c:v>
                      </c:pt>
                      <c:pt idx="3879">
                        <c:v>-18.666</c:v>
                      </c:pt>
                      <c:pt idx="3880">
                        <c:v>-18.628</c:v>
                      </c:pt>
                      <c:pt idx="3881">
                        <c:v>-18.663</c:v>
                      </c:pt>
                      <c:pt idx="3882">
                        <c:v>-18.696000000000002</c:v>
                      </c:pt>
                      <c:pt idx="3883">
                        <c:v>-18.597000000000001</c:v>
                      </c:pt>
                      <c:pt idx="3884">
                        <c:v>-18.657</c:v>
                      </c:pt>
                      <c:pt idx="3885">
                        <c:v>-18.702000000000002</c:v>
                      </c:pt>
                      <c:pt idx="3886">
                        <c:v>-18.576000000000001</c:v>
                      </c:pt>
                      <c:pt idx="3887">
                        <c:v>-18.638999999999999</c:v>
                      </c:pt>
                      <c:pt idx="3888">
                        <c:v>-18.625</c:v>
                      </c:pt>
                      <c:pt idx="3889">
                        <c:v>-18.579000000000001</c:v>
                      </c:pt>
                      <c:pt idx="3890">
                        <c:v>-18.591000000000001</c:v>
                      </c:pt>
                      <c:pt idx="3891">
                        <c:v>-18.573</c:v>
                      </c:pt>
                      <c:pt idx="3892">
                        <c:v>-18.576000000000001</c:v>
                      </c:pt>
                      <c:pt idx="3893">
                        <c:v>-18.603999999999999</c:v>
                      </c:pt>
                      <c:pt idx="3894">
                        <c:v>-18.609000000000002</c:v>
                      </c:pt>
                      <c:pt idx="3895">
                        <c:v>-18.666</c:v>
                      </c:pt>
                      <c:pt idx="3896">
                        <c:v>-18.707999999999998</c:v>
                      </c:pt>
                      <c:pt idx="3897">
                        <c:v>-18.655999999999999</c:v>
                      </c:pt>
                      <c:pt idx="3898">
                        <c:v>-18.794</c:v>
                      </c:pt>
                      <c:pt idx="3899">
                        <c:v>-18.736999999999998</c:v>
                      </c:pt>
                      <c:pt idx="3900">
                        <c:v>-18.663</c:v>
                      </c:pt>
                      <c:pt idx="3901">
                        <c:v>-18.757999999999999</c:v>
                      </c:pt>
                      <c:pt idx="3902">
                        <c:v>-18.632000000000001</c:v>
                      </c:pt>
                      <c:pt idx="3903">
                        <c:v>-18.672000000000001</c:v>
                      </c:pt>
                      <c:pt idx="3904">
                        <c:v>-18.706</c:v>
                      </c:pt>
                      <c:pt idx="3905">
                        <c:v>-18.715</c:v>
                      </c:pt>
                      <c:pt idx="3906">
                        <c:v>-18.706</c:v>
                      </c:pt>
                      <c:pt idx="3907">
                        <c:v>-18.721</c:v>
                      </c:pt>
                      <c:pt idx="3908">
                        <c:v>-18.641999999999999</c:v>
                      </c:pt>
                      <c:pt idx="3909">
                        <c:v>-18.704999999999998</c:v>
                      </c:pt>
                      <c:pt idx="3910">
                        <c:v>-18.736999999999998</c:v>
                      </c:pt>
                      <c:pt idx="3911">
                        <c:v>-18.721</c:v>
                      </c:pt>
                      <c:pt idx="3912">
                        <c:v>-18.681000000000001</c:v>
                      </c:pt>
                      <c:pt idx="3913">
                        <c:v>-18.747</c:v>
                      </c:pt>
                      <c:pt idx="3914">
                        <c:v>-18.661000000000001</c:v>
                      </c:pt>
                      <c:pt idx="3915">
                        <c:v>-18.826000000000001</c:v>
                      </c:pt>
                      <c:pt idx="3916">
                        <c:v>-18.7</c:v>
                      </c:pt>
                      <c:pt idx="3917">
                        <c:v>-18.760000000000002</c:v>
                      </c:pt>
                      <c:pt idx="3918">
                        <c:v>-18.838000000000001</c:v>
                      </c:pt>
                      <c:pt idx="3919">
                        <c:v>-18.768000000000001</c:v>
                      </c:pt>
                      <c:pt idx="3920">
                        <c:v>-18.725999999999999</c:v>
                      </c:pt>
                      <c:pt idx="3921">
                        <c:v>-18.713000000000001</c:v>
                      </c:pt>
                      <c:pt idx="3922">
                        <c:v>-18.843</c:v>
                      </c:pt>
                      <c:pt idx="3923">
                        <c:v>-18.759</c:v>
                      </c:pt>
                      <c:pt idx="3924">
                        <c:v>-18.815999999999999</c:v>
                      </c:pt>
                      <c:pt idx="3925">
                        <c:v>-18.725999999999999</c:v>
                      </c:pt>
                      <c:pt idx="3926">
                        <c:v>-18.797999999999998</c:v>
                      </c:pt>
                      <c:pt idx="3927">
                        <c:v>-18.777000000000001</c:v>
                      </c:pt>
                      <c:pt idx="3928">
                        <c:v>-18.846</c:v>
                      </c:pt>
                      <c:pt idx="3929">
                        <c:v>-18.815999999999999</c:v>
                      </c:pt>
                      <c:pt idx="3930">
                        <c:v>-18.927</c:v>
                      </c:pt>
                      <c:pt idx="3931">
                        <c:v>-18.821999999999999</c:v>
                      </c:pt>
                      <c:pt idx="3932">
                        <c:v>-18.756</c:v>
                      </c:pt>
                      <c:pt idx="3933">
                        <c:v>-18.78</c:v>
                      </c:pt>
                      <c:pt idx="3934">
                        <c:v>-18.879000000000001</c:v>
                      </c:pt>
                      <c:pt idx="3935">
                        <c:v>-18.882000000000001</c:v>
                      </c:pt>
                      <c:pt idx="3936">
                        <c:v>-18.927</c:v>
                      </c:pt>
                      <c:pt idx="3937">
                        <c:v>-18.896999999999998</c:v>
                      </c:pt>
                      <c:pt idx="3938">
                        <c:v>-18.896999999999998</c:v>
                      </c:pt>
                      <c:pt idx="3939">
                        <c:v>-18.858000000000001</c:v>
                      </c:pt>
                      <c:pt idx="3940">
                        <c:v>-18.846</c:v>
                      </c:pt>
                      <c:pt idx="3941">
                        <c:v>-18.905999999999999</c:v>
                      </c:pt>
                      <c:pt idx="3942">
                        <c:v>-18.882000000000001</c:v>
                      </c:pt>
                      <c:pt idx="3943">
                        <c:v>-18.852</c:v>
                      </c:pt>
                      <c:pt idx="3944">
                        <c:v>-18.876000000000001</c:v>
                      </c:pt>
                      <c:pt idx="3945">
                        <c:v>-18.933</c:v>
                      </c:pt>
                      <c:pt idx="3946">
                        <c:v>-18.927</c:v>
                      </c:pt>
                      <c:pt idx="3947">
                        <c:v>-18.933</c:v>
                      </c:pt>
                      <c:pt idx="3948">
                        <c:v>-18.837</c:v>
                      </c:pt>
                      <c:pt idx="3949">
                        <c:v>-18.806999999999999</c:v>
                      </c:pt>
                      <c:pt idx="3950">
                        <c:v>-18.858000000000001</c:v>
                      </c:pt>
                      <c:pt idx="3951">
                        <c:v>-18.908999999999999</c:v>
                      </c:pt>
                      <c:pt idx="3952">
                        <c:v>-18.984000000000002</c:v>
                      </c:pt>
                      <c:pt idx="3953">
                        <c:v>-18.920999999999999</c:v>
                      </c:pt>
                      <c:pt idx="3954">
                        <c:v>-18.882000000000001</c:v>
                      </c:pt>
                      <c:pt idx="3955">
                        <c:v>-18.837</c:v>
                      </c:pt>
                      <c:pt idx="3956">
                        <c:v>-18.902999999999999</c:v>
                      </c:pt>
                      <c:pt idx="3957">
                        <c:v>-18.888000000000002</c:v>
                      </c:pt>
                      <c:pt idx="3958">
                        <c:v>-18.920999999999999</c:v>
                      </c:pt>
                      <c:pt idx="3959">
                        <c:v>-18.923999999999999</c:v>
                      </c:pt>
                      <c:pt idx="3960">
                        <c:v>-18.948</c:v>
                      </c:pt>
                      <c:pt idx="3961">
                        <c:v>-18.911999999999999</c:v>
                      </c:pt>
                      <c:pt idx="3962">
                        <c:v>-18.923999999999999</c:v>
                      </c:pt>
                      <c:pt idx="3963">
                        <c:v>-18.852</c:v>
                      </c:pt>
                      <c:pt idx="3964">
                        <c:v>-18.927</c:v>
                      </c:pt>
                      <c:pt idx="3965">
                        <c:v>-18.942</c:v>
                      </c:pt>
                      <c:pt idx="3966">
                        <c:v>-18.972000000000001</c:v>
                      </c:pt>
                      <c:pt idx="3967">
                        <c:v>-18.927</c:v>
                      </c:pt>
                      <c:pt idx="3968">
                        <c:v>-18.957000000000001</c:v>
                      </c:pt>
                      <c:pt idx="3969">
                        <c:v>-18.972000000000001</c:v>
                      </c:pt>
                      <c:pt idx="3970">
                        <c:v>-18.936</c:v>
                      </c:pt>
                      <c:pt idx="3971">
                        <c:v>-18.936</c:v>
                      </c:pt>
                      <c:pt idx="3972">
                        <c:v>-18.981000000000002</c:v>
                      </c:pt>
                      <c:pt idx="3973">
                        <c:v>-19.013999999999999</c:v>
                      </c:pt>
                      <c:pt idx="3974">
                        <c:v>-19.029</c:v>
                      </c:pt>
                      <c:pt idx="3975">
                        <c:v>-18.939</c:v>
                      </c:pt>
                      <c:pt idx="3976">
                        <c:v>-19.041</c:v>
                      </c:pt>
                      <c:pt idx="3977">
                        <c:v>-18.96</c:v>
                      </c:pt>
                      <c:pt idx="3978">
                        <c:v>-19.041</c:v>
                      </c:pt>
                      <c:pt idx="3979">
                        <c:v>-19.001999999999999</c:v>
                      </c:pt>
                      <c:pt idx="3980">
                        <c:v>-19.026</c:v>
                      </c:pt>
                      <c:pt idx="3981">
                        <c:v>-19.007999999999999</c:v>
                      </c:pt>
                      <c:pt idx="3982">
                        <c:v>-19.047000000000001</c:v>
                      </c:pt>
                      <c:pt idx="3983">
                        <c:v>-19.05</c:v>
                      </c:pt>
                      <c:pt idx="3984">
                        <c:v>-19.05</c:v>
                      </c:pt>
                      <c:pt idx="3985">
                        <c:v>-18.966000000000001</c:v>
                      </c:pt>
                      <c:pt idx="3986">
                        <c:v>-19.05</c:v>
                      </c:pt>
                      <c:pt idx="3987">
                        <c:v>-19.056000000000001</c:v>
                      </c:pt>
                      <c:pt idx="3988">
                        <c:v>-19.065000000000001</c:v>
                      </c:pt>
                      <c:pt idx="3989">
                        <c:v>-18.995999999999999</c:v>
                      </c:pt>
                      <c:pt idx="3990">
                        <c:v>-19.065000000000001</c:v>
                      </c:pt>
                      <c:pt idx="3991">
                        <c:v>-19.088999999999999</c:v>
                      </c:pt>
                      <c:pt idx="3992">
                        <c:v>-19.016999999999999</c:v>
                      </c:pt>
                      <c:pt idx="3993">
                        <c:v>-19.062000000000001</c:v>
                      </c:pt>
                      <c:pt idx="3994">
                        <c:v>-19.038</c:v>
                      </c:pt>
                      <c:pt idx="3995">
                        <c:v>-19.038</c:v>
                      </c:pt>
                      <c:pt idx="3996">
                        <c:v>-19.085999999999999</c:v>
                      </c:pt>
                      <c:pt idx="3997">
                        <c:v>-19.088999999999999</c:v>
                      </c:pt>
                      <c:pt idx="3998">
                        <c:v>-19.094000000000001</c:v>
                      </c:pt>
                      <c:pt idx="3999">
                        <c:v>-19.082999999999998</c:v>
                      </c:pt>
                      <c:pt idx="4000">
                        <c:v>-19.068000000000001</c:v>
                      </c:pt>
                      <c:pt idx="4001">
                        <c:v>-19.088999999999999</c:v>
                      </c:pt>
                      <c:pt idx="4002">
                        <c:v>-19.033000000000001</c:v>
                      </c:pt>
                      <c:pt idx="4003">
                        <c:v>-19.111999999999998</c:v>
                      </c:pt>
                      <c:pt idx="4004">
                        <c:v>-19.103000000000002</c:v>
                      </c:pt>
                      <c:pt idx="4005">
                        <c:v>-19.065999999999999</c:v>
                      </c:pt>
                      <c:pt idx="4006">
                        <c:v>-19.093</c:v>
                      </c:pt>
                      <c:pt idx="4007">
                        <c:v>-19.143000000000001</c:v>
                      </c:pt>
                      <c:pt idx="4008">
                        <c:v>-19.044</c:v>
                      </c:pt>
                      <c:pt idx="4009">
                        <c:v>-19.164999999999999</c:v>
                      </c:pt>
                      <c:pt idx="4010">
                        <c:v>-19.163</c:v>
                      </c:pt>
                      <c:pt idx="4011">
                        <c:v>-19.128</c:v>
                      </c:pt>
                      <c:pt idx="4012">
                        <c:v>-19.131</c:v>
                      </c:pt>
                      <c:pt idx="4013">
                        <c:v>-19.132999999999999</c:v>
                      </c:pt>
                      <c:pt idx="4014">
                        <c:v>-19.173999999999999</c:v>
                      </c:pt>
                      <c:pt idx="4015">
                        <c:v>-19.116</c:v>
                      </c:pt>
                      <c:pt idx="4016">
                        <c:v>-19.114000000000001</c:v>
                      </c:pt>
                      <c:pt idx="4017">
                        <c:v>-19.155999999999999</c:v>
                      </c:pt>
                      <c:pt idx="4018">
                        <c:v>-19.146000000000001</c:v>
                      </c:pt>
                      <c:pt idx="4019">
                        <c:v>-19.141999999999999</c:v>
                      </c:pt>
                      <c:pt idx="4020">
                        <c:v>-19.192</c:v>
                      </c:pt>
                      <c:pt idx="4021">
                        <c:v>-19.126000000000001</c:v>
                      </c:pt>
                      <c:pt idx="4022">
                        <c:v>-19.126999999999999</c:v>
                      </c:pt>
                      <c:pt idx="4023">
                        <c:v>-19.097999999999999</c:v>
                      </c:pt>
                      <c:pt idx="4024">
                        <c:v>-19.137</c:v>
                      </c:pt>
                      <c:pt idx="4025">
                        <c:v>-19.151</c:v>
                      </c:pt>
                      <c:pt idx="4026">
                        <c:v>-19.154</c:v>
                      </c:pt>
                      <c:pt idx="4027">
                        <c:v>-19.155000000000001</c:v>
                      </c:pt>
                      <c:pt idx="4028">
                        <c:v>-19.128</c:v>
                      </c:pt>
                      <c:pt idx="4029">
                        <c:v>-19.157</c:v>
                      </c:pt>
                      <c:pt idx="4030">
                        <c:v>-19.167000000000002</c:v>
                      </c:pt>
                      <c:pt idx="4031">
                        <c:v>-19.222000000000001</c:v>
                      </c:pt>
                      <c:pt idx="4032">
                        <c:v>-19.297000000000001</c:v>
                      </c:pt>
                      <c:pt idx="4033">
                        <c:v>-19.169</c:v>
                      </c:pt>
                      <c:pt idx="4034">
                        <c:v>-19.103999999999999</c:v>
                      </c:pt>
                      <c:pt idx="4035">
                        <c:v>-19.071000000000002</c:v>
                      </c:pt>
                      <c:pt idx="4036">
                        <c:v>-19.21</c:v>
                      </c:pt>
                      <c:pt idx="4037">
                        <c:v>-19.146000000000001</c:v>
                      </c:pt>
                      <c:pt idx="4038">
                        <c:v>-19.216000000000001</c:v>
                      </c:pt>
                      <c:pt idx="4039">
                        <c:v>-19.158999999999999</c:v>
                      </c:pt>
                      <c:pt idx="4040">
                        <c:v>-19.173999999999999</c:v>
                      </c:pt>
                      <c:pt idx="4041">
                        <c:v>-19.164999999999999</c:v>
                      </c:pt>
                      <c:pt idx="4042">
                        <c:v>-19.091999999999999</c:v>
                      </c:pt>
                      <c:pt idx="4043">
                        <c:v>-19.18</c:v>
                      </c:pt>
                      <c:pt idx="4044">
                        <c:v>-19.161999999999999</c:v>
                      </c:pt>
                      <c:pt idx="4045">
                        <c:v>-19.260999999999999</c:v>
                      </c:pt>
                      <c:pt idx="4046">
                        <c:v>-19.183</c:v>
                      </c:pt>
                      <c:pt idx="4047">
                        <c:v>-19.131</c:v>
                      </c:pt>
                      <c:pt idx="4048">
                        <c:v>-19.158999999999999</c:v>
                      </c:pt>
                      <c:pt idx="4049">
                        <c:v>-19.18</c:v>
                      </c:pt>
                      <c:pt idx="4050">
                        <c:v>-19.195</c:v>
                      </c:pt>
                      <c:pt idx="4051">
                        <c:v>-19.225000000000001</c:v>
                      </c:pt>
                      <c:pt idx="4052">
                        <c:v>-19.282</c:v>
                      </c:pt>
                      <c:pt idx="4053">
                        <c:v>-19.245999999999999</c:v>
                      </c:pt>
                      <c:pt idx="4054">
                        <c:v>-19.201000000000001</c:v>
                      </c:pt>
                      <c:pt idx="4055">
                        <c:v>-19.222000000000001</c:v>
                      </c:pt>
                      <c:pt idx="4056">
                        <c:v>-19.186</c:v>
                      </c:pt>
                      <c:pt idx="4057">
                        <c:v>-19.234000000000002</c:v>
                      </c:pt>
                      <c:pt idx="4058">
                        <c:v>-19.294</c:v>
                      </c:pt>
                      <c:pt idx="4059">
                        <c:v>-19.306000000000001</c:v>
                      </c:pt>
                      <c:pt idx="4060">
                        <c:v>-19.294</c:v>
                      </c:pt>
                      <c:pt idx="4061">
                        <c:v>-19.254999999999999</c:v>
                      </c:pt>
                      <c:pt idx="4062">
                        <c:v>-19.219000000000001</c:v>
                      </c:pt>
                      <c:pt idx="4063">
                        <c:v>-19.266999999999999</c:v>
                      </c:pt>
                      <c:pt idx="4064">
                        <c:v>-19.219000000000001</c:v>
                      </c:pt>
                      <c:pt idx="4065">
                        <c:v>-19.18</c:v>
                      </c:pt>
                      <c:pt idx="4066">
                        <c:v>-19.21</c:v>
                      </c:pt>
                      <c:pt idx="4067">
                        <c:v>-19.225000000000001</c:v>
                      </c:pt>
                      <c:pt idx="4068">
                        <c:v>-19.260999999999999</c:v>
                      </c:pt>
                      <c:pt idx="4069">
                        <c:v>-19.303000000000001</c:v>
                      </c:pt>
                      <c:pt idx="4070">
                        <c:v>-19.303000000000001</c:v>
                      </c:pt>
                      <c:pt idx="4071">
                        <c:v>-19.242999999999999</c:v>
                      </c:pt>
                      <c:pt idx="4072">
                        <c:v>-19.321000000000002</c:v>
                      </c:pt>
                      <c:pt idx="4073">
                        <c:v>-19.294</c:v>
                      </c:pt>
                      <c:pt idx="4074">
                        <c:v>-19.36</c:v>
                      </c:pt>
                      <c:pt idx="4075">
                        <c:v>-19.27</c:v>
                      </c:pt>
                      <c:pt idx="4076">
                        <c:v>-19.236999999999998</c:v>
                      </c:pt>
                      <c:pt idx="4077">
                        <c:v>-19.306000000000001</c:v>
                      </c:pt>
                      <c:pt idx="4078">
                        <c:v>-19.279</c:v>
                      </c:pt>
                      <c:pt idx="4079">
                        <c:v>-19.306000000000001</c:v>
                      </c:pt>
                      <c:pt idx="4080">
                        <c:v>-19.375</c:v>
                      </c:pt>
                      <c:pt idx="4081">
                        <c:v>-19.294</c:v>
                      </c:pt>
                      <c:pt idx="4082">
                        <c:v>-19.321000000000002</c:v>
                      </c:pt>
                      <c:pt idx="4083">
                        <c:v>-19.363</c:v>
                      </c:pt>
                      <c:pt idx="4084">
                        <c:v>-19.3</c:v>
                      </c:pt>
                      <c:pt idx="4085">
                        <c:v>-19.344999999999999</c:v>
                      </c:pt>
                      <c:pt idx="4086">
                        <c:v>-19.408000000000001</c:v>
                      </c:pt>
                      <c:pt idx="4087">
                        <c:v>-19.315000000000001</c:v>
                      </c:pt>
                      <c:pt idx="4088">
                        <c:v>-19.381</c:v>
                      </c:pt>
                      <c:pt idx="4089">
                        <c:v>-19.3</c:v>
                      </c:pt>
                      <c:pt idx="4090">
                        <c:v>-19.350999999999999</c:v>
                      </c:pt>
                      <c:pt idx="4091">
                        <c:v>-19.303000000000001</c:v>
                      </c:pt>
                      <c:pt idx="4092">
                        <c:v>-19.327000000000002</c:v>
                      </c:pt>
                      <c:pt idx="4093">
                        <c:v>-19.422999999999998</c:v>
                      </c:pt>
                      <c:pt idx="4094">
                        <c:v>-19.356999999999999</c:v>
                      </c:pt>
                      <c:pt idx="4095">
                        <c:v>-19.335999999999999</c:v>
                      </c:pt>
                      <c:pt idx="4096">
                        <c:v>-19.399000000000001</c:v>
                      </c:pt>
                      <c:pt idx="4097">
                        <c:v>-19.45</c:v>
                      </c:pt>
                      <c:pt idx="4098">
                        <c:v>-19.486000000000001</c:v>
                      </c:pt>
                      <c:pt idx="4099">
                        <c:v>-19.437999999999999</c:v>
                      </c:pt>
                      <c:pt idx="4100">
                        <c:v>-19.387</c:v>
                      </c:pt>
                      <c:pt idx="4101">
                        <c:v>-19.396000000000001</c:v>
                      </c:pt>
                      <c:pt idx="4102">
                        <c:v>-19.329999999999998</c:v>
                      </c:pt>
                      <c:pt idx="4103">
                        <c:v>-19.303000000000001</c:v>
                      </c:pt>
                      <c:pt idx="4104">
                        <c:v>-19.369</c:v>
                      </c:pt>
                      <c:pt idx="4105">
                        <c:v>-19.399000000000001</c:v>
                      </c:pt>
                      <c:pt idx="4106">
                        <c:v>-19.465</c:v>
                      </c:pt>
                      <c:pt idx="4107">
                        <c:v>-19.452999999999999</c:v>
                      </c:pt>
                      <c:pt idx="4108">
                        <c:v>-19.468</c:v>
                      </c:pt>
                      <c:pt idx="4109">
                        <c:v>-19.420000000000002</c:v>
                      </c:pt>
                      <c:pt idx="4110">
                        <c:v>-19.483000000000001</c:v>
                      </c:pt>
                      <c:pt idx="4111">
                        <c:v>-19.459</c:v>
                      </c:pt>
                      <c:pt idx="4112">
                        <c:v>-19.477</c:v>
                      </c:pt>
                      <c:pt idx="4113">
                        <c:v>-19.369</c:v>
                      </c:pt>
                      <c:pt idx="4114">
                        <c:v>-19.384</c:v>
                      </c:pt>
                      <c:pt idx="4115">
                        <c:v>-19.422999999999998</c:v>
                      </c:pt>
                      <c:pt idx="4116">
                        <c:v>-19.431999999999999</c:v>
                      </c:pt>
                      <c:pt idx="4117">
                        <c:v>-19.402000000000001</c:v>
                      </c:pt>
                      <c:pt idx="4118">
                        <c:v>-19.422999999999998</c:v>
                      </c:pt>
                      <c:pt idx="4119">
                        <c:v>-19.459</c:v>
                      </c:pt>
                      <c:pt idx="4120">
                        <c:v>-19.417000000000002</c:v>
                      </c:pt>
                      <c:pt idx="4121">
                        <c:v>-19.431999999999999</c:v>
                      </c:pt>
                      <c:pt idx="4122">
                        <c:v>-19.443999999999999</c:v>
                      </c:pt>
                      <c:pt idx="4123">
                        <c:v>-19.504000000000001</c:v>
                      </c:pt>
                      <c:pt idx="4124">
                        <c:v>-19.521999999999998</c:v>
                      </c:pt>
                      <c:pt idx="4125">
                        <c:v>-19.471</c:v>
                      </c:pt>
                      <c:pt idx="4126">
                        <c:v>-19.483000000000001</c:v>
                      </c:pt>
                      <c:pt idx="4127">
                        <c:v>-19.471</c:v>
                      </c:pt>
                      <c:pt idx="4128">
                        <c:v>-19.48</c:v>
                      </c:pt>
                      <c:pt idx="4129">
                        <c:v>-19.474</c:v>
                      </c:pt>
                      <c:pt idx="4130">
                        <c:v>-19.465</c:v>
                      </c:pt>
                      <c:pt idx="4131">
                        <c:v>-19.501000000000001</c:v>
                      </c:pt>
                      <c:pt idx="4132">
                        <c:v>-19.495000000000001</c:v>
                      </c:pt>
                      <c:pt idx="4133">
                        <c:v>-19.515999999999998</c:v>
                      </c:pt>
                      <c:pt idx="4134">
                        <c:v>-19.491</c:v>
                      </c:pt>
                      <c:pt idx="4135">
                        <c:v>-19.527999999999999</c:v>
                      </c:pt>
                      <c:pt idx="4136">
                        <c:v>-19.466000000000001</c:v>
                      </c:pt>
                      <c:pt idx="4137">
                        <c:v>-19.454000000000001</c:v>
                      </c:pt>
                      <c:pt idx="4138">
                        <c:v>-19.497</c:v>
                      </c:pt>
                      <c:pt idx="4139">
                        <c:v>-19.518999999999998</c:v>
                      </c:pt>
                      <c:pt idx="4140">
                        <c:v>-19.518000000000001</c:v>
                      </c:pt>
                      <c:pt idx="4141">
                        <c:v>-19.504000000000001</c:v>
                      </c:pt>
                      <c:pt idx="4142">
                        <c:v>-19.462</c:v>
                      </c:pt>
                      <c:pt idx="4143">
                        <c:v>-19.498999999999999</c:v>
                      </c:pt>
                      <c:pt idx="4144">
                        <c:v>-19.501000000000001</c:v>
                      </c:pt>
                      <c:pt idx="4145">
                        <c:v>-19.396000000000001</c:v>
                      </c:pt>
                      <c:pt idx="4146">
                        <c:v>-19.439</c:v>
                      </c:pt>
                      <c:pt idx="4147">
                        <c:v>-19.492999999999999</c:v>
                      </c:pt>
                      <c:pt idx="4148">
                        <c:v>-19.440999999999999</c:v>
                      </c:pt>
                      <c:pt idx="4149">
                        <c:v>-19.529</c:v>
                      </c:pt>
                      <c:pt idx="4150">
                        <c:v>-19.527999999999999</c:v>
                      </c:pt>
                      <c:pt idx="4151">
                        <c:v>-19.581</c:v>
                      </c:pt>
                      <c:pt idx="4152">
                        <c:v>-19.556000000000001</c:v>
                      </c:pt>
                      <c:pt idx="4153">
                        <c:v>-19.571000000000002</c:v>
                      </c:pt>
                      <c:pt idx="4154">
                        <c:v>-19.565000000000001</c:v>
                      </c:pt>
                      <c:pt idx="4155">
                        <c:v>-19.492999999999999</c:v>
                      </c:pt>
                      <c:pt idx="4156">
                        <c:v>-19.553999999999998</c:v>
                      </c:pt>
                      <c:pt idx="4157">
                        <c:v>-19.52</c:v>
                      </c:pt>
                      <c:pt idx="4158">
                        <c:v>-19.512</c:v>
                      </c:pt>
                      <c:pt idx="4159">
                        <c:v>-19.486000000000001</c:v>
                      </c:pt>
                      <c:pt idx="4160">
                        <c:v>-19.567</c:v>
                      </c:pt>
                      <c:pt idx="4161">
                        <c:v>-19.481000000000002</c:v>
                      </c:pt>
                      <c:pt idx="4162">
                        <c:v>-19.510999999999999</c:v>
                      </c:pt>
                      <c:pt idx="4163">
                        <c:v>-19.513000000000002</c:v>
                      </c:pt>
                      <c:pt idx="4164">
                        <c:v>-19.463999999999999</c:v>
                      </c:pt>
                      <c:pt idx="4165">
                        <c:v>-19.489000000000001</c:v>
                      </c:pt>
                      <c:pt idx="4166">
                        <c:v>-19.489000000000001</c:v>
                      </c:pt>
                      <c:pt idx="4167">
                        <c:v>-19.504000000000001</c:v>
                      </c:pt>
                      <c:pt idx="4168">
                        <c:v>-19.489000000000001</c:v>
                      </c:pt>
                      <c:pt idx="4169">
                        <c:v>-19.567</c:v>
                      </c:pt>
                      <c:pt idx="4170">
                        <c:v>-19.507999999999999</c:v>
                      </c:pt>
                      <c:pt idx="4171">
                        <c:v>-19.542999999999999</c:v>
                      </c:pt>
                      <c:pt idx="4172">
                        <c:v>-19.530999999999999</c:v>
                      </c:pt>
                      <c:pt idx="4173">
                        <c:v>-19.565000000000001</c:v>
                      </c:pt>
                      <c:pt idx="4174">
                        <c:v>-19.54</c:v>
                      </c:pt>
                      <c:pt idx="4175">
                        <c:v>-19.533999999999999</c:v>
                      </c:pt>
                      <c:pt idx="4176">
                        <c:v>-19.573</c:v>
                      </c:pt>
                      <c:pt idx="4177">
                        <c:v>-19.577000000000002</c:v>
                      </c:pt>
                      <c:pt idx="4178">
                        <c:v>-19.606000000000002</c:v>
                      </c:pt>
                      <c:pt idx="4179">
                        <c:v>-19.585000000000001</c:v>
                      </c:pt>
                      <c:pt idx="4180">
                        <c:v>-19.606000000000002</c:v>
                      </c:pt>
                      <c:pt idx="4181">
                        <c:v>-19.594000000000001</c:v>
                      </c:pt>
                      <c:pt idx="4182">
                        <c:v>-19.564</c:v>
                      </c:pt>
                      <c:pt idx="4183">
                        <c:v>-19.588000000000001</c:v>
                      </c:pt>
                      <c:pt idx="4184">
                        <c:v>-19.626999999999999</c:v>
                      </c:pt>
                      <c:pt idx="4185">
                        <c:v>-19.552</c:v>
                      </c:pt>
                      <c:pt idx="4186">
                        <c:v>-19.585000000000001</c:v>
                      </c:pt>
                      <c:pt idx="4187">
                        <c:v>-19.567</c:v>
                      </c:pt>
                      <c:pt idx="4188">
                        <c:v>-19.663</c:v>
                      </c:pt>
                      <c:pt idx="4189">
                        <c:v>-19.597000000000001</c:v>
                      </c:pt>
                      <c:pt idx="4190">
                        <c:v>-19.609000000000002</c:v>
                      </c:pt>
                      <c:pt idx="4191">
                        <c:v>-19.591000000000001</c:v>
                      </c:pt>
                      <c:pt idx="4192">
                        <c:v>-19.606000000000002</c:v>
                      </c:pt>
                      <c:pt idx="4193">
                        <c:v>-19.564</c:v>
                      </c:pt>
                      <c:pt idx="4194">
                        <c:v>-19.614999999999998</c:v>
                      </c:pt>
                      <c:pt idx="4195">
                        <c:v>-19.645</c:v>
                      </c:pt>
                      <c:pt idx="4196">
                        <c:v>-19.635999999999999</c:v>
                      </c:pt>
                      <c:pt idx="4197">
                        <c:v>-19.617999999999999</c:v>
                      </c:pt>
                      <c:pt idx="4198">
                        <c:v>-19.710999999999999</c:v>
                      </c:pt>
                      <c:pt idx="4199">
                        <c:v>-19.684000000000001</c:v>
                      </c:pt>
                      <c:pt idx="4200">
                        <c:v>-19.666</c:v>
                      </c:pt>
                      <c:pt idx="4201">
                        <c:v>-19.693000000000001</c:v>
                      </c:pt>
                      <c:pt idx="4202">
                        <c:v>-19.591000000000001</c:v>
                      </c:pt>
                      <c:pt idx="4203">
                        <c:v>-19.690000000000001</c:v>
                      </c:pt>
                      <c:pt idx="4204">
                        <c:v>-19.675000000000001</c:v>
                      </c:pt>
                      <c:pt idx="4205">
                        <c:v>-19.753</c:v>
                      </c:pt>
                      <c:pt idx="4206">
                        <c:v>-19.672000000000001</c:v>
                      </c:pt>
                      <c:pt idx="4207">
                        <c:v>-19.678000000000001</c:v>
                      </c:pt>
                      <c:pt idx="4208">
                        <c:v>-19.641999999999999</c:v>
                      </c:pt>
                      <c:pt idx="4209">
                        <c:v>-19.641999999999999</c:v>
                      </c:pt>
                      <c:pt idx="4210">
                        <c:v>-19.756</c:v>
                      </c:pt>
                      <c:pt idx="4211">
                        <c:v>-19.699000000000002</c:v>
                      </c:pt>
                      <c:pt idx="4212">
                        <c:v>-19.741</c:v>
                      </c:pt>
                      <c:pt idx="4213">
                        <c:v>-19.725999999999999</c:v>
                      </c:pt>
                      <c:pt idx="4214">
                        <c:v>-19.687000000000001</c:v>
                      </c:pt>
                      <c:pt idx="4215">
                        <c:v>-19.72</c:v>
                      </c:pt>
                      <c:pt idx="4216">
                        <c:v>-19.693000000000001</c:v>
                      </c:pt>
                      <c:pt idx="4217">
                        <c:v>-19.696000000000002</c:v>
                      </c:pt>
                      <c:pt idx="4218">
                        <c:v>-19.738</c:v>
                      </c:pt>
                      <c:pt idx="4219">
                        <c:v>-19.744</c:v>
                      </c:pt>
                      <c:pt idx="4220">
                        <c:v>-19.684000000000001</c:v>
                      </c:pt>
                      <c:pt idx="4221">
                        <c:v>-19.699000000000002</c:v>
                      </c:pt>
                      <c:pt idx="4222">
                        <c:v>-19.774000000000001</c:v>
                      </c:pt>
                      <c:pt idx="4223">
                        <c:v>-19.774000000000001</c:v>
                      </c:pt>
                      <c:pt idx="4224">
                        <c:v>-19.771000000000001</c:v>
                      </c:pt>
                      <c:pt idx="4225">
                        <c:v>-19.734999999999999</c:v>
                      </c:pt>
                      <c:pt idx="4226">
                        <c:v>-19.747</c:v>
                      </c:pt>
                      <c:pt idx="4227">
                        <c:v>-19.728999999999999</c:v>
                      </c:pt>
                      <c:pt idx="4228">
                        <c:v>-19.747</c:v>
                      </c:pt>
                      <c:pt idx="4229">
                        <c:v>-19.725999999999999</c:v>
                      </c:pt>
                      <c:pt idx="4230">
                        <c:v>-19.797999999999998</c:v>
                      </c:pt>
                      <c:pt idx="4231">
                        <c:v>-19.728999999999999</c:v>
                      </c:pt>
                      <c:pt idx="4232">
                        <c:v>-19.693000000000001</c:v>
                      </c:pt>
                      <c:pt idx="4233">
                        <c:v>-19.768000000000001</c:v>
                      </c:pt>
                      <c:pt idx="4234">
                        <c:v>-19.777000000000001</c:v>
                      </c:pt>
                      <c:pt idx="4235">
                        <c:v>-19.693000000000001</c:v>
                      </c:pt>
                      <c:pt idx="4236">
                        <c:v>-19.762</c:v>
                      </c:pt>
                      <c:pt idx="4237">
                        <c:v>-19.75</c:v>
                      </c:pt>
                      <c:pt idx="4238">
                        <c:v>-19.824999999999999</c:v>
                      </c:pt>
                      <c:pt idx="4239">
                        <c:v>-19.809999999999999</c:v>
                      </c:pt>
                      <c:pt idx="4240">
                        <c:v>-19.797999999999998</c:v>
                      </c:pt>
                      <c:pt idx="4241">
                        <c:v>-19.815999999999999</c:v>
                      </c:pt>
                      <c:pt idx="4242">
                        <c:v>-19.800999999999998</c:v>
                      </c:pt>
                      <c:pt idx="4243">
                        <c:v>-19.846</c:v>
                      </c:pt>
                      <c:pt idx="4244">
                        <c:v>-19.818999999999999</c:v>
                      </c:pt>
                      <c:pt idx="4245">
                        <c:v>-19.797999999999998</c:v>
                      </c:pt>
                      <c:pt idx="4246">
                        <c:v>-19.789000000000001</c:v>
                      </c:pt>
                      <c:pt idx="4247">
                        <c:v>-19.849</c:v>
                      </c:pt>
                      <c:pt idx="4248">
                        <c:v>-19.812999999999999</c:v>
                      </c:pt>
                      <c:pt idx="4249">
                        <c:v>-19.812999999999999</c:v>
                      </c:pt>
                      <c:pt idx="4250">
                        <c:v>-19.843</c:v>
                      </c:pt>
                      <c:pt idx="4251">
                        <c:v>-19.800999999999998</c:v>
                      </c:pt>
                      <c:pt idx="4252">
                        <c:v>-19.855</c:v>
                      </c:pt>
                      <c:pt idx="4253">
                        <c:v>-19.858000000000001</c:v>
                      </c:pt>
                      <c:pt idx="4254">
                        <c:v>-19.849</c:v>
                      </c:pt>
                      <c:pt idx="4255">
                        <c:v>-19.762</c:v>
                      </c:pt>
                      <c:pt idx="4256">
                        <c:v>-19.846</c:v>
                      </c:pt>
                      <c:pt idx="4257">
                        <c:v>-19.852</c:v>
                      </c:pt>
                      <c:pt idx="4258">
                        <c:v>-19.902999999999999</c:v>
                      </c:pt>
                      <c:pt idx="4259">
                        <c:v>-19.846</c:v>
                      </c:pt>
                      <c:pt idx="4260">
                        <c:v>-19.818999999999999</c:v>
                      </c:pt>
                      <c:pt idx="4261">
                        <c:v>-19.812999999999999</c:v>
                      </c:pt>
                      <c:pt idx="4262">
                        <c:v>-19.803999999999998</c:v>
                      </c:pt>
                      <c:pt idx="4263">
                        <c:v>-19.84</c:v>
                      </c:pt>
                      <c:pt idx="4264">
                        <c:v>-19.824999999999999</c:v>
                      </c:pt>
                      <c:pt idx="4265">
                        <c:v>-19.899999999999999</c:v>
                      </c:pt>
                      <c:pt idx="4266">
                        <c:v>-19.945</c:v>
                      </c:pt>
                      <c:pt idx="4267">
                        <c:v>-19.896999999999998</c:v>
                      </c:pt>
                      <c:pt idx="4268">
                        <c:v>-19.837</c:v>
                      </c:pt>
                      <c:pt idx="4269">
                        <c:v>-19.917999999999999</c:v>
                      </c:pt>
                      <c:pt idx="4270">
                        <c:v>-19.923999999999999</c:v>
                      </c:pt>
                      <c:pt idx="4271">
                        <c:v>-19.908999999999999</c:v>
                      </c:pt>
                      <c:pt idx="4272">
                        <c:v>-19.87</c:v>
                      </c:pt>
                      <c:pt idx="4273">
                        <c:v>-19.806999999999999</c:v>
                      </c:pt>
                      <c:pt idx="4274">
                        <c:v>-19.899999999999999</c:v>
                      </c:pt>
                      <c:pt idx="4275">
                        <c:v>-19.902999999999999</c:v>
                      </c:pt>
                      <c:pt idx="4276">
                        <c:v>-19.908999999999999</c:v>
                      </c:pt>
                      <c:pt idx="4277">
                        <c:v>-19.888000000000002</c:v>
                      </c:pt>
                      <c:pt idx="4278">
                        <c:v>-19.981000000000002</c:v>
                      </c:pt>
                      <c:pt idx="4279">
                        <c:v>-20.021000000000001</c:v>
                      </c:pt>
                      <c:pt idx="4280">
                        <c:v>-19.908999999999999</c:v>
                      </c:pt>
                      <c:pt idx="4281">
                        <c:v>-19.998999999999999</c:v>
                      </c:pt>
                      <c:pt idx="4282">
                        <c:v>-19.984000000000002</c:v>
                      </c:pt>
                      <c:pt idx="4283">
                        <c:v>-19.876000000000001</c:v>
                      </c:pt>
                      <c:pt idx="4284">
                        <c:v>-19.933</c:v>
                      </c:pt>
                      <c:pt idx="4285">
                        <c:v>-19.933</c:v>
                      </c:pt>
                      <c:pt idx="4286">
                        <c:v>-19.984000000000002</c:v>
                      </c:pt>
                      <c:pt idx="4287">
                        <c:v>-20.021000000000001</c:v>
                      </c:pt>
                      <c:pt idx="4288">
                        <c:v>-19.984000000000002</c:v>
                      </c:pt>
                      <c:pt idx="4289">
                        <c:v>-19.995999999999999</c:v>
                      </c:pt>
                      <c:pt idx="4290">
                        <c:v>-19.939</c:v>
                      </c:pt>
                      <c:pt idx="4291">
                        <c:v>-20.039000000000001</c:v>
                      </c:pt>
                      <c:pt idx="4292">
                        <c:v>-20.045000000000002</c:v>
                      </c:pt>
                      <c:pt idx="4293">
                        <c:v>-20.033000000000001</c:v>
                      </c:pt>
                      <c:pt idx="4294">
                        <c:v>-20.068999999999999</c:v>
                      </c:pt>
                      <c:pt idx="4295">
                        <c:v>-20.006</c:v>
                      </c:pt>
                      <c:pt idx="4296">
                        <c:v>-20.039000000000001</c:v>
                      </c:pt>
                      <c:pt idx="4297">
                        <c:v>-19.954000000000001</c:v>
                      </c:pt>
                      <c:pt idx="4298">
                        <c:v>-20.018000000000001</c:v>
                      </c:pt>
                      <c:pt idx="4299">
                        <c:v>-19.998999999999999</c:v>
                      </c:pt>
                      <c:pt idx="4300">
                        <c:v>-20.006</c:v>
                      </c:pt>
                      <c:pt idx="4301">
                        <c:v>-20.006</c:v>
                      </c:pt>
                      <c:pt idx="4302">
                        <c:v>-19.995999999999999</c:v>
                      </c:pt>
                      <c:pt idx="4303">
                        <c:v>-20.067</c:v>
                      </c:pt>
                      <c:pt idx="4304">
                        <c:v>-20.062999999999999</c:v>
                      </c:pt>
                      <c:pt idx="4305">
                        <c:v>-20.03</c:v>
                      </c:pt>
                      <c:pt idx="4306">
                        <c:v>-20.170999999999999</c:v>
                      </c:pt>
                      <c:pt idx="4307">
                        <c:v>-20.12</c:v>
                      </c:pt>
                      <c:pt idx="4308">
                        <c:v>-20.050999999999998</c:v>
                      </c:pt>
                      <c:pt idx="4309">
                        <c:v>-20.129000000000001</c:v>
                      </c:pt>
                      <c:pt idx="4310">
                        <c:v>-20.039000000000001</c:v>
                      </c:pt>
                      <c:pt idx="4311">
                        <c:v>-20.108000000000001</c:v>
                      </c:pt>
                      <c:pt idx="4312">
                        <c:v>-20.065999999999999</c:v>
                      </c:pt>
                      <c:pt idx="4313">
                        <c:v>-20.081</c:v>
                      </c:pt>
                      <c:pt idx="4314">
                        <c:v>-20.108000000000001</c:v>
                      </c:pt>
                      <c:pt idx="4315">
                        <c:v>-20.146999999999998</c:v>
                      </c:pt>
                      <c:pt idx="4316">
                        <c:v>-20.050999999999998</c:v>
                      </c:pt>
                      <c:pt idx="4317">
                        <c:v>-20.042000000000002</c:v>
                      </c:pt>
                      <c:pt idx="4318">
                        <c:v>-20.047999999999998</c:v>
                      </c:pt>
                      <c:pt idx="4319">
                        <c:v>-20.039000000000001</c:v>
                      </c:pt>
                      <c:pt idx="4320">
                        <c:v>-20.056999999999999</c:v>
                      </c:pt>
                      <c:pt idx="4321">
                        <c:v>-20.093</c:v>
                      </c:pt>
                      <c:pt idx="4322">
                        <c:v>-20.024000000000001</c:v>
                      </c:pt>
                      <c:pt idx="4323">
                        <c:v>-20.099</c:v>
                      </c:pt>
                      <c:pt idx="4324">
                        <c:v>-20.164999999999999</c:v>
                      </c:pt>
                      <c:pt idx="4325">
                        <c:v>-20.161999999999999</c:v>
                      </c:pt>
                      <c:pt idx="4326">
                        <c:v>-20.145</c:v>
                      </c:pt>
                      <c:pt idx="4327">
                        <c:v>-20.135000000000002</c:v>
                      </c:pt>
                      <c:pt idx="4328">
                        <c:v>-20.087</c:v>
                      </c:pt>
                      <c:pt idx="4329">
                        <c:v>-20.093</c:v>
                      </c:pt>
                      <c:pt idx="4330">
                        <c:v>-20.170999999999999</c:v>
                      </c:pt>
                      <c:pt idx="4331">
                        <c:v>-20.114000000000001</c:v>
                      </c:pt>
                      <c:pt idx="4332">
                        <c:v>-20.189</c:v>
                      </c:pt>
                      <c:pt idx="4333">
                        <c:v>-20.173999999999999</c:v>
                      </c:pt>
                      <c:pt idx="4334">
                        <c:v>-20.062999999999999</c:v>
                      </c:pt>
                      <c:pt idx="4335">
                        <c:v>-20.140999999999998</c:v>
                      </c:pt>
                      <c:pt idx="4336">
                        <c:v>-20.138000000000002</c:v>
                      </c:pt>
                      <c:pt idx="4337">
                        <c:v>-20.169</c:v>
                      </c:pt>
                      <c:pt idx="4338">
                        <c:v>-20.106000000000002</c:v>
                      </c:pt>
                      <c:pt idx="4339">
                        <c:v>-20.143999999999998</c:v>
                      </c:pt>
                      <c:pt idx="4340">
                        <c:v>-20.22</c:v>
                      </c:pt>
                      <c:pt idx="4341">
                        <c:v>-20.170999999999999</c:v>
                      </c:pt>
                      <c:pt idx="4342">
                        <c:v>-20.213000000000001</c:v>
                      </c:pt>
                      <c:pt idx="4343">
                        <c:v>-20.189</c:v>
                      </c:pt>
                      <c:pt idx="4344">
                        <c:v>-20.198</c:v>
                      </c:pt>
                      <c:pt idx="4345">
                        <c:v>-20.253</c:v>
                      </c:pt>
                      <c:pt idx="4346">
                        <c:v>-20.213999999999999</c:v>
                      </c:pt>
                      <c:pt idx="4347">
                        <c:v>-20.152999999999999</c:v>
                      </c:pt>
                      <c:pt idx="4348">
                        <c:v>-20.138000000000002</c:v>
                      </c:pt>
                      <c:pt idx="4349">
                        <c:v>-20.183</c:v>
                      </c:pt>
                      <c:pt idx="4350">
                        <c:v>-20.155999999999999</c:v>
                      </c:pt>
                      <c:pt idx="4351">
                        <c:v>-20.177</c:v>
                      </c:pt>
                      <c:pt idx="4352">
                        <c:v>-20.245999999999999</c:v>
                      </c:pt>
                      <c:pt idx="4353">
                        <c:v>-20.242999999999999</c:v>
                      </c:pt>
                      <c:pt idx="4354">
                        <c:v>-20.242999999999999</c:v>
                      </c:pt>
                      <c:pt idx="4355">
                        <c:v>-20.222999999999999</c:v>
                      </c:pt>
                      <c:pt idx="4356">
                        <c:v>-20.18</c:v>
                      </c:pt>
                      <c:pt idx="4357">
                        <c:v>-20.199000000000002</c:v>
                      </c:pt>
                      <c:pt idx="4358">
                        <c:v>-20.288</c:v>
                      </c:pt>
                      <c:pt idx="4359">
                        <c:v>-20.277000000000001</c:v>
                      </c:pt>
                      <c:pt idx="4360">
                        <c:v>-20.225000000000001</c:v>
                      </c:pt>
                      <c:pt idx="4361">
                        <c:v>-20.291</c:v>
                      </c:pt>
                      <c:pt idx="4362">
                        <c:v>-20.207999999999998</c:v>
                      </c:pt>
                      <c:pt idx="4363">
                        <c:v>-20.224</c:v>
                      </c:pt>
                      <c:pt idx="4364">
                        <c:v>-20.268999999999998</c:v>
                      </c:pt>
                      <c:pt idx="4365">
                        <c:v>-20.239999999999998</c:v>
                      </c:pt>
                      <c:pt idx="4366">
                        <c:v>-20.266999999999999</c:v>
                      </c:pt>
                      <c:pt idx="4367">
                        <c:v>-20.317</c:v>
                      </c:pt>
                      <c:pt idx="4368">
                        <c:v>-20.242999999999999</c:v>
                      </c:pt>
                      <c:pt idx="4369">
                        <c:v>-20.315000000000001</c:v>
                      </c:pt>
                      <c:pt idx="4370">
                        <c:v>-20.271000000000001</c:v>
                      </c:pt>
                      <c:pt idx="4371">
                        <c:v>-20.285</c:v>
                      </c:pt>
                      <c:pt idx="4372">
                        <c:v>-20.283999999999999</c:v>
                      </c:pt>
                      <c:pt idx="4373">
                        <c:v>-20.321000000000002</c:v>
                      </c:pt>
                      <c:pt idx="4374">
                        <c:v>-20.298999999999999</c:v>
                      </c:pt>
                      <c:pt idx="4375">
                        <c:v>-20.329000000000001</c:v>
                      </c:pt>
                      <c:pt idx="4376">
                        <c:v>-20.248000000000001</c:v>
                      </c:pt>
                      <c:pt idx="4377">
                        <c:v>-20.257999999999999</c:v>
                      </c:pt>
                      <c:pt idx="4378">
                        <c:v>-20.347999999999999</c:v>
                      </c:pt>
                      <c:pt idx="4379">
                        <c:v>-20.27</c:v>
                      </c:pt>
                      <c:pt idx="4380">
                        <c:v>-20.353000000000002</c:v>
                      </c:pt>
                      <c:pt idx="4381">
                        <c:v>-20.327999999999999</c:v>
                      </c:pt>
                      <c:pt idx="4382">
                        <c:v>-20.355</c:v>
                      </c:pt>
                      <c:pt idx="4383">
                        <c:v>-20.303999999999998</c:v>
                      </c:pt>
                      <c:pt idx="4384">
                        <c:v>-20.285</c:v>
                      </c:pt>
                      <c:pt idx="4385">
                        <c:v>-20.297000000000001</c:v>
                      </c:pt>
                      <c:pt idx="4386">
                        <c:v>-20.355</c:v>
                      </c:pt>
                      <c:pt idx="4387">
                        <c:v>-20.305</c:v>
                      </c:pt>
                      <c:pt idx="4388">
                        <c:v>-20.361000000000001</c:v>
                      </c:pt>
                      <c:pt idx="4389">
                        <c:v>-20.329000000000001</c:v>
                      </c:pt>
                      <c:pt idx="4390">
                        <c:v>-20.369</c:v>
                      </c:pt>
                      <c:pt idx="4391">
                        <c:v>-20.367999999999999</c:v>
                      </c:pt>
                      <c:pt idx="4392">
                        <c:v>-20.379000000000001</c:v>
                      </c:pt>
                      <c:pt idx="4393">
                        <c:v>-20.318000000000001</c:v>
                      </c:pt>
                      <c:pt idx="4394">
                        <c:v>-20.343</c:v>
                      </c:pt>
                      <c:pt idx="4395">
                        <c:v>-20.303999999999998</c:v>
                      </c:pt>
                      <c:pt idx="4396">
                        <c:v>-20.273</c:v>
                      </c:pt>
                      <c:pt idx="4397">
                        <c:v>-20.327999999999999</c:v>
                      </c:pt>
                      <c:pt idx="4398">
                        <c:v>-20.379000000000001</c:v>
                      </c:pt>
                      <c:pt idx="4399">
                        <c:v>-20.359000000000002</c:v>
                      </c:pt>
                      <c:pt idx="4400">
                        <c:v>-20.282</c:v>
                      </c:pt>
                      <c:pt idx="4401">
                        <c:v>-20.372</c:v>
                      </c:pt>
                      <c:pt idx="4402">
                        <c:v>-20.388000000000002</c:v>
                      </c:pt>
                      <c:pt idx="4403">
                        <c:v>-20.399000000000001</c:v>
                      </c:pt>
                      <c:pt idx="4404">
                        <c:v>-20.341000000000001</c:v>
                      </c:pt>
                      <c:pt idx="4405">
                        <c:v>-20.347999999999999</c:v>
                      </c:pt>
                      <c:pt idx="4406">
                        <c:v>-20.363</c:v>
                      </c:pt>
                      <c:pt idx="4407">
                        <c:v>-20.366</c:v>
                      </c:pt>
                      <c:pt idx="4408">
                        <c:v>-20.420000000000002</c:v>
                      </c:pt>
                      <c:pt idx="4409">
                        <c:v>-20.373999999999999</c:v>
                      </c:pt>
                      <c:pt idx="4410">
                        <c:v>-20.36</c:v>
                      </c:pt>
                      <c:pt idx="4411">
                        <c:v>-20.367000000000001</c:v>
                      </c:pt>
                      <c:pt idx="4412">
                        <c:v>-20.413</c:v>
                      </c:pt>
                      <c:pt idx="4413">
                        <c:v>-20.431000000000001</c:v>
                      </c:pt>
                      <c:pt idx="4414">
                        <c:v>-20.457999999999998</c:v>
                      </c:pt>
                      <c:pt idx="4415">
                        <c:v>-20.460999999999999</c:v>
                      </c:pt>
                      <c:pt idx="4416">
                        <c:v>-20.37</c:v>
                      </c:pt>
                      <c:pt idx="4417">
                        <c:v>-20.367999999999999</c:v>
                      </c:pt>
                      <c:pt idx="4418">
                        <c:v>-20.542999999999999</c:v>
                      </c:pt>
                      <c:pt idx="4419">
                        <c:v>-19.478999999999999</c:v>
                      </c:pt>
                      <c:pt idx="4420">
                        <c:v>-18.597999999999999</c:v>
                      </c:pt>
                      <c:pt idx="4421">
                        <c:v>-17.646000000000001</c:v>
                      </c:pt>
                      <c:pt idx="4422">
                        <c:v>-17.11</c:v>
                      </c:pt>
                      <c:pt idx="4423">
                        <c:v>-16.573</c:v>
                      </c:pt>
                      <c:pt idx="4424">
                        <c:v>-16.190999999999999</c:v>
                      </c:pt>
                      <c:pt idx="4425">
                        <c:v>-15.913</c:v>
                      </c:pt>
                      <c:pt idx="4426">
                        <c:v>-15.651999999999999</c:v>
                      </c:pt>
                      <c:pt idx="4427">
                        <c:v>-15.305999999999999</c:v>
                      </c:pt>
                      <c:pt idx="4428">
                        <c:v>-15.12</c:v>
                      </c:pt>
                      <c:pt idx="4429">
                        <c:v>-14.976000000000001</c:v>
                      </c:pt>
                      <c:pt idx="4430">
                        <c:v>-14.853</c:v>
                      </c:pt>
                      <c:pt idx="4431">
                        <c:v>-14.755000000000001</c:v>
                      </c:pt>
                      <c:pt idx="4432">
                        <c:v>-14.664</c:v>
                      </c:pt>
                      <c:pt idx="4433">
                        <c:v>-14.553000000000001</c:v>
                      </c:pt>
                      <c:pt idx="4434">
                        <c:v>-14.346</c:v>
                      </c:pt>
                      <c:pt idx="4435">
                        <c:v>-14.24</c:v>
                      </c:pt>
                      <c:pt idx="4436">
                        <c:v>-14.157</c:v>
                      </c:pt>
                      <c:pt idx="4437">
                        <c:v>-14.053000000000001</c:v>
                      </c:pt>
                      <c:pt idx="4438">
                        <c:v>-13.856</c:v>
                      </c:pt>
                      <c:pt idx="4439">
                        <c:v>-13.75</c:v>
                      </c:pt>
                      <c:pt idx="4440">
                        <c:v>-13.638999999999999</c:v>
                      </c:pt>
                      <c:pt idx="4441">
                        <c:v>-13.526</c:v>
                      </c:pt>
                      <c:pt idx="4442">
                        <c:v>-13.443</c:v>
                      </c:pt>
                      <c:pt idx="4443">
                        <c:v>-13.356</c:v>
                      </c:pt>
                      <c:pt idx="4444">
                        <c:v>-13.305999999999999</c:v>
                      </c:pt>
                      <c:pt idx="4445">
                        <c:v>-13.173999999999999</c:v>
                      </c:pt>
                      <c:pt idx="4446">
                        <c:v>-13.066000000000001</c:v>
                      </c:pt>
                      <c:pt idx="4447">
                        <c:v>-13.015000000000001</c:v>
                      </c:pt>
                      <c:pt idx="4448">
                        <c:v>-12.888999999999999</c:v>
                      </c:pt>
                      <c:pt idx="4449">
                        <c:v>-13.099</c:v>
                      </c:pt>
                      <c:pt idx="4450">
                        <c:v>-15.379</c:v>
                      </c:pt>
                      <c:pt idx="4451">
                        <c:v>-16.54</c:v>
                      </c:pt>
                      <c:pt idx="4452">
                        <c:v>-17.077999999999999</c:v>
                      </c:pt>
                      <c:pt idx="4453">
                        <c:v>-17.36</c:v>
                      </c:pt>
                      <c:pt idx="4454">
                        <c:v>-17.617999999999999</c:v>
                      </c:pt>
                      <c:pt idx="4455">
                        <c:v>-17.657</c:v>
                      </c:pt>
                      <c:pt idx="4456">
                        <c:v>-17.777000000000001</c:v>
                      </c:pt>
                      <c:pt idx="4457">
                        <c:v>-18.004000000000001</c:v>
                      </c:pt>
                      <c:pt idx="4458">
                        <c:v>-18.085999999999999</c:v>
                      </c:pt>
                      <c:pt idx="4459">
                        <c:v>-18.198</c:v>
                      </c:pt>
                      <c:pt idx="4460">
                        <c:v>-18.288</c:v>
                      </c:pt>
                      <c:pt idx="4461">
                        <c:v>-18.375</c:v>
                      </c:pt>
                      <c:pt idx="4462">
                        <c:v>-18.556000000000001</c:v>
                      </c:pt>
                      <c:pt idx="4463">
                        <c:v>-18.521999999999998</c:v>
                      </c:pt>
                      <c:pt idx="4464">
                        <c:v>-18.603000000000002</c:v>
                      </c:pt>
                      <c:pt idx="4465">
                        <c:v>-18.669</c:v>
                      </c:pt>
                      <c:pt idx="4466">
                        <c:v>-18.666</c:v>
                      </c:pt>
                      <c:pt idx="4467">
                        <c:v>-18.800999999999998</c:v>
                      </c:pt>
                      <c:pt idx="4468">
                        <c:v>-18.837</c:v>
                      </c:pt>
                      <c:pt idx="4469">
                        <c:v>-18.890999999999998</c:v>
                      </c:pt>
                      <c:pt idx="4470">
                        <c:v>-18.949000000000002</c:v>
                      </c:pt>
                      <c:pt idx="4471">
                        <c:v>-18.952999999999999</c:v>
                      </c:pt>
                      <c:pt idx="4472">
                        <c:v>-19.077000000000002</c:v>
                      </c:pt>
                      <c:pt idx="4473">
                        <c:v>-19.172999999999998</c:v>
                      </c:pt>
                      <c:pt idx="4474">
                        <c:v>-19.138999999999999</c:v>
                      </c:pt>
                      <c:pt idx="4475">
                        <c:v>-19.170999999999999</c:v>
                      </c:pt>
                      <c:pt idx="4476">
                        <c:v>-19.234999999999999</c:v>
                      </c:pt>
                      <c:pt idx="4477">
                        <c:v>-19.189</c:v>
                      </c:pt>
                      <c:pt idx="4478">
                        <c:v>-19.277000000000001</c:v>
                      </c:pt>
                      <c:pt idx="4479">
                        <c:v>-19.341999999999999</c:v>
                      </c:pt>
                      <c:pt idx="4480">
                        <c:v>-19.306000000000001</c:v>
                      </c:pt>
                      <c:pt idx="4481">
                        <c:v>-19.41</c:v>
                      </c:pt>
                      <c:pt idx="4482">
                        <c:v>-19.411000000000001</c:v>
                      </c:pt>
                      <c:pt idx="4483">
                        <c:v>-19.533999999999999</c:v>
                      </c:pt>
                      <c:pt idx="4484">
                        <c:v>-19.53</c:v>
                      </c:pt>
                      <c:pt idx="4485">
                        <c:v>-19.527000000000001</c:v>
                      </c:pt>
                      <c:pt idx="4486">
                        <c:v>-19.645</c:v>
                      </c:pt>
                      <c:pt idx="4487">
                        <c:v>-19.588000000000001</c:v>
                      </c:pt>
                      <c:pt idx="4488">
                        <c:v>-19.597000000000001</c:v>
                      </c:pt>
                      <c:pt idx="4489">
                        <c:v>-19.713999999999999</c:v>
                      </c:pt>
                      <c:pt idx="4490">
                        <c:v>-19.663</c:v>
                      </c:pt>
                      <c:pt idx="4491">
                        <c:v>-19.666</c:v>
                      </c:pt>
                      <c:pt idx="4492">
                        <c:v>-19.783000000000001</c:v>
                      </c:pt>
                      <c:pt idx="4493">
                        <c:v>-19.771000000000001</c:v>
                      </c:pt>
                      <c:pt idx="4494">
                        <c:v>-19.759</c:v>
                      </c:pt>
                      <c:pt idx="4495">
                        <c:v>-19.786000000000001</c:v>
                      </c:pt>
                      <c:pt idx="4496">
                        <c:v>-19.756</c:v>
                      </c:pt>
                      <c:pt idx="4497">
                        <c:v>-19.818999999999999</c:v>
                      </c:pt>
                      <c:pt idx="4498">
                        <c:v>-19.885000000000002</c:v>
                      </c:pt>
                      <c:pt idx="4499">
                        <c:v>-19.873000000000001</c:v>
                      </c:pt>
                      <c:pt idx="4500">
                        <c:v>-19.957000000000001</c:v>
                      </c:pt>
                      <c:pt idx="4501">
                        <c:v>-19.927</c:v>
                      </c:pt>
                      <c:pt idx="4502">
                        <c:v>-19.87</c:v>
                      </c:pt>
                      <c:pt idx="4503">
                        <c:v>-19.981000000000002</c:v>
                      </c:pt>
                      <c:pt idx="4504">
                        <c:v>-20.021000000000001</c:v>
                      </c:pt>
                      <c:pt idx="4505">
                        <c:v>-20.006</c:v>
                      </c:pt>
                      <c:pt idx="4506">
                        <c:v>-20.047999999999998</c:v>
                      </c:pt>
                      <c:pt idx="4507">
                        <c:v>-20.045000000000002</c:v>
                      </c:pt>
                      <c:pt idx="4508">
                        <c:v>-20.074999999999999</c:v>
                      </c:pt>
                      <c:pt idx="4509">
                        <c:v>-20.021000000000001</c:v>
                      </c:pt>
                      <c:pt idx="4510">
                        <c:v>-20.074000000000002</c:v>
                      </c:pt>
                      <c:pt idx="4511">
                        <c:v>-20.114999999999998</c:v>
                      </c:pt>
                      <c:pt idx="4512">
                        <c:v>-20.12</c:v>
                      </c:pt>
                      <c:pt idx="4513">
                        <c:v>-20.141999999999999</c:v>
                      </c:pt>
                      <c:pt idx="4514">
                        <c:v>-20.164000000000001</c:v>
                      </c:pt>
                      <c:pt idx="4515">
                        <c:v>-20.177</c:v>
                      </c:pt>
                      <c:pt idx="4516">
                        <c:v>-20.164999999999999</c:v>
                      </c:pt>
                      <c:pt idx="4517">
                        <c:v>-20.204999999999998</c:v>
                      </c:pt>
                      <c:pt idx="4518">
                        <c:v>-20.190999999999999</c:v>
                      </c:pt>
                      <c:pt idx="4519">
                        <c:v>-20.260999999999999</c:v>
                      </c:pt>
                      <c:pt idx="4520">
                        <c:v>-20.222000000000001</c:v>
                      </c:pt>
                      <c:pt idx="4521">
                        <c:v>-20.355</c:v>
                      </c:pt>
                      <c:pt idx="4522">
                        <c:v>-20.329999999999998</c:v>
                      </c:pt>
                      <c:pt idx="4523">
                        <c:v>-20.294</c:v>
                      </c:pt>
                      <c:pt idx="4524">
                        <c:v>-20.315000000000001</c:v>
                      </c:pt>
                      <c:pt idx="4525">
                        <c:v>-20.396000000000001</c:v>
                      </c:pt>
                      <c:pt idx="4526">
                        <c:v>-20.337</c:v>
                      </c:pt>
                      <c:pt idx="4527">
                        <c:v>-20.36</c:v>
                      </c:pt>
                      <c:pt idx="4528">
                        <c:v>-20.344999999999999</c:v>
                      </c:pt>
                      <c:pt idx="4529">
                        <c:v>-20.411000000000001</c:v>
                      </c:pt>
                      <c:pt idx="4530">
                        <c:v>-20.353999999999999</c:v>
                      </c:pt>
                      <c:pt idx="4531">
                        <c:v>-20.363</c:v>
                      </c:pt>
                      <c:pt idx="4532">
                        <c:v>-20.462</c:v>
                      </c:pt>
                      <c:pt idx="4533">
                        <c:v>-20.425999999999998</c:v>
                      </c:pt>
                      <c:pt idx="4534">
                        <c:v>-20.440999999999999</c:v>
                      </c:pt>
                      <c:pt idx="4535">
                        <c:v>-20.387</c:v>
                      </c:pt>
                      <c:pt idx="4536">
                        <c:v>-20.414000000000001</c:v>
                      </c:pt>
                      <c:pt idx="4537">
                        <c:v>-20.443999999999999</c:v>
                      </c:pt>
                      <c:pt idx="4538">
                        <c:v>-20.504000000000001</c:v>
                      </c:pt>
                      <c:pt idx="4539">
                        <c:v>-20.489000000000001</c:v>
                      </c:pt>
                      <c:pt idx="4540">
                        <c:v>-20.498000000000001</c:v>
                      </c:pt>
                      <c:pt idx="4541">
                        <c:v>-20.573</c:v>
                      </c:pt>
                      <c:pt idx="4542">
                        <c:v>-20.513000000000002</c:v>
                      </c:pt>
                      <c:pt idx="4543">
                        <c:v>-20.567</c:v>
                      </c:pt>
                      <c:pt idx="4544">
                        <c:v>-20.542999999999999</c:v>
                      </c:pt>
                      <c:pt idx="4545">
                        <c:v>-20.564</c:v>
                      </c:pt>
                      <c:pt idx="4546">
                        <c:v>-20.645</c:v>
                      </c:pt>
                      <c:pt idx="4547">
                        <c:v>-19.704999999999998</c:v>
                      </c:pt>
                      <c:pt idx="4548">
                        <c:v>-18.821999999999999</c:v>
                      </c:pt>
                      <c:pt idx="4549">
                        <c:v>-17.93</c:v>
                      </c:pt>
                      <c:pt idx="4550">
                        <c:v>-17.286000000000001</c:v>
                      </c:pt>
                      <c:pt idx="4551">
                        <c:v>-16.741</c:v>
                      </c:pt>
                      <c:pt idx="4552">
                        <c:v>-16.366</c:v>
                      </c:pt>
                      <c:pt idx="4553">
                        <c:v>-15.936</c:v>
                      </c:pt>
                      <c:pt idx="4554">
                        <c:v>-15.638999999999999</c:v>
                      </c:pt>
                      <c:pt idx="4555">
                        <c:v>-15.491</c:v>
                      </c:pt>
                      <c:pt idx="4556">
                        <c:v>-15.412000000000001</c:v>
                      </c:pt>
                      <c:pt idx="4557">
                        <c:v>-15.194000000000001</c:v>
                      </c:pt>
                      <c:pt idx="4558">
                        <c:v>-14.981999999999999</c:v>
                      </c:pt>
                      <c:pt idx="4559">
                        <c:v>-14.871</c:v>
                      </c:pt>
                      <c:pt idx="4560">
                        <c:v>-14.715</c:v>
                      </c:pt>
                      <c:pt idx="4561">
                        <c:v>-14.609</c:v>
                      </c:pt>
                      <c:pt idx="4562">
                        <c:v>-14.422000000000001</c:v>
                      </c:pt>
                      <c:pt idx="4563">
                        <c:v>-14.377000000000001</c:v>
                      </c:pt>
                      <c:pt idx="4564">
                        <c:v>-14.259</c:v>
                      </c:pt>
                      <c:pt idx="4565">
                        <c:v>-14.097</c:v>
                      </c:pt>
                      <c:pt idx="4566">
                        <c:v>-14.089</c:v>
                      </c:pt>
                      <c:pt idx="4567">
                        <c:v>-14.029</c:v>
                      </c:pt>
                      <c:pt idx="4568">
                        <c:v>-13.911</c:v>
                      </c:pt>
                      <c:pt idx="4569">
                        <c:v>-13.837999999999999</c:v>
                      </c:pt>
                      <c:pt idx="4570">
                        <c:v>-13.759</c:v>
                      </c:pt>
                      <c:pt idx="4571">
                        <c:v>-13.635</c:v>
                      </c:pt>
                      <c:pt idx="4572">
                        <c:v>-13.476000000000001</c:v>
                      </c:pt>
                      <c:pt idx="4573">
                        <c:v>-13.473000000000001</c:v>
                      </c:pt>
                      <c:pt idx="4574">
                        <c:v>-13.231</c:v>
                      </c:pt>
                      <c:pt idx="4575">
                        <c:v>-13.228</c:v>
                      </c:pt>
                      <c:pt idx="4576">
                        <c:v>-13.131</c:v>
                      </c:pt>
                      <c:pt idx="4577">
                        <c:v>-13.093</c:v>
                      </c:pt>
                      <c:pt idx="4578">
                        <c:v>-13.069000000000001</c:v>
                      </c:pt>
                      <c:pt idx="4579">
                        <c:v>-14.494999999999999</c:v>
                      </c:pt>
                      <c:pt idx="4580">
                        <c:v>-16.236000000000001</c:v>
                      </c:pt>
                      <c:pt idx="4581">
                        <c:v>-17.010999999999999</c:v>
                      </c:pt>
                      <c:pt idx="4582">
                        <c:v>-17.38</c:v>
                      </c:pt>
                      <c:pt idx="4583">
                        <c:v>-17.673999999999999</c:v>
                      </c:pt>
                      <c:pt idx="4584">
                        <c:v>-17.827999999999999</c:v>
                      </c:pt>
                      <c:pt idx="4585">
                        <c:v>-17.908000000000001</c:v>
                      </c:pt>
                      <c:pt idx="4586">
                        <c:v>-18.097999999999999</c:v>
                      </c:pt>
                      <c:pt idx="4587">
                        <c:v>-18.242000000000001</c:v>
                      </c:pt>
                      <c:pt idx="4588">
                        <c:v>-18.323</c:v>
                      </c:pt>
                      <c:pt idx="4589">
                        <c:v>-18.440000000000001</c:v>
                      </c:pt>
                      <c:pt idx="4590">
                        <c:v>-18.545999999999999</c:v>
                      </c:pt>
                      <c:pt idx="4591">
                        <c:v>-18.641999999999999</c:v>
                      </c:pt>
                      <c:pt idx="4592">
                        <c:v>-18.710999999999999</c:v>
                      </c:pt>
                      <c:pt idx="4593">
                        <c:v>-18.849</c:v>
                      </c:pt>
                      <c:pt idx="4594">
                        <c:v>-18.885000000000002</c:v>
                      </c:pt>
                      <c:pt idx="4595">
                        <c:v>-18.966000000000001</c:v>
                      </c:pt>
                      <c:pt idx="4596">
                        <c:v>-19.029</c:v>
                      </c:pt>
                      <c:pt idx="4597">
                        <c:v>-19.088999999999999</c:v>
                      </c:pt>
                      <c:pt idx="4598">
                        <c:v>-19.184999999999999</c:v>
                      </c:pt>
                      <c:pt idx="4599">
                        <c:v>-19.2</c:v>
                      </c:pt>
                      <c:pt idx="4600">
                        <c:v>-19.251000000000001</c:v>
                      </c:pt>
                      <c:pt idx="4601">
                        <c:v>-19.283999999999999</c:v>
                      </c:pt>
                      <c:pt idx="4602">
                        <c:v>-19.361999999999998</c:v>
                      </c:pt>
                      <c:pt idx="4603">
                        <c:v>-19.41</c:v>
                      </c:pt>
                      <c:pt idx="4604">
                        <c:v>-19.428999999999998</c:v>
                      </c:pt>
                      <c:pt idx="4605">
                        <c:v>-19.483000000000001</c:v>
                      </c:pt>
                      <c:pt idx="4606">
                        <c:v>-19.617999999999999</c:v>
                      </c:pt>
                      <c:pt idx="4607">
                        <c:v>-19.654</c:v>
                      </c:pt>
                      <c:pt idx="4608">
                        <c:v>-19.582000000000001</c:v>
                      </c:pt>
                      <c:pt idx="4609">
                        <c:v>-19.687000000000001</c:v>
                      </c:pt>
                      <c:pt idx="4610">
                        <c:v>-19.645</c:v>
                      </c:pt>
                      <c:pt idx="4611">
                        <c:v>-19.716999999999999</c:v>
                      </c:pt>
                      <c:pt idx="4612">
                        <c:v>-19.704999999999998</c:v>
                      </c:pt>
                      <c:pt idx="4613">
                        <c:v>-19.760000000000002</c:v>
                      </c:pt>
                      <c:pt idx="4614">
                        <c:v>-19.829000000000001</c:v>
                      </c:pt>
                      <c:pt idx="4615">
                        <c:v>-19.91</c:v>
                      </c:pt>
                      <c:pt idx="4616">
                        <c:v>-19.959</c:v>
                      </c:pt>
                      <c:pt idx="4617">
                        <c:v>-19.920000000000002</c:v>
                      </c:pt>
                      <c:pt idx="4618">
                        <c:v>-19.983000000000001</c:v>
                      </c:pt>
                      <c:pt idx="4619">
                        <c:v>-19.989000000000001</c:v>
                      </c:pt>
                      <c:pt idx="4620">
                        <c:v>-20.026</c:v>
                      </c:pt>
                      <c:pt idx="4621">
                        <c:v>-20.067</c:v>
                      </c:pt>
                      <c:pt idx="4622">
                        <c:v>-20.073</c:v>
                      </c:pt>
                      <c:pt idx="4623">
                        <c:v>-20.175999999999998</c:v>
                      </c:pt>
                      <c:pt idx="4624">
                        <c:v>-20.23</c:v>
                      </c:pt>
                      <c:pt idx="4625">
                        <c:v>-20.196999999999999</c:v>
                      </c:pt>
                      <c:pt idx="4626">
                        <c:v>-20.212</c:v>
                      </c:pt>
                      <c:pt idx="4627">
                        <c:v>-20.242000000000001</c:v>
                      </c:pt>
                      <c:pt idx="4628">
                        <c:v>-20.236000000000001</c:v>
                      </c:pt>
                      <c:pt idx="4629">
                        <c:v>-20.364999999999998</c:v>
                      </c:pt>
                      <c:pt idx="4630">
                        <c:v>-20.326000000000001</c:v>
                      </c:pt>
                      <c:pt idx="4631">
                        <c:v>-20.335000000000001</c:v>
                      </c:pt>
                      <c:pt idx="4632">
                        <c:v>-20.370999999999999</c:v>
                      </c:pt>
                      <c:pt idx="4633">
                        <c:v>-20.398</c:v>
                      </c:pt>
                      <c:pt idx="4634">
                        <c:v>-20.376999999999999</c:v>
                      </c:pt>
                      <c:pt idx="4635">
                        <c:v>-20.446000000000002</c:v>
                      </c:pt>
                      <c:pt idx="4636">
                        <c:v>-20.452000000000002</c:v>
                      </c:pt>
                      <c:pt idx="4637">
                        <c:v>-20.449000000000002</c:v>
                      </c:pt>
                      <c:pt idx="4638">
                        <c:v>-20.515999999999998</c:v>
                      </c:pt>
                      <c:pt idx="4639">
                        <c:v>-20.515999999999998</c:v>
                      </c:pt>
                      <c:pt idx="4640">
                        <c:v>-20.527999999999999</c:v>
                      </c:pt>
                      <c:pt idx="4641">
                        <c:v>-20.533999999999999</c:v>
                      </c:pt>
                      <c:pt idx="4642">
                        <c:v>-20.567</c:v>
                      </c:pt>
                      <c:pt idx="4643">
                        <c:v>-20.579000000000001</c:v>
                      </c:pt>
                      <c:pt idx="4644">
                        <c:v>-20.617999999999999</c:v>
                      </c:pt>
                      <c:pt idx="4645">
                        <c:v>-20.620999999999999</c:v>
                      </c:pt>
                      <c:pt idx="4646">
                        <c:v>-20.645</c:v>
                      </c:pt>
                      <c:pt idx="4647">
                        <c:v>-20.611999999999998</c:v>
                      </c:pt>
                      <c:pt idx="4648">
                        <c:v>-20.693000000000001</c:v>
                      </c:pt>
                      <c:pt idx="4649">
                        <c:v>-20.741</c:v>
                      </c:pt>
                      <c:pt idx="4650">
                        <c:v>-20.663</c:v>
                      </c:pt>
                      <c:pt idx="4651">
                        <c:v>-20.81</c:v>
                      </c:pt>
                      <c:pt idx="4652">
                        <c:v>-20.364999999999998</c:v>
                      </c:pt>
                      <c:pt idx="4653">
                        <c:v>-19.041</c:v>
                      </c:pt>
                      <c:pt idx="4654">
                        <c:v>-18.376999999999999</c:v>
                      </c:pt>
                      <c:pt idx="4655">
                        <c:v>-17.645</c:v>
                      </c:pt>
                      <c:pt idx="4656">
                        <c:v>-17.178999999999998</c:v>
                      </c:pt>
                      <c:pt idx="4657">
                        <c:v>-16.693000000000001</c:v>
                      </c:pt>
                      <c:pt idx="4658">
                        <c:v>-16.347000000000001</c:v>
                      </c:pt>
                      <c:pt idx="4659">
                        <c:v>-16.033000000000001</c:v>
                      </c:pt>
                      <c:pt idx="4660">
                        <c:v>-15.786</c:v>
                      </c:pt>
                      <c:pt idx="4661">
                        <c:v>-15.625</c:v>
                      </c:pt>
                      <c:pt idx="4662">
                        <c:v>-15.382999999999999</c:v>
                      </c:pt>
                      <c:pt idx="4663">
                        <c:v>-15.302</c:v>
                      </c:pt>
                      <c:pt idx="4664">
                        <c:v>-15.186999999999999</c:v>
                      </c:pt>
                      <c:pt idx="4665">
                        <c:v>-15.026</c:v>
                      </c:pt>
                      <c:pt idx="4666">
                        <c:v>-14.858000000000001</c:v>
                      </c:pt>
                      <c:pt idx="4667">
                        <c:v>-14.789</c:v>
                      </c:pt>
                      <c:pt idx="4668">
                        <c:v>-14.73</c:v>
                      </c:pt>
                      <c:pt idx="4669">
                        <c:v>-14.56</c:v>
                      </c:pt>
                      <c:pt idx="4670">
                        <c:v>-14.465999999999999</c:v>
                      </c:pt>
                      <c:pt idx="4671">
                        <c:v>-14.47</c:v>
                      </c:pt>
                      <c:pt idx="4672">
                        <c:v>-14.24</c:v>
                      </c:pt>
                      <c:pt idx="4673">
                        <c:v>-14.132999999999999</c:v>
                      </c:pt>
                      <c:pt idx="4674">
                        <c:v>-14.196999999999999</c:v>
                      </c:pt>
                      <c:pt idx="4675">
                        <c:v>-14.025</c:v>
                      </c:pt>
                      <c:pt idx="4676">
                        <c:v>-13.962</c:v>
                      </c:pt>
                      <c:pt idx="4677">
                        <c:v>-13.808</c:v>
                      </c:pt>
                      <c:pt idx="4678">
                        <c:v>-13.723000000000001</c:v>
                      </c:pt>
                      <c:pt idx="4679">
                        <c:v>-13.573</c:v>
                      </c:pt>
                      <c:pt idx="4680">
                        <c:v>-13.452</c:v>
                      </c:pt>
                      <c:pt idx="4681">
                        <c:v>-13.507999999999999</c:v>
                      </c:pt>
                      <c:pt idx="4682">
                        <c:v>-13.430999999999999</c:v>
                      </c:pt>
                      <c:pt idx="4683">
                        <c:v>-13.337</c:v>
                      </c:pt>
                      <c:pt idx="4684">
                        <c:v>-13.246</c:v>
                      </c:pt>
                      <c:pt idx="4685">
                        <c:v>-13.218999999999999</c:v>
                      </c:pt>
                      <c:pt idx="4686">
                        <c:v>-13.048</c:v>
                      </c:pt>
                      <c:pt idx="4687">
                        <c:v>-15.42</c:v>
                      </c:pt>
                      <c:pt idx="4688">
                        <c:v>-16.686</c:v>
                      </c:pt>
                      <c:pt idx="4689">
                        <c:v>-17.323</c:v>
                      </c:pt>
                      <c:pt idx="4690">
                        <c:v>-17.683</c:v>
                      </c:pt>
                      <c:pt idx="4691">
                        <c:v>-17.890999999999998</c:v>
                      </c:pt>
                      <c:pt idx="4692">
                        <c:v>-18.001999999999999</c:v>
                      </c:pt>
                      <c:pt idx="4693">
                        <c:v>-18.059000000000001</c:v>
                      </c:pt>
                      <c:pt idx="4694">
                        <c:v>-18.202999999999999</c:v>
                      </c:pt>
                      <c:pt idx="4695">
                        <c:v>-18.413</c:v>
                      </c:pt>
                      <c:pt idx="4696">
                        <c:v>-18.533000000000001</c:v>
                      </c:pt>
                      <c:pt idx="4697">
                        <c:v>-18.614000000000001</c:v>
                      </c:pt>
                      <c:pt idx="4698">
                        <c:v>-18.68</c:v>
                      </c:pt>
                      <c:pt idx="4699">
                        <c:v>-18.701000000000001</c:v>
                      </c:pt>
                      <c:pt idx="4700">
                        <c:v>-18.948</c:v>
                      </c:pt>
                      <c:pt idx="4701">
                        <c:v>-18.975000000000001</c:v>
                      </c:pt>
                      <c:pt idx="4702">
                        <c:v>-18.998999999999999</c:v>
                      </c:pt>
                      <c:pt idx="4703">
                        <c:v>-19.044</c:v>
                      </c:pt>
                      <c:pt idx="4704">
                        <c:v>-19.234000000000002</c:v>
                      </c:pt>
                      <c:pt idx="4705">
                        <c:v>-19.196999999999999</c:v>
                      </c:pt>
                      <c:pt idx="4706">
                        <c:v>-19.405999999999999</c:v>
                      </c:pt>
                      <c:pt idx="4707">
                        <c:v>-19.376999999999999</c:v>
                      </c:pt>
                      <c:pt idx="4708">
                        <c:v>-19.52</c:v>
                      </c:pt>
                      <c:pt idx="4709">
                        <c:v>-19.619</c:v>
                      </c:pt>
                      <c:pt idx="4710">
                        <c:v>-19.623000000000001</c:v>
                      </c:pt>
                      <c:pt idx="4711">
                        <c:v>-19.640999999999998</c:v>
                      </c:pt>
                      <c:pt idx="4712">
                        <c:v>-19.698</c:v>
                      </c:pt>
                      <c:pt idx="4713">
                        <c:v>-19.812000000000001</c:v>
                      </c:pt>
                      <c:pt idx="4714">
                        <c:v>-19.838999999999999</c:v>
                      </c:pt>
                      <c:pt idx="4715">
                        <c:v>-19.885000000000002</c:v>
                      </c:pt>
                      <c:pt idx="4716">
                        <c:v>-19.913</c:v>
                      </c:pt>
                      <c:pt idx="4717">
                        <c:v>-19.951000000000001</c:v>
                      </c:pt>
                      <c:pt idx="4718">
                        <c:v>-20.047999999999998</c:v>
                      </c:pt>
                      <c:pt idx="4719">
                        <c:v>-19.981000000000002</c:v>
                      </c:pt>
                      <c:pt idx="4720">
                        <c:v>-20.074000000000002</c:v>
                      </c:pt>
                      <c:pt idx="4721">
                        <c:v>-20.074000000000002</c:v>
                      </c:pt>
                      <c:pt idx="4722">
                        <c:v>-20.164000000000001</c:v>
                      </c:pt>
                      <c:pt idx="4723">
                        <c:v>-20.268999999999998</c:v>
                      </c:pt>
                      <c:pt idx="4724">
                        <c:v>-20.257000000000001</c:v>
                      </c:pt>
                      <c:pt idx="4725">
                        <c:v>-20.196999999999999</c:v>
                      </c:pt>
                      <c:pt idx="4726">
                        <c:v>-20.242000000000001</c:v>
                      </c:pt>
                      <c:pt idx="4727">
                        <c:v>-20.332000000000001</c:v>
                      </c:pt>
                      <c:pt idx="4728">
                        <c:v>-20.326000000000001</c:v>
                      </c:pt>
                      <c:pt idx="4729">
                        <c:v>-20.347000000000001</c:v>
                      </c:pt>
                      <c:pt idx="4730">
                        <c:v>-20.481999999999999</c:v>
                      </c:pt>
                      <c:pt idx="4731">
                        <c:v>-20.449000000000002</c:v>
                      </c:pt>
                      <c:pt idx="4732">
                        <c:v>-20.466999999999999</c:v>
                      </c:pt>
                      <c:pt idx="4733">
                        <c:v>-20.484999999999999</c:v>
                      </c:pt>
                      <c:pt idx="4734">
                        <c:v>-20.56</c:v>
                      </c:pt>
                      <c:pt idx="4735">
                        <c:v>-20.556999999999999</c:v>
                      </c:pt>
                      <c:pt idx="4736">
                        <c:v>-20.565999999999999</c:v>
                      </c:pt>
                      <c:pt idx="4737">
                        <c:v>-20.638000000000002</c:v>
                      </c:pt>
                      <c:pt idx="4738">
                        <c:v>-20.65</c:v>
                      </c:pt>
                      <c:pt idx="4739">
                        <c:v>-20.581</c:v>
                      </c:pt>
                      <c:pt idx="4740">
                        <c:v>-20.722000000000001</c:v>
                      </c:pt>
                      <c:pt idx="4741">
                        <c:v>-20.742999999999999</c:v>
                      </c:pt>
                      <c:pt idx="4742">
                        <c:v>-20.760999999999999</c:v>
                      </c:pt>
                      <c:pt idx="4743">
                        <c:v>-20.754999999999999</c:v>
                      </c:pt>
                      <c:pt idx="4744">
                        <c:v>-20.806000000000001</c:v>
                      </c:pt>
                      <c:pt idx="4745">
                        <c:v>-20.83</c:v>
                      </c:pt>
                      <c:pt idx="4746">
                        <c:v>-20.858000000000001</c:v>
                      </c:pt>
                      <c:pt idx="4747">
                        <c:v>-20.870999999999999</c:v>
                      </c:pt>
                      <c:pt idx="4748">
                        <c:v>-20.568999999999999</c:v>
                      </c:pt>
                      <c:pt idx="4749">
                        <c:v>-19.401</c:v>
                      </c:pt>
                      <c:pt idx="4750">
                        <c:v>-18.847000000000001</c:v>
                      </c:pt>
                      <c:pt idx="4751">
                        <c:v>-18.038</c:v>
                      </c:pt>
                      <c:pt idx="4752">
                        <c:v>-17.459</c:v>
                      </c:pt>
                      <c:pt idx="4753">
                        <c:v>-17.102</c:v>
                      </c:pt>
                      <c:pt idx="4754">
                        <c:v>-16.716000000000001</c:v>
                      </c:pt>
                      <c:pt idx="4755">
                        <c:v>-16.395</c:v>
                      </c:pt>
                      <c:pt idx="4756">
                        <c:v>-16.036000000000001</c:v>
                      </c:pt>
                      <c:pt idx="4757">
                        <c:v>-15.882</c:v>
                      </c:pt>
                      <c:pt idx="4758">
                        <c:v>-15.673</c:v>
                      </c:pt>
                      <c:pt idx="4759">
                        <c:v>-15.42</c:v>
                      </c:pt>
                      <c:pt idx="4760">
                        <c:v>-15.346</c:v>
                      </c:pt>
                      <c:pt idx="4761">
                        <c:v>-15.161</c:v>
                      </c:pt>
                      <c:pt idx="4762">
                        <c:v>-14.965999999999999</c:v>
                      </c:pt>
                      <c:pt idx="4763">
                        <c:v>-15.019</c:v>
                      </c:pt>
                      <c:pt idx="4764">
                        <c:v>-14.853999999999999</c:v>
                      </c:pt>
                      <c:pt idx="4765">
                        <c:v>-14.750999999999999</c:v>
                      </c:pt>
                      <c:pt idx="4766">
                        <c:v>-14.657</c:v>
                      </c:pt>
                      <c:pt idx="4767">
                        <c:v>-14.474</c:v>
                      </c:pt>
                      <c:pt idx="4768">
                        <c:v>-14.452999999999999</c:v>
                      </c:pt>
                      <c:pt idx="4769">
                        <c:v>-14.305999999999999</c:v>
                      </c:pt>
                      <c:pt idx="4770">
                        <c:v>-14.25</c:v>
                      </c:pt>
                      <c:pt idx="4771">
                        <c:v>-14.156000000000001</c:v>
                      </c:pt>
                      <c:pt idx="4772">
                        <c:v>-14.038</c:v>
                      </c:pt>
                      <c:pt idx="4773">
                        <c:v>-13.935</c:v>
                      </c:pt>
                      <c:pt idx="4774">
                        <c:v>-13.808</c:v>
                      </c:pt>
                      <c:pt idx="4775">
                        <c:v>-13.72</c:v>
                      </c:pt>
                      <c:pt idx="4776">
                        <c:v>-13.711</c:v>
                      </c:pt>
                      <c:pt idx="4777">
                        <c:v>-13.646000000000001</c:v>
                      </c:pt>
                      <c:pt idx="4778">
                        <c:v>-13.577999999999999</c:v>
                      </c:pt>
                      <c:pt idx="4779">
                        <c:v>-13.401999999999999</c:v>
                      </c:pt>
                      <c:pt idx="4780">
                        <c:v>-13.343</c:v>
                      </c:pt>
                      <c:pt idx="4781">
                        <c:v>-13.269</c:v>
                      </c:pt>
                      <c:pt idx="4782">
                        <c:v>-13.449</c:v>
                      </c:pt>
                      <c:pt idx="4783">
                        <c:v>-13.266</c:v>
                      </c:pt>
                      <c:pt idx="4784">
                        <c:v>-13.154</c:v>
                      </c:pt>
                      <c:pt idx="4785">
                        <c:v>-14.833</c:v>
                      </c:pt>
                      <c:pt idx="4786">
                        <c:v>-16.53</c:v>
                      </c:pt>
                      <c:pt idx="4787">
                        <c:v>-17.29</c:v>
                      </c:pt>
                      <c:pt idx="4788">
                        <c:v>-17.698</c:v>
                      </c:pt>
                      <c:pt idx="4789">
                        <c:v>-17.878</c:v>
                      </c:pt>
                      <c:pt idx="4790">
                        <c:v>-17.992000000000001</c:v>
                      </c:pt>
                      <c:pt idx="4791">
                        <c:v>-18.195</c:v>
                      </c:pt>
                      <c:pt idx="4792">
                        <c:v>-18.37</c:v>
                      </c:pt>
                      <c:pt idx="4793">
                        <c:v>-18.498999999999999</c:v>
                      </c:pt>
                      <c:pt idx="4794">
                        <c:v>-18.623999999999999</c:v>
                      </c:pt>
                      <c:pt idx="4795">
                        <c:v>-18.760000000000002</c:v>
                      </c:pt>
                      <c:pt idx="4796">
                        <c:v>-18.914000000000001</c:v>
                      </c:pt>
                      <c:pt idx="4797">
                        <c:v>-18.940999999999999</c:v>
                      </c:pt>
                      <c:pt idx="4798">
                        <c:v>-19.123999999999999</c:v>
                      </c:pt>
                      <c:pt idx="4799">
                        <c:v>-19.239000000000001</c:v>
                      </c:pt>
                      <c:pt idx="4800">
                        <c:v>-19.305</c:v>
                      </c:pt>
                      <c:pt idx="4801">
                        <c:v>-19.298999999999999</c:v>
                      </c:pt>
                      <c:pt idx="4802">
                        <c:v>-19.413</c:v>
                      </c:pt>
                      <c:pt idx="4803">
                        <c:v>-19.542000000000002</c:v>
                      </c:pt>
                      <c:pt idx="4804">
                        <c:v>-19.599</c:v>
                      </c:pt>
                      <c:pt idx="4805">
                        <c:v>-19.629000000000001</c:v>
                      </c:pt>
                      <c:pt idx="4806">
                        <c:v>-19.692</c:v>
                      </c:pt>
                      <c:pt idx="4807">
                        <c:v>-19.745999999999999</c:v>
                      </c:pt>
                      <c:pt idx="4808">
                        <c:v>-19.797000000000001</c:v>
                      </c:pt>
                      <c:pt idx="4809">
                        <c:v>-19.77</c:v>
                      </c:pt>
                      <c:pt idx="4810">
                        <c:v>-19.899000000000001</c:v>
                      </c:pt>
                      <c:pt idx="4811">
                        <c:v>-19.98</c:v>
                      </c:pt>
                      <c:pt idx="4812">
                        <c:v>-20.077000000000002</c:v>
                      </c:pt>
                      <c:pt idx="4813">
                        <c:v>-20.155999999999999</c:v>
                      </c:pt>
                      <c:pt idx="4814">
                        <c:v>-20.175000000000001</c:v>
                      </c:pt>
                      <c:pt idx="4815">
                        <c:v>-20.231999999999999</c:v>
                      </c:pt>
                      <c:pt idx="4816">
                        <c:v>-20.178000000000001</c:v>
                      </c:pt>
                      <c:pt idx="4817">
                        <c:v>-20.309999999999999</c:v>
                      </c:pt>
                      <c:pt idx="4818">
                        <c:v>-20.295000000000002</c:v>
                      </c:pt>
                      <c:pt idx="4819">
                        <c:v>-20.361999999999998</c:v>
                      </c:pt>
                      <c:pt idx="4820">
                        <c:v>-20.398</c:v>
                      </c:pt>
                      <c:pt idx="4821">
                        <c:v>-20.34</c:v>
                      </c:pt>
                      <c:pt idx="4822">
                        <c:v>-20.364999999999998</c:v>
                      </c:pt>
                      <c:pt idx="4823">
                        <c:v>-20.460999999999999</c:v>
                      </c:pt>
                      <c:pt idx="4824">
                        <c:v>-20.529</c:v>
                      </c:pt>
                      <c:pt idx="4825">
                        <c:v>-20.577999999999999</c:v>
                      </c:pt>
                      <c:pt idx="4826">
                        <c:v>-20.597000000000001</c:v>
                      </c:pt>
                      <c:pt idx="4827">
                        <c:v>-20.707000000000001</c:v>
                      </c:pt>
                      <c:pt idx="4828">
                        <c:v>-20.698</c:v>
                      </c:pt>
                      <c:pt idx="4829">
                        <c:v>-20.725000000000001</c:v>
                      </c:pt>
                      <c:pt idx="4830">
                        <c:v>-20.827000000000002</c:v>
                      </c:pt>
                      <c:pt idx="4831">
                        <c:v>-20.806000000000001</c:v>
                      </c:pt>
                      <c:pt idx="4832">
                        <c:v>-20.850999999999999</c:v>
                      </c:pt>
                      <c:pt idx="4833">
                        <c:v>-20.785</c:v>
                      </c:pt>
                      <c:pt idx="4834">
                        <c:v>-20.869</c:v>
                      </c:pt>
                      <c:pt idx="4835">
                        <c:v>-20.838999999999999</c:v>
                      </c:pt>
                      <c:pt idx="4836">
                        <c:v>-20.922999999999998</c:v>
                      </c:pt>
                      <c:pt idx="4837">
                        <c:v>-20.974</c:v>
                      </c:pt>
                      <c:pt idx="4838">
                        <c:v>-20.992000000000001</c:v>
                      </c:pt>
                      <c:pt idx="4839">
                        <c:v>-19.934999999999999</c:v>
                      </c:pt>
                      <c:pt idx="4840">
                        <c:v>-18.974</c:v>
                      </c:pt>
                      <c:pt idx="4841">
                        <c:v>-18.148</c:v>
                      </c:pt>
                      <c:pt idx="4842">
                        <c:v>-17.643999999999998</c:v>
                      </c:pt>
                      <c:pt idx="4843">
                        <c:v>-17.312000000000001</c:v>
                      </c:pt>
                      <c:pt idx="4844">
                        <c:v>-16.911000000000001</c:v>
                      </c:pt>
                      <c:pt idx="4845">
                        <c:v>-16.785</c:v>
                      </c:pt>
                      <c:pt idx="4846">
                        <c:v>-16.381</c:v>
                      </c:pt>
                      <c:pt idx="4847">
                        <c:v>-16.091000000000001</c:v>
                      </c:pt>
                      <c:pt idx="4848">
                        <c:v>-15.885999999999999</c:v>
                      </c:pt>
                      <c:pt idx="4849">
                        <c:v>-15.714</c:v>
                      </c:pt>
                      <c:pt idx="4850">
                        <c:v>-15.462999999999999</c:v>
                      </c:pt>
                      <c:pt idx="4851">
                        <c:v>-15.287000000000001</c:v>
                      </c:pt>
                      <c:pt idx="4852">
                        <c:v>-15.106999999999999</c:v>
                      </c:pt>
                      <c:pt idx="4853">
                        <c:v>-15.039</c:v>
                      </c:pt>
                      <c:pt idx="4854">
                        <c:v>-14.974</c:v>
                      </c:pt>
                      <c:pt idx="4855">
                        <c:v>-14.927</c:v>
                      </c:pt>
                      <c:pt idx="4856">
                        <c:v>-14.733000000000001</c:v>
                      </c:pt>
                      <c:pt idx="4857">
                        <c:v>-14.63</c:v>
                      </c:pt>
                      <c:pt idx="4858">
                        <c:v>-14.526999999999999</c:v>
                      </c:pt>
                      <c:pt idx="4859">
                        <c:v>-14.555999999999999</c:v>
                      </c:pt>
                      <c:pt idx="4860">
                        <c:v>-14.435</c:v>
                      </c:pt>
                      <c:pt idx="4861">
                        <c:v>-14.266999999999999</c:v>
                      </c:pt>
                      <c:pt idx="4862">
                        <c:v>-14.237</c:v>
                      </c:pt>
                      <c:pt idx="4863">
                        <c:v>-14.176</c:v>
                      </c:pt>
                      <c:pt idx="4864">
                        <c:v>-14.07</c:v>
                      </c:pt>
                      <c:pt idx="4865">
                        <c:v>-14.010999999999999</c:v>
                      </c:pt>
                      <c:pt idx="4866">
                        <c:v>-13.99</c:v>
                      </c:pt>
                      <c:pt idx="4867">
                        <c:v>-13.895</c:v>
                      </c:pt>
                      <c:pt idx="4868">
                        <c:v>-13.763</c:v>
                      </c:pt>
                      <c:pt idx="4869">
                        <c:v>-13.702</c:v>
                      </c:pt>
                      <c:pt idx="4870">
                        <c:v>-13.757999999999999</c:v>
                      </c:pt>
                      <c:pt idx="4871">
                        <c:v>-13.787000000000001</c:v>
                      </c:pt>
                      <c:pt idx="4872">
                        <c:v>-13.637</c:v>
                      </c:pt>
                      <c:pt idx="4873">
                        <c:v>-13.492000000000001</c:v>
                      </c:pt>
                      <c:pt idx="4874">
                        <c:v>-13.316000000000001</c:v>
                      </c:pt>
                      <c:pt idx="4875">
                        <c:v>-13.295</c:v>
                      </c:pt>
                      <c:pt idx="4876">
                        <c:v>-13.292</c:v>
                      </c:pt>
                      <c:pt idx="4877">
                        <c:v>-14.303000000000001</c:v>
                      </c:pt>
                      <c:pt idx="4878">
                        <c:v>-16.327000000000002</c:v>
                      </c:pt>
                      <c:pt idx="4879">
                        <c:v>-17.241</c:v>
                      </c:pt>
                      <c:pt idx="4880">
                        <c:v>-17.687999999999999</c:v>
                      </c:pt>
                      <c:pt idx="4881">
                        <c:v>-17.940000000000001</c:v>
                      </c:pt>
                      <c:pt idx="4882">
                        <c:v>-18.228000000000002</c:v>
                      </c:pt>
                      <c:pt idx="4883">
                        <c:v>-18.207999999999998</c:v>
                      </c:pt>
                      <c:pt idx="4884">
                        <c:v>-18.414999999999999</c:v>
                      </c:pt>
                      <c:pt idx="4885">
                        <c:v>-18.457000000000001</c:v>
                      </c:pt>
                      <c:pt idx="4886">
                        <c:v>-18.622</c:v>
                      </c:pt>
                      <c:pt idx="4887">
                        <c:v>-18.806000000000001</c:v>
                      </c:pt>
                      <c:pt idx="4888">
                        <c:v>-18.983000000000001</c:v>
                      </c:pt>
                      <c:pt idx="4889">
                        <c:v>-19.148</c:v>
                      </c:pt>
                      <c:pt idx="4890">
                        <c:v>-19.274000000000001</c:v>
                      </c:pt>
                      <c:pt idx="4891">
                        <c:v>-19.448</c:v>
                      </c:pt>
                      <c:pt idx="4892">
                        <c:v>-19.451000000000001</c:v>
                      </c:pt>
                      <c:pt idx="4893">
                        <c:v>-19.466000000000001</c:v>
                      </c:pt>
                      <c:pt idx="4894">
                        <c:v>-19.597999999999999</c:v>
                      </c:pt>
                      <c:pt idx="4895">
                        <c:v>-19.681999999999999</c:v>
                      </c:pt>
                      <c:pt idx="4896">
                        <c:v>-19.795999999999999</c:v>
                      </c:pt>
                      <c:pt idx="4897">
                        <c:v>-19.864000000000001</c:v>
                      </c:pt>
                      <c:pt idx="4898">
                        <c:v>-19.943999999999999</c:v>
                      </c:pt>
                      <c:pt idx="4899">
                        <c:v>-19.981999999999999</c:v>
                      </c:pt>
                      <c:pt idx="4900">
                        <c:v>-19.962</c:v>
                      </c:pt>
                      <c:pt idx="4901">
                        <c:v>-19.998000000000001</c:v>
                      </c:pt>
                      <c:pt idx="4902">
                        <c:v>-20.100000000000001</c:v>
                      </c:pt>
                      <c:pt idx="4903">
                        <c:v>-20.109000000000002</c:v>
                      </c:pt>
                      <c:pt idx="4904">
                        <c:v>-20.190000000000001</c:v>
                      </c:pt>
                      <c:pt idx="4905">
                        <c:v>-20.262</c:v>
                      </c:pt>
                      <c:pt idx="4906">
                        <c:v>-20.337</c:v>
                      </c:pt>
                      <c:pt idx="4907">
                        <c:v>-20.384</c:v>
                      </c:pt>
                      <c:pt idx="4908">
                        <c:v>-20.463000000000001</c:v>
                      </c:pt>
                      <c:pt idx="4909">
                        <c:v>-20.504999999999999</c:v>
                      </c:pt>
                      <c:pt idx="4910">
                        <c:v>-20.535</c:v>
                      </c:pt>
                      <c:pt idx="4911">
                        <c:v>-20.565000000000001</c:v>
                      </c:pt>
                      <c:pt idx="4912">
                        <c:v>-20.622</c:v>
                      </c:pt>
                      <c:pt idx="4913">
                        <c:v>-20.655000000000001</c:v>
                      </c:pt>
                      <c:pt idx="4914">
                        <c:v>-20.672999999999998</c:v>
                      </c:pt>
                      <c:pt idx="4915">
                        <c:v>-20.702999999999999</c:v>
                      </c:pt>
                      <c:pt idx="4916">
                        <c:v>-20.808</c:v>
                      </c:pt>
                      <c:pt idx="4917">
                        <c:v>-20.798999999999999</c:v>
                      </c:pt>
                      <c:pt idx="4918">
                        <c:v>-20.853000000000002</c:v>
                      </c:pt>
                      <c:pt idx="4919">
                        <c:v>-20.922000000000001</c:v>
                      </c:pt>
                      <c:pt idx="4920">
                        <c:v>-20.946999999999999</c:v>
                      </c:pt>
                      <c:pt idx="4921">
                        <c:v>-20.931000000000001</c:v>
                      </c:pt>
                      <c:pt idx="4922">
                        <c:v>-20.891999999999999</c:v>
                      </c:pt>
                      <c:pt idx="4923">
                        <c:v>-21.01</c:v>
                      </c:pt>
                      <c:pt idx="4924">
                        <c:v>-21.045999999999999</c:v>
                      </c:pt>
                      <c:pt idx="4925">
                        <c:v>-21.064</c:v>
                      </c:pt>
                      <c:pt idx="4926">
                        <c:v>-20.059999999999999</c:v>
                      </c:pt>
                      <c:pt idx="4927">
                        <c:v>-19.079000000000001</c:v>
                      </c:pt>
                      <c:pt idx="4928">
                        <c:v>-18.417000000000002</c:v>
                      </c:pt>
                      <c:pt idx="4929">
                        <c:v>-17.852</c:v>
                      </c:pt>
                      <c:pt idx="4930">
                        <c:v>-17.451000000000001</c:v>
                      </c:pt>
                      <c:pt idx="4931">
                        <c:v>-17.169</c:v>
                      </c:pt>
                      <c:pt idx="4932">
                        <c:v>-16.79</c:v>
                      </c:pt>
                      <c:pt idx="4933">
                        <c:v>-16.562000000000001</c:v>
                      </c:pt>
                      <c:pt idx="4934">
                        <c:v>-16.32</c:v>
                      </c:pt>
                      <c:pt idx="4935">
                        <c:v>-16.102</c:v>
                      </c:pt>
                      <c:pt idx="4936">
                        <c:v>-15.881</c:v>
                      </c:pt>
                      <c:pt idx="4937">
                        <c:v>-15.566000000000001</c:v>
                      </c:pt>
                      <c:pt idx="4938">
                        <c:v>-15.327999999999999</c:v>
                      </c:pt>
                      <c:pt idx="4939">
                        <c:v>-15.286</c:v>
                      </c:pt>
                      <c:pt idx="4940">
                        <c:v>-15.252000000000001</c:v>
                      </c:pt>
                      <c:pt idx="4941">
                        <c:v>-15.202999999999999</c:v>
                      </c:pt>
                      <c:pt idx="4942">
                        <c:v>-15.045</c:v>
                      </c:pt>
                      <c:pt idx="4943">
                        <c:v>-14.821999999999999</c:v>
                      </c:pt>
                      <c:pt idx="4944">
                        <c:v>-14.714</c:v>
                      </c:pt>
                      <c:pt idx="4945">
                        <c:v>-14.726000000000001</c:v>
                      </c:pt>
                      <c:pt idx="4946">
                        <c:v>-14.675000000000001</c:v>
                      </c:pt>
                      <c:pt idx="4947">
                        <c:v>-14.708</c:v>
                      </c:pt>
                      <c:pt idx="4948">
                        <c:v>-14.49</c:v>
                      </c:pt>
                      <c:pt idx="4949">
                        <c:v>-14.404999999999999</c:v>
                      </c:pt>
                      <c:pt idx="4950">
                        <c:v>-14.324999999999999</c:v>
                      </c:pt>
                      <c:pt idx="4951">
                        <c:v>-14.278</c:v>
                      </c:pt>
                      <c:pt idx="4952">
                        <c:v>-14.172000000000001</c:v>
                      </c:pt>
                      <c:pt idx="4953">
                        <c:v>-14.166</c:v>
                      </c:pt>
                      <c:pt idx="4954">
                        <c:v>-13.997999999999999</c:v>
                      </c:pt>
                      <c:pt idx="4955">
                        <c:v>-13.863</c:v>
                      </c:pt>
                      <c:pt idx="4956">
                        <c:v>-13.888999999999999</c:v>
                      </c:pt>
                      <c:pt idx="4957">
                        <c:v>-13.849</c:v>
                      </c:pt>
                      <c:pt idx="4958">
                        <c:v>-13.634</c:v>
                      </c:pt>
                      <c:pt idx="4959">
                        <c:v>-13.590999999999999</c:v>
                      </c:pt>
                      <c:pt idx="4960">
                        <c:v>-13.566000000000001</c:v>
                      </c:pt>
                      <c:pt idx="4961">
                        <c:v>-13.573</c:v>
                      </c:pt>
                      <c:pt idx="4962">
                        <c:v>-13.420999999999999</c:v>
                      </c:pt>
                      <c:pt idx="4963">
                        <c:v>-13.38</c:v>
                      </c:pt>
                      <c:pt idx="4964">
                        <c:v>-13.356</c:v>
                      </c:pt>
                      <c:pt idx="4965">
                        <c:v>-13.382999999999999</c:v>
                      </c:pt>
                      <c:pt idx="4966">
                        <c:v>-15.887</c:v>
                      </c:pt>
                      <c:pt idx="4967">
                        <c:v>-17.074999999999999</c:v>
                      </c:pt>
                      <c:pt idx="4968">
                        <c:v>-17.661000000000001</c:v>
                      </c:pt>
                      <c:pt idx="4969">
                        <c:v>-17.974</c:v>
                      </c:pt>
                      <c:pt idx="4970">
                        <c:v>-18.28</c:v>
                      </c:pt>
                      <c:pt idx="4971">
                        <c:v>-18.353000000000002</c:v>
                      </c:pt>
                      <c:pt idx="4972">
                        <c:v>-18.518999999999998</c:v>
                      </c:pt>
                      <c:pt idx="4973">
                        <c:v>-18.727</c:v>
                      </c:pt>
                      <c:pt idx="4974">
                        <c:v>-18.867999999999999</c:v>
                      </c:pt>
                      <c:pt idx="4975">
                        <c:v>-18.952000000000002</c:v>
                      </c:pt>
                      <c:pt idx="4976">
                        <c:v>-19.096</c:v>
                      </c:pt>
                      <c:pt idx="4977">
                        <c:v>-19.183</c:v>
                      </c:pt>
                      <c:pt idx="4978">
                        <c:v>-19.327000000000002</c:v>
                      </c:pt>
                      <c:pt idx="4979">
                        <c:v>-19.486000000000001</c:v>
                      </c:pt>
                      <c:pt idx="4980">
                        <c:v>-19.527999999999999</c:v>
                      </c:pt>
                      <c:pt idx="4981">
                        <c:v>-19.619</c:v>
                      </c:pt>
                      <c:pt idx="4982">
                        <c:v>-19.73</c:v>
                      </c:pt>
                      <c:pt idx="4983">
                        <c:v>-19.913</c:v>
                      </c:pt>
                      <c:pt idx="4984">
                        <c:v>-19.946000000000002</c:v>
                      </c:pt>
                      <c:pt idx="4985">
                        <c:v>-19.997</c:v>
                      </c:pt>
                      <c:pt idx="4986">
                        <c:v>-20.036000000000001</c:v>
                      </c:pt>
                      <c:pt idx="4987">
                        <c:v>-20.09</c:v>
                      </c:pt>
                      <c:pt idx="4988">
                        <c:v>-20.157</c:v>
                      </c:pt>
                      <c:pt idx="4989">
                        <c:v>-20.228999999999999</c:v>
                      </c:pt>
                      <c:pt idx="4990">
                        <c:v>-20.274000000000001</c:v>
                      </c:pt>
                      <c:pt idx="4991">
                        <c:v>-20.344999999999999</c:v>
                      </c:pt>
                      <c:pt idx="4992">
                        <c:v>-20.478000000000002</c:v>
                      </c:pt>
                      <c:pt idx="4993">
                        <c:v>-20.571999999999999</c:v>
                      </c:pt>
                      <c:pt idx="4994">
                        <c:v>-20.553999999999998</c:v>
                      </c:pt>
                      <c:pt idx="4995">
                        <c:v>-20.617999999999999</c:v>
                      </c:pt>
                      <c:pt idx="4996">
                        <c:v>-20.645</c:v>
                      </c:pt>
                      <c:pt idx="4997">
                        <c:v>-20.710999999999999</c:v>
                      </c:pt>
                      <c:pt idx="4998">
                        <c:v>-20.774000000000001</c:v>
                      </c:pt>
                      <c:pt idx="4999">
                        <c:v>-20.756</c:v>
                      </c:pt>
                      <c:pt idx="5000">
                        <c:v>-20.856000000000002</c:v>
                      </c:pt>
                      <c:pt idx="5001">
                        <c:v>-20.898</c:v>
                      </c:pt>
                      <c:pt idx="5002">
                        <c:v>-20.895</c:v>
                      </c:pt>
                      <c:pt idx="5003">
                        <c:v>-20.925000000000001</c:v>
                      </c:pt>
                      <c:pt idx="5004">
                        <c:v>-21.033000000000001</c:v>
                      </c:pt>
                      <c:pt idx="5005">
                        <c:v>-21.027000000000001</c:v>
                      </c:pt>
                      <c:pt idx="5006">
                        <c:v>-21.093</c:v>
                      </c:pt>
                      <c:pt idx="5007">
                        <c:v>-21.117000000000001</c:v>
                      </c:pt>
                      <c:pt idx="5008">
                        <c:v>-21.146999999999998</c:v>
                      </c:pt>
                      <c:pt idx="5009">
                        <c:v>-21.170999999999999</c:v>
                      </c:pt>
                      <c:pt idx="5010">
                        <c:v>-20.638999999999999</c:v>
                      </c:pt>
                      <c:pt idx="5011">
                        <c:v>-19.236999999999998</c:v>
                      </c:pt>
                      <c:pt idx="5012">
                        <c:v>-18.456</c:v>
                      </c:pt>
                      <c:pt idx="5013">
                        <c:v>-17.933</c:v>
                      </c:pt>
                      <c:pt idx="5014">
                        <c:v>-17.555</c:v>
                      </c:pt>
                      <c:pt idx="5015">
                        <c:v>-17.344999999999999</c:v>
                      </c:pt>
                      <c:pt idx="5016">
                        <c:v>-17.001999999999999</c:v>
                      </c:pt>
                      <c:pt idx="5017">
                        <c:v>-16.655999999999999</c:v>
                      </c:pt>
                      <c:pt idx="5018">
                        <c:v>-16.350000000000001</c:v>
                      </c:pt>
                      <c:pt idx="5019">
                        <c:v>-16.245999999999999</c:v>
                      </c:pt>
                      <c:pt idx="5020">
                        <c:v>-15.984999999999999</c:v>
                      </c:pt>
                      <c:pt idx="5021">
                        <c:v>-15.882</c:v>
                      </c:pt>
                      <c:pt idx="5022">
                        <c:v>-15.688000000000001</c:v>
                      </c:pt>
                      <c:pt idx="5023">
                        <c:v>-15.558</c:v>
                      </c:pt>
                      <c:pt idx="5024">
                        <c:v>-15.518000000000001</c:v>
                      </c:pt>
                      <c:pt idx="5025">
                        <c:v>-15.4</c:v>
                      </c:pt>
                      <c:pt idx="5026">
                        <c:v>-15.263999999999999</c:v>
                      </c:pt>
                      <c:pt idx="5027">
                        <c:v>-15.102</c:v>
                      </c:pt>
                      <c:pt idx="5028">
                        <c:v>-15.055</c:v>
                      </c:pt>
                      <c:pt idx="5029">
                        <c:v>-14.893000000000001</c:v>
                      </c:pt>
                      <c:pt idx="5030">
                        <c:v>-14.787000000000001</c:v>
                      </c:pt>
                      <c:pt idx="5031">
                        <c:v>-14.772</c:v>
                      </c:pt>
                      <c:pt idx="5032">
                        <c:v>-14.722</c:v>
                      </c:pt>
                      <c:pt idx="5033">
                        <c:v>-14.760999999999999</c:v>
                      </c:pt>
                      <c:pt idx="5034">
                        <c:v>-14.648999999999999</c:v>
                      </c:pt>
                      <c:pt idx="5035">
                        <c:v>-14.439</c:v>
                      </c:pt>
                      <c:pt idx="5036">
                        <c:v>-14.448</c:v>
                      </c:pt>
                      <c:pt idx="5037">
                        <c:v>-14.366</c:v>
                      </c:pt>
                      <c:pt idx="5038">
                        <c:v>-14.295</c:v>
                      </c:pt>
                      <c:pt idx="5039">
                        <c:v>-14.177</c:v>
                      </c:pt>
                      <c:pt idx="5040">
                        <c:v>-14.026999999999999</c:v>
                      </c:pt>
                      <c:pt idx="5041">
                        <c:v>-14.018000000000001</c:v>
                      </c:pt>
                      <c:pt idx="5042">
                        <c:v>-13.942</c:v>
                      </c:pt>
                      <c:pt idx="5043">
                        <c:v>-13.794</c:v>
                      </c:pt>
                      <c:pt idx="5044">
                        <c:v>-13.728999999999999</c:v>
                      </c:pt>
                      <c:pt idx="5045">
                        <c:v>-13.706</c:v>
                      </c:pt>
                      <c:pt idx="5046">
                        <c:v>-13.755000000000001</c:v>
                      </c:pt>
                      <c:pt idx="5047">
                        <c:v>-13.661</c:v>
                      </c:pt>
                      <c:pt idx="5048">
                        <c:v>-13.615</c:v>
                      </c:pt>
                      <c:pt idx="5049">
                        <c:v>-13.435</c:v>
                      </c:pt>
                      <c:pt idx="5050">
                        <c:v>-13.379</c:v>
                      </c:pt>
                      <c:pt idx="5051">
                        <c:v>-13.481999999999999</c:v>
                      </c:pt>
                      <c:pt idx="5052">
                        <c:v>-15.069000000000001</c:v>
                      </c:pt>
                      <c:pt idx="5053">
                        <c:v>-16.800999999999998</c:v>
                      </c:pt>
                      <c:pt idx="5054">
                        <c:v>-17.472999999999999</c:v>
                      </c:pt>
                      <c:pt idx="5055">
                        <c:v>-18.02</c:v>
                      </c:pt>
                      <c:pt idx="5056">
                        <c:v>-18.181999999999999</c:v>
                      </c:pt>
                      <c:pt idx="5057">
                        <c:v>-18.454999999999998</c:v>
                      </c:pt>
                      <c:pt idx="5058">
                        <c:v>-18.518999999999998</c:v>
                      </c:pt>
                      <c:pt idx="5059">
                        <c:v>-18.609000000000002</c:v>
                      </c:pt>
                      <c:pt idx="5060">
                        <c:v>-18.899999999999999</c:v>
                      </c:pt>
                      <c:pt idx="5061">
                        <c:v>-18.96</c:v>
                      </c:pt>
                      <c:pt idx="5062">
                        <c:v>-19.094999999999999</c:v>
                      </c:pt>
                      <c:pt idx="5063">
                        <c:v>-19.245000000000001</c:v>
                      </c:pt>
                      <c:pt idx="5064">
                        <c:v>-19.443000000000001</c:v>
                      </c:pt>
                      <c:pt idx="5065">
                        <c:v>-19.588000000000001</c:v>
                      </c:pt>
                      <c:pt idx="5066">
                        <c:v>-19.623999999999999</c:v>
                      </c:pt>
                      <c:pt idx="5067">
                        <c:v>-19.669</c:v>
                      </c:pt>
                      <c:pt idx="5068">
                        <c:v>-19.800999999999998</c:v>
                      </c:pt>
                      <c:pt idx="5069">
                        <c:v>-19.933</c:v>
                      </c:pt>
                      <c:pt idx="5070">
                        <c:v>-20.02</c:v>
                      </c:pt>
                      <c:pt idx="5071">
                        <c:v>-20.053000000000001</c:v>
                      </c:pt>
                      <c:pt idx="5072">
                        <c:v>-20.126999999999999</c:v>
                      </c:pt>
                      <c:pt idx="5073">
                        <c:v>-20.225000000000001</c:v>
                      </c:pt>
                      <c:pt idx="5074">
                        <c:v>-20.231999999999999</c:v>
                      </c:pt>
                      <c:pt idx="5075">
                        <c:v>-20.366</c:v>
                      </c:pt>
                      <c:pt idx="5076">
                        <c:v>-20.446000000000002</c:v>
                      </c:pt>
                      <c:pt idx="5077">
                        <c:v>-20.501999999999999</c:v>
                      </c:pt>
                      <c:pt idx="5078">
                        <c:v>-20.556999999999999</c:v>
                      </c:pt>
                      <c:pt idx="5079">
                        <c:v>-20.629000000000001</c:v>
                      </c:pt>
                      <c:pt idx="5080">
                        <c:v>-20.702000000000002</c:v>
                      </c:pt>
                      <c:pt idx="5081">
                        <c:v>-20.756</c:v>
                      </c:pt>
                      <c:pt idx="5082">
                        <c:v>-20.837</c:v>
                      </c:pt>
                      <c:pt idx="5083">
                        <c:v>-20.861000000000001</c:v>
                      </c:pt>
                      <c:pt idx="5084">
                        <c:v>-20.885000000000002</c:v>
                      </c:pt>
                      <c:pt idx="5085">
                        <c:v>-20.882000000000001</c:v>
                      </c:pt>
                      <c:pt idx="5086">
                        <c:v>-20.954000000000001</c:v>
                      </c:pt>
                      <c:pt idx="5087">
                        <c:v>-21.004999999999999</c:v>
                      </c:pt>
                      <c:pt idx="5088">
                        <c:v>-20.995999999999999</c:v>
                      </c:pt>
                      <c:pt idx="5089">
                        <c:v>-21.103999999999999</c:v>
                      </c:pt>
                      <c:pt idx="5090">
                        <c:v>-21.128</c:v>
                      </c:pt>
                      <c:pt idx="5091">
                        <c:v>-21.181999999999999</c:v>
                      </c:pt>
                      <c:pt idx="5092">
                        <c:v>-21.206</c:v>
                      </c:pt>
                      <c:pt idx="5093">
                        <c:v>-21.106999999999999</c:v>
                      </c:pt>
                      <c:pt idx="5094">
                        <c:v>-19.71</c:v>
                      </c:pt>
                      <c:pt idx="5095">
                        <c:v>-18.704000000000001</c:v>
                      </c:pt>
                      <c:pt idx="5096">
                        <c:v>-18.341000000000001</c:v>
                      </c:pt>
                      <c:pt idx="5097">
                        <c:v>-17.917999999999999</c:v>
                      </c:pt>
                      <c:pt idx="5098">
                        <c:v>-17.565999999999999</c:v>
                      </c:pt>
                      <c:pt idx="5099">
                        <c:v>-17.283999999999999</c:v>
                      </c:pt>
                      <c:pt idx="5100">
                        <c:v>-16.981000000000002</c:v>
                      </c:pt>
                      <c:pt idx="5101">
                        <c:v>-16.731999999999999</c:v>
                      </c:pt>
                      <c:pt idx="5102">
                        <c:v>-16.513999999999999</c:v>
                      </c:pt>
                      <c:pt idx="5103">
                        <c:v>-16.327000000000002</c:v>
                      </c:pt>
                      <c:pt idx="5104">
                        <c:v>-16.164999999999999</c:v>
                      </c:pt>
                      <c:pt idx="5105">
                        <c:v>-15.827999999999999</c:v>
                      </c:pt>
                      <c:pt idx="5106">
                        <c:v>-15.753</c:v>
                      </c:pt>
                      <c:pt idx="5107">
                        <c:v>-15.513999999999999</c:v>
                      </c:pt>
                      <c:pt idx="5108">
                        <c:v>-15.367000000000001</c:v>
                      </c:pt>
                      <c:pt idx="5109">
                        <c:v>-15.234</c:v>
                      </c:pt>
                      <c:pt idx="5110">
                        <c:v>-15.183999999999999</c:v>
                      </c:pt>
                      <c:pt idx="5111">
                        <c:v>-15.161</c:v>
                      </c:pt>
                      <c:pt idx="5112">
                        <c:v>-15.102</c:v>
                      </c:pt>
                      <c:pt idx="5113">
                        <c:v>-14.981</c:v>
                      </c:pt>
                      <c:pt idx="5114">
                        <c:v>-14.733000000000001</c:v>
                      </c:pt>
                      <c:pt idx="5115">
                        <c:v>-14.68</c:v>
                      </c:pt>
                      <c:pt idx="5116">
                        <c:v>-14.739000000000001</c:v>
                      </c:pt>
                      <c:pt idx="5117">
                        <c:v>-14.554</c:v>
                      </c:pt>
                      <c:pt idx="5118">
                        <c:v>-14.648</c:v>
                      </c:pt>
                      <c:pt idx="5119">
                        <c:v>-14.606999999999999</c:v>
                      </c:pt>
                      <c:pt idx="5120">
                        <c:v>-14.497999999999999</c:v>
                      </c:pt>
                      <c:pt idx="5121">
                        <c:v>-14.238</c:v>
                      </c:pt>
                      <c:pt idx="5122">
                        <c:v>-14.291</c:v>
                      </c:pt>
                      <c:pt idx="5123">
                        <c:v>-14.206</c:v>
                      </c:pt>
                      <c:pt idx="5124">
                        <c:v>-14.218</c:v>
                      </c:pt>
                      <c:pt idx="5125">
                        <c:v>-14.153</c:v>
                      </c:pt>
                      <c:pt idx="5126">
                        <c:v>-14.156000000000001</c:v>
                      </c:pt>
                      <c:pt idx="5127">
                        <c:v>-13.991</c:v>
                      </c:pt>
                      <c:pt idx="5128">
                        <c:v>-13.864000000000001</c:v>
                      </c:pt>
                      <c:pt idx="5129">
                        <c:v>-13.848000000000001</c:v>
                      </c:pt>
                      <c:pt idx="5130">
                        <c:v>-13.678000000000001</c:v>
                      </c:pt>
                      <c:pt idx="5131">
                        <c:v>-13.651</c:v>
                      </c:pt>
                      <c:pt idx="5132">
                        <c:v>-13.688000000000001</c:v>
                      </c:pt>
                      <c:pt idx="5133">
                        <c:v>-13.68</c:v>
                      </c:pt>
                      <c:pt idx="5134">
                        <c:v>-13.606999999999999</c:v>
                      </c:pt>
                      <c:pt idx="5135">
                        <c:v>-13.581</c:v>
                      </c:pt>
                      <c:pt idx="5136">
                        <c:v>-13.554</c:v>
                      </c:pt>
                      <c:pt idx="5137">
                        <c:v>-15.864000000000001</c:v>
                      </c:pt>
                      <c:pt idx="5138">
                        <c:v>-17.123999999999999</c:v>
                      </c:pt>
                      <c:pt idx="5139">
                        <c:v>-17.788</c:v>
                      </c:pt>
                      <c:pt idx="5140">
                        <c:v>-18.157</c:v>
                      </c:pt>
                      <c:pt idx="5141">
                        <c:v>-18.385999999999999</c:v>
                      </c:pt>
                      <c:pt idx="5142">
                        <c:v>-18.521000000000001</c:v>
                      </c:pt>
                      <c:pt idx="5143">
                        <c:v>-18.695</c:v>
                      </c:pt>
                      <c:pt idx="5144">
                        <c:v>-18.905000000000001</c:v>
                      </c:pt>
                      <c:pt idx="5145">
                        <c:v>-19.010000000000002</c:v>
                      </c:pt>
                      <c:pt idx="5146">
                        <c:v>-19.145</c:v>
                      </c:pt>
                      <c:pt idx="5147">
                        <c:v>-19.265000000000001</c:v>
                      </c:pt>
                      <c:pt idx="5148">
                        <c:v>-19.446000000000002</c:v>
                      </c:pt>
                      <c:pt idx="5149">
                        <c:v>-19.593</c:v>
                      </c:pt>
                      <c:pt idx="5150">
                        <c:v>-19.776</c:v>
                      </c:pt>
                      <c:pt idx="5151">
                        <c:v>-19.795000000000002</c:v>
                      </c:pt>
                      <c:pt idx="5152">
                        <c:v>-19.87</c:v>
                      </c:pt>
                      <c:pt idx="5153">
                        <c:v>-19.940999999999999</c:v>
                      </c:pt>
                      <c:pt idx="5154">
                        <c:v>-20.048999999999999</c:v>
                      </c:pt>
                      <c:pt idx="5155">
                        <c:v>-20.068000000000001</c:v>
                      </c:pt>
                      <c:pt idx="5156">
                        <c:v>-20.225999999999999</c:v>
                      </c:pt>
                      <c:pt idx="5157">
                        <c:v>-20.341999999999999</c:v>
                      </c:pt>
                      <c:pt idx="5158">
                        <c:v>-20.366</c:v>
                      </c:pt>
                      <c:pt idx="5159">
                        <c:v>-20.478000000000002</c:v>
                      </c:pt>
                      <c:pt idx="5160">
                        <c:v>-20.538</c:v>
                      </c:pt>
                      <c:pt idx="5161">
                        <c:v>-20.643999999999998</c:v>
                      </c:pt>
                      <c:pt idx="5162">
                        <c:v>-20.698</c:v>
                      </c:pt>
                      <c:pt idx="5163">
                        <c:v>-20.707000000000001</c:v>
                      </c:pt>
                      <c:pt idx="5164">
                        <c:v>-20.797000000000001</c:v>
                      </c:pt>
                      <c:pt idx="5165">
                        <c:v>-20.847999999999999</c:v>
                      </c:pt>
                      <c:pt idx="5166">
                        <c:v>-20.943999999999999</c:v>
                      </c:pt>
                      <c:pt idx="5167">
                        <c:v>-20.922999999999998</c:v>
                      </c:pt>
                      <c:pt idx="5168">
                        <c:v>-20.952999999999999</c:v>
                      </c:pt>
                      <c:pt idx="5169">
                        <c:v>-21.052</c:v>
                      </c:pt>
                      <c:pt idx="5170">
                        <c:v>-21.094000000000001</c:v>
                      </c:pt>
                      <c:pt idx="5171">
                        <c:v>-21.157</c:v>
                      </c:pt>
                      <c:pt idx="5172">
                        <c:v>-21.120999999999999</c:v>
                      </c:pt>
                      <c:pt idx="5173">
                        <c:v>-21.172000000000001</c:v>
                      </c:pt>
                      <c:pt idx="5174">
                        <c:v>-21.175000000000001</c:v>
                      </c:pt>
                      <c:pt idx="5175">
                        <c:v>-21.013000000000002</c:v>
                      </c:pt>
                      <c:pt idx="5176">
                        <c:v>-19.600000000000001</c:v>
                      </c:pt>
                      <c:pt idx="5177">
                        <c:v>-18.951000000000001</c:v>
                      </c:pt>
                      <c:pt idx="5178">
                        <c:v>-18.372</c:v>
                      </c:pt>
                      <c:pt idx="5179">
                        <c:v>-17.978000000000002</c:v>
                      </c:pt>
                      <c:pt idx="5180">
                        <c:v>-17.704999999999998</c:v>
                      </c:pt>
                      <c:pt idx="5181">
                        <c:v>-17.334</c:v>
                      </c:pt>
                      <c:pt idx="5182">
                        <c:v>-17.091999999999999</c:v>
                      </c:pt>
                      <c:pt idx="5183">
                        <c:v>-16.831</c:v>
                      </c:pt>
                      <c:pt idx="5184">
                        <c:v>-16.605</c:v>
                      </c:pt>
                      <c:pt idx="5185">
                        <c:v>-16.452999999999999</c:v>
                      </c:pt>
                      <c:pt idx="5186">
                        <c:v>-16.129000000000001</c:v>
                      </c:pt>
                      <c:pt idx="5187">
                        <c:v>-16.038</c:v>
                      </c:pt>
                      <c:pt idx="5188">
                        <c:v>-15.802</c:v>
                      </c:pt>
                      <c:pt idx="5189">
                        <c:v>-15.773</c:v>
                      </c:pt>
                      <c:pt idx="5190">
                        <c:v>-15.628</c:v>
                      </c:pt>
                      <c:pt idx="5191">
                        <c:v>-15.448</c:v>
                      </c:pt>
                      <c:pt idx="5192">
                        <c:v>-15.186</c:v>
                      </c:pt>
                      <c:pt idx="5193">
                        <c:v>-15.16</c:v>
                      </c:pt>
                      <c:pt idx="5194">
                        <c:v>-15.098000000000001</c:v>
                      </c:pt>
                      <c:pt idx="5195">
                        <c:v>-14.968</c:v>
                      </c:pt>
                      <c:pt idx="5196">
                        <c:v>-14.923999999999999</c:v>
                      </c:pt>
                      <c:pt idx="5197">
                        <c:v>-14.906000000000001</c:v>
                      </c:pt>
                      <c:pt idx="5198">
                        <c:v>-14.945</c:v>
                      </c:pt>
                      <c:pt idx="5199">
                        <c:v>-14.728999999999999</c:v>
                      </c:pt>
                      <c:pt idx="5200">
                        <c:v>-14.576000000000001</c:v>
                      </c:pt>
                      <c:pt idx="5201">
                        <c:v>-14.484999999999999</c:v>
                      </c:pt>
                      <c:pt idx="5202">
                        <c:v>-14.346</c:v>
                      </c:pt>
                      <c:pt idx="5203">
                        <c:v>-14.372999999999999</c:v>
                      </c:pt>
                      <c:pt idx="5204">
                        <c:v>-14.355</c:v>
                      </c:pt>
                      <c:pt idx="5205">
                        <c:v>-14.161</c:v>
                      </c:pt>
                      <c:pt idx="5206">
                        <c:v>-14.223000000000001</c:v>
                      </c:pt>
                      <c:pt idx="5207">
                        <c:v>-14.084</c:v>
                      </c:pt>
                      <c:pt idx="5208">
                        <c:v>-14.137</c:v>
                      </c:pt>
                      <c:pt idx="5209">
                        <c:v>-14.186999999999999</c:v>
                      </c:pt>
                      <c:pt idx="5210">
                        <c:v>-14.211</c:v>
                      </c:pt>
                      <c:pt idx="5211">
                        <c:v>-13.875999999999999</c:v>
                      </c:pt>
                      <c:pt idx="5212">
                        <c:v>-13.856</c:v>
                      </c:pt>
                      <c:pt idx="5213">
                        <c:v>-13.766999999999999</c:v>
                      </c:pt>
                      <c:pt idx="5214">
                        <c:v>-13.659000000000001</c:v>
                      </c:pt>
                      <c:pt idx="5215">
                        <c:v>-13.618</c:v>
                      </c:pt>
                      <c:pt idx="5216">
                        <c:v>-13.739000000000001</c:v>
                      </c:pt>
                      <c:pt idx="5217">
                        <c:v>-13.798</c:v>
                      </c:pt>
                      <c:pt idx="5218">
                        <c:v>-13.769</c:v>
                      </c:pt>
                      <c:pt idx="5219">
                        <c:v>-13.648</c:v>
                      </c:pt>
                      <c:pt idx="5220">
                        <c:v>-15.336</c:v>
                      </c:pt>
                      <c:pt idx="5221">
                        <c:v>-16.853000000000002</c:v>
                      </c:pt>
                      <c:pt idx="5222">
                        <c:v>-17.606999999999999</c:v>
                      </c:pt>
                      <c:pt idx="5223">
                        <c:v>-18.123000000000001</c:v>
                      </c:pt>
                      <c:pt idx="5224">
                        <c:v>-18.321999999999999</c:v>
                      </c:pt>
                      <c:pt idx="5225">
                        <c:v>-18.46</c:v>
                      </c:pt>
                      <c:pt idx="5226">
                        <c:v>-18.606999999999999</c:v>
                      </c:pt>
                      <c:pt idx="5227">
                        <c:v>-18.934000000000001</c:v>
                      </c:pt>
                      <c:pt idx="5228">
                        <c:v>-19.024000000000001</c:v>
                      </c:pt>
                      <c:pt idx="5229">
                        <c:v>-19.22</c:v>
                      </c:pt>
                      <c:pt idx="5230">
                        <c:v>-19.361000000000001</c:v>
                      </c:pt>
                      <c:pt idx="5231">
                        <c:v>-19.457000000000001</c:v>
                      </c:pt>
                      <c:pt idx="5232">
                        <c:v>-19.664000000000001</c:v>
                      </c:pt>
                      <c:pt idx="5233">
                        <c:v>-19.696999999999999</c:v>
                      </c:pt>
                      <c:pt idx="5234">
                        <c:v>-19.823</c:v>
                      </c:pt>
                      <c:pt idx="5235">
                        <c:v>-20.009</c:v>
                      </c:pt>
                      <c:pt idx="5236">
                        <c:v>-20.015000000000001</c:v>
                      </c:pt>
                      <c:pt idx="5237">
                        <c:v>-20.225999999999999</c:v>
                      </c:pt>
                      <c:pt idx="5238">
                        <c:v>-20.288</c:v>
                      </c:pt>
                      <c:pt idx="5239">
                        <c:v>-20.373000000000001</c:v>
                      </c:pt>
                      <c:pt idx="5240">
                        <c:v>-20.428999999999998</c:v>
                      </c:pt>
                      <c:pt idx="5241">
                        <c:v>-20.510999999999999</c:v>
                      </c:pt>
                      <c:pt idx="5242">
                        <c:v>-20.501999999999999</c:v>
                      </c:pt>
                      <c:pt idx="5243">
                        <c:v>-20.664000000000001</c:v>
                      </c:pt>
                      <c:pt idx="5244">
                        <c:v>-20.693999999999999</c:v>
                      </c:pt>
                      <c:pt idx="5245">
                        <c:v>-20.712</c:v>
                      </c:pt>
                      <c:pt idx="5246">
                        <c:v>-20.742000000000001</c:v>
                      </c:pt>
                      <c:pt idx="5247">
                        <c:v>-20.882999999999999</c:v>
                      </c:pt>
                      <c:pt idx="5248">
                        <c:v>-20.963999999999999</c:v>
                      </c:pt>
                      <c:pt idx="5249">
                        <c:v>-21.087</c:v>
                      </c:pt>
                      <c:pt idx="5250">
                        <c:v>-21.039000000000001</c:v>
                      </c:pt>
                      <c:pt idx="5251">
                        <c:v>-21.195</c:v>
                      </c:pt>
                      <c:pt idx="5252">
                        <c:v>-21.21</c:v>
                      </c:pt>
                      <c:pt idx="5253">
                        <c:v>-21.183</c:v>
                      </c:pt>
                      <c:pt idx="5254">
                        <c:v>-21.288</c:v>
                      </c:pt>
                      <c:pt idx="5255">
                        <c:v>-21.3</c:v>
                      </c:pt>
                      <c:pt idx="5256">
                        <c:v>-21.324000000000002</c:v>
                      </c:pt>
                      <c:pt idx="5257">
                        <c:v>-20.074999999999999</c:v>
                      </c:pt>
                      <c:pt idx="5258">
                        <c:v>-18.625</c:v>
                      </c:pt>
                      <c:pt idx="5259">
                        <c:v>-18.526</c:v>
                      </c:pt>
                      <c:pt idx="5260">
                        <c:v>-17.978999999999999</c:v>
                      </c:pt>
                      <c:pt idx="5261">
                        <c:v>-17.754000000000001</c:v>
                      </c:pt>
                      <c:pt idx="5262">
                        <c:v>-17.399000000000001</c:v>
                      </c:pt>
                      <c:pt idx="5263">
                        <c:v>-17.093</c:v>
                      </c:pt>
                      <c:pt idx="5264">
                        <c:v>-16.901</c:v>
                      </c:pt>
                      <c:pt idx="5265">
                        <c:v>-16.603999999999999</c:v>
                      </c:pt>
                      <c:pt idx="5266">
                        <c:v>-16.446999999999999</c:v>
                      </c:pt>
                      <c:pt idx="5267">
                        <c:v>-16.338000000000001</c:v>
                      </c:pt>
                      <c:pt idx="5268">
                        <c:v>-16.305</c:v>
                      </c:pt>
                      <c:pt idx="5269">
                        <c:v>-15.99</c:v>
                      </c:pt>
                      <c:pt idx="5270">
                        <c:v>-15.881</c:v>
                      </c:pt>
                      <c:pt idx="5271">
                        <c:v>-15.693</c:v>
                      </c:pt>
                      <c:pt idx="5272">
                        <c:v>-15.419</c:v>
                      </c:pt>
                      <c:pt idx="5273">
                        <c:v>-15.327</c:v>
                      </c:pt>
                      <c:pt idx="5274">
                        <c:v>-15.211</c:v>
                      </c:pt>
                      <c:pt idx="5275">
                        <c:v>-15.156000000000001</c:v>
                      </c:pt>
                      <c:pt idx="5276">
                        <c:v>-15.073</c:v>
                      </c:pt>
                      <c:pt idx="5277">
                        <c:v>-15</c:v>
                      </c:pt>
                      <c:pt idx="5278">
                        <c:v>-14.875999999999999</c:v>
                      </c:pt>
                      <c:pt idx="5279">
                        <c:v>-15.067</c:v>
                      </c:pt>
                      <c:pt idx="5280">
                        <c:v>-14.811</c:v>
                      </c:pt>
                      <c:pt idx="5281">
                        <c:v>-14.835000000000001</c:v>
                      </c:pt>
                      <c:pt idx="5282">
                        <c:v>-14.64</c:v>
                      </c:pt>
                      <c:pt idx="5283">
                        <c:v>-14.602</c:v>
                      </c:pt>
                      <c:pt idx="5284">
                        <c:v>-14.749000000000001</c:v>
                      </c:pt>
                      <c:pt idx="5285">
                        <c:v>-14.625999999999999</c:v>
                      </c:pt>
                      <c:pt idx="5286">
                        <c:v>-14.46</c:v>
                      </c:pt>
                      <c:pt idx="5287">
                        <c:v>-14.481</c:v>
                      </c:pt>
                      <c:pt idx="5288">
                        <c:v>-14.334</c:v>
                      </c:pt>
                      <c:pt idx="5289">
                        <c:v>-14.257</c:v>
                      </c:pt>
                      <c:pt idx="5290">
                        <c:v>-14.089</c:v>
                      </c:pt>
                      <c:pt idx="5291">
                        <c:v>-14.135999999999999</c:v>
                      </c:pt>
                      <c:pt idx="5292">
                        <c:v>-14.125</c:v>
                      </c:pt>
                      <c:pt idx="5293">
                        <c:v>-14.116</c:v>
                      </c:pt>
                      <c:pt idx="5294">
                        <c:v>-13.895</c:v>
                      </c:pt>
                      <c:pt idx="5295">
                        <c:v>-13.923999999999999</c:v>
                      </c:pt>
                      <c:pt idx="5296">
                        <c:v>-13.977</c:v>
                      </c:pt>
                      <c:pt idx="5297">
                        <c:v>-13.824</c:v>
                      </c:pt>
                      <c:pt idx="5298">
                        <c:v>-13.79</c:v>
                      </c:pt>
                      <c:pt idx="5299">
                        <c:v>-13.791</c:v>
                      </c:pt>
                      <c:pt idx="5300">
                        <c:v>-13.772</c:v>
                      </c:pt>
                      <c:pt idx="5301">
                        <c:v>-13.742000000000001</c:v>
                      </c:pt>
                      <c:pt idx="5302">
                        <c:v>-13.592000000000001</c:v>
                      </c:pt>
                      <c:pt idx="5303">
                        <c:v>-15.888</c:v>
                      </c:pt>
                      <c:pt idx="5304">
                        <c:v>-17.192</c:v>
                      </c:pt>
                      <c:pt idx="5305">
                        <c:v>-17.789000000000001</c:v>
                      </c:pt>
                      <c:pt idx="5306">
                        <c:v>-18.216000000000001</c:v>
                      </c:pt>
                      <c:pt idx="5307">
                        <c:v>-18.399000000000001</c:v>
                      </c:pt>
                      <c:pt idx="5308">
                        <c:v>-18.57</c:v>
                      </c:pt>
                      <c:pt idx="5309">
                        <c:v>-18.678000000000001</c:v>
                      </c:pt>
                      <c:pt idx="5310">
                        <c:v>-18.963000000000001</c:v>
                      </c:pt>
                      <c:pt idx="5311">
                        <c:v>-19.114000000000001</c:v>
                      </c:pt>
                      <c:pt idx="5312">
                        <c:v>-19.279</c:v>
                      </c:pt>
                      <c:pt idx="5313">
                        <c:v>-19.501000000000001</c:v>
                      </c:pt>
                      <c:pt idx="5314">
                        <c:v>-19.524999999999999</c:v>
                      </c:pt>
                      <c:pt idx="5315">
                        <c:v>-19.744</c:v>
                      </c:pt>
                      <c:pt idx="5316">
                        <c:v>-19.864000000000001</c:v>
                      </c:pt>
                      <c:pt idx="5317">
                        <c:v>-19.951000000000001</c:v>
                      </c:pt>
                      <c:pt idx="5318">
                        <c:v>-20.077999999999999</c:v>
                      </c:pt>
                      <c:pt idx="5319">
                        <c:v>-20.111000000000001</c:v>
                      </c:pt>
                      <c:pt idx="5320">
                        <c:v>-20.204000000000001</c:v>
                      </c:pt>
                      <c:pt idx="5321">
                        <c:v>-20.45</c:v>
                      </c:pt>
                      <c:pt idx="5322">
                        <c:v>-20.521999999999998</c:v>
                      </c:pt>
                      <c:pt idx="5323">
                        <c:v>-20.530999999999999</c:v>
                      </c:pt>
                      <c:pt idx="5324">
                        <c:v>-20.57</c:v>
                      </c:pt>
                      <c:pt idx="5325">
                        <c:v>-20.645</c:v>
                      </c:pt>
                      <c:pt idx="5326">
                        <c:v>-20.766999999999999</c:v>
                      </c:pt>
                      <c:pt idx="5327">
                        <c:v>-20.914000000000001</c:v>
                      </c:pt>
                      <c:pt idx="5328">
                        <c:v>-20.992999999999999</c:v>
                      </c:pt>
                      <c:pt idx="5329">
                        <c:v>-21.061</c:v>
                      </c:pt>
                      <c:pt idx="5330">
                        <c:v>-21.077999999999999</c:v>
                      </c:pt>
                      <c:pt idx="5331">
                        <c:v>-21.094000000000001</c:v>
                      </c:pt>
                      <c:pt idx="5332">
                        <c:v>-21.15</c:v>
                      </c:pt>
                      <c:pt idx="5333">
                        <c:v>-21.238</c:v>
                      </c:pt>
                      <c:pt idx="5334">
                        <c:v>-21.347999999999999</c:v>
                      </c:pt>
                      <c:pt idx="5335">
                        <c:v>-21.324000000000002</c:v>
                      </c:pt>
                      <c:pt idx="5336">
                        <c:v>-21.402000000000001</c:v>
                      </c:pt>
                      <c:pt idx="5337">
                        <c:v>-20.873000000000001</c:v>
                      </c:pt>
                      <c:pt idx="5338">
                        <c:v>-19.489000000000001</c:v>
                      </c:pt>
                      <c:pt idx="5339">
                        <c:v>-18.518999999999998</c:v>
                      </c:pt>
                      <c:pt idx="5340">
                        <c:v>-18.251000000000001</c:v>
                      </c:pt>
                      <c:pt idx="5341">
                        <c:v>-17.803999999999998</c:v>
                      </c:pt>
                      <c:pt idx="5342">
                        <c:v>-17.564</c:v>
                      </c:pt>
                      <c:pt idx="5343">
                        <c:v>-17.465</c:v>
                      </c:pt>
                      <c:pt idx="5344">
                        <c:v>-17.218</c:v>
                      </c:pt>
                      <c:pt idx="5345">
                        <c:v>-16.972000000000001</c:v>
                      </c:pt>
                      <c:pt idx="5346">
                        <c:v>-16.831</c:v>
                      </c:pt>
                      <c:pt idx="5347">
                        <c:v>-16.606000000000002</c:v>
                      </c:pt>
                      <c:pt idx="5348">
                        <c:v>-16.431000000000001</c:v>
                      </c:pt>
                      <c:pt idx="5349">
                        <c:v>-16.265999999999998</c:v>
                      </c:pt>
                      <c:pt idx="5350">
                        <c:v>-16.145</c:v>
                      </c:pt>
                      <c:pt idx="5351">
                        <c:v>-15.954000000000001</c:v>
                      </c:pt>
                      <c:pt idx="5352">
                        <c:v>-15.901</c:v>
                      </c:pt>
                      <c:pt idx="5353">
                        <c:v>-15.621</c:v>
                      </c:pt>
                      <c:pt idx="5354">
                        <c:v>-15.529</c:v>
                      </c:pt>
                      <c:pt idx="5355">
                        <c:v>-15.367000000000001</c:v>
                      </c:pt>
                      <c:pt idx="5356">
                        <c:v>-15.244999999999999</c:v>
                      </c:pt>
                      <c:pt idx="5357">
                        <c:v>-15.082000000000001</c:v>
                      </c:pt>
                      <c:pt idx="5358">
                        <c:v>-15.012</c:v>
                      </c:pt>
                      <c:pt idx="5359">
                        <c:v>-14.968999999999999</c:v>
                      </c:pt>
                      <c:pt idx="5360">
                        <c:v>-14.763</c:v>
                      </c:pt>
                      <c:pt idx="5361">
                        <c:v>-14.845000000000001</c:v>
                      </c:pt>
                      <c:pt idx="5362">
                        <c:v>-14.689</c:v>
                      </c:pt>
                      <c:pt idx="5363">
                        <c:v>-14.76</c:v>
                      </c:pt>
                      <c:pt idx="5364">
                        <c:v>-14.683</c:v>
                      </c:pt>
                      <c:pt idx="5365">
                        <c:v>-14.571</c:v>
                      </c:pt>
                      <c:pt idx="5366">
                        <c:v>-14.622</c:v>
                      </c:pt>
                      <c:pt idx="5367">
                        <c:v>-14.504</c:v>
                      </c:pt>
                      <c:pt idx="5368">
                        <c:v>-14.268000000000001</c:v>
                      </c:pt>
                      <c:pt idx="5369">
                        <c:v>-14.315</c:v>
                      </c:pt>
                      <c:pt idx="5370">
                        <c:v>-14.18</c:v>
                      </c:pt>
                      <c:pt idx="5371">
                        <c:v>-14.041</c:v>
                      </c:pt>
                      <c:pt idx="5372">
                        <c:v>-14.068</c:v>
                      </c:pt>
                      <c:pt idx="5373">
                        <c:v>-13.95</c:v>
                      </c:pt>
                      <c:pt idx="5374">
                        <c:v>-13.946999999999999</c:v>
                      </c:pt>
                      <c:pt idx="5375">
                        <c:v>-13.894</c:v>
                      </c:pt>
                      <c:pt idx="5376">
                        <c:v>-13.935</c:v>
                      </c:pt>
                      <c:pt idx="5377">
                        <c:v>-13.797000000000001</c:v>
                      </c:pt>
                      <c:pt idx="5378">
                        <c:v>-13.617000000000001</c:v>
                      </c:pt>
                      <c:pt idx="5379">
                        <c:v>-13.458</c:v>
                      </c:pt>
                      <c:pt idx="5380">
                        <c:v>-13.54</c:v>
                      </c:pt>
                      <c:pt idx="5381">
                        <c:v>-13.507999999999999</c:v>
                      </c:pt>
                      <c:pt idx="5382">
                        <c:v>-13.346</c:v>
                      </c:pt>
                      <c:pt idx="5383">
                        <c:v>-13.266</c:v>
                      </c:pt>
                      <c:pt idx="5384">
                        <c:v>-13.257</c:v>
                      </c:pt>
                      <c:pt idx="5385">
                        <c:v>-13.081</c:v>
                      </c:pt>
                      <c:pt idx="5386">
                        <c:v>-13.01</c:v>
                      </c:pt>
                      <c:pt idx="5387">
                        <c:v>-13.010999999999999</c:v>
                      </c:pt>
                      <c:pt idx="5388">
                        <c:v>-12.949</c:v>
                      </c:pt>
                      <c:pt idx="5389">
                        <c:v>-12.992000000000001</c:v>
                      </c:pt>
                      <c:pt idx="5390">
                        <c:v>-13.009</c:v>
                      </c:pt>
                      <c:pt idx="5391">
                        <c:v>-12.945</c:v>
                      </c:pt>
                      <c:pt idx="5392">
                        <c:v>-12.762</c:v>
                      </c:pt>
                      <c:pt idx="5393">
                        <c:v>-12.818</c:v>
                      </c:pt>
                      <c:pt idx="5394">
                        <c:v>-12.75</c:v>
                      </c:pt>
                      <c:pt idx="5395">
                        <c:v>-12.635</c:v>
                      </c:pt>
                      <c:pt idx="5396">
                        <c:v>-12.458</c:v>
                      </c:pt>
                      <c:pt idx="5397">
                        <c:v>-12.638</c:v>
                      </c:pt>
                      <c:pt idx="5398">
                        <c:v>-12.446999999999999</c:v>
                      </c:pt>
                      <c:pt idx="5399">
                        <c:v>-12.535</c:v>
                      </c:pt>
                      <c:pt idx="5400">
                        <c:v>-12.401999999999999</c:v>
                      </c:pt>
                      <c:pt idx="5401">
                        <c:v>-12.343999999999999</c:v>
                      </c:pt>
                      <c:pt idx="5402">
                        <c:v>-12.249000000000001</c:v>
                      </c:pt>
                      <c:pt idx="5403">
                        <c:v>-12.211</c:v>
                      </c:pt>
                      <c:pt idx="5404">
                        <c:v>-12.228999999999999</c:v>
                      </c:pt>
                      <c:pt idx="5405">
                        <c:v>-12.24</c:v>
                      </c:pt>
                      <c:pt idx="5406">
                        <c:v>-12.131</c:v>
                      </c:pt>
                      <c:pt idx="5407">
                        <c:v>-12.048</c:v>
                      </c:pt>
                      <c:pt idx="5408">
                        <c:v>-11.99</c:v>
                      </c:pt>
                      <c:pt idx="5409">
                        <c:v>-11.933999999999999</c:v>
                      </c:pt>
                      <c:pt idx="5410">
                        <c:v>-11.891999999999999</c:v>
                      </c:pt>
                      <c:pt idx="5411">
                        <c:v>-11.8</c:v>
                      </c:pt>
                      <c:pt idx="5412">
                        <c:v>-11.74</c:v>
                      </c:pt>
                      <c:pt idx="5413">
                        <c:v>-11.750999999999999</c:v>
                      </c:pt>
                      <c:pt idx="5414">
                        <c:v>-11.813000000000001</c:v>
                      </c:pt>
                      <c:pt idx="5415">
                        <c:v>-11.821999999999999</c:v>
                      </c:pt>
                      <c:pt idx="5416">
                        <c:v>-11.683</c:v>
                      </c:pt>
                      <c:pt idx="5417">
                        <c:v>-11.627000000000001</c:v>
                      </c:pt>
                      <c:pt idx="5418">
                        <c:v>-11.512</c:v>
                      </c:pt>
                      <c:pt idx="5419">
                        <c:v>-11.45</c:v>
                      </c:pt>
                      <c:pt idx="5420">
                        <c:v>-11.456</c:v>
                      </c:pt>
                      <c:pt idx="5421">
                        <c:v>-11.456</c:v>
                      </c:pt>
                      <c:pt idx="5422">
                        <c:v>-11.43</c:v>
                      </c:pt>
                      <c:pt idx="5423">
                        <c:v>-11.365</c:v>
                      </c:pt>
                      <c:pt idx="5424">
                        <c:v>-11.297000000000001</c:v>
                      </c:pt>
                      <c:pt idx="5425">
                        <c:v>-11.332000000000001</c:v>
                      </c:pt>
                      <c:pt idx="5426">
                        <c:v>-10.929</c:v>
                      </c:pt>
                      <c:pt idx="5427">
                        <c:v>-10.973000000000001</c:v>
                      </c:pt>
                      <c:pt idx="5428">
                        <c:v>-11.332000000000001</c:v>
                      </c:pt>
                      <c:pt idx="5429">
                        <c:v>-11.724</c:v>
                      </c:pt>
                      <c:pt idx="5430">
                        <c:v>-12.135999999999999</c:v>
                      </c:pt>
                      <c:pt idx="5431">
                        <c:v>-12.497999999999999</c:v>
                      </c:pt>
                      <c:pt idx="5432">
                        <c:v>-12.814</c:v>
                      </c:pt>
                      <c:pt idx="5433">
                        <c:v>-13.132</c:v>
                      </c:pt>
                      <c:pt idx="5434">
                        <c:v>-13.478</c:v>
                      </c:pt>
                      <c:pt idx="5435">
                        <c:v>-13.768000000000001</c:v>
                      </c:pt>
                      <c:pt idx="5436">
                        <c:v>-14.002000000000001</c:v>
                      </c:pt>
                      <c:pt idx="5437">
                        <c:v>-14.286</c:v>
                      </c:pt>
                      <c:pt idx="5438">
                        <c:v>-14.534000000000001</c:v>
                      </c:pt>
                      <c:pt idx="5439">
                        <c:v>-14.738</c:v>
                      </c:pt>
                      <c:pt idx="5440">
                        <c:v>-15.095000000000001</c:v>
                      </c:pt>
                      <c:pt idx="5441">
                        <c:v>-15.298</c:v>
                      </c:pt>
                      <c:pt idx="5442">
                        <c:v>-15.606999999999999</c:v>
                      </c:pt>
                      <c:pt idx="5443">
                        <c:v>-15.819000000000001</c:v>
                      </c:pt>
                      <c:pt idx="5444">
                        <c:v>-16.013999999999999</c:v>
                      </c:pt>
                      <c:pt idx="5445">
                        <c:v>-16.158000000000001</c:v>
                      </c:pt>
                      <c:pt idx="5446">
                        <c:v>-16.309000000000001</c:v>
                      </c:pt>
                      <c:pt idx="5447">
                        <c:v>-16.600999999999999</c:v>
                      </c:pt>
                      <c:pt idx="5448">
                        <c:v>-16.783999999999999</c:v>
                      </c:pt>
                      <c:pt idx="5449">
                        <c:v>-16.885999999999999</c:v>
                      </c:pt>
                      <c:pt idx="5450">
                        <c:v>-17.096</c:v>
                      </c:pt>
                      <c:pt idx="5451">
                        <c:v>-17.28</c:v>
                      </c:pt>
                      <c:pt idx="5452">
                        <c:v>-17.361000000000001</c:v>
                      </c:pt>
                      <c:pt idx="5453">
                        <c:v>-17.529</c:v>
                      </c:pt>
                      <c:pt idx="5454">
                        <c:v>-17.712</c:v>
                      </c:pt>
                      <c:pt idx="5455">
                        <c:v>-17.812000000000001</c:v>
                      </c:pt>
                      <c:pt idx="5456">
                        <c:v>-17.888999999999999</c:v>
                      </c:pt>
                      <c:pt idx="5457">
                        <c:v>-18.059999999999999</c:v>
                      </c:pt>
                      <c:pt idx="5458">
                        <c:v>-18.181000000000001</c:v>
                      </c:pt>
                      <c:pt idx="5459">
                        <c:v>-18.346</c:v>
                      </c:pt>
                      <c:pt idx="5460">
                        <c:v>-18.454000000000001</c:v>
                      </c:pt>
                      <c:pt idx="5461">
                        <c:v>-18.553000000000001</c:v>
                      </c:pt>
                      <c:pt idx="5462">
                        <c:v>-18.663</c:v>
                      </c:pt>
                      <c:pt idx="5463">
                        <c:v>-18.824999999999999</c:v>
                      </c:pt>
                      <c:pt idx="5464">
                        <c:v>-18.847000000000001</c:v>
                      </c:pt>
                      <c:pt idx="5465">
                        <c:v>-19.084</c:v>
                      </c:pt>
                      <c:pt idx="5466">
                        <c:v>-19.173999999999999</c:v>
                      </c:pt>
                      <c:pt idx="5467">
                        <c:v>-19.248999999999999</c:v>
                      </c:pt>
                      <c:pt idx="5468">
                        <c:v>-19.350999999999999</c:v>
                      </c:pt>
                      <c:pt idx="5469">
                        <c:v>-19.513999999999999</c:v>
                      </c:pt>
                      <c:pt idx="5470">
                        <c:v>-19.556000000000001</c:v>
                      </c:pt>
                      <c:pt idx="5471">
                        <c:v>-19.613</c:v>
                      </c:pt>
                      <c:pt idx="5472">
                        <c:v>-19.715</c:v>
                      </c:pt>
                      <c:pt idx="5473">
                        <c:v>-19.859000000000002</c:v>
                      </c:pt>
                      <c:pt idx="5474">
                        <c:v>-19.960999999999999</c:v>
                      </c:pt>
                      <c:pt idx="5475">
                        <c:v>-20.015000000000001</c:v>
                      </c:pt>
                      <c:pt idx="5476">
                        <c:v>-20.056999999999999</c:v>
                      </c:pt>
                      <c:pt idx="5477">
                        <c:v>-20.077999999999999</c:v>
                      </c:pt>
                      <c:pt idx="5478">
                        <c:v>-20.186</c:v>
                      </c:pt>
                      <c:pt idx="5479">
                        <c:v>-20.213000000000001</c:v>
                      </c:pt>
                      <c:pt idx="5480">
                        <c:v>-20.266999999999999</c:v>
                      </c:pt>
                      <c:pt idx="5481">
                        <c:v>-20.366</c:v>
                      </c:pt>
                      <c:pt idx="5482">
                        <c:v>-20.425999999999998</c:v>
                      </c:pt>
                      <c:pt idx="5483">
                        <c:v>-20.463000000000001</c:v>
                      </c:pt>
                      <c:pt idx="5484">
                        <c:v>-20.594999999999999</c:v>
                      </c:pt>
                      <c:pt idx="5485">
                        <c:v>-20.678999999999998</c:v>
                      </c:pt>
                      <c:pt idx="5486">
                        <c:v>-20.7</c:v>
                      </c:pt>
                      <c:pt idx="5487">
                        <c:v>-20.786999999999999</c:v>
                      </c:pt>
                      <c:pt idx="5488">
                        <c:v>-20.817</c:v>
                      </c:pt>
                      <c:pt idx="5489">
                        <c:v>-20.832000000000001</c:v>
                      </c:pt>
                      <c:pt idx="5490">
                        <c:v>-20.901</c:v>
                      </c:pt>
                      <c:pt idx="5491">
                        <c:v>-20.949000000000002</c:v>
                      </c:pt>
                      <c:pt idx="5492">
                        <c:v>-20.984999999999999</c:v>
                      </c:pt>
                      <c:pt idx="5493">
                        <c:v>-20.972999999999999</c:v>
                      </c:pt>
                      <c:pt idx="5494">
                        <c:v>-21.114000000000001</c:v>
                      </c:pt>
                      <c:pt idx="5495">
                        <c:v>-21.135000000000002</c:v>
                      </c:pt>
                      <c:pt idx="5496">
                        <c:v>-21.18</c:v>
                      </c:pt>
                      <c:pt idx="5497">
                        <c:v>-21.259</c:v>
                      </c:pt>
                      <c:pt idx="5498">
                        <c:v>-21.318999999999999</c:v>
                      </c:pt>
                      <c:pt idx="5499">
                        <c:v>-21.295000000000002</c:v>
                      </c:pt>
                      <c:pt idx="5500">
                        <c:v>-21.36</c:v>
                      </c:pt>
                      <c:pt idx="5501">
                        <c:v>-21.366</c:v>
                      </c:pt>
                      <c:pt idx="5502">
                        <c:v>-20.783999999999999</c:v>
                      </c:pt>
                      <c:pt idx="5503">
                        <c:v>-19.414000000000001</c:v>
                      </c:pt>
                      <c:pt idx="5504">
                        <c:v>-18.82</c:v>
                      </c:pt>
                      <c:pt idx="5505">
                        <c:v>-18.363</c:v>
                      </c:pt>
                      <c:pt idx="5506">
                        <c:v>-18.099</c:v>
                      </c:pt>
                      <c:pt idx="5507">
                        <c:v>-17.79</c:v>
                      </c:pt>
                      <c:pt idx="5508">
                        <c:v>-17.54</c:v>
                      </c:pt>
                      <c:pt idx="5509">
                        <c:v>-17.207000000000001</c:v>
                      </c:pt>
                      <c:pt idx="5510">
                        <c:v>-16.988</c:v>
                      </c:pt>
                      <c:pt idx="5511">
                        <c:v>-16.841000000000001</c:v>
                      </c:pt>
                      <c:pt idx="5512">
                        <c:v>-16.716999999999999</c:v>
                      </c:pt>
                      <c:pt idx="5513">
                        <c:v>-16.588000000000001</c:v>
                      </c:pt>
                      <c:pt idx="5514">
                        <c:v>-16.462</c:v>
                      </c:pt>
                      <c:pt idx="5515">
                        <c:v>-16.408000000000001</c:v>
                      </c:pt>
                      <c:pt idx="5516">
                        <c:v>-16.283000000000001</c:v>
                      </c:pt>
                      <c:pt idx="5517">
                        <c:v>-16.059000000000001</c:v>
                      </c:pt>
                      <c:pt idx="5518">
                        <c:v>-15.956</c:v>
                      </c:pt>
                      <c:pt idx="5519">
                        <c:v>-15.839</c:v>
                      </c:pt>
                      <c:pt idx="5520">
                        <c:v>-15.632999999999999</c:v>
                      </c:pt>
                      <c:pt idx="5521">
                        <c:v>-15.529</c:v>
                      </c:pt>
                      <c:pt idx="5522">
                        <c:v>-15.364000000000001</c:v>
                      </c:pt>
                      <c:pt idx="5523">
                        <c:v>-15.414999999999999</c:v>
                      </c:pt>
                      <c:pt idx="5524">
                        <c:v>-15.308999999999999</c:v>
                      </c:pt>
                      <c:pt idx="5525">
                        <c:v>-15.183</c:v>
                      </c:pt>
                      <c:pt idx="5526">
                        <c:v>-15.093</c:v>
                      </c:pt>
                      <c:pt idx="5527">
                        <c:v>-14.993</c:v>
                      </c:pt>
                      <c:pt idx="5528">
                        <c:v>-14.972</c:v>
                      </c:pt>
                      <c:pt idx="5529">
                        <c:v>-14.826000000000001</c:v>
                      </c:pt>
                      <c:pt idx="5530">
                        <c:v>-14.757</c:v>
                      </c:pt>
                      <c:pt idx="5531">
                        <c:v>-14.74</c:v>
                      </c:pt>
                      <c:pt idx="5532">
                        <c:v>-14.705</c:v>
                      </c:pt>
                      <c:pt idx="5533">
                        <c:v>-14.695</c:v>
                      </c:pt>
                      <c:pt idx="5534">
                        <c:v>-14.494</c:v>
                      </c:pt>
                      <c:pt idx="5535">
                        <c:v>-14.457000000000001</c:v>
                      </c:pt>
                      <c:pt idx="5536">
                        <c:v>-14.571999999999999</c:v>
                      </c:pt>
                      <c:pt idx="5537">
                        <c:v>-14.334</c:v>
                      </c:pt>
                      <c:pt idx="5538">
                        <c:v>-14.212999999999999</c:v>
                      </c:pt>
                      <c:pt idx="5539">
                        <c:v>-14.236000000000001</c:v>
                      </c:pt>
                      <c:pt idx="5540">
                        <c:v>-14.141999999999999</c:v>
                      </c:pt>
                      <c:pt idx="5541">
                        <c:v>-14.036</c:v>
                      </c:pt>
                      <c:pt idx="5542">
                        <c:v>-14.023999999999999</c:v>
                      </c:pt>
                      <c:pt idx="5543">
                        <c:v>-16.358000000000001</c:v>
                      </c:pt>
                      <c:pt idx="5544">
                        <c:v>-17.533999999999999</c:v>
                      </c:pt>
                      <c:pt idx="5545">
                        <c:v>-18.140999999999998</c:v>
                      </c:pt>
                      <c:pt idx="5546">
                        <c:v>-18.54</c:v>
                      </c:pt>
                      <c:pt idx="5547">
                        <c:v>-18.669</c:v>
                      </c:pt>
                      <c:pt idx="5548">
                        <c:v>-18.812999999999999</c:v>
                      </c:pt>
                      <c:pt idx="5549">
                        <c:v>-18.984999999999999</c:v>
                      </c:pt>
                      <c:pt idx="5550">
                        <c:v>-19.222000000000001</c:v>
                      </c:pt>
                      <c:pt idx="5551">
                        <c:v>-19.452999999999999</c:v>
                      </c:pt>
                      <c:pt idx="5552">
                        <c:v>-19.591000000000001</c:v>
                      </c:pt>
                      <c:pt idx="5553">
                        <c:v>-19.684000000000001</c:v>
                      </c:pt>
                      <c:pt idx="5554">
                        <c:v>-19.777000000000001</c:v>
                      </c:pt>
                      <c:pt idx="5555">
                        <c:v>-20.03</c:v>
                      </c:pt>
                      <c:pt idx="5556">
                        <c:v>-20.074999999999999</c:v>
                      </c:pt>
                      <c:pt idx="5557">
                        <c:v>-20.152999999999999</c:v>
                      </c:pt>
                      <c:pt idx="5558">
                        <c:v>-20.329999999999998</c:v>
                      </c:pt>
                      <c:pt idx="5559">
                        <c:v>-20.425999999999998</c:v>
                      </c:pt>
                      <c:pt idx="5560">
                        <c:v>-20.442</c:v>
                      </c:pt>
                      <c:pt idx="5561">
                        <c:v>-20.568000000000001</c:v>
                      </c:pt>
                      <c:pt idx="5562">
                        <c:v>-20.658999999999999</c:v>
                      </c:pt>
                      <c:pt idx="5563">
                        <c:v>-20.798999999999999</c:v>
                      </c:pt>
                      <c:pt idx="5564">
                        <c:v>-20.853999999999999</c:v>
                      </c:pt>
                      <c:pt idx="5565">
                        <c:v>-20.966999999999999</c:v>
                      </c:pt>
                      <c:pt idx="5566">
                        <c:v>-20.975999999999999</c:v>
                      </c:pt>
                      <c:pt idx="5567">
                        <c:v>-21.06</c:v>
                      </c:pt>
                      <c:pt idx="5568">
                        <c:v>-21.09</c:v>
                      </c:pt>
                      <c:pt idx="5569">
                        <c:v>-21.15</c:v>
                      </c:pt>
                      <c:pt idx="5570">
                        <c:v>-21.213000000000001</c:v>
                      </c:pt>
                      <c:pt idx="5571">
                        <c:v>-21.297000000000001</c:v>
                      </c:pt>
                      <c:pt idx="5572">
                        <c:v>-21.384</c:v>
                      </c:pt>
                      <c:pt idx="5573">
                        <c:v>-21.39</c:v>
                      </c:pt>
                      <c:pt idx="5574">
                        <c:v>-21.428999999999998</c:v>
                      </c:pt>
                      <c:pt idx="5575">
                        <c:v>-21.498000000000001</c:v>
                      </c:pt>
                      <c:pt idx="5576">
                        <c:v>-21.530999999999999</c:v>
                      </c:pt>
                      <c:pt idx="5577">
                        <c:v>-20.344999999999999</c:v>
                      </c:pt>
                      <c:pt idx="5578">
                        <c:v>-19.378</c:v>
                      </c:pt>
                      <c:pt idx="5579">
                        <c:v>-18.669</c:v>
                      </c:pt>
                      <c:pt idx="5580">
                        <c:v>-18.309000000000001</c:v>
                      </c:pt>
                      <c:pt idx="5581">
                        <c:v>-17.966000000000001</c:v>
                      </c:pt>
                      <c:pt idx="5582">
                        <c:v>-17.675000000000001</c:v>
                      </c:pt>
                      <c:pt idx="5583">
                        <c:v>-17.504999999999999</c:v>
                      </c:pt>
                      <c:pt idx="5584">
                        <c:v>-17.294</c:v>
                      </c:pt>
                      <c:pt idx="5585">
                        <c:v>-17.18</c:v>
                      </c:pt>
                      <c:pt idx="5586">
                        <c:v>-17.007999999999999</c:v>
                      </c:pt>
                      <c:pt idx="5587">
                        <c:v>-16.908999999999999</c:v>
                      </c:pt>
                      <c:pt idx="5588">
                        <c:v>-16.753</c:v>
                      </c:pt>
                      <c:pt idx="5589">
                        <c:v>-16.678000000000001</c:v>
                      </c:pt>
                      <c:pt idx="5590">
                        <c:v>-16.486999999999998</c:v>
                      </c:pt>
                      <c:pt idx="5591">
                        <c:v>-16.439</c:v>
                      </c:pt>
                      <c:pt idx="5592">
                        <c:v>-16.268999999999998</c:v>
                      </c:pt>
                      <c:pt idx="5593">
                        <c:v>-16.146999999999998</c:v>
                      </c:pt>
                      <c:pt idx="5594">
                        <c:v>-16.091999999999999</c:v>
                      </c:pt>
                      <c:pt idx="5595">
                        <c:v>-15.994999999999999</c:v>
                      </c:pt>
                      <c:pt idx="5596">
                        <c:v>-15.785</c:v>
                      </c:pt>
                      <c:pt idx="5597">
                        <c:v>-15.683</c:v>
                      </c:pt>
                      <c:pt idx="5598">
                        <c:v>-15.567</c:v>
                      </c:pt>
                      <c:pt idx="5599">
                        <c:v>-15.571</c:v>
                      </c:pt>
                      <c:pt idx="5600">
                        <c:v>-15.545</c:v>
                      </c:pt>
                      <c:pt idx="5601">
                        <c:v>-15.44</c:v>
                      </c:pt>
                      <c:pt idx="5602">
                        <c:v>-15.371</c:v>
                      </c:pt>
                      <c:pt idx="5603">
                        <c:v>-15.212</c:v>
                      </c:pt>
                      <c:pt idx="5604">
                        <c:v>-15.265000000000001</c:v>
                      </c:pt>
                      <c:pt idx="5605">
                        <c:v>-15.176</c:v>
                      </c:pt>
                      <c:pt idx="5606">
                        <c:v>-15.085000000000001</c:v>
                      </c:pt>
                      <c:pt idx="5607">
                        <c:v>-14.923</c:v>
                      </c:pt>
                      <c:pt idx="5608">
                        <c:v>-14.787000000000001</c:v>
                      </c:pt>
                      <c:pt idx="5609">
                        <c:v>-14.755000000000001</c:v>
                      </c:pt>
                      <c:pt idx="5610">
                        <c:v>-14.696</c:v>
                      </c:pt>
                      <c:pt idx="5611">
                        <c:v>-14.757</c:v>
                      </c:pt>
                      <c:pt idx="5612">
                        <c:v>-14.819000000000001</c:v>
                      </c:pt>
                      <c:pt idx="5613">
                        <c:v>-14.663</c:v>
                      </c:pt>
                      <c:pt idx="5614">
                        <c:v>-14.577999999999999</c:v>
                      </c:pt>
                      <c:pt idx="5615">
                        <c:v>-14.64</c:v>
                      </c:pt>
                      <c:pt idx="5616">
                        <c:v>-14.41</c:v>
                      </c:pt>
                      <c:pt idx="5617">
                        <c:v>-14.472</c:v>
                      </c:pt>
                      <c:pt idx="5618">
                        <c:v>-14.333</c:v>
                      </c:pt>
                      <c:pt idx="5619">
                        <c:v>-14.318</c:v>
                      </c:pt>
                      <c:pt idx="5620">
                        <c:v>-14.26</c:v>
                      </c:pt>
                      <c:pt idx="5621">
                        <c:v>-14.648</c:v>
                      </c:pt>
                      <c:pt idx="5622">
                        <c:v>-16.759</c:v>
                      </c:pt>
                      <c:pt idx="5623">
                        <c:v>-17.702000000000002</c:v>
                      </c:pt>
                      <c:pt idx="5624">
                        <c:v>-18.254000000000001</c:v>
                      </c:pt>
                      <c:pt idx="5625">
                        <c:v>-18.66</c:v>
                      </c:pt>
                      <c:pt idx="5626">
                        <c:v>-18.908999999999999</c:v>
                      </c:pt>
                      <c:pt idx="5627">
                        <c:v>-19.094999999999999</c:v>
                      </c:pt>
                      <c:pt idx="5628">
                        <c:v>-19.263000000000002</c:v>
                      </c:pt>
                      <c:pt idx="5629">
                        <c:v>-19.39</c:v>
                      </c:pt>
                      <c:pt idx="5630">
                        <c:v>-19.555</c:v>
                      </c:pt>
                      <c:pt idx="5631">
                        <c:v>-19.710999999999999</c:v>
                      </c:pt>
                      <c:pt idx="5632">
                        <c:v>-19.91</c:v>
                      </c:pt>
                      <c:pt idx="5633">
                        <c:v>-20.007999999999999</c:v>
                      </c:pt>
                      <c:pt idx="5634">
                        <c:v>-20.190999999999999</c:v>
                      </c:pt>
                      <c:pt idx="5635">
                        <c:v>-20.363</c:v>
                      </c:pt>
                      <c:pt idx="5636">
                        <c:v>-20.484000000000002</c:v>
                      </c:pt>
                      <c:pt idx="5637">
                        <c:v>-20.579000000000001</c:v>
                      </c:pt>
                      <c:pt idx="5638">
                        <c:v>-20.666</c:v>
                      </c:pt>
                      <c:pt idx="5639">
                        <c:v>-20.756</c:v>
                      </c:pt>
                      <c:pt idx="5640">
                        <c:v>-20.815999999999999</c:v>
                      </c:pt>
                      <c:pt idx="5641">
                        <c:v>-20.954000000000001</c:v>
                      </c:pt>
                      <c:pt idx="5642">
                        <c:v>-21.010999999999999</c:v>
                      </c:pt>
                      <c:pt idx="5643">
                        <c:v>-21.143000000000001</c:v>
                      </c:pt>
                      <c:pt idx="5644">
                        <c:v>-21.178000000000001</c:v>
                      </c:pt>
                      <c:pt idx="5645">
                        <c:v>-21.303999999999998</c:v>
                      </c:pt>
                      <c:pt idx="5646">
                        <c:v>-21.265999999999998</c:v>
                      </c:pt>
                      <c:pt idx="5647">
                        <c:v>-21.395</c:v>
                      </c:pt>
                      <c:pt idx="5648">
                        <c:v>-21.463999999999999</c:v>
                      </c:pt>
                      <c:pt idx="5649">
                        <c:v>-21.555</c:v>
                      </c:pt>
                      <c:pt idx="5650">
                        <c:v>-21.576000000000001</c:v>
                      </c:pt>
                      <c:pt idx="5651">
                        <c:v>-21.655999999999999</c:v>
                      </c:pt>
                      <c:pt idx="5652">
                        <c:v>-21.065000000000001</c:v>
                      </c:pt>
                      <c:pt idx="5653">
                        <c:v>-19.710999999999999</c:v>
                      </c:pt>
                      <c:pt idx="5654">
                        <c:v>-19.187999999999999</c:v>
                      </c:pt>
                      <c:pt idx="5655">
                        <c:v>-18.62</c:v>
                      </c:pt>
                      <c:pt idx="5656">
                        <c:v>-18.280999999999999</c:v>
                      </c:pt>
                      <c:pt idx="5657">
                        <c:v>-17.969000000000001</c:v>
                      </c:pt>
                      <c:pt idx="5658">
                        <c:v>-17.782</c:v>
                      </c:pt>
                      <c:pt idx="5659">
                        <c:v>-17.550999999999998</c:v>
                      </c:pt>
                      <c:pt idx="5660">
                        <c:v>-17.434000000000001</c:v>
                      </c:pt>
                      <c:pt idx="5661">
                        <c:v>-17.32</c:v>
                      </c:pt>
                      <c:pt idx="5662">
                        <c:v>-17.119</c:v>
                      </c:pt>
                      <c:pt idx="5663">
                        <c:v>-16.998999999999999</c:v>
                      </c:pt>
                      <c:pt idx="5664">
                        <c:v>-16.896000000000001</c:v>
                      </c:pt>
                      <c:pt idx="5665">
                        <c:v>-16.815000000000001</c:v>
                      </c:pt>
                      <c:pt idx="5666">
                        <c:v>-16.71</c:v>
                      </c:pt>
                      <c:pt idx="5667">
                        <c:v>-16.658999999999999</c:v>
                      </c:pt>
                      <c:pt idx="5668">
                        <c:v>-16.350999999999999</c:v>
                      </c:pt>
                      <c:pt idx="5669">
                        <c:v>-16.245000000000001</c:v>
                      </c:pt>
                      <c:pt idx="5670">
                        <c:v>-16.192</c:v>
                      </c:pt>
                      <c:pt idx="5671">
                        <c:v>-16.123999999999999</c:v>
                      </c:pt>
                      <c:pt idx="5672">
                        <c:v>-16.100999999999999</c:v>
                      </c:pt>
                      <c:pt idx="5673">
                        <c:v>-16.03</c:v>
                      </c:pt>
                      <c:pt idx="5674">
                        <c:v>-15.903</c:v>
                      </c:pt>
                      <c:pt idx="5675">
                        <c:v>-15.946999999999999</c:v>
                      </c:pt>
                      <c:pt idx="5676">
                        <c:v>-15.788</c:v>
                      </c:pt>
                      <c:pt idx="5677">
                        <c:v>-15.726000000000001</c:v>
                      </c:pt>
                      <c:pt idx="5678">
                        <c:v>-15.728999999999999</c:v>
                      </c:pt>
                      <c:pt idx="5679">
                        <c:v>-15.535</c:v>
                      </c:pt>
                      <c:pt idx="5680">
                        <c:v>-15.444000000000001</c:v>
                      </c:pt>
                      <c:pt idx="5681">
                        <c:v>-15.396000000000001</c:v>
                      </c:pt>
                      <c:pt idx="5682">
                        <c:v>-15.396000000000001</c:v>
                      </c:pt>
                      <c:pt idx="5683">
                        <c:v>-15.252000000000001</c:v>
                      </c:pt>
                      <c:pt idx="5684">
                        <c:v>-15.209</c:v>
                      </c:pt>
                      <c:pt idx="5685">
                        <c:v>-15.134</c:v>
                      </c:pt>
                      <c:pt idx="5686">
                        <c:v>-15.269</c:v>
                      </c:pt>
                      <c:pt idx="5687">
                        <c:v>-15.172000000000001</c:v>
                      </c:pt>
                      <c:pt idx="5688">
                        <c:v>-14.983000000000001</c:v>
                      </c:pt>
                      <c:pt idx="5689">
                        <c:v>-14.938000000000001</c:v>
                      </c:pt>
                      <c:pt idx="5690">
                        <c:v>-14.827999999999999</c:v>
                      </c:pt>
                      <c:pt idx="5691">
                        <c:v>-14.651</c:v>
                      </c:pt>
                      <c:pt idx="5692">
                        <c:v>-14.635999999999999</c:v>
                      </c:pt>
                      <c:pt idx="5693">
                        <c:v>-14.656000000000001</c:v>
                      </c:pt>
                      <c:pt idx="5694">
                        <c:v>-14.624000000000001</c:v>
                      </c:pt>
                      <c:pt idx="5695">
                        <c:v>-14.552</c:v>
                      </c:pt>
                      <c:pt idx="5696">
                        <c:v>-14.523</c:v>
                      </c:pt>
                      <c:pt idx="5697">
                        <c:v>-14.564</c:v>
                      </c:pt>
                      <c:pt idx="5698">
                        <c:v>-14.378</c:v>
                      </c:pt>
                      <c:pt idx="5699">
                        <c:v>-14.329000000000001</c:v>
                      </c:pt>
                      <c:pt idx="5700">
                        <c:v>-16.597999999999999</c:v>
                      </c:pt>
                      <c:pt idx="5701">
                        <c:v>-17.661000000000001</c:v>
                      </c:pt>
                      <c:pt idx="5702">
                        <c:v>-18.364999999999998</c:v>
                      </c:pt>
                      <c:pt idx="5703">
                        <c:v>-18.815000000000001</c:v>
                      </c:pt>
                      <c:pt idx="5704">
                        <c:v>-18.917000000000002</c:v>
                      </c:pt>
                      <c:pt idx="5705">
                        <c:v>-19.132999999999999</c:v>
                      </c:pt>
                      <c:pt idx="5706">
                        <c:v>-19.38</c:v>
                      </c:pt>
                      <c:pt idx="5707">
                        <c:v>-19.512</c:v>
                      </c:pt>
                      <c:pt idx="5708">
                        <c:v>-19.725000000000001</c:v>
                      </c:pt>
                      <c:pt idx="5709">
                        <c:v>-19.902000000000001</c:v>
                      </c:pt>
                      <c:pt idx="5710">
                        <c:v>-20.052</c:v>
                      </c:pt>
                      <c:pt idx="5711">
                        <c:v>-20.248000000000001</c:v>
                      </c:pt>
                      <c:pt idx="5712">
                        <c:v>-20.382999999999999</c:v>
                      </c:pt>
                      <c:pt idx="5713">
                        <c:v>-20.506</c:v>
                      </c:pt>
                      <c:pt idx="5714">
                        <c:v>-20.59</c:v>
                      </c:pt>
                      <c:pt idx="5715">
                        <c:v>-20.670999999999999</c:v>
                      </c:pt>
                      <c:pt idx="5716">
                        <c:v>-20.722000000000001</c:v>
                      </c:pt>
                      <c:pt idx="5717">
                        <c:v>-20.89</c:v>
                      </c:pt>
                      <c:pt idx="5718">
                        <c:v>-21.018999999999998</c:v>
                      </c:pt>
                      <c:pt idx="5719">
                        <c:v>-21.227</c:v>
                      </c:pt>
                      <c:pt idx="5720">
                        <c:v>-21.167000000000002</c:v>
                      </c:pt>
                      <c:pt idx="5721">
                        <c:v>-21.311</c:v>
                      </c:pt>
                      <c:pt idx="5722">
                        <c:v>-21.326000000000001</c:v>
                      </c:pt>
                      <c:pt idx="5723">
                        <c:v>-21.329000000000001</c:v>
                      </c:pt>
                      <c:pt idx="5724">
                        <c:v>-21.460999999999999</c:v>
                      </c:pt>
                      <c:pt idx="5725">
                        <c:v>-21.489000000000001</c:v>
                      </c:pt>
                      <c:pt idx="5726">
                        <c:v>-21.6</c:v>
                      </c:pt>
                      <c:pt idx="5727">
                        <c:v>-21.655999999999999</c:v>
                      </c:pt>
                      <c:pt idx="5728">
                        <c:v>-21.515999999999998</c:v>
                      </c:pt>
                      <c:pt idx="5729">
                        <c:v>-20.206</c:v>
                      </c:pt>
                      <c:pt idx="5730">
                        <c:v>-19.532</c:v>
                      </c:pt>
                      <c:pt idx="5731">
                        <c:v>-19.004999999999999</c:v>
                      </c:pt>
                      <c:pt idx="5732">
                        <c:v>-18.489999999999998</c:v>
                      </c:pt>
                      <c:pt idx="5733">
                        <c:v>-18.184999999999999</c:v>
                      </c:pt>
                      <c:pt idx="5734">
                        <c:v>-17.933</c:v>
                      </c:pt>
                      <c:pt idx="5735">
                        <c:v>-17.728000000000002</c:v>
                      </c:pt>
                      <c:pt idx="5736">
                        <c:v>-17.571000000000002</c:v>
                      </c:pt>
                      <c:pt idx="5737">
                        <c:v>-17.553000000000001</c:v>
                      </c:pt>
                      <c:pt idx="5738">
                        <c:v>-17.37</c:v>
                      </c:pt>
                      <c:pt idx="5739">
                        <c:v>-17.225999999999999</c:v>
                      </c:pt>
                      <c:pt idx="5740">
                        <c:v>-17.111999999999998</c:v>
                      </c:pt>
                      <c:pt idx="5741">
                        <c:v>-17.061</c:v>
                      </c:pt>
                      <c:pt idx="5742">
                        <c:v>-16.956</c:v>
                      </c:pt>
                      <c:pt idx="5743">
                        <c:v>-16.815000000000001</c:v>
                      </c:pt>
                      <c:pt idx="5744">
                        <c:v>-16.667000000000002</c:v>
                      </c:pt>
                      <c:pt idx="5745">
                        <c:v>-16.501999999999999</c:v>
                      </c:pt>
                      <c:pt idx="5746">
                        <c:v>-16.481000000000002</c:v>
                      </c:pt>
                      <c:pt idx="5747">
                        <c:v>-16.478000000000002</c:v>
                      </c:pt>
                      <c:pt idx="5748">
                        <c:v>-16.297000000000001</c:v>
                      </c:pt>
                      <c:pt idx="5749">
                        <c:v>-16.256</c:v>
                      </c:pt>
                      <c:pt idx="5750">
                        <c:v>-16.2</c:v>
                      </c:pt>
                      <c:pt idx="5751">
                        <c:v>-16.059000000000001</c:v>
                      </c:pt>
                      <c:pt idx="5752">
                        <c:v>-16.103000000000002</c:v>
                      </c:pt>
                      <c:pt idx="5753">
                        <c:v>-16.006</c:v>
                      </c:pt>
                      <c:pt idx="5754">
                        <c:v>-15.811</c:v>
                      </c:pt>
                      <c:pt idx="5755">
                        <c:v>-15.867000000000001</c:v>
                      </c:pt>
                      <c:pt idx="5756">
                        <c:v>-15.811</c:v>
                      </c:pt>
                      <c:pt idx="5757">
                        <c:v>-15.743</c:v>
                      </c:pt>
                      <c:pt idx="5758">
                        <c:v>-15.64</c:v>
                      </c:pt>
                      <c:pt idx="5759">
                        <c:v>-15.69</c:v>
                      </c:pt>
                      <c:pt idx="5760">
                        <c:v>-15.593</c:v>
                      </c:pt>
                      <c:pt idx="5761">
                        <c:v>-15.581</c:v>
                      </c:pt>
                      <c:pt idx="5762">
                        <c:v>-15.487</c:v>
                      </c:pt>
                      <c:pt idx="5763">
                        <c:v>-15.452</c:v>
                      </c:pt>
                      <c:pt idx="5764">
                        <c:v>-15.314</c:v>
                      </c:pt>
                      <c:pt idx="5765">
                        <c:v>-15.385</c:v>
                      </c:pt>
                      <c:pt idx="5766">
                        <c:v>-15.305999999999999</c:v>
                      </c:pt>
                      <c:pt idx="5767">
                        <c:v>-15.21</c:v>
                      </c:pt>
                      <c:pt idx="5768">
                        <c:v>-15.250999999999999</c:v>
                      </c:pt>
                      <c:pt idx="5769">
                        <c:v>-15.189</c:v>
                      </c:pt>
                      <c:pt idx="5770">
                        <c:v>-15.095000000000001</c:v>
                      </c:pt>
                      <c:pt idx="5771">
                        <c:v>-15.010999999999999</c:v>
                      </c:pt>
                      <c:pt idx="5772">
                        <c:v>-14.917999999999999</c:v>
                      </c:pt>
                      <c:pt idx="5773">
                        <c:v>-14.853</c:v>
                      </c:pt>
                      <c:pt idx="5774">
                        <c:v>-14.891</c:v>
                      </c:pt>
                      <c:pt idx="5775">
                        <c:v>-14.888</c:v>
                      </c:pt>
                      <c:pt idx="5776">
                        <c:v>-14.853</c:v>
                      </c:pt>
                      <c:pt idx="5777">
                        <c:v>-14.728999999999999</c:v>
                      </c:pt>
                      <c:pt idx="5778">
                        <c:v>-14.847</c:v>
                      </c:pt>
                      <c:pt idx="5779">
                        <c:v>-15.092000000000001</c:v>
                      </c:pt>
                      <c:pt idx="5780">
                        <c:v>-16.888999999999999</c:v>
                      </c:pt>
                      <c:pt idx="5781">
                        <c:v>-17.952000000000002</c:v>
                      </c:pt>
                      <c:pt idx="5782">
                        <c:v>-18.498999999999999</c:v>
                      </c:pt>
                      <c:pt idx="5783">
                        <c:v>-18.870999999999999</c:v>
                      </c:pt>
                      <c:pt idx="5784">
                        <c:v>-19.166</c:v>
                      </c:pt>
                      <c:pt idx="5785">
                        <c:v>-19.25</c:v>
                      </c:pt>
                      <c:pt idx="5786">
                        <c:v>-19.513999999999999</c:v>
                      </c:pt>
                      <c:pt idx="5787">
                        <c:v>-19.670000000000002</c:v>
                      </c:pt>
                      <c:pt idx="5788">
                        <c:v>-19.888999999999999</c:v>
                      </c:pt>
                      <c:pt idx="5789">
                        <c:v>-19.966999999999999</c:v>
                      </c:pt>
                      <c:pt idx="5790">
                        <c:v>-20.114999999999998</c:v>
                      </c:pt>
                      <c:pt idx="5791">
                        <c:v>-20.355</c:v>
                      </c:pt>
                      <c:pt idx="5792">
                        <c:v>-20.46</c:v>
                      </c:pt>
                      <c:pt idx="5793">
                        <c:v>-20.763000000000002</c:v>
                      </c:pt>
                      <c:pt idx="5794">
                        <c:v>-20.67</c:v>
                      </c:pt>
                      <c:pt idx="5795">
                        <c:v>-20.786999999999999</c:v>
                      </c:pt>
                      <c:pt idx="5796">
                        <c:v>-21.023</c:v>
                      </c:pt>
                      <c:pt idx="5797">
                        <c:v>-21.093</c:v>
                      </c:pt>
                      <c:pt idx="5798">
                        <c:v>-21.132000000000001</c:v>
                      </c:pt>
                      <c:pt idx="5799">
                        <c:v>-21.297999999999998</c:v>
                      </c:pt>
                      <c:pt idx="5800">
                        <c:v>-21.353000000000002</c:v>
                      </c:pt>
                      <c:pt idx="5801">
                        <c:v>-21.486000000000001</c:v>
                      </c:pt>
                      <c:pt idx="5802">
                        <c:v>-21.616</c:v>
                      </c:pt>
                      <c:pt idx="5803">
                        <c:v>-21.702999999999999</c:v>
                      </c:pt>
                      <c:pt idx="5804">
                        <c:v>-21.684999999999999</c:v>
                      </c:pt>
                      <c:pt idx="5805">
                        <c:v>-21.763000000000002</c:v>
                      </c:pt>
                      <c:pt idx="5806">
                        <c:v>-21.622</c:v>
                      </c:pt>
                      <c:pt idx="5807">
                        <c:v>-20.245999999999999</c:v>
                      </c:pt>
                      <c:pt idx="5808">
                        <c:v>-19.526</c:v>
                      </c:pt>
                      <c:pt idx="5809">
                        <c:v>-19.03</c:v>
                      </c:pt>
                      <c:pt idx="5810">
                        <c:v>-18.658000000000001</c:v>
                      </c:pt>
                      <c:pt idx="5811">
                        <c:v>-18.263999999999999</c:v>
                      </c:pt>
                      <c:pt idx="5812">
                        <c:v>-18.03</c:v>
                      </c:pt>
                      <c:pt idx="5813">
                        <c:v>-17.88</c:v>
                      </c:pt>
                      <c:pt idx="5814">
                        <c:v>-17.672999999999998</c:v>
                      </c:pt>
                      <c:pt idx="5815">
                        <c:v>-17.564</c:v>
                      </c:pt>
                      <c:pt idx="5816">
                        <c:v>-17.443999999999999</c:v>
                      </c:pt>
                      <c:pt idx="5817">
                        <c:v>-17.315000000000001</c:v>
                      </c:pt>
                      <c:pt idx="5818">
                        <c:v>-17.132000000000001</c:v>
                      </c:pt>
                      <c:pt idx="5819">
                        <c:v>-17.059999999999999</c:v>
                      </c:pt>
                      <c:pt idx="5820">
                        <c:v>-16.981999999999999</c:v>
                      </c:pt>
                      <c:pt idx="5821">
                        <c:v>-16.88</c:v>
                      </c:pt>
                      <c:pt idx="5822">
                        <c:v>-16.856000000000002</c:v>
                      </c:pt>
                      <c:pt idx="5823">
                        <c:v>-16.768999999999998</c:v>
                      </c:pt>
                      <c:pt idx="5824">
                        <c:v>-16.661000000000001</c:v>
                      </c:pt>
                      <c:pt idx="5825">
                        <c:v>-16.576000000000001</c:v>
                      </c:pt>
                      <c:pt idx="5826">
                        <c:v>-16.437999999999999</c:v>
                      </c:pt>
                      <c:pt idx="5827">
                        <c:v>-16.398</c:v>
                      </c:pt>
                      <c:pt idx="5828">
                        <c:v>-16.248999999999999</c:v>
                      </c:pt>
                      <c:pt idx="5829">
                        <c:v>-16.117999999999999</c:v>
                      </c:pt>
                      <c:pt idx="5830">
                        <c:v>-16.158999999999999</c:v>
                      </c:pt>
                      <c:pt idx="5831">
                        <c:v>-16.149000000000001</c:v>
                      </c:pt>
                      <c:pt idx="5832">
                        <c:v>-16.091999999999999</c:v>
                      </c:pt>
                      <c:pt idx="5833">
                        <c:v>-15.988</c:v>
                      </c:pt>
                      <c:pt idx="5834">
                        <c:v>-15.936</c:v>
                      </c:pt>
                      <c:pt idx="5835">
                        <c:v>-15.926</c:v>
                      </c:pt>
                      <c:pt idx="5836">
                        <c:v>-15.869</c:v>
                      </c:pt>
                      <c:pt idx="5837">
                        <c:v>-15.782999999999999</c:v>
                      </c:pt>
                      <c:pt idx="5838">
                        <c:v>-15.654</c:v>
                      </c:pt>
                      <c:pt idx="5839">
                        <c:v>-15.595000000000001</c:v>
                      </c:pt>
                      <c:pt idx="5840">
                        <c:v>-15.586</c:v>
                      </c:pt>
                      <c:pt idx="5841">
                        <c:v>-15.532999999999999</c:v>
                      </c:pt>
                      <c:pt idx="5842">
                        <c:v>-15.505000000000001</c:v>
                      </c:pt>
                      <c:pt idx="5843">
                        <c:v>-15.497</c:v>
                      </c:pt>
                      <c:pt idx="5844">
                        <c:v>-15.532999999999999</c:v>
                      </c:pt>
                      <c:pt idx="5845">
                        <c:v>-15.420999999999999</c:v>
                      </c:pt>
                      <c:pt idx="5846">
                        <c:v>-15.327</c:v>
                      </c:pt>
                      <c:pt idx="5847">
                        <c:v>-15.318</c:v>
                      </c:pt>
                      <c:pt idx="5848">
                        <c:v>-15.321</c:v>
                      </c:pt>
                      <c:pt idx="5849">
                        <c:v>-15.356</c:v>
                      </c:pt>
                      <c:pt idx="5850">
                        <c:v>-15.185</c:v>
                      </c:pt>
                      <c:pt idx="5851">
                        <c:v>-15.129</c:v>
                      </c:pt>
                      <c:pt idx="5852">
                        <c:v>-15.12</c:v>
                      </c:pt>
                      <c:pt idx="5853">
                        <c:v>-15.07</c:v>
                      </c:pt>
                      <c:pt idx="5854">
                        <c:v>-15.047000000000001</c:v>
                      </c:pt>
                      <c:pt idx="5855">
                        <c:v>-14.946</c:v>
                      </c:pt>
                      <c:pt idx="5856">
                        <c:v>-14.988</c:v>
                      </c:pt>
                      <c:pt idx="5857">
                        <c:v>-14.872999999999999</c:v>
                      </c:pt>
                      <c:pt idx="5858">
                        <c:v>-14.896000000000001</c:v>
                      </c:pt>
                      <c:pt idx="5859">
                        <c:v>-14.82</c:v>
                      </c:pt>
                      <c:pt idx="5860">
                        <c:v>-14.879</c:v>
                      </c:pt>
                      <c:pt idx="5861">
                        <c:v>-14.952</c:v>
                      </c:pt>
                      <c:pt idx="5862">
                        <c:v>-16.669</c:v>
                      </c:pt>
                      <c:pt idx="5863">
                        <c:v>-17.710999999999999</c:v>
                      </c:pt>
                      <c:pt idx="5864">
                        <c:v>-18.382000000000001</c:v>
                      </c:pt>
                      <c:pt idx="5865">
                        <c:v>-18.792999999999999</c:v>
                      </c:pt>
                      <c:pt idx="5866">
                        <c:v>-19.087</c:v>
                      </c:pt>
                      <c:pt idx="5867">
                        <c:v>-19.212</c:v>
                      </c:pt>
                      <c:pt idx="5868">
                        <c:v>-19.373999999999999</c:v>
                      </c:pt>
                      <c:pt idx="5869">
                        <c:v>-19.61</c:v>
                      </c:pt>
                      <c:pt idx="5870">
                        <c:v>-19.873000000000001</c:v>
                      </c:pt>
                      <c:pt idx="5871">
                        <c:v>-20.065000000000001</c:v>
                      </c:pt>
                      <c:pt idx="5872">
                        <c:v>-20.122</c:v>
                      </c:pt>
                      <c:pt idx="5873">
                        <c:v>-20.420000000000002</c:v>
                      </c:pt>
                      <c:pt idx="5874">
                        <c:v>-20.585000000000001</c:v>
                      </c:pt>
                      <c:pt idx="5875">
                        <c:v>-20.681000000000001</c:v>
                      </c:pt>
                      <c:pt idx="5876">
                        <c:v>-20.756</c:v>
                      </c:pt>
                      <c:pt idx="5877">
                        <c:v>-20.942</c:v>
                      </c:pt>
                      <c:pt idx="5878">
                        <c:v>-20.992999999999999</c:v>
                      </c:pt>
                      <c:pt idx="5879">
                        <c:v>-21.125</c:v>
                      </c:pt>
                      <c:pt idx="5880">
                        <c:v>-21.134</c:v>
                      </c:pt>
                      <c:pt idx="5881">
                        <c:v>-21.271999999999998</c:v>
                      </c:pt>
                      <c:pt idx="5882">
                        <c:v>-21.39</c:v>
                      </c:pt>
                      <c:pt idx="5883">
                        <c:v>-21.474</c:v>
                      </c:pt>
                      <c:pt idx="5884">
                        <c:v>-21.57</c:v>
                      </c:pt>
                      <c:pt idx="5885">
                        <c:v>-21.626999999999999</c:v>
                      </c:pt>
                      <c:pt idx="5886">
                        <c:v>-21.741</c:v>
                      </c:pt>
                      <c:pt idx="5887">
                        <c:v>-21.573</c:v>
                      </c:pt>
                      <c:pt idx="5888">
                        <c:v>-20.306000000000001</c:v>
                      </c:pt>
                      <c:pt idx="5889">
                        <c:v>-19.641999999999999</c:v>
                      </c:pt>
                      <c:pt idx="5890">
                        <c:v>-19.033000000000001</c:v>
                      </c:pt>
                      <c:pt idx="5891">
                        <c:v>-18.577999999999999</c:v>
                      </c:pt>
                      <c:pt idx="5892">
                        <c:v>-18.347000000000001</c:v>
                      </c:pt>
                      <c:pt idx="5893">
                        <c:v>-18.042000000000002</c:v>
                      </c:pt>
                      <c:pt idx="5894">
                        <c:v>-17.896000000000001</c:v>
                      </c:pt>
                      <c:pt idx="5895">
                        <c:v>-17.77</c:v>
                      </c:pt>
                      <c:pt idx="5896">
                        <c:v>-17.602</c:v>
                      </c:pt>
                      <c:pt idx="5897">
                        <c:v>-17.481000000000002</c:v>
                      </c:pt>
                      <c:pt idx="5898">
                        <c:v>-17.382999999999999</c:v>
                      </c:pt>
                      <c:pt idx="5899">
                        <c:v>-17.233000000000001</c:v>
                      </c:pt>
                      <c:pt idx="5900">
                        <c:v>-17.082999999999998</c:v>
                      </c:pt>
                      <c:pt idx="5901">
                        <c:v>-17.122</c:v>
                      </c:pt>
                      <c:pt idx="5902">
                        <c:v>-17.016999999999999</c:v>
                      </c:pt>
                      <c:pt idx="5903">
                        <c:v>-16.96</c:v>
                      </c:pt>
                      <c:pt idx="5904">
                        <c:v>-16.821000000000002</c:v>
                      </c:pt>
                      <c:pt idx="5905">
                        <c:v>-16.698</c:v>
                      </c:pt>
                      <c:pt idx="5906">
                        <c:v>-16.667999999999999</c:v>
                      </c:pt>
                      <c:pt idx="5907">
                        <c:v>-16.646999999999998</c:v>
                      </c:pt>
                      <c:pt idx="5908">
                        <c:v>-16.484999999999999</c:v>
                      </c:pt>
                      <c:pt idx="5909">
                        <c:v>-16.416</c:v>
                      </c:pt>
                      <c:pt idx="5910">
                        <c:v>-16.381</c:v>
                      </c:pt>
                      <c:pt idx="5911">
                        <c:v>-16.306999999999999</c:v>
                      </c:pt>
                      <c:pt idx="5912">
                        <c:v>-16.251000000000001</c:v>
                      </c:pt>
                      <c:pt idx="5913">
                        <c:v>-16.23</c:v>
                      </c:pt>
                      <c:pt idx="5914">
                        <c:v>-16.135999999999999</c:v>
                      </c:pt>
                      <c:pt idx="5915">
                        <c:v>-16.111999999999998</c:v>
                      </c:pt>
                      <c:pt idx="5916">
                        <c:v>-16.071000000000002</c:v>
                      </c:pt>
                      <c:pt idx="5917">
                        <c:v>-15.952999999999999</c:v>
                      </c:pt>
                      <c:pt idx="5918">
                        <c:v>-15.93</c:v>
                      </c:pt>
                      <c:pt idx="5919">
                        <c:v>-15.959</c:v>
                      </c:pt>
                      <c:pt idx="5920">
                        <c:v>-15.923999999999999</c:v>
                      </c:pt>
                      <c:pt idx="5921">
                        <c:v>-15.888999999999999</c:v>
                      </c:pt>
                      <c:pt idx="5922">
                        <c:v>-15.762</c:v>
                      </c:pt>
                      <c:pt idx="5923">
                        <c:v>-15.696999999999999</c:v>
                      </c:pt>
                      <c:pt idx="5924">
                        <c:v>-15.632</c:v>
                      </c:pt>
                      <c:pt idx="5925">
                        <c:v>-15.561</c:v>
                      </c:pt>
                      <c:pt idx="5926">
                        <c:v>-15.553000000000001</c:v>
                      </c:pt>
                      <c:pt idx="5927">
                        <c:v>-15.51</c:v>
                      </c:pt>
                      <c:pt idx="5928">
                        <c:v>-15.564</c:v>
                      </c:pt>
                      <c:pt idx="5929">
                        <c:v>-15.552</c:v>
                      </c:pt>
                      <c:pt idx="5930">
                        <c:v>-15.481999999999999</c:v>
                      </c:pt>
                      <c:pt idx="5931">
                        <c:v>-15.407</c:v>
                      </c:pt>
                      <c:pt idx="5932">
                        <c:v>-15.477</c:v>
                      </c:pt>
                      <c:pt idx="5933">
                        <c:v>-15.358000000000001</c:v>
                      </c:pt>
                      <c:pt idx="5934">
                        <c:v>-15.289</c:v>
                      </c:pt>
                      <c:pt idx="5935">
                        <c:v>-15.24</c:v>
                      </c:pt>
                      <c:pt idx="5936">
                        <c:v>-15.204000000000001</c:v>
                      </c:pt>
                      <c:pt idx="5937">
                        <c:v>-15.218999999999999</c:v>
                      </c:pt>
                      <c:pt idx="5938">
                        <c:v>-15.218999999999999</c:v>
                      </c:pt>
                      <c:pt idx="5939">
                        <c:v>-15.172000000000001</c:v>
                      </c:pt>
                      <c:pt idx="5940">
                        <c:v>-15.069000000000001</c:v>
                      </c:pt>
                      <c:pt idx="5941">
                        <c:v>-15.054</c:v>
                      </c:pt>
                      <c:pt idx="5942">
                        <c:v>-15.063000000000001</c:v>
                      </c:pt>
                      <c:pt idx="5943">
                        <c:v>-14.891999999999999</c:v>
                      </c:pt>
                      <c:pt idx="5944">
                        <c:v>-14.954000000000001</c:v>
                      </c:pt>
                      <c:pt idx="5945">
                        <c:v>-16.248000000000001</c:v>
                      </c:pt>
                      <c:pt idx="5946">
                        <c:v>-17.398</c:v>
                      </c:pt>
                      <c:pt idx="5947">
                        <c:v>-18.163</c:v>
                      </c:pt>
                      <c:pt idx="5948">
                        <c:v>-18.68</c:v>
                      </c:pt>
                      <c:pt idx="5949">
                        <c:v>-18.931999999999999</c:v>
                      </c:pt>
                      <c:pt idx="5950">
                        <c:v>-19.157</c:v>
                      </c:pt>
                      <c:pt idx="5951">
                        <c:v>-19.356000000000002</c:v>
                      </c:pt>
                      <c:pt idx="5952">
                        <c:v>-19.661999999999999</c:v>
                      </c:pt>
                      <c:pt idx="5953">
                        <c:v>-19.794</c:v>
                      </c:pt>
                      <c:pt idx="5954">
                        <c:v>-20.018999999999998</c:v>
                      </c:pt>
                      <c:pt idx="5955">
                        <c:v>-20.126999999999999</c:v>
                      </c:pt>
                      <c:pt idx="5956">
                        <c:v>-20.347000000000001</c:v>
                      </c:pt>
                      <c:pt idx="5957">
                        <c:v>-20.513999999999999</c:v>
                      </c:pt>
                      <c:pt idx="5958">
                        <c:v>-20.678999999999998</c:v>
                      </c:pt>
                      <c:pt idx="5959">
                        <c:v>-20.841000000000001</c:v>
                      </c:pt>
                      <c:pt idx="5960">
                        <c:v>-20.986000000000001</c:v>
                      </c:pt>
                      <c:pt idx="5961">
                        <c:v>-21.091999999999999</c:v>
                      </c:pt>
                      <c:pt idx="5962">
                        <c:v>-21.132000000000001</c:v>
                      </c:pt>
                      <c:pt idx="5963">
                        <c:v>-21.292999999999999</c:v>
                      </c:pt>
                      <c:pt idx="5964">
                        <c:v>-21.437999999999999</c:v>
                      </c:pt>
                      <c:pt idx="5965">
                        <c:v>-21.574000000000002</c:v>
                      </c:pt>
                      <c:pt idx="5966">
                        <c:v>-21.58</c:v>
                      </c:pt>
                      <c:pt idx="5967">
                        <c:v>-21.709</c:v>
                      </c:pt>
                      <c:pt idx="5968">
                        <c:v>-21.803000000000001</c:v>
                      </c:pt>
                      <c:pt idx="5969">
                        <c:v>-21.866</c:v>
                      </c:pt>
                      <c:pt idx="5970">
                        <c:v>-20.847999999999999</c:v>
                      </c:pt>
                      <c:pt idx="5971">
                        <c:v>-19.908000000000001</c:v>
                      </c:pt>
                      <c:pt idx="5972">
                        <c:v>-19.300999999999998</c:v>
                      </c:pt>
                      <c:pt idx="5973">
                        <c:v>-18.774999999999999</c:v>
                      </c:pt>
                      <c:pt idx="5974">
                        <c:v>-18.498999999999999</c:v>
                      </c:pt>
                      <c:pt idx="5975">
                        <c:v>-18.190000000000001</c:v>
                      </c:pt>
                      <c:pt idx="5976">
                        <c:v>-18.007000000000001</c:v>
                      </c:pt>
                      <c:pt idx="5977">
                        <c:v>-17.88</c:v>
                      </c:pt>
                      <c:pt idx="5978">
                        <c:v>-17.658000000000001</c:v>
                      </c:pt>
                      <c:pt idx="5979">
                        <c:v>-17.606999999999999</c:v>
                      </c:pt>
                      <c:pt idx="5980">
                        <c:v>-17.439</c:v>
                      </c:pt>
                      <c:pt idx="5981">
                        <c:v>-17.433</c:v>
                      </c:pt>
                      <c:pt idx="5982">
                        <c:v>-17.34</c:v>
                      </c:pt>
                      <c:pt idx="5983">
                        <c:v>-17.169</c:v>
                      </c:pt>
                      <c:pt idx="5984">
                        <c:v>-17.085999999999999</c:v>
                      </c:pt>
                      <c:pt idx="5985">
                        <c:v>-17.041</c:v>
                      </c:pt>
                      <c:pt idx="5986">
                        <c:v>-16.898</c:v>
                      </c:pt>
                      <c:pt idx="5987">
                        <c:v>-16.837</c:v>
                      </c:pt>
                      <c:pt idx="5988">
                        <c:v>-16.806000000000001</c:v>
                      </c:pt>
                      <c:pt idx="5989">
                        <c:v>-16.725000000000001</c:v>
                      </c:pt>
                      <c:pt idx="5990">
                        <c:v>-16.617000000000001</c:v>
                      </c:pt>
                      <c:pt idx="5991">
                        <c:v>-16.55</c:v>
                      </c:pt>
                      <c:pt idx="5992">
                        <c:v>-16.515999999999998</c:v>
                      </c:pt>
                      <c:pt idx="5993">
                        <c:v>-16.376999999999999</c:v>
                      </c:pt>
                      <c:pt idx="5994">
                        <c:v>-16.419</c:v>
                      </c:pt>
                      <c:pt idx="5995">
                        <c:v>-16.382000000000001</c:v>
                      </c:pt>
                      <c:pt idx="5996">
                        <c:v>-16.329000000000001</c:v>
                      </c:pt>
                      <c:pt idx="5997">
                        <c:v>-16.358000000000001</c:v>
                      </c:pt>
                      <c:pt idx="5998">
                        <c:v>-16.239999999999998</c:v>
                      </c:pt>
                      <c:pt idx="5999">
                        <c:v>-16.167000000000002</c:v>
                      </c:pt>
                      <c:pt idx="6000">
                        <c:v>-16.134</c:v>
                      </c:pt>
                      <c:pt idx="6001">
                        <c:v>-16.093</c:v>
                      </c:pt>
                      <c:pt idx="6002">
                        <c:v>-16.105</c:v>
                      </c:pt>
                      <c:pt idx="6003">
                        <c:v>-16.04</c:v>
                      </c:pt>
                      <c:pt idx="6004">
                        <c:v>-15.978</c:v>
                      </c:pt>
                      <c:pt idx="6005">
                        <c:v>-15.925000000000001</c:v>
                      </c:pt>
                      <c:pt idx="6006">
                        <c:v>-15.911</c:v>
                      </c:pt>
                      <c:pt idx="6007">
                        <c:v>-15.856999999999999</c:v>
                      </c:pt>
                      <c:pt idx="6008">
                        <c:v>-15.769</c:v>
                      </c:pt>
                      <c:pt idx="6009">
                        <c:v>-15.71</c:v>
                      </c:pt>
                      <c:pt idx="6010">
                        <c:v>-15.672000000000001</c:v>
                      </c:pt>
                      <c:pt idx="6011">
                        <c:v>-15.589</c:v>
                      </c:pt>
                      <c:pt idx="6012">
                        <c:v>-15.542</c:v>
                      </c:pt>
                      <c:pt idx="6013">
                        <c:v>-15.536</c:v>
                      </c:pt>
                      <c:pt idx="6014">
                        <c:v>-15.448</c:v>
                      </c:pt>
                      <c:pt idx="6015">
                        <c:v>-15.519</c:v>
                      </c:pt>
                      <c:pt idx="6016">
                        <c:v>-15.500999999999999</c:v>
                      </c:pt>
                      <c:pt idx="6017">
                        <c:v>-15.452</c:v>
                      </c:pt>
                      <c:pt idx="6018">
                        <c:v>-15.420999999999999</c:v>
                      </c:pt>
                      <c:pt idx="6019">
                        <c:v>-15.393000000000001</c:v>
                      </c:pt>
                      <c:pt idx="6020">
                        <c:v>-15.301</c:v>
                      </c:pt>
                      <c:pt idx="6021">
                        <c:v>-15.24</c:v>
                      </c:pt>
                      <c:pt idx="6022">
                        <c:v>-15.247</c:v>
                      </c:pt>
                      <c:pt idx="6023">
                        <c:v>-15.179</c:v>
                      </c:pt>
                      <c:pt idx="6024">
                        <c:v>-15.199</c:v>
                      </c:pt>
                      <c:pt idx="6025">
                        <c:v>-15.138</c:v>
                      </c:pt>
                      <c:pt idx="6026">
                        <c:v>-15.202999999999999</c:v>
                      </c:pt>
                      <c:pt idx="6027">
                        <c:v>-15.164</c:v>
                      </c:pt>
                      <c:pt idx="6028">
                        <c:v>-15.188000000000001</c:v>
                      </c:pt>
                      <c:pt idx="6029">
                        <c:v>-15.132</c:v>
                      </c:pt>
                      <c:pt idx="6030">
                        <c:v>-16.181000000000001</c:v>
                      </c:pt>
                      <c:pt idx="6031">
                        <c:v>-17.492000000000001</c:v>
                      </c:pt>
                      <c:pt idx="6032">
                        <c:v>-18.18</c:v>
                      </c:pt>
                      <c:pt idx="6033">
                        <c:v>-18.663</c:v>
                      </c:pt>
                      <c:pt idx="6034">
                        <c:v>-18.972000000000001</c:v>
                      </c:pt>
                      <c:pt idx="6035">
                        <c:v>-19.239999999999998</c:v>
                      </c:pt>
                      <c:pt idx="6036">
                        <c:v>-19.369</c:v>
                      </c:pt>
                      <c:pt idx="6037">
                        <c:v>-19.666</c:v>
                      </c:pt>
                      <c:pt idx="6038">
                        <c:v>-19.864000000000001</c:v>
                      </c:pt>
                      <c:pt idx="6039">
                        <c:v>-20.042000000000002</c:v>
                      </c:pt>
                      <c:pt idx="6040">
                        <c:v>-20.198</c:v>
                      </c:pt>
                      <c:pt idx="6041">
                        <c:v>-20.420000000000002</c:v>
                      </c:pt>
                      <c:pt idx="6042">
                        <c:v>-20.61</c:v>
                      </c:pt>
                      <c:pt idx="6043">
                        <c:v>-20.766999999999999</c:v>
                      </c:pt>
                      <c:pt idx="6044">
                        <c:v>-20.960999999999999</c:v>
                      </c:pt>
                      <c:pt idx="6045">
                        <c:v>-21.01</c:v>
                      </c:pt>
                      <c:pt idx="6046">
                        <c:v>-21.07</c:v>
                      </c:pt>
                      <c:pt idx="6047">
                        <c:v>-21.25</c:v>
                      </c:pt>
                      <c:pt idx="6048">
                        <c:v>-21.29</c:v>
                      </c:pt>
                      <c:pt idx="6049">
                        <c:v>-21.443999999999999</c:v>
                      </c:pt>
                      <c:pt idx="6050">
                        <c:v>-21.530999999999999</c:v>
                      </c:pt>
                      <c:pt idx="6051">
                        <c:v>-21.591000000000001</c:v>
                      </c:pt>
                      <c:pt idx="6052">
                        <c:v>-21.738</c:v>
                      </c:pt>
                      <c:pt idx="6053">
                        <c:v>-21.861000000000001</c:v>
                      </c:pt>
                      <c:pt idx="6054">
                        <c:v>-21.007999999999999</c:v>
                      </c:pt>
                      <c:pt idx="6055">
                        <c:v>-19.879000000000001</c:v>
                      </c:pt>
                      <c:pt idx="6056">
                        <c:v>-19.391999999999999</c:v>
                      </c:pt>
                      <c:pt idx="6057">
                        <c:v>-18.934000000000001</c:v>
                      </c:pt>
                      <c:pt idx="6058">
                        <c:v>-18.532</c:v>
                      </c:pt>
                      <c:pt idx="6059">
                        <c:v>-18.274000000000001</c:v>
                      </c:pt>
                      <c:pt idx="6060">
                        <c:v>-18.122</c:v>
                      </c:pt>
                      <c:pt idx="6061">
                        <c:v>-17.992999999999999</c:v>
                      </c:pt>
                      <c:pt idx="6062">
                        <c:v>-17.87</c:v>
                      </c:pt>
                      <c:pt idx="6063">
                        <c:v>-17.707999999999998</c:v>
                      </c:pt>
                      <c:pt idx="6064">
                        <c:v>-17.550999999999998</c:v>
                      </c:pt>
                      <c:pt idx="6065">
                        <c:v>-17.454999999999998</c:v>
                      </c:pt>
                      <c:pt idx="6066">
                        <c:v>-17.460999999999999</c:v>
                      </c:pt>
                      <c:pt idx="6067">
                        <c:v>-17.286999999999999</c:v>
                      </c:pt>
                      <c:pt idx="6068">
                        <c:v>-17.175999999999998</c:v>
                      </c:pt>
                      <c:pt idx="6069">
                        <c:v>-17.055</c:v>
                      </c:pt>
                      <c:pt idx="6070">
                        <c:v>-17.042999999999999</c:v>
                      </c:pt>
                      <c:pt idx="6071">
                        <c:v>-16.914000000000001</c:v>
                      </c:pt>
                      <c:pt idx="6072">
                        <c:v>-16.864999999999998</c:v>
                      </c:pt>
                      <c:pt idx="6073">
                        <c:v>-16.89</c:v>
                      </c:pt>
                      <c:pt idx="6074">
                        <c:v>-16.878</c:v>
                      </c:pt>
                      <c:pt idx="6075">
                        <c:v>-16.832999999999998</c:v>
                      </c:pt>
                      <c:pt idx="6076">
                        <c:v>-16.742999999999999</c:v>
                      </c:pt>
                      <c:pt idx="6077">
                        <c:v>-16.683</c:v>
                      </c:pt>
                      <c:pt idx="6078">
                        <c:v>-16.658999999999999</c:v>
                      </c:pt>
                      <c:pt idx="6079">
                        <c:v>-16.562999999999999</c:v>
                      </c:pt>
                      <c:pt idx="6080">
                        <c:v>-16.503</c:v>
                      </c:pt>
                      <c:pt idx="6081">
                        <c:v>-16.460999999999999</c:v>
                      </c:pt>
                      <c:pt idx="6082">
                        <c:v>-16.352</c:v>
                      </c:pt>
                      <c:pt idx="6083">
                        <c:v>-16.3</c:v>
                      </c:pt>
                      <c:pt idx="6084">
                        <c:v>-16.294</c:v>
                      </c:pt>
                      <c:pt idx="6085">
                        <c:v>-16.265000000000001</c:v>
                      </c:pt>
                      <c:pt idx="6086">
                        <c:v>-16.186</c:v>
                      </c:pt>
                      <c:pt idx="6087">
                        <c:v>-16.233000000000001</c:v>
                      </c:pt>
                      <c:pt idx="6088">
                        <c:v>-16.148</c:v>
                      </c:pt>
                      <c:pt idx="6089">
                        <c:v>-16.062000000000001</c:v>
                      </c:pt>
                      <c:pt idx="6090">
                        <c:v>-16.05</c:v>
                      </c:pt>
                      <c:pt idx="6091">
                        <c:v>-15.997</c:v>
                      </c:pt>
                      <c:pt idx="6092">
                        <c:v>-15.914999999999999</c:v>
                      </c:pt>
                      <c:pt idx="6093">
                        <c:v>-15.914999999999999</c:v>
                      </c:pt>
                      <c:pt idx="6094">
                        <c:v>-15.856</c:v>
                      </c:pt>
                      <c:pt idx="6095">
                        <c:v>-15.871</c:v>
                      </c:pt>
                      <c:pt idx="6096">
                        <c:v>-15.727</c:v>
                      </c:pt>
                      <c:pt idx="6097">
                        <c:v>-15.749000000000001</c:v>
                      </c:pt>
                      <c:pt idx="6098">
                        <c:v>-15.695</c:v>
                      </c:pt>
                      <c:pt idx="6099">
                        <c:v>-15.666</c:v>
                      </c:pt>
                      <c:pt idx="6100">
                        <c:v>-15.693</c:v>
                      </c:pt>
                      <c:pt idx="6101">
                        <c:v>-15.621</c:v>
                      </c:pt>
                      <c:pt idx="6102">
                        <c:v>-15.646000000000001</c:v>
                      </c:pt>
                      <c:pt idx="6103">
                        <c:v>-15.522</c:v>
                      </c:pt>
                      <c:pt idx="6104">
                        <c:v>-15.472</c:v>
                      </c:pt>
                      <c:pt idx="6105">
                        <c:v>-15.516</c:v>
                      </c:pt>
                      <c:pt idx="6106">
                        <c:v>-15.496</c:v>
                      </c:pt>
                      <c:pt idx="6107">
                        <c:v>-15.436999999999999</c:v>
                      </c:pt>
                      <c:pt idx="6108">
                        <c:v>-15.398999999999999</c:v>
                      </c:pt>
                      <c:pt idx="6109">
                        <c:v>-15.393000000000001</c:v>
                      </c:pt>
                      <c:pt idx="6110">
                        <c:v>-15.375</c:v>
                      </c:pt>
                      <c:pt idx="6111">
                        <c:v>-15.331</c:v>
                      </c:pt>
                      <c:pt idx="6112">
                        <c:v>-15.311</c:v>
                      </c:pt>
                      <c:pt idx="6113">
                        <c:v>-15.228999999999999</c:v>
                      </c:pt>
                      <c:pt idx="6114">
                        <c:v>-15.263999999999999</c:v>
                      </c:pt>
                      <c:pt idx="6115">
                        <c:v>-15.178000000000001</c:v>
                      </c:pt>
                      <c:pt idx="6116">
                        <c:v>-15.169</c:v>
                      </c:pt>
                      <c:pt idx="6117">
                        <c:v>-15.864000000000001</c:v>
                      </c:pt>
                      <c:pt idx="6118">
                        <c:v>-17.202000000000002</c:v>
                      </c:pt>
                      <c:pt idx="6119">
                        <c:v>-18.007000000000001</c:v>
                      </c:pt>
                      <c:pt idx="6120">
                        <c:v>-18.600999999999999</c:v>
                      </c:pt>
                      <c:pt idx="6121">
                        <c:v>-19.04</c:v>
                      </c:pt>
                      <c:pt idx="6122">
                        <c:v>-19.161000000000001</c:v>
                      </c:pt>
                      <c:pt idx="6123">
                        <c:v>-19.408999999999999</c:v>
                      </c:pt>
                      <c:pt idx="6124">
                        <c:v>-19.690999999999999</c:v>
                      </c:pt>
                      <c:pt idx="6125">
                        <c:v>-19.925000000000001</c:v>
                      </c:pt>
                      <c:pt idx="6126">
                        <c:v>-20.084</c:v>
                      </c:pt>
                      <c:pt idx="6127">
                        <c:v>-20.222999999999999</c:v>
                      </c:pt>
                      <c:pt idx="6128">
                        <c:v>-20.318999999999999</c:v>
                      </c:pt>
                      <c:pt idx="6129">
                        <c:v>-20.613</c:v>
                      </c:pt>
                      <c:pt idx="6130">
                        <c:v>-20.763000000000002</c:v>
                      </c:pt>
                      <c:pt idx="6131">
                        <c:v>-20.876999999999999</c:v>
                      </c:pt>
                      <c:pt idx="6132">
                        <c:v>-21.015000000000001</c:v>
                      </c:pt>
                      <c:pt idx="6133">
                        <c:v>-21.103000000000002</c:v>
                      </c:pt>
                      <c:pt idx="6134">
                        <c:v>-21.260999999999999</c:v>
                      </c:pt>
                      <c:pt idx="6135">
                        <c:v>-21.417000000000002</c:v>
                      </c:pt>
                      <c:pt idx="6136">
                        <c:v>-21.530999999999999</c:v>
                      </c:pt>
                      <c:pt idx="6137">
                        <c:v>-21.606999999999999</c:v>
                      </c:pt>
                      <c:pt idx="6138">
                        <c:v>-21.731000000000002</c:v>
                      </c:pt>
                      <c:pt idx="6139">
                        <c:v>-21.844000000000001</c:v>
                      </c:pt>
                      <c:pt idx="6140">
                        <c:v>-21.739000000000001</c:v>
                      </c:pt>
                      <c:pt idx="6141">
                        <c:v>-20.457999999999998</c:v>
                      </c:pt>
                      <c:pt idx="6142">
                        <c:v>-19.635999999999999</c:v>
                      </c:pt>
                      <c:pt idx="6143">
                        <c:v>-19.259</c:v>
                      </c:pt>
                      <c:pt idx="6144">
                        <c:v>-18.844000000000001</c:v>
                      </c:pt>
                      <c:pt idx="6145">
                        <c:v>-18.576000000000001</c:v>
                      </c:pt>
                      <c:pt idx="6146">
                        <c:v>-18.387</c:v>
                      </c:pt>
                      <c:pt idx="6147">
                        <c:v>-18.123000000000001</c:v>
                      </c:pt>
                      <c:pt idx="6148">
                        <c:v>-17.994</c:v>
                      </c:pt>
                      <c:pt idx="6149">
                        <c:v>-17.856000000000002</c:v>
                      </c:pt>
                      <c:pt idx="6150">
                        <c:v>-17.786000000000001</c:v>
                      </c:pt>
                      <c:pt idx="6151">
                        <c:v>-17.657</c:v>
                      </c:pt>
                      <c:pt idx="6152">
                        <c:v>-17.558</c:v>
                      </c:pt>
                      <c:pt idx="6153">
                        <c:v>-17.465</c:v>
                      </c:pt>
                      <c:pt idx="6154">
                        <c:v>-17.408000000000001</c:v>
                      </c:pt>
                      <c:pt idx="6155">
                        <c:v>-17.405000000000001</c:v>
                      </c:pt>
                      <c:pt idx="6156">
                        <c:v>-17.3</c:v>
                      </c:pt>
                      <c:pt idx="6157">
                        <c:v>-17.183</c:v>
                      </c:pt>
                      <c:pt idx="6158">
                        <c:v>-17.056999999999999</c:v>
                      </c:pt>
                      <c:pt idx="6159">
                        <c:v>-17.042000000000002</c:v>
                      </c:pt>
                      <c:pt idx="6160">
                        <c:v>-17.018000000000001</c:v>
                      </c:pt>
                      <c:pt idx="6161">
                        <c:v>-16.943000000000001</c:v>
                      </c:pt>
                      <c:pt idx="6162">
                        <c:v>-16.885999999999999</c:v>
                      </c:pt>
                      <c:pt idx="6163">
                        <c:v>-16.707999999999998</c:v>
                      </c:pt>
                      <c:pt idx="6164">
                        <c:v>-16.651</c:v>
                      </c:pt>
                      <c:pt idx="6165">
                        <c:v>-16.635999999999999</c:v>
                      </c:pt>
                      <c:pt idx="6166">
                        <c:v>-16.564</c:v>
                      </c:pt>
                      <c:pt idx="6167">
                        <c:v>-16.561</c:v>
                      </c:pt>
                      <c:pt idx="6168">
                        <c:v>-16.591000000000001</c:v>
                      </c:pt>
                      <c:pt idx="6169">
                        <c:v>-16.474</c:v>
                      </c:pt>
                      <c:pt idx="6170">
                        <c:v>-16.417000000000002</c:v>
                      </c:pt>
                      <c:pt idx="6171">
                        <c:v>-16.352</c:v>
                      </c:pt>
                      <c:pt idx="6172">
                        <c:v>-16.324999999999999</c:v>
                      </c:pt>
                      <c:pt idx="6173">
                        <c:v>-16.294</c:v>
                      </c:pt>
                      <c:pt idx="6174">
                        <c:v>-16.285</c:v>
                      </c:pt>
                      <c:pt idx="6175">
                        <c:v>-16.262</c:v>
                      </c:pt>
                      <c:pt idx="6176">
                        <c:v>-16.196000000000002</c:v>
                      </c:pt>
                      <c:pt idx="6177">
                        <c:v>-16.190000000000001</c:v>
                      </c:pt>
                      <c:pt idx="6178">
                        <c:v>-16.178999999999998</c:v>
                      </c:pt>
                      <c:pt idx="6179">
                        <c:v>-16.141999999999999</c:v>
                      </c:pt>
                      <c:pt idx="6180">
                        <c:v>-16.088999999999999</c:v>
                      </c:pt>
                      <c:pt idx="6181">
                        <c:v>-16.062999999999999</c:v>
                      </c:pt>
                      <c:pt idx="6182">
                        <c:v>-16.006</c:v>
                      </c:pt>
                      <c:pt idx="6183">
                        <c:v>-15.974</c:v>
                      </c:pt>
                      <c:pt idx="6184">
                        <c:v>-15.983000000000001</c:v>
                      </c:pt>
                      <c:pt idx="6185">
                        <c:v>-15.914999999999999</c:v>
                      </c:pt>
                      <c:pt idx="6186">
                        <c:v>-15.917999999999999</c:v>
                      </c:pt>
                      <c:pt idx="6187">
                        <c:v>-15.798</c:v>
                      </c:pt>
                      <c:pt idx="6188">
                        <c:v>-15.801</c:v>
                      </c:pt>
                      <c:pt idx="6189">
                        <c:v>-15.721</c:v>
                      </c:pt>
                      <c:pt idx="6190">
                        <c:v>-15.750999999999999</c:v>
                      </c:pt>
                      <c:pt idx="6191">
                        <c:v>-15.692</c:v>
                      </c:pt>
                      <c:pt idx="6192">
                        <c:v>-15.721</c:v>
                      </c:pt>
                      <c:pt idx="6193">
                        <c:v>-15.644</c:v>
                      </c:pt>
                      <c:pt idx="6194">
                        <c:v>-15.577</c:v>
                      </c:pt>
                      <c:pt idx="6195">
                        <c:v>-15.627000000000001</c:v>
                      </c:pt>
                      <c:pt idx="6196">
                        <c:v>-15.515000000000001</c:v>
                      </c:pt>
                      <c:pt idx="6197">
                        <c:v>-15.541</c:v>
                      </c:pt>
                      <c:pt idx="6198">
                        <c:v>-15.521000000000001</c:v>
                      </c:pt>
                      <c:pt idx="6199">
                        <c:v>-15.506</c:v>
                      </c:pt>
                      <c:pt idx="6200">
                        <c:v>-15.494</c:v>
                      </c:pt>
                      <c:pt idx="6201">
                        <c:v>-15.420999999999999</c:v>
                      </c:pt>
                      <c:pt idx="6202">
                        <c:v>-15.403</c:v>
                      </c:pt>
                      <c:pt idx="6203">
                        <c:v>-15.305999999999999</c:v>
                      </c:pt>
                      <c:pt idx="6204">
                        <c:v>-15.324</c:v>
                      </c:pt>
                      <c:pt idx="6205">
                        <c:v>-15.265000000000001</c:v>
                      </c:pt>
                      <c:pt idx="6206">
                        <c:v>-16.532</c:v>
                      </c:pt>
                      <c:pt idx="6207">
                        <c:v>-17.713999999999999</c:v>
                      </c:pt>
                      <c:pt idx="6208">
                        <c:v>-18.343</c:v>
                      </c:pt>
                      <c:pt idx="6209">
                        <c:v>-18.890999999999998</c:v>
                      </c:pt>
                      <c:pt idx="6210">
                        <c:v>-19.236000000000001</c:v>
                      </c:pt>
                      <c:pt idx="6211">
                        <c:v>-19.370999999999999</c:v>
                      </c:pt>
                      <c:pt idx="6212">
                        <c:v>-19.663</c:v>
                      </c:pt>
                      <c:pt idx="6213">
                        <c:v>-19.834</c:v>
                      </c:pt>
                      <c:pt idx="6214">
                        <c:v>-20.05</c:v>
                      </c:pt>
                      <c:pt idx="6215">
                        <c:v>-20.209</c:v>
                      </c:pt>
                      <c:pt idx="6216">
                        <c:v>-20.431999999999999</c:v>
                      </c:pt>
                      <c:pt idx="6217">
                        <c:v>-20.573</c:v>
                      </c:pt>
                      <c:pt idx="6218">
                        <c:v>-20.725999999999999</c:v>
                      </c:pt>
                      <c:pt idx="6219">
                        <c:v>-20.888000000000002</c:v>
                      </c:pt>
                      <c:pt idx="6220">
                        <c:v>-21.103999999999999</c:v>
                      </c:pt>
                      <c:pt idx="6221">
                        <c:v>-21.172999999999998</c:v>
                      </c:pt>
                      <c:pt idx="6222">
                        <c:v>-21.338999999999999</c:v>
                      </c:pt>
                      <c:pt idx="6223">
                        <c:v>-21.42</c:v>
                      </c:pt>
                      <c:pt idx="6224">
                        <c:v>-21.501999999999999</c:v>
                      </c:pt>
                      <c:pt idx="6225">
                        <c:v>-21.687999999999999</c:v>
                      </c:pt>
                      <c:pt idx="6226">
                        <c:v>-21.686</c:v>
                      </c:pt>
                      <c:pt idx="6227">
                        <c:v>-21.81</c:v>
                      </c:pt>
                      <c:pt idx="6228">
                        <c:v>-21.271999999999998</c:v>
                      </c:pt>
                      <c:pt idx="6229">
                        <c:v>-20.001999999999999</c:v>
                      </c:pt>
                      <c:pt idx="6230">
                        <c:v>-19.521000000000001</c:v>
                      </c:pt>
                      <c:pt idx="6231">
                        <c:v>-19.006</c:v>
                      </c:pt>
                      <c:pt idx="6232">
                        <c:v>-18.675000000000001</c:v>
                      </c:pt>
                      <c:pt idx="6233">
                        <c:v>-18.506</c:v>
                      </c:pt>
                      <c:pt idx="6234">
                        <c:v>-18.253</c:v>
                      </c:pt>
                      <c:pt idx="6235">
                        <c:v>-18.170000000000002</c:v>
                      </c:pt>
                      <c:pt idx="6236">
                        <c:v>-18.059000000000001</c:v>
                      </c:pt>
                      <c:pt idx="6237">
                        <c:v>-17.86</c:v>
                      </c:pt>
                      <c:pt idx="6238">
                        <c:v>-17.736999999999998</c:v>
                      </c:pt>
                      <c:pt idx="6239">
                        <c:v>-17.646999999999998</c:v>
                      </c:pt>
                      <c:pt idx="6240">
                        <c:v>-17.553999999999998</c:v>
                      </c:pt>
                      <c:pt idx="6241">
                        <c:v>-17.512</c:v>
                      </c:pt>
                      <c:pt idx="6242">
                        <c:v>-17.425000000000001</c:v>
                      </c:pt>
                      <c:pt idx="6243">
                        <c:v>-17.332000000000001</c:v>
                      </c:pt>
                      <c:pt idx="6244">
                        <c:v>-17.280999999999999</c:v>
                      </c:pt>
                      <c:pt idx="6245">
                        <c:v>-17.221</c:v>
                      </c:pt>
                      <c:pt idx="6246">
                        <c:v>-17.125</c:v>
                      </c:pt>
                      <c:pt idx="6247">
                        <c:v>-17.125</c:v>
                      </c:pt>
                      <c:pt idx="6248">
                        <c:v>-17.059000000000001</c:v>
                      </c:pt>
                      <c:pt idx="6249">
                        <c:v>-16.95</c:v>
                      </c:pt>
                      <c:pt idx="6250">
                        <c:v>-16.872</c:v>
                      </c:pt>
                      <c:pt idx="6251">
                        <c:v>-16.878</c:v>
                      </c:pt>
                      <c:pt idx="6252">
                        <c:v>-16.863</c:v>
                      </c:pt>
                      <c:pt idx="6253">
                        <c:v>-16.751999999999999</c:v>
                      </c:pt>
                      <c:pt idx="6254">
                        <c:v>-16.716000000000001</c:v>
                      </c:pt>
                      <c:pt idx="6255">
                        <c:v>-16.683</c:v>
                      </c:pt>
                      <c:pt idx="6256">
                        <c:v>-16.593</c:v>
                      </c:pt>
                      <c:pt idx="6257">
                        <c:v>-16.596</c:v>
                      </c:pt>
                      <c:pt idx="6258">
                        <c:v>-16.53</c:v>
                      </c:pt>
                      <c:pt idx="6259">
                        <c:v>-16.494</c:v>
                      </c:pt>
                      <c:pt idx="6260">
                        <c:v>-16.404</c:v>
                      </c:pt>
                      <c:pt idx="6261">
                        <c:v>-16.431000000000001</c:v>
                      </c:pt>
                      <c:pt idx="6262">
                        <c:v>-16.399000000000001</c:v>
                      </c:pt>
                      <c:pt idx="6263">
                        <c:v>-16.373000000000001</c:v>
                      </c:pt>
                      <c:pt idx="6264">
                        <c:v>-16.335999999999999</c:v>
                      </c:pt>
                      <c:pt idx="6265">
                        <c:v>-16.228000000000002</c:v>
                      </c:pt>
                      <c:pt idx="6266">
                        <c:v>-16.266999999999999</c:v>
                      </c:pt>
                      <c:pt idx="6267">
                        <c:v>-16.216999999999999</c:v>
                      </c:pt>
                      <c:pt idx="6268">
                        <c:v>-16.221</c:v>
                      </c:pt>
                      <c:pt idx="6269">
                        <c:v>-16.161999999999999</c:v>
                      </c:pt>
                      <c:pt idx="6270">
                        <c:v>-16.138999999999999</c:v>
                      </c:pt>
                      <c:pt idx="6271">
                        <c:v>-16.059000000000001</c:v>
                      </c:pt>
                      <c:pt idx="6272">
                        <c:v>-16</c:v>
                      </c:pt>
                      <c:pt idx="6273">
                        <c:v>-16.006</c:v>
                      </c:pt>
                      <c:pt idx="6274">
                        <c:v>-15.991</c:v>
                      </c:pt>
                      <c:pt idx="6275">
                        <c:v>-15.837999999999999</c:v>
                      </c:pt>
                      <c:pt idx="6276">
                        <c:v>-15.871</c:v>
                      </c:pt>
                      <c:pt idx="6277">
                        <c:v>-15.868</c:v>
                      </c:pt>
                      <c:pt idx="6278">
                        <c:v>-15.797000000000001</c:v>
                      </c:pt>
                      <c:pt idx="6279">
                        <c:v>-15.804</c:v>
                      </c:pt>
                      <c:pt idx="6280">
                        <c:v>-15.794</c:v>
                      </c:pt>
                      <c:pt idx="6281">
                        <c:v>-15.786</c:v>
                      </c:pt>
                      <c:pt idx="6282">
                        <c:v>-15.707000000000001</c:v>
                      </c:pt>
                      <c:pt idx="6283">
                        <c:v>-15.64</c:v>
                      </c:pt>
                      <c:pt idx="6284">
                        <c:v>-15.653</c:v>
                      </c:pt>
                      <c:pt idx="6285">
                        <c:v>-15.657999999999999</c:v>
                      </c:pt>
                      <c:pt idx="6286">
                        <c:v>-15.606999999999999</c:v>
                      </c:pt>
                      <c:pt idx="6287">
                        <c:v>-15.599</c:v>
                      </c:pt>
                      <c:pt idx="6288">
                        <c:v>-15.48</c:v>
                      </c:pt>
                      <c:pt idx="6289">
                        <c:v>-15.458</c:v>
                      </c:pt>
                      <c:pt idx="6290">
                        <c:v>-15.465999999999999</c:v>
                      </c:pt>
                      <c:pt idx="6291">
                        <c:v>-15.416</c:v>
                      </c:pt>
                      <c:pt idx="6292">
                        <c:v>-15.387</c:v>
                      </c:pt>
                      <c:pt idx="6293">
                        <c:v>-15.465999999999999</c:v>
                      </c:pt>
                      <c:pt idx="6294">
                        <c:v>-15.375</c:v>
                      </c:pt>
                      <c:pt idx="6295">
                        <c:v>-15.346</c:v>
                      </c:pt>
                      <c:pt idx="6296">
                        <c:v>-16.291</c:v>
                      </c:pt>
                      <c:pt idx="6297">
                        <c:v>-17.558</c:v>
                      </c:pt>
                      <c:pt idx="6298">
                        <c:v>-18.266999999999999</c:v>
                      </c:pt>
                      <c:pt idx="6299">
                        <c:v>-18.792000000000002</c:v>
                      </c:pt>
                      <c:pt idx="6300">
                        <c:v>-19.087</c:v>
                      </c:pt>
                      <c:pt idx="6301">
                        <c:v>-19.315000000000001</c:v>
                      </c:pt>
                      <c:pt idx="6302">
                        <c:v>-19.614999999999998</c:v>
                      </c:pt>
                      <c:pt idx="6303">
                        <c:v>-19.847999999999999</c:v>
                      </c:pt>
                      <c:pt idx="6304">
                        <c:v>-19.989000000000001</c:v>
                      </c:pt>
                      <c:pt idx="6305">
                        <c:v>-20.241</c:v>
                      </c:pt>
                      <c:pt idx="6306">
                        <c:v>-20.442</c:v>
                      </c:pt>
                      <c:pt idx="6307">
                        <c:v>-20.591999999999999</c:v>
                      </c:pt>
                      <c:pt idx="6308">
                        <c:v>-20.8</c:v>
                      </c:pt>
                      <c:pt idx="6309">
                        <c:v>-20.933</c:v>
                      </c:pt>
                      <c:pt idx="6310">
                        <c:v>-21.085999999999999</c:v>
                      </c:pt>
                      <c:pt idx="6311">
                        <c:v>-21.19</c:v>
                      </c:pt>
                      <c:pt idx="6312">
                        <c:v>-21.289000000000001</c:v>
                      </c:pt>
                      <c:pt idx="6313">
                        <c:v>-21.481000000000002</c:v>
                      </c:pt>
                      <c:pt idx="6314">
                        <c:v>-21.597999999999999</c:v>
                      </c:pt>
                      <c:pt idx="6315">
                        <c:v>-21.675999999999998</c:v>
                      </c:pt>
                      <c:pt idx="6316">
                        <c:v>-21.768999999999998</c:v>
                      </c:pt>
                      <c:pt idx="6317">
                        <c:v>-21.844000000000001</c:v>
                      </c:pt>
                      <c:pt idx="6318">
                        <c:v>-20.913</c:v>
                      </c:pt>
                      <c:pt idx="6319">
                        <c:v>-19.841000000000001</c:v>
                      </c:pt>
                      <c:pt idx="6320">
                        <c:v>-19.376000000000001</c:v>
                      </c:pt>
                      <c:pt idx="6321">
                        <c:v>-19.003</c:v>
                      </c:pt>
                      <c:pt idx="6322">
                        <c:v>-18.73</c:v>
                      </c:pt>
                      <c:pt idx="6323">
                        <c:v>-18.436</c:v>
                      </c:pt>
                      <c:pt idx="6324">
                        <c:v>-18.259</c:v>
                      </c:pt>
                      <c:pt idx="6325">
                        <c:v>-18.114000000000001</c:v>
                      </c:pt>
                      <c:pt idx="6326">
                        <c:v>-17.957999999999998</c:v>
                      </c:pt>
                      <c:pt idx="6327">
                        <c:v>-17.882999999999999</c:v>
                      </c:pt>
                      <c:pt idx="6328">
                        <c:v>-17.792999999999999</c:v>
                      </c:pt>
                      <c:pt idx="6329">
                        <c:v>-17.672999999999998</c:v>
                      </c:pt>
                      <c:pt idx="6330">
                        <c:v>-17.667000000000002</c:v>
                      </c:pt>
                      <c:pt idx="6331">
                        <c:v>-17.623000000000001</c:v>
                      </c:pt>
                      <c:pt idx="6332">
                        <c:v>-17.565000000000001</c:v>
                      </c:pt>
                      <c:pt idx="6333">
                        <c:v>-17.504999999999999</c:v>
                      </c:pt>
                      <c:pt idx="6334">
                        <c:v>-17.423999999999999</c:v>
                      </c:pt>
                      <c:pt idx="6335">
                        <c:v>-17.292999999999999</c:v>
                      </c:pt>
                      <c:pt idx="6336">
                        <c:v>-17.268999999999998</c:v>
                      </c:pt>
                      <c:pt idx="6337">
                        <c:v>-17.242000000000001</c:v>
                      </c:pt>
                      <c:pt idx="6338">
                        <c:v>-17.222000000000001</c:v>
                      </c:pt>
                      <c:pt idx="6339">
                        <c:v>-17.123000000000001</c:v>
                      </c:pt>
                      <c:pt idx="6340">
                        <c:v>-17.102</c:v>
                      </c:pt>
                      <c:pt idx="6341">
                        <c:v>-17.033000000000001</c:v>
                      </c:pt>
                      <c:pt idx="6342">
                        <c:v>-17.018000000000001</c:v>
                      </c:pt>
                      <c:pt idx="6343">
                        <c:v>-16.957999999999998</c:v>
                      </c:pt>
                      <c:pt idx="6344">
                        <c:v>-16.925000000000001</c:v>
                      </c:pt>
                      <c:pt idx="6345">
                        <c:v>-16.814</c:v>
                      </c:pt>
                      <c:pt idx="6346">
                        <c:v>-16.826000000000001</c:v>
                      </c:pt>
                      <c:pt idx="6347">
                        <c:v>-16.786999999999999</c:v>
                      </c:pt>
                      <c:pt idx="6348">
                        <c:v>-16.693000000000001</c:v>
                      </c:pt>
                      <c:pt idx="6349">
                        <c:v>-16.641999999999999</c:v>
                      </c:pt>
                      <c:pt idx="6350">
                        <c:v>-16.606000000000002</c:v>
                      </c:pt>
                      <c:pt idx="6351">
                        <c:v>-16.579000000000001</c:v>
                      </c:pt>
                      <c:pt idx="6352">
                        <c:v>-16.548999999999999</c:v>
                      </c:pt>
                      <c:pt idx="6353">
                        <c:v>-16.501000000000001</c:v>
                      </c:pt>
                      <c:pt idx="6354">
                        <c:v>-16.382000000000001</c:v>
                      </c:pt>
                      <c:pt idx="6355">
                        <c:v>-16.37</c:v>
                      </c:pt>
                      <c:pt idx="6356">
                        <c:v>-16.326000000000001</c:v>
                      </c:pt>
                      <c:pt idx="6357">
                        <c:v>-16.352</c:v>
                      </c:pt>
                      <c:pt idx="6358">
                        <c:v>-16.305</c:v>
                      </c:pt>
                      <c:pt idx="6359">
                        <c:v>-16.273</c:v>
                      </c:pt>
                      <c:pt idx="6360">
                        <c:v>-16.292999999999999</c:v>
                      </c:pt>
                      <c:pt idx="6361">
                        <c:v>-16.222999999999999</c:v>
                      </c:pt>
                      <c:pt idx="6362">
                        <c:v>-16.236999999999998</c:v>
                      </c:pt>
                      <c:pt idx="6363">
                        <c:v>-16.134</c:v>
                      </c:pt>
                      <c:pt idx="6364">
                        <c:v>-16.137</c:v>
                      </c:pt>
                      <c:pt idx="6365">
                        <c:v>-16.071000000000002</c:v>
                      </c:pt>
                      <c:pt idx="6366">
                        <c:v>-16.029</c:v>
                      </c:pt>
                      <c:pt idx="6367">
                        <c:v>-16.064</c:v>
                      </c:pt>
                      <c:pt idx="6368">
                        <c:v>-16.084</c:v>
                      </c:pt>
                      <c:pt idx="6369">
                        <c:v>-15.997</c:v>
                      </c:pt>
                      <c:pt idx="6370">
                        <c:v>-15.951000000000001</c:v>
                      </c:pt>
                      <c:pt idx="6371">
                        <c:v>-15.965999999999999</c:v>
                      </c:pt>
                      <c:pt idx="6372">
                        <c:v>-15.954000000000001</c:v>
                      </c:pt>
                      <c:pt idx="6373">
                        <c:v>-15.957000000000001</c:v>
                      </c:pt>
                      <c:pt idx="6374">
                        <c:v>-15.877000000000001</c:v>
                      </c:pt>
                      <c:pt idx="6375">
                        <c:v>-15.818</c:v>
                      </c:pt>
                      <c:pt idx="6376">
                        <c:v>-15.811999999999999</c:v>
                      </c:pt>
                      <c:pt idx="6377">
                        <c:v>-15.756</c:v>
                      </c:pt>
                      <c:pt idx="6378">
                        <c:v>-15.686</c:v>
                      </c:pt>
                      <c:pt idx="6379">
                        <c:v>-15.692</c:v>
                      </c:pt>
                      <c:pt idx="6380">
                        <c:v>-15.754</c:v>
                      </c:pt>
                      <c:pt idx="6381">
                        <c:v>-15.759</c:v>
                      </c:pt>
                      <c:pt idx="6382">
                        <c:v>-15.659000000000001</c:v>
                      </c:pt>
                      <c:pt idx="6383">
                        <c:v>-15.627000000000001</c:v>
                      </c:pt>
                      <c:pt idx="6384">
                        <c:v>-15.670999999999999</c:v>
                      </c:pt>
                      <c:pt idx="6385">
                        <c:v>-15.544</c:v>
                      </c:pt>
                      <c:pt idx="6386">
                        <c:v>-15.53</c:v>
                      </c:pt>
                      <c:pt idx="6387">
                        <c:v>-15.488</c:v>
                      </c:pt>
                      <c:pt idx="6388">
                        <c:v>-16.477</c:v>
                      </c:pt>
                      <c:pt idx="6389">
                        <c:v>-17.597000000000001</c:v>
                      </c:pt>
                      <c:pt idx="6390">
                        <c:v>-18.356999999999999</c:v>
                      </c:pt>
                      <c:pt idx="6391">
                        <c:v>-18.876000000000001</c:v>
                      </c:pt>
                      <c:pt idx="6392">
                        <c:v>-19.23</c:v>
                      </c:pt>
                      <c:pt idx="6393">
                        <c:v>-19.381</c:v>
                      </c:pt>
                      <c:pt idx="6394">
                        <c:v>-19.545999999999999</c:v>
                      </c:pt>
                      <c:pt idx="6395">
                        <c:v>-19.896999999999998</c:v>
                      </c:pt>
                      <c:pt idx="6396">
                        <c:v>-20.175999999999998</c:v>
                      </c:pt>
                      <c:pt idx="6397">
                        <c:v>-20.27</c:v>
                      </c:pt>
                      <c:pt idx="6398">
                        <c:v>-20.504999999999999</c:v>
                      </c:pt>
                      <c:pt idx="6399">
                        <c:v>-20.655000000000001</c:v>
                      </c:pt>
                      <c:pt idx="6400">
                        <c:v>-20.861000000000001</c:v>
                      </c:pt>
                      <c:pt idx="6401">
                        <c:v>-21.010999999999999</c:v>
                      </c:pt>
                      <c:pt idx="6402">
                        <c:v>-21.119</c:v>
                      </c:pt>
                      <c:pt idx="6403">
                        <c:v>-21.225999999999999</c:v>
                      </c:pt>
                      <c:pt idx="6404">
                        <c:v>-21.44</c:v>
                      </c:pt>
                      <c:pt idx="6405">
                        <c:v>-21.567</c:v>
                      </c:pt>
                      <c:pt idx="6406">
                        <c:v>-21.661999999999999</c:v>
                      </c:pt>
                      <c:pt idx="6407">
                        <c:v>-21.84</c:v>
                      </c:pt>
                      <c:pt idx="6408">
                        <c:v>-21.891999999999999</c:v>
                      </c:pt>
                      <c:pt idx="6409">
                        <c:v>-21.513000000000002</c:v>
                      </c:pt>
                      <c:pt idx="6410">
                        <c:v>-20.335000000000001</c:v>
                      </c:pt>
                      <c:pt idx="6411">
                        <c:v>-19.667999999999999</c:v>
                      </c:pt>
                      <c:pt idx="6412">
                        <c:v>-19.218</c:v>
                      </c:pt>
                      <c:pt idx="6413">
                        <c:v>-18.963000000000001</c:v>
                      </c:pt>
                      <c:pt idx="6414">
                        <c:v>-18.62</c:v>
                      </c:pt>
                      <c:pt idx="6415">
                        <c:v>-18.431000000000001</c:v>
                      </c:pt>
                      <c:pt idx="6416">
                        <c:v>-18.268999999999998</c:v>
                      </c:pt>
                      <c:pt idx="6417">
                        <c:v>-18.079999999999998</c:v>
                      </c:pt>
                      <c:pt idx="6418">
                        <c:v>-17.986999999999998</c:v>
                      </c:pt>
                      <c:pt idx="6419">
                        <c:v>-17.923999999999999</c:v>
                      </c:pt>
                      <c:pt idx="6420">
                        <c:v>-17.788</c:v>
                      </c:pt>
                      <c:pt idx="6421">
                        <c:v>-17.722000000000001</c:v>
                      </c:pt>
                      <c:pt idx="6422">
                        <c:v>-17.638000000000002</c:v>
                      </c:pt>
                      <c:pt idx="6423">
                        <c:v>-17.584</c:v>
                      </c:pt>
                      <c:pt idx="6424">
                        <c:v>-17.577999999999999</c:v>
                      </c:pt>
                      <c:pt idx="6425">
                        <c:v>-17.545000000000002</c:v>
                      </c:pt>
                      <c:pt idx="6426">
                        <c:v>-17.484999999999999</c:v>
                      </c:pt>
                      <c:pt idx="6427">
                        <c:v>-17.413</c:v>
                      </c:pt>
                      <c:pt idx="6428">
                        <c:v>-17.332000000000001</c:v>
                      </c:pt>
                      <c:pt idx="6429">
                        <c:v>-17.257000000000001</c:v>
                      </c:pt>
                      <c:pt idx="6430">
                        <c:v>-17.215</c:v>
                      </c:pt>
                      <c:pt idx="6431">
                        <c:v>-17.155000000000001</c:v>
                      </c:pt>
                      <c:pt idx="6432">
                        <c:v>-17.116</c:v>
                      </c:pt>
                      <c:pt idx="6433">
                        <c:v>-17.013999999999999</c:v>
                      </c:pt>
                      <c:pt idx="6434">
                        <c:v>-17.007999999999999</c:v>
                      </c:pt>
                      <c:pt idx="6435">
                        <c:v>-16.972000000000001</c:v>
                      </c:pt>
                      <c:pt idx="6436">
                        <c:v>-16.96</c:v>
                      </c:pt>
                      <c:pt idx="6437">
                        <c:v>-16.939</c:v>
                      </c:pt>
                      <c:pt idx="6438">
                        <c:v>-16.824000000000002</c:v>
                      </c:pt>
                      <c:pt idx="6439">
                        <c:v>-16.806000000000001</c:v>
                      </c:pt>
                      <c:pt idx="6440">
                        <c:v>-16.731000000000002</c:v>
                      </c:pt>
                      <c:pt idx="6441">
                        <c:v>-16.725000000000001</c:v>
                      </c:pt>
                      <c:pt idx="6442">
                        <c:v>-16.704999999999998</c:v>
                      </c:pt>
                      <c:pt idx="6443">
                        <c:v>-16.704999999999998</c:v>
                      </c:pt>
                      <c:pt idx="6444">
                        <c:v>-16.701000000000001</c:v>
                      </c:pt>
                      <c:pt idx="6445">
                        <c:v>-16.617000000000001</c:v>
                      </c:pt>
                      <c:pt idx="6446">
                        <c:v>-16.614000000000001</c:v>
                      </c:pt>
                      <c:pt idx="6447">
                        <c:v>-16.581</c:v>
                      </c:pt>
                      <c:pt idx="6448">
                        <c:v>-16.526</c:v>
                      </c:pt>
                      <c:pt idx="6449">
                        <c:v>-16.489999999999998</c:v>
                      </c:pt>
                      <c:pt idx="6450">
                        <c:v>-16.495999999999999</c:v>
                      </c:pt>
                      <c:pt idx="6451">
                        <c:v>-16.547999999999998</c:v>
                      </c:pt>
                      <c:pt idx="6452">
                        <c:v>-16.391999999999999</c:v>
                      </c:pt>
                      <c:pt idx="6453">
                        <c:v>-16.385999999999999</c:v>
                      </c:pt>
                      <c:pt idx="6454">
                        <c:v>-16.3</c:v>
                      </c:pt>
                      <c:pt idx="6455">
                        <c:v>-16.332999999999998</c:v>
                      </c:pt>
                      <c:pt idx="6456">
                        <c:v>-16.259</c:v>
                      </c:pt>
                      <c:pt idx="6457">
                        <c:v>-16.241</c:v>
                      </c:pt>
                      <c:pt idx="6458">
                        <c:v>-16.292000000000002</c:v>
                      </c:pt>
                      <c:pt idx="6459">
                        <c:v>-16.212</c:v>
                      </c:pt>
                      <c:pt idx="6460">
                        <c:v>-16.247</c:v>
                      </c:pt>
                      <c:pt idx="6461">
                        <c:v>-16.161999999999999</c:v>
                      </c:pt>
                      <c:pt idx="6462">
                        <c:v>-16.155999999999999</c:v>
                      </c:pt>
                      <c:pt idx="6463">
                        <c:v>-16.117999999999999</c:v>
                      </c:pt>
                      <c:pt idx="6464">
                        <c:v>-16.065000000000001</c:v>
                      </c:pt>
                      <c:pt idx="6465">
                        <c:v>-16.053000000000001</c:v>
                      </c:pt>
                      <c:pt idx="6466">
                        <c:v>-16.003</c:v>
                      </c:pt>
                      <c:pt idx="6467">
                        <c:v>-16.012</c:v>
                      </c:pt>
                      <c:pt idx="6468">
                        <c:v>-15.988</c:v>
                      </c:pt>
                      <c:pt idx="6469">
                        <c:v>-15.929</c:v>
                      </c:pt>
                      <c:pt idx="6470">
                        <c:v>-15.932</c:v>
                      </c:pt>
                      <c:pt idx="6471">
                        <c:v>-15.917</c:v>
                      </c:pt>
                      <c:pt idx="6472">
                        <c:v>-15.9</c:v>
                      </c:pt>
                      <c:pt idx="6473">
                        <c:v>-15.856</c:v>
                      </c:pt>
                      <c:pt idx="6474">
                        <c:v>-15.829000000000001</c:v>
                      </c:pt>
                      <c:pt idx="6475">
                        <c:v>-15.808</c:v>
                      </c:pt>
                      <c:pt idx="6476">
                        <c:v>-15.779</c:v>
                      </c:pt>
                      <c:pt idx="6477">
                        <c:v>-15.773</c:v>
                      </c:pt>
                      <c:pt idx="6478">
                        <c:v>-15.679</c:v>
                      </c:pt>
                      <c:pt idx="6479">
                        <c:v>-15.760999999999999</c:v>
                      </c:pt>
                      <c:pt idx="6480">
                        <c:v>-15.632</c:v>
                      </c:pt>
                      <c:pt idx="6481">
                        <c:v>-15.708</c:v>
                      </c:pt>
                      <c:pt idx="6482">
                        <c:v>-16.873000000000001</c:v>
                      </c:pt>
                      <c:pt idx="6483">
                        <c:v>-17.882999999999999</c:v>
                      </c:pt>
                      <c:pt idx="6484">
                        <c:v>-18.533000000000001</c:v>
                      </c:pt>
                      <c:pt idx="6485">
                        <c:v>-19.055</c:v>
                      </c:pt>
                      <c:pt idx="6486">
                        <c:v>-19.347000000000001</c:v>
                      </c:pt>
                      <c:pt idx="6487">
                        <c:v>-19.562000000000001</c:v>
                      </c:pt>
                      <c:pt idx="6488">
                        <c:v>-19.850000000000001</c:v>
                      </c:pt>
                      <c:pt idx="6489">
                        <c:v>-19.966000000000001</c:v>
                      </c:pt>
                      <c:pt idx="6490">
                        <c:v>-20.193000000000001</c:v>
                      </c:pt>
                      <c:pt idx="6491">
                        <c:v>-20.352</c:v>
                      </c:pt>
                      <c:pt idx="6492">
                        <c:v>-20.613</c:v>
                      </c:pt>
                      <c:pt idx="6493">
                        <c:v>-20.829000000000001</c:v>
                      </c:pt>
                      <c:pt idx="6494">
                        <c:v>-20.946000000000002</c:v>
                      </c:pt>
                      <c:pt idx="6495">
                        <c:v>-21.061</c:v>
                      </c:pt>
                      <c:pt idx="6496">
                        <c:v>-21.262</c:v>
                      </c:pt>
                      <c:pt idx="6497">
                        <c:v>-21.376000000000001</c:v>
                      </c:pt>
                      <c:pt idx="6498">
                        <c:v>-21.507999999999999</c:v>
                      </c:pt>
                      <c:pt idx="6499">
                        <c:v>-21.594999999999999</c:v>
                      </c:pt>
                      <c:pt idx="6500">
                        <c:v>-21.808</c:v>
                      </c:pt>
                      <c:pt idx="6501">
                        <c:v>-21.977</c:v>
                      </c:pt>
                      <c:pt idx="6502">
                        <c:v>-21.739000000000001</c:v>
                      </c:pt>
                      <c:pt idx="6503">
                        <c:v>-20.492999999999999</c:v>
                      </c:pt>
                      <c:pt idx="6504">
                        <c:v>-19.760000000000002</c:v>
                      </c:pt>
                      <c:pt idx="6505">
                        <c:v>-19.352</c:v>
                      </c:pt>
                      <c:pt idx="6506">
                        <c:v>-19.021000000000001</c:v>
                      </c:pt>
                      <c:pt idx="6507">
                        <c:v>-18.739000000000001</c:v>
                      </c:pt>
                      <c:pt idx="6508">
                        <c:v>-18.553000000000001</c:v>
                      </c:pt>
                      <c:pt idx="6509">
                        <c:v>-18.37</c:v>
                      </c:pt>
                      <c:pt idx="6510">
                        <c:v>-18.196000000000002</c:v>
                      </c:pt>
                      <c:pt idx="6511">
                        <c:v>-18.039000000000001</c:v>
                      </c:pt>
                      <c:pt idx="6512">
                        <c:v>-17.946000000000002</c:v>
                      </c:pt>
                      <c:pt idx="6513">
                        <c:v>-17.907</c:v>
                      </c:pt>
                      <c:pt idx="6514">
                        <c:v>-17.817</c:v>
                      </c:pt>
                      <c:pt idx="6515">
                        <c:v>-17.760000000000002</c:v>
                      </c:pt>
                      <c:pt idx="6516">
                        <c:v>-17.681999999999999</c:v>
                      </c:pt>
                      <c:pt idx="6517">
                        <c:v>-17.591999999999999</c:v>
                      </c:pt>
                      <c:pt idx="6518">
                        <c:v>-17.571999999999999</c:v>
                      </c:pt>
                      <c:pt idx="6519">
                        <c:v>-17.518000000000001</c:v>
                      </c:pt>
                      <c:pt idx="6520">
                        <c:v>-17.460999999999999</c:v>
                      </c:pt>
                      <c:pt idx="6521">
                        <c:v>-17.405000000000001</c:v>
                      </c:pt>
                      <c:pt idx="6522">
                        <c:v>-17.37</c:v>
                      </c:pt>
                      <c:pt idx="6523">
                        <c:v>-17.34</c:v>
                      </c:pt>
                      <c:pt idx="6524">
                        <c:v>-17.321999999999999</c:v>
                      </c:pt>
                      <c:pt idx="6525">
                        <c:v>-17.327000000000002</c:v>
                      </c:pt>
                      <c:pt idx="6526">
                        <c:v>-17.242999999999999</c:v>
                      </c:pt>
                      <c:pt idx="6527">
                        <c:v>-17.140999999999998</c:v>
                      </c:pt>
                      <c:pt idx="6528">
                        <c:v>-17.11</c:v>
                      </c:pt>
                      <c:pt idx="6529">
                        <c:v>-17.039000000000001</c:v>
                      </c:pt>
                      <c:pt idx="6530">
                        <c:v>-17.039000000000001</c:v>
                      </c:pt>
                      <c:pt idx="6531">
                        <c:v>-16.988</c:v>
                      </c:pt>
                      <c:pt idx="6532">
                        <c:v>-16.988</c:v>
                      </c:pt>
                      <c:pt idx="6533">
                        <c:v>-16.943000000000001</c:v>
                      </c:pt>
                      <c:pt idx="6534">
                        <c:v>-16.931000000000001</c:v>
                      </c:pt>
                      <c:pt idx="6535">
                        <c:v>-16.902999999999999</c:v>
                      </c:pt>
                      <c:pt idx="6536">
                        <c:v>-16.849</c:v>
                      </c:pt>
                      <c:pt idx="6537">
                        <c:v>-16.777000000000001</c:v>
                      </c:pt>
                      <c:pt idx="6538">
                        <c:v>-16.75</c:v>
                      </c:pt>
                      <c:pt idx="6539">
                        <c:v>-16.702000000000002</c:v>
                      </c:pt>
                      <c:pt idx="6540">
                        <c:v>-16.728999999999999</c:v>
                      </c:pt>
                      <c:pt idx="6541">
                        <c:v>-16.690000000000001</c:v>
                      </c:pt>
                      <c:pt idx="6542">
                        <c:v>-16.591000000000001</c:v>
                      </c:pt>
                      <c:pt idx="6543">
                        <c:v>-16.555</c:v>
                      </c:pt>
                      <c:pt idx="6544">
                        <c:v>-16.579000000000001</c:v>
                      </c:pt>
                      <c:pt idx="6545">
                        <c:v>-16.498000000000001</c:v>
                      </c:pt>
                      <c:pt idx="6546">
                        <c:v>-16.477</c:v>
                      </c:pt>
                      <c:pt idx="6547">
                        <c:v>-16.396000000000001</c:v>
                      </c:pt>
                      <c:pt idx="6548">
                        <c:v>-16.446999999999999</c:v>
                      </c:pt>
                      <c:pt idx="6549">
                        <c:v>-16.428999999999998</c:v>
                      </c:pt>
                      <c:pt idx="6550">
                        <c:v>-16.425999999999998</c:v>
                      </c:pt>
                      <c:pt idx="6551">
                        <c:v>-16.373000000000001</c:v>
                      </c:pt>
                      <c:pt idx="6552">
                        <c:v>-16.376000000000001</c:v>
                      </c:pt>
                      <c:pt idx="6553">
                        <c:v>-16.308</c:v>
                      </c:pt>
                      <c:pt idx="6554">
                        <c:v>-16.213999999999999</c:v>
                      </c:pt>
                      <c:pt idx="6555">
                        <c:v>-16.166</c:v>
                      </c:pt>
                      <c:pt idx="6556">
                        <c:v>-16.181000000000001</c:v>
                      </c:pt>
                      <c:pt idx="6557">
                        <c:v>-16.178000000000001</c:v>
                      </c:pt>
                      <c:pt idx="6558">
                        <c:v>-16.222000000000001</c:v>
                      </c:pt>
                      <c:pt idx="6559">
                        <c:v>-16.175000000000001</c:v>
                      </c:pt>
                      <c:pt idx="6560">
                        <c:v>-16.131</c:v>
                      </c:pt>
                      <c:pt idx="6561">
                        <c:v>-16.155999999999999</c:v>
                      </c:pt>
                      <c:pt idx="6562">
                        <c:v>-16.120999999999999</c:v>
                      </c:pt>
                      <c:pt idx="6563">
                        <c:v>-16.094000000000001</c:v>
                      </c:pt>
                      <c:pt idx="6564">
                        <c:v>-16.021999999999998</c:v>
                      </c:pt>
                      <c:pt idx="6565">
                        <c:v>-15.99</c:v>
                      </c:pt>
                      <c:pt idx="6566">
                        <c:v>-15.946999999999999</c:v>
                      </c:pt>
                      <c:pt idx="6567">
                        <c:v>-15.943</c:v>
                      </c:pt>
                      <c:pt idx="6568">
                        <c:v>-15.984</c:v>
                      </c:pt>
                      <c:pt idx="6569">
                        <c:v>-15.957000000000001</c:v>
                      </c:pt>
                      <c:pt idx="6570">
                        <c:v>-15.89</c:v>
                      </c:pt>
                      <c:pt idx="6571">
                        <c:v>-15.897</c:v>
                      </c:pt>
                      <c:pt idx="6572">
                        <c:v>-15.885999999999999</c:v>
                      </c:pt>
                      <c:pt idx="6573">
                        <c:v>-15.865</c:v>
                      </c:pt>
                      <c:pt idx="6574">
                        <c:v>-15.907999999999999</c:v>
                      </c:pt>
                      <c:pt idx="6575">
                        <c:v>-15.893000000000001</c:v>
                      </c:pt>
                      <c:pt idx="6576">
                        <c:v>-16.611000000000001</c:v>
                      </c:pt>
                      <c:pt idx="6577">
                        <c:v>-17.731999999999999</c:v>
                      </c:pt>
                      <c:pt idx="6578">
                        <c:v>-18.478999999999999</c:v>
                      </c:pt>
                      <c:pt idx="6579">
                        <c:v>-18.998999999999999</c:v>
                      </c:pt>
                      <c:pt idx="6580">
                        <c:v>-19.254000000000001</c:v>
                      </c:pt>
                      <c:pt idx="6581">
                        <c:v>-19.506</c:v>
                      </c:pt>
                      <c:pt idx="6582">
                        <c:v>-19.834</c:v>
                      </c:pt>
                      <c:pt idx="6583">
                        <c:v>-20.023</c:v>
                      </c:pt>
                      <c:pt idx="6584">
                        <c:v>-20.218</c:v>
                      </c:pt>
                      <c:pt idx="6585">
                        <c:v>-20.457999999999998</c:v>
                      </c:pt>
                      <c:pt idx="6586">
                        <c:v>-20.594000000000001</c:v>
                      </c:pt>
                      <c:pt idx="6587">
                        <c:v>-20.84</c:v>
                      </c:pt>
                      <c:pt idx="6588">
                        <c:v>-21.044</c:v>
                      </c:pt>
                      <c:pt idx="6589">
                        <c:v>-21.14</c:v>
                      </c:pt>
                      <c:pt idx="6590">
                        <c:v>-21.292999999999999</c:v>
                      </c:pt>
                      <c:pt idx="6591">
                        <c:v>-21.437000000000001</c:v>
                      </c:pt>
                      <c:pt idx="6592">
                        <c:v>-21.66</c:v>
                      </c:pt>
                      <c:pt idx="6593">
                        <c:v>-21.702000000000002</c:v>
                      </c:pt>
                      <c:pt idx="6594">
                        <c:v>-21.795000000000002</c:v>
                      </c:pt>
                      <c:pt idx="6595">
                        <c:v>-21.954000000000001</c:v>
                      </c:pt>
                      <c:pt idx="6596">
                        <c:v>-21.077000000000002</c:v>
                      </c:pt>
                      <c:pt idx="6597">
                        <c:v>-19.998999999999999</c:v>
                      </c:pt>
                      <c:pt idx="6598">
                        <c:v>-19.475999999999999</c:v>
                      </c:pt>
                      <c:pt idx="6599">
                        <c:v>-19.242000000000001</c:v>
                      </c:pt>
                      <c:pt idx="6600">
                        <c:v>-18.97</c:v>
                      </c:pt>
                      <c:pt idx="6601">
                        <c:v>-18.670000000000002</c:v>
                      </c:pt>
                      <c:pt idx="6602">
                        <c:v>-18.471</c:v>
                      </c:pt>
                      <c:pt idx="6603">
                        <c:v>-18.391999999999999</c:v>
                      </c:pt>
                      <c:pt idx="6604">
                        <c:v>-18.280999999999999</c:v>
                      </c:pt>
                      <c:pt idx="6605">
                        <c:v>-18.164000000000001</c:v>
                      </c:pt>
                      <c:pt idx="6606">
                        <c:v>-18.059000000000001</c:v>
                      </c:pt>
                      <c:pt idx="6607">
                        <c:v>-18.003</c:v>
                      </c:pt>
                      <c:pt idx="6608">
                        <c:v>-17.866</c:v>
                      </c:pt>
                      <c:pt idx="6609">
                        <c:v>-17.812000000000001</c:v>
                      </c:pt>
                      <c:pt idx="6610">
                        <c:v>-17.766999999999999</c:v>
                      </c:pt>
                      <c:pt idx="6611">
                        <c:v>-17.719000000000001</c:v>
                      </c:pt>
                      <c:pt idx="6612">
                        <c:v>-17.658999999999999</c:v>
                      </c:pt>
                      <c:pt idx="6613">
                        <c:v>-17.571999999999999</c:v>
                      </c:pt>
                      <c:pt idx="6614">
                        <c:v>-17.53</c:v>
                      </c:pt>
                      <c:pt idx="6615">
                        <c:v>-17.527000000000001</c:v>
                      </c:pt>
                      <c:pt idx="6616">
                        <c:v>-17.515000000000001</c:v>
                      </c:pt>
                      <c:pt idx="6617">
                        <c:v>-17.463999999999999</c:v>
                      </c:pt>
                      <c:pt idx="6618">
                        <c:v>-17.391999999999999</c:v>
                      </c:pt>
                      <c:pt idx="6619">
                        <c:v>-17.317</c:v>
                      </c:pt>
                      <c:pt idx="6620">
                        <c:v>-17.25</c:v>
                      </c:pt>
                      <c:pt idx="6621">
                        <c:v>-17.231999999999999</c:v>
                      </c:pt>
                      <c:pt idx="6622">
                        <c:v>-17.190000000000001</c:v>
                      </c:pt>
                      <c:pt idx="6623">
                        <c:v>-17.126999999999999</c:v>
                      </c:pt>
                      <c:pt idx="6624">
                        <c:v>-17.058</c:v>
                      </c:pt>
                      <c:pt idx="6625">
                        <c:v>-17.064</c:v>
                      </c:pt>
                      <c:pt idx="6626">
                        <c:v>-17.04</c:v>
                      </c:pt>
                      <c:pt idx="6627">
                        <c:v>-16.995000000000001</c:v>
                      </c:pt>
                      <c:pt idx="6628">
                        <c:v>-16.992000000000001</c:v>
                      </c:pt>
                      <c:pt idx="6629">
                        <c:v>-16.934999999999999</c:v>
                      </c:pt>
                      <c:pt idx="6630">
                        <c:v>-16.940999999999999</c:v>
                      </c:pt>
                      <c:pt idx="6631">
                        <c:v>-16.911000000000001</c:v>
                      </c:pt>
                      <c:pt idx="6632">
                        <c:v>-16.809000000000001</c:v>
                      </c:pt>
                      <c:pt idx="6633">
                        <c:v>-16.766999999999999</c:v>
                      </c:pt>
                      <c:pt idx="6634">
                        <c:v>-16.719000000000001</c:v>
                      </c:pt>
                      <c:pt idx="6635">
                        <c:v>-16.719000000000001</c:v>
                      </c:pt>
                      <c:pt idx="6636">
                        <c:v>-16.687999999999999</c:v>
                      </c:pt>
                      <c:pt idx="6637">
                        <c:v>-16.666</c:v>
                      </c:pt>
                      <c:pt idx="6638">
                        <c:v>-16.632999999999999</c:v>
                      </c:pt>
                      <c:pt idx="6639">
                        <c:v>-16.579000000000001</c:v>
                      </c:pt>
                      <c:pt idx="6640">
                        <c:v>-16.588000000000001</c:v>
                      </c:pt>
                      <c:pt idx="6641">
                        <c:v>-16.61</c:v>
                      </c:pt>
                      <c:pt idx="6642">
                        <c:v>-16.573</c:v>
                      </c:pt>
                      <c:pt idx="6643">
                        <c:v>-16.568000000000001</c:v>
                      </c:pt>
                      <c:pt idx="6644">
                        <c:v>-16.559000000000001</c:v>
                      </c:pt>
                      <c:pt idx="6645">
                        <c:v>-16.526</c:v>
                      </c:pt>
                      <c:pt idx="6646">
                        <c:v>-16.486999999999998</c:v>
                      </c:pt>
                      <c:pt idx="6647">
                        <c:v>-16.451000000000001</c:v>
                      </c:pt>
                      <c:pt idx="6648">
                        <c:v>-16.405999999999999</c:v>
                      </c:pt>
                      <c:pt idx="6649">
                        <c:v>-16.390999999999998</c:v>
                      </c:pt>
                      <c:pt idx="6650">
                        <c:v>-16.382000000000001</c:v>
                      </c:pt>
                      <c:pt idx="6651">
                        <c:v>-16.332000000000001</c:v>
                      </c:pt>
                      <c:pt idx="6652">
                        <c:v>-16.329000000000001</c:v>
                      </c:pt>
                      <c:pt idx="6653">
                        <c:v>-16.266999999999999</c:v>
                      </c:pt>
                      <c:pt idx="6654">
                        <c:v>-16.244</c:v>
                      </c:pt>
                      <c:pt idx="6655">
                        <c:v>-16.285</c:v>
                      </c:pt>
                      <c:pt idx="6656">
                        <c:v>-16.210999999999999</c:v>
                      </c:pt>
                      <c:pt idx="6657">
                        <c:v>-16.259</c:v>
                      </c:pt>
                      <c:pt idx="6658">
                        <c:v>-16.190999999999999</c:v>
                      </c:pt>
                      <c:pt idx="6659">
                        <c:v>-16.143999999999998</c:v>
                      </c:pt>
                      <c:pt idx="6660">
                        <c:v>-16.12</c:v>
                      </c:pt>
                      <c:pt idx="6661">
                        <c:v>-16.102</c:v>
                      </c:pt>
                      <c:pt idx="6662">
                        <c:v>-16.097000000000001</c:v>
                      </c:pt>
                      <c:pt idx="6663">
                        <c:v>-16.061</c:v>
                      </c:pt>
                      <c:pt idx="6664">
                        <c:v>-15.996</c:v>
                      </c:pt>
                      <c:pt idx="6665">
                        <c:v>-16.010999999999999</c:v>
                      </c:pt>
                      <c:pt idx="6666">
                        <c:v>-15.97</c:v>
                      </c:pt>
                      <c:pt idx="6667">
                        <c:v>-15.973000000000001</c:v>
                      </c:pt>
                      <c:pt idx="6668">
                        <c:v>-15.849</c:v>
                      </c:pt>
                      <c:pt idx="6669">
                        <c:v>-15.884</c:v>
                      </c:pt>
                      <c:pt idx="6670">
                        <c:v>-15.904999999999999</c:v>
                      </c:pt>
                      <c:pt idx="6671">
                        <c:v>-16.396999999999998</c:v>
                      </c:pt>
                      <c:pt idx="6672">
                        <c:v>-17.553000000000001</c:v>
                      </c:pt>
                      <c:pt idx="6673">
                        <c:v>-18.306999999999999</c:v>
                      </c:pt>
                      <c:pt idx="6674">
                        <c:v>-18.814</c:v>
                      </c:pt>
                      <c:pt idx="6675">
                        <c:v>-19.259</c:v>
                      </c:pt>
                      <c:pt idx="6676">
                        <c:v>-19.41</c:v>
                      </c:pt>
                      <c:pt idx="6677">
                        <c:v>-19.736999999999998</c:v>
                      </c:pt>
                      <c:pt idx="6678">
                        <c:v>-19.946000000000002</c:v>
                      </c:pt>
                      <c:pt idx="6679">
                        <c:v>-20.209</c:v>
                      </c:pt>
                      <c:pt idx="6680">
                        <c:v>-20.381</c:v>
                      </c:pt>
                      <c:pt idx="6681">
                        <c:v>-20.617000000000001</c:v>
                      </c:pt>
                      <c:pt idx="6682">
                        <c:v>-20.867999999999999</c:v>
                      </c:pt>
                      <c:pt idx="6683">
                        <c:v>-21.039000000000001</c:v>
                      </c:pt>
                      <c:pt idx="6684">
                        <c:v>-21.177</c:v>
                      </c:pt>
                      <c:pt idx="6685">
                        <c:v>-21.312000000000001</c:v>
                      </c:pt>
                      <c:pt idx="6686">
                        <c:v>-21.483000000000001</c:v>
                      </c:pt>
                      <c:pt idx="6687">
                        <c:v>-21.661000000000001</c:v>
                      </c:pt>
                      <c:pt idx="6688">
                        <c:v>-21.745000000000001</c:v>
                      </c:pt>
                      <c:pt idx="6689">
                        <c:v>-21.925000000000001</c:v>
                      </c:pt>
                      <c:pt idx="6690">
                        <c:v>-22.015000000000001</c:v>
                      </c:pt>
                      <c:pt idx="6691">
                        <c:v>-20.861999999999998</c:v>
                      </c:pt>
                      <c:pt idx="6692">
                        <c:v>-20.024000000000001</c:v>
                      </c:pt>
                      <c:pt idx="6693">
                        <c:v>-19.515999999999998</c:v>
                      </c:pt>
                      <c:pt idx="6694">
                        <c:v>-19.189</c:v>
                      </c:pt>
                      <c:pt idx="6695">
                        <c:v>-18.876999999999999</c:v>
                      </c:pt>
                      <c:pt idx="6696">
                        <c:v>-18.626999999999999</c:v>
                      </c:pt>
                      <c:pt idx="6697">
                        <c:v>-18.498000000000001</c:v>
                      </c:pt>
                      <c:pt idx="6698">
                        <c:v>-18.381</c:v>
                      </c:pt>
                      <c:pt idx="6699">
                        <c:v>-18.266999999999999</c:v>
                      </c:pt>
                      <c:pt idx="6700">
                        <c:v>-18.170999999999999</c:v>
                      </c:pt>
                      <c:pt idx="6701">
                        <c:v>-18.143999999999998</c:v>
                      </c:pt>
                      <c:pt idx="6702">
                        <c:v>-18.068999999999999</c:v>
                      </c:pt>
                      <c:pt idx="6703">
                        <c:v>-17.931000000000001</c:v>
                      </c:pt>
                      <c:pt idx="6704">
                        <c:v>-17.913</c:v>
                      </c:pt>
                      <c:pt idx="6705">
                        <c:v>-17.870999999999999</c:v>
                      </c:pt>
                      <c:pt idx="6706">
                        <c:v>-17.792999999999999</c:v>
                      </c:pt>
                      <c:pt idx="6707">
                        <c:v>-17.690000000000001</c:v>
                      </c:pt>
                      <c:pt idx="6708">
                        <c:v>-17.716999999999999</c:v>
                      </c:pt>
                      <c:pt idx="6709">
                        <c:v>-17.614999999999998</c:v>
                      </c:pt>
                      <c:pt idx="6710">
                        <c:v>-17.504000000000001</c:v>
                      </c:pt>
                      <c:pt idx="6711">
                        <c:v>-17.504000000000001</c:v>
                      </c:pt>
                      <c:pt idx="6712">
                        <c:v>-17.425999999999998</c:v>
                      </c:pt>
                      <c:pt idx="6713">
                        <c:v>-17.472000000000001</c:v>
                      </c:pt>
                      <c:pt idx="6714">
                        <c:v>-17.39</c:v>
                      </c:pt>
                      <c:pt idx="6715">
                        <c:v>-17.367999999999999</c:v>
                      </c:pt>
                      <c:pt idx="6716">
                        <c:v>-17.321000000000002</c:v>
                      </c:pt>
                      <c:pt idx="6717">
                        <c:v>-17.323</c:v>
                      </c:pt>
                      <c:pt idx="6718">
                        <c:v>-17.254000000000001</c:v>
                      </c:pt>
                      <c:pt idx="6719">
                        <c:v>-17.242999999999999</c:v>
                      </c:pt>
                      <c:pt idx="6720">
                        <c:v>-17.196000000000002</c:v>
                      </c:pt>
                      <c:pt idx="6721">
                        <c:v>-17.175999999999998</c:v>
                      </c:pt>
                      <c:pt idx="6722">
                        <c:v>-17.132999999999999</c:v>
                      </c:pt>
                      <c:pt idx="6723">
                        <c:v>-17.106999999999999</c:v>
                      </c:pt>
                      <c:pt idx="6724">
                        <c:v>-16.992999999999999</c:v>
                      </c:pt>
                      <c:pt idx="6725">
                        <c:v>-16.978000000000002</c:v>
                      </c:pt>
                      <c:pt idx="6726">
                        <c:v>-16.942</c:v>
                      </c:pt>
                      <c:pt idx="6727">
                        <c:v>-16.902999999999999</c:v>
                      </c:pt>
                      <c:pt idx="6728">
                        <c:v>-16.882000000000001</c:v>
                      </c:pt>
                      <c:pt idx="6729">
                        <c:v>-16.911999999999999</c:v>
                      </c:pt>
                      <c:pt idx="6730">
                        <c:v>-16.908999999999999</c:v>
                      </c:pt>
                      <c:pt idx="6731">
                        <c:v>-16.867000000000001</c:v>
                      </c:pt>
                      <c:pt idx="6732">
                        <c:v>-16.831</c:v>
                      </c:pt>
                      <c:pt idx="6733">
                        <c:v>-16.846</c:v>
                      </c:pt>
                      <c:pt idx="6734">
                        <c:v>-16.690000000000001</c:v>
                      </c:pt>
                      <c:pt idx="6735">
                        <c:v>-16.609000000000002</c:v>
                      </c:pt>
                      <c:pt idx="6736">
                        <c:v>-16.654</c:v>
                      </c:pt>
                      <c:pt idx="6737">
                        <c:v>-16.617999999999999</c:v>
                      </c:pt>
                      <c:pt idx="6738">
                        <c:v>-16.591000000000001</c:v>
                      </c:pt>
                      <c:pt idx="6739">
                        <c:v>-16.588000000000001</c:v>
                      </c:pt>
                      <c:pt idx="6740">
                        <c:v>-16.542999999999999</c:v>
                      </c:pt>
                      <c:pt idx="6741">
                        <c:v>-16.524999999999999</c:v>
                      </c:pt>
                      <c:pt idx="6742">
                        <c:v>-16.518999999999998</c:v>
                      </c:pt>
                      <c:pt idx="6743">
                        <c:v>-16.466999999999999</c:v>
                      </c:pt>
                      <c:pt idx="6744">
                        <c:v>-16.399000000000001</c:v>
                      </c:pt>
                      <c:pt idx="6745">
                        <c:v>-16.337</c:v>
                      </c:pt>
                      <c:pt idx="6746">
                        <c:v>-16.324999999999999</c:v>
                      </c:pt>
                      <c:pt idx="6747">
                        <c:v>-16.346</c:v>
                      </c:pt>
                      <c:pt idx="6748">
                        <c:v>-16.29</c:v>
                      </c:pt>
                      <c:pt idx="6749">
                        <c:v>-16.225000000000001</c:v>
                      </c:pt>
                      <c:pt idx="6750">
                        <c:v>-16.189</c:v>
                      </c:pt>
                      <c:pt idx="6751">
                        <c:v>-16.225000000000001</c:v>
                      </c:pt>
                      <c:pt idx="6752">
                        <c:v>-16.213000000000001</c:v>
                      </c:pt>
                      <c:pt idx="6753">
                        <c:v>-16.192</c:v>
                      </c:pt>
                      <c:pt idx="6754">
                        <c:v>-16.145</c:v>
                      </c:pt>
                      <c:pt idx="6755">
                        <c:v>-16.210999999999999</c:v>
                      </c:pt>
                      <c:pt idx="6756">
                        <c:v>-16.128</c:v>
                      </c:pt>
                      <c:pt idx="6757">
                        <c:v>-16.056000000000001</c:v>
                      </c:pt>
                      <c:pt idx="6758">
                        <c:v>-16.099</c:v>
                      </c:pt>
                      <c:pt idx="6759">
                        <c:v>-16.146999999999998</c:v>
                      </c:pt>
                      <c:pt idx="6760">
                        <c:v>-16.149999999999999</c:v>
                      </c:pt>
                      <c:pt idx="6761">
                        <c:v>-16.056000000000001</c:v>
                      </c:pt>
                      <c:pt idx="6762">
                        <c:v>-16.027000000000001</c:v>
                      </c:pt>
                      <c:pt idx="6763">
                        <c:v>-16.018000000000001</c:v>
                      </c:pt>
                      <c:pt idx="6764">
                        <c:v>-15.935</c:v>
                      </c:pt>
                      <c:pt idx="6765">
                        <c:v>-15.897</c:v>
                      </c:pt>
                      <c:pt idx="6766">
                        <c:v>-15.897</c:v>
                      </c:pt>
                      <c:pt idx="6767">
                        <c:v>-16.434000000000001</c:v>
                      </c:pt>
                      <c:pt idx="6768">
                        <c:v>-17.614000000000001</c:v>
                      </c:pt>
                      <c:pt idx="6769">
                        <c:v>-18.314</c:v>
                      </c:pt>
                      <c:pt idx="6770">
                        <c:v>-18.977</c:v>
                      </c:pt>
                      <c:pt idx="6771">
                        <c:v>-19.341000000000001</c:v>
                      </c:pt>
                      <c:pt idx="6772">
                        <c:v>-19.565999999999999</c:v>
                      </c:pt>
                      <c:pt idx="6773">
                        <c:v>-19.776</c:v>
                      </c:pt>
                      <c:pt idx="6774">
                        <c:v>-20.106999999999999</c:v>
                      </c:pt>
                      <c:pt idx="6775">
                        <c:v>-20.271999999999998</c:v>
                      </c:pt>
                      <c:pt idx="6776">
                        <c:v>-20.475999999999999</c:v>
                      </c:pt>
                      <c:pt idx="6777">
                        <c:v>-20.652999999999999</c:v>
                      </c:pt>
                      <c:pt idx="6778">
                        <c:v>-20.928999999999998</c:v>
                      </c:pt>
                      <c:pt idx="6779">
                        <c:v>-21.038</c:v>
                      </c:pt>
                      <c:pt idx="6780">
                        <c:v>-21.274999999999999</c:v>
                      </c:pt>
                      <c:pt idx="6781">
                        <c:v>-21.341000000000001</c:v>
                      </c:pt>
                      <c:pt idx="6782">
                        <c:v>-21.491</c:v>
                      </c:pt>
                      <c:pt idx="6783">
                        <c:v>-21.698</c:v>
                      </c:pt>
                      <c:pt idx="6784">
                        <c:v>-21.835999999999999</c:v>
                      </c:pt>
                      <c:pt idx="6785">
                        <c:v>-21.899000000000001</c:v>
                      </c:pt>
                      <c:pt idx="6786">
                        <c:v>-21.683</c:v>
                      </c:pt>
                      <c:pt idx="6787">
                        <c:v>-20.350000000000001</c:v>
                      </c:pt>
                      <c:pt idx="6788">
                        <c:v>-19.748999999999999</c:v>
                      </c:pt>
                      <c:pt idx="6789">
                        <c:v>-19.388999999999999</c:v>
                      </c:pt>
                      <c:pt idx="6790">
                        <c:v>-19.134</c:v>
                      </c:pt>
                      <c:pt idx="6791">
                        <c:v>-18.884</c:v>
                      </c:pt>
                      <c:pt idx="6792">
                        <c:v>-18.71</c:v>
                      </c:pt>
                      <c:pt idx="6793">
                        <c:v>-18.524000000000001</c:v>
                      </c:pt>
                      <c:pt idx="6794">
                        <c:v>-18.434999999999999</c:v>
                      </c:pt>
                      <c:pt idx="6795">
                        <c:v>-18.28</c:v>
                      </c:pt>
                      <c:pt idx="6796">
                        <c:v>-18.242000000000001</c:v>
                      </c:pt>
                      <c:pt idx="6797">
                        <c:v>-18.117999999999999</c:v>
                      </c:pt>
                      <c:pt idx="6798">
                        <c:v>-18.135999999999999</c:v>
                      </c:pt>
                      <c:pt idx="6799">
                        <c:v>-18.021000000000001</c:v>
                      </c:pt>
                      <c:pt idx="6800">
                        <c:v>-18.038</c:v>
                      </c:pt>
                      <c:pt idx="6801">
                        <c:v>-17.937999999999999</c:v>
                      </c:pt>
                      <c:pt idx="6802">
                        <c:v>-17.863</c:v>
                      </c:pt>
                      <c:pt idx="6803">
                        <c:v>-17.754000000000001</c:v>
                      </c:pt>
                      <c:pt idx="6804">
                        <c:v>-17.754000000000001</c:v>
                      </c:pt>
                      <c:pt idx="6805">
                        <c:v>-17.742000000000001</c:v>
                      </c:pt>
                      <c:pt idx="6806">
                        <c:v>-17.64</c:v>
                      </c:pt>
                      <c:pt idx="6807">
                        <c:v>-17.600999999999999</c:v>
                      </c:pt>
                      <c:pt idx="6808">
                        <c:v>-17.547000000000001</c:v>
                      </c:pt>
                      <c:pt idx="6809">
                        <c:v>-17.523</c:v>
                      </c:pt>
                      <c:pt idx="6810">
                        <c:v>-17.420999999999999</c:v>
                      </c:pt>
                      <c:pt idx="6811">
                        <c:v>-17.436</c:v>
                      </c:pt>
                      <c:pt idx="6812">
                        <c:v>-17.411999999999999</c:v>
                      </c:pt>
                      <c:pt idx="6813">
                        <c:v>-17.367000000000001</c:v>
                      </c:pt>
                      <c:pt idx="6814">
                        <c:v>-17.346</c:v>
                      </c:pt>
                      <c:pt idx="6815">
                        <c:v>-17.262</c:v>
                      </c:pt>
                      <c:pt idx="6816">
                        <c:v>-17.238</c:v>
                      </c:pt>
                      <c:pt idx="6817">
                        <c:v>-17.187000000000001</c:v>
                      </c:pt>
                      <c:pt idx="6818">
                        <c:v>-17.196000000000002</c:v>
                      </c:pt>
                      <c:pt idx="6819">
                        <c:v>-17.163</c:v>
                      </c:pt>
                      <c:pt idx="6820">
                        <c:v>-17.111999999999998</c:v>
                      </c:pt>
                      <c:pt idx="6821">
                        <c:v>-17.015999999999998</c:v>
                      </c:pt>
                      <c:pt idx="6822">
                        <c:v>-16.992000000000001</c:v>
                      </c:pt>
                      <c:pt idx="6823">
                        <c:v>-17.04</c:v>
                      </c:pt>
                      <c:pt idx="6824">
                        <c:v>-17.010000000000002</c:v>
                      </c:pt>
                      <c:pt idx="6825">
                        <c:v>-16.931999999999999</c:v>
                      </c:pt>
                      <c:pt idx="6826">
                        <c:v>-16.908000000000001</c:v>
                      </c:pt>
                      <c:pt idx="6827">
                        <c:v>-16.844000000000001</c:v>
                      </c:pt>
                      <c:pt idx="6828">
                        <c:v>-16.777999999999999</c:v>
                      </c:pt>
                      <c:pt idx="6829">
                        <c:v>-16.795999999999999</c:v>
                      </c:pt>
                      <c:pt idx="6830">
                        <c:v>-16.757000000000001</c:v>
                      </c:pt>
                      <c:pt idx="6831">
                        <c:v>-16.704999999999998</c:v>
                      </c:pt>
                      <c:pt idx="6832">
                        <c:v>-16.736000000000001</c:v>
                      </c:pt>
                      <c:pt idx="6833">
                        <c:v>-16.716999999999999</c:v>
                      </c:pt>
                      <c:pt idx="6834">
                        <c:v>-16.698</c:v>
                      </c:pt>
                      <c:pt idx="6835">
                        <c:v>-16.643000000000001</c:v>
                      </c:pt>
                      <c:pt idx="6836">
                        <c:v>-16.623000000000001</c:v>
                      </c:pt>
                      <c:pt idx="6837">
                        <c:v>-16.617000000000001</c:v>
                      </c:pt>
                      <c:pt idx="6838">
                        <c:v>-16.556000000000001</c:v>
                      </c:pt>
                      <c:pt idx="6839">
                        <c:v>-16.510999999999999</c:v>
                      </c:pt>
                      <c:pt idx="6840">
                        <c:v>-16.507999999999999</c:v>
                      </c:pt>
                      <c:pt idx="6841">
                        <c:v>-16.565000000000001</c:v>
                      </c:pt>
                      <c:pt idx="6842">
                        <c:v>-16.478000000000002</c:v>
                      </c:pt>
                      <c:pt idx="6843">
                        <c:v>-16.347999999999999</c:v>
                      </c:pt>
                      <c:pt idx="6844">
                        <c:v>-16.39</c:v>
                      </c:pt>
                      <c:pt idx="6845">
                        <c:v>-16.332000000000001</c:v>
                      </c:pt>
                      <c:pt idx="6846">
                        <c:v>-16.382000000000001</c:v>
                      </c:pt>
                      <c:pt idx="6847">
                        <c:v>-16.318000000000001</c:v>
                      </c:pt>
                      <c:pt idx="6848">
                        <c:v>-16.359000000000002</c:v>
                      </c:pt>
                      <c:pt idx="6849">
                        <c:v>-16.294</c:v>
                      </c:pt>
                      <c:pt idx="6850">
                        <c:v>-16.28</c:v>
                      </c:pt>
                      <c:pt idx="6851">
                        <c:v>-16.335999999999999</c:v>
                      </c:pt>
                      <c:pt idx="6852">
                        <c:v>-16.266999999999999</c:v>
                      </c:pt>
                      <c:pt idx="6853">
                        <c:v>-16.219000000000001</c:v>
                      </c:pt>
                      <c:pt idx="6854">
                        <c:v>-16.123999999999999</c:v>
                      </c:pt>
                      <c:pt idx="6855">
                        <c:v>-16.137</c:v>
                      </c:pt>
                      <c:pt idx="6856">
                        <c:v>-16.099</c:v>
                      </c:pt>
                      <c:pt idx="6857">
                        <c:v>-16.114000000000001</c:v>
                      </c:pt>
                      <c:pt idx="6858">
                        <c:v>-16.102</c:v>
                      </c:pt>
                      <c:pt idx="6859">
                        <c:v>-16.204999999999998</c:v>
                      </c:pt>
                      <c:pt idx="6860">
                        <c:v>-16.09</c:v>
                      </c:pt>
                      <c:pt idx="6861">
                        <c:v>-16.134</c:v>
                      </c:pt>
                      <c:pt idx="6862">
                        <c:v>-16.146000000000001</c:v>
                      </c:pt>
                      <c:pt idx="6863">
                        <c:v>-16.14</c:v>
                      </c:pt>
                      <c:pt idx="6864">
                        <c:v>-16.29</c:v>
                      </c:pt>
                      <c:pt idx="6865">
                        <c:v>-17.285</c:v>
                      </c:pt>
                      <c:pt idx="6866">
                        <c:v>-18.282</c:v>
                      </c:pt>
                      <c:pt idx="6867">
                        <c:v>-18.798999999999999</c:v>
                      </c:pt>
                      <c:pt idx="6868">
                        <c:v>-19.273</c:v>
                      </c:pt>
                      <c:pt idx="6869">
                        <c:v>-19.649999999999999</c:v>
                      </c:pt>
                      <c:pt idx="6870">
                        <c:v>-19.739999999999998</c:v>
                      </c:pt>
                      <c:pt idx="6871">
                        <c:v>-20.074999999999999</c:v>
                      </c:pt>
                      <c:pt idx="6872">
                        <c:v>-20.341999999999999</c:v>
                      </c:pt>
                      <c:pt idx="6873">
                        <c:v>-20.437999999999999</c:v>
                      </c:pt>
                      <c:pt idx="6874">
                        <c:v>-20.710999999999999</c:v>
                      </c:pt>
                      <c:pt idx="6875">
                        <c:v>-20.88</c:v>
                      </c:pt>
                      <c:pt idx="6876">
                        <c:v>-21.143000000000001</c:v>
                      </c:pt>
                      <c:pt idx="6877">
                        <c:v>-21.297000000000001</c:v>
                      </c:pt>
                      <c:pt idx="6878">
                        <c:v>-21.452999999999999</c:v>
                      </c:pt>
                      <c:pt idx="6879">
                        <c:v>-21.588999999999999</c:v>
                      </c:pt>
                      <c:pt idx="6880">
                        <c:v>-21.733000000000001</c:v>
                      </c:pt>
                      <c:pt idx="6881">
                        <c:v>-21.91</c:v>
                      </c:pt>
                      <c:pt idx="6882">
                        <c:v>-22.012</c:v>
                      </c:pt>
                      <c:pt idx="6883">
                        <c:v>-21.667000000000002</c:v>
                      </c:pt>
                      <c:pt idx="6884">
                        <c:v>-20.585999999999999</c:v>
                      </c:pt>
                      <c:pt idx="6885">
                        <c:v>-19.792999999999999</c:v>
                      </c:pt>
                      <c:pt idx="6886">
                        <c:v>-19.428999999999998</c:v>
                      </c:pt>
                      <c:pt idx="6887">
                        <c:v>-19.108000000000001</c:v>
                      </c:pt>
                      <c:pt idx="6888">
                        <c:v>-18.82</c:v>
                      </c:pt>
                      <c:pt idx="6889">
                        <c:v>-18.63</c:v>
                      </c:pt>
                      <c:pt idx="6890">
                        <c:v>-18.547000000000001</c:v>
                      </c:pt>
                      <c:pt idx="6891">
                        <c:v>-18.413</c:v>
                      </c:pt>
                      <c:pt idx="6892">
                        <c:v>-18.385000000000002</c:v>
                      </c:pt>
                      <c:pt idx="6893">
                        <c:v>-18.279</c:v>
                      </c:pt>
                      <c:pt idx="6894">
                        <c:v>-18.242000000000001</c:v>
                      </c:pt>
                      <c:pt idx="6895">
                        <c:v>-18.135999999999999</c:v>
                      </c:pt>
                      <c:pt idx="6896">
                        <c:v>-18.027999999999999</c:v>
                      </c:pt>
                      <c:pt idx="6897">
                        <c:v>-18.001000000000001</c:v>
                      </c:pt>
                      <c:pt idx="6898">
                        <c:v>-17.908999999999999</c:v>
                      </c:pt>
                      <c:pt idx="6899">
                        <c:v>-17.879000000000001</c:v>
                      </c:pt>
                      <c:pt idx="6900">
                        <c:v>-17.82</c:v>
                      </c:pt>
                      <c:pt idx="6901">
                        <c:v>-17.768999999999998</c:v>
                      </c:pt>
                      <c:pt idx="6902">
                        <c:v>-17.731999999999999</c:v>
                      </c:pt>
                      <c:pt idx="6903">
                        <c:v>-17.728000000000002</c:v>
                      </c:pt>
                      <c:pt idx="6904">
                        <c:v>-17.686</c:v>
                      </c:pt>
                      <c:pt idx="6905">
                        <c:v>-17.66</c:v>
                      </c:pt>
                      <c:pt idx="6906">
                        <c:v>-17.635999999999999</c:v>
                      </c:pt>
                      <c:pt idx="6907">
                        <c:v>-17.591000000000001</c:v>
                      </c:pt>
                      <c:pt idx="6908">
                        <c:v>-17.548999999999999</c:v>
                      </c:pt>
                      <c:pt idx="6909">
                        <c:v>-17.440999999999999</c:v>
                      </c:pt>
                      <c:pt idx="6910">
                        <c:v>-17.395</c:v>
                      </c:pt>
                      <c:pt idx="6911">
                        <c:v>-17.367999999999999</c:v>
                      </c:pt>
                      <c:pt idx="6912">
                        <c:v>-17.361999999999998</c:v>
                      </c:pt>
                      <c:pt idx="6913">
                        <c:v>-17.215</c:v>
                      </c:pt>
                      <c:pt idx="6914">
                        <c:v>-17.170000000000002</c:v>
                      </c:pt>
                      <c:pt idx="6915">
                        <c:v>-17.221</c:v>
                      </c:pt>
                      <c:pt idx="6916">
                        <c:v>-17.212</c:v>
                      </c:pt>
                      <c:pt idx="6917">
                        <c:v>-17.161000000000001</c:v>
                      </c:pt>
                      <c:pt idx="6918">
                        <c:v>-17.137</c:v>
                      </c:pt>
                      <c:pt idx="6919">
                        <c:v>-17.155000000000001</c:v>
                      </c:pt>
                      <c:pt idx="6920">
                        <c:v>-17.068000000000001</c:v>
                      </c:pt>
                      <c:pt idx="6921">
                        <c:v>-17.062000000000001</c:v>
                      </c:pt>
                      <c:pt idx="6922">
                        <c:v>-17.007999999999999</c:v>
                      </c:pt>
                      <c:pt idx="6923">
                        <c:v>-17.013999999999999</c:v>
                      </c:pt>
                      <c:pt idx="6924">
                        <c:v>-16.96</c:v>
                      </c:pt>
                      <c:pt idx="6925">
                        <c:v>-16.911999999999999</c:v>
                      </c:pt>
                      <c:pt idx="6926">
                        <c:v>-16.879000000000001</c:v>
                      </c:pt>
                      <c:pt idx="6927">
                        <c:v>-16.846</c:v>
                      </c:pt>
                      <c:pt idx="6928">
                        <c:v>-16.800999999999998</c:v>
                      </c:pt>
                      <c:pt idx="6929">
                        <c:v>-16.744</c:v>
                      </c:pt>
                      <c:pt idx="6930">
                        <c:v>-16.707999999999998</c:v>
                      </c:pt>
                      <c:pt idx="6931">
                        <c:v>-16.72</c:v>
                      </c:pt>
                      <c:pt idx="6932">
                        <c:v>-16.741</c:v>
                      </c:pt>
                      <c:pt idx="6933">
                        <c:v>-16.693000000000001</c:v>
                      </c:pt>
                      <c:pt idx="6934">
                        <c:v>-16.632999999999999</c:v>
                      </c:pt>
                      <c:pt idx="6935">
                        <c:v>-16.597000000000001</c:v>
                      </c:pt>
                      <c:pt idx="6936">
                        <c:v>-16.599</c:v>
                      </c:pt>
                      <c:pt idx="6937">
                        <c:v>-16.574999999999999</c:v>
                      </c:pt>
                      <c:pt idx="6938">
                        <c:v>-16.475000000000001</c:v>
                      </c:pt>
                      <c:pt idx="6939">
                        <c:v>-16.484999999999999</c:v>
                      </c:pt>
                      <c:pt idx="6940">
                        <c:v>-16.417999999999999</c:v>
                      </c:pt>
                      <c:pt idx="6941">
                        <c:v>-16.463999999999999</c:v>
                      </c:pt>
                      <c:pt idx="6942">
                        <c:v>-16.491</c:v>
                      </c:pt>
                      <c:pt idx="6943">
                        <c:v>-16.388999999999999</c:v>
                      </c:pt>
                      <c:pt idx="6944">
                        <c:v>-16.422000000000001</c:v>
                      </c:pt>
                      <c:pt idx="6945">
                        <c:v>-16.413</c:v>
                      </c:pt>
                      <c:pt idx="6946">
                        <c:v>-16.388000000000002</c:v>
                      </c:pt>
                      <c:pt idx="6947">
                        <c:v>-16.321000000000002</c:v>
                      </c:pt>
                      <c:pt idx="6948">
                        <c:v>-16.344999999999999</c:v>
                      </c:pt>
                      <c:pt idx="6949">
                        <c:v>-16.324999999999999</c:v>
                      </c:pt>
                      <c:pt idx="6950">
                        <c:v>-16.251999999999999</c:v>
                      </c:pt>
                      <c:pt idx="6951">
                        <c:v>-16.289000000000001</c:v>
                      </c:pt>
                      <c:pt idx="6952">
                        <c:v>-16.276</c:v>
                      </c:pt>
                      <c:pt idx="6953">
                        <c:v>-16.283000000000001</c:v>
                      </c:pt>
                      <c:pt idx="6954">
                        <c:v>-16.181999999999999</c:v>
                      </c:pt>
                      <c:pt idx="6955">
                        <c:v>-16.221</c:v>
                      </c:pt>
                      <c:pt idx="6956">
                        <c:v>-16.126999999999999</c:v>
                      </c:pt>
                      <c:pt idx="6957">
                        <c:v>-16.056000000000001</c:v>
                      </c:pt>
                      <c:pt idx="6958">
                        <c:v>-16.303999999999998</c:v>
                      </c:pt>
                      <c:pt idx="6959">
                        <c:v>-16.292000000000002</c:v>
                      </c:pt>
                      <c:pt idx="6960">
                        <c:v>-16.277000000000001</c:v>
                      </c:pt>
                      <c:pt idx="6961">
                        <c:v>-16.018000000000001</c:v>
                      </c:pt>
                      <c:pt idx="6962">
                        <c:v>-15.935</c:v>
                      </c:pt>
                      <c:pt idx="6963">
                        <c:v>-17.007000000000001</c:v>
                      </c:pt>
                      <c:pt idx="6964">
                        <c:v>-18.007000000000001</c:v>
                      </c:pt>
                      <c:pt idx="6965">
                        <c:v>-18.754999999999999</c:v>
                      </c:pt>
                      <c:pt idx="6966">
                        <c:v>-19.209</c:v>
                      </c:pt>
                      <c:pt idx="6967">
                        <c:v>-19.395</c:v>
                      </c:pt>
                      <c:pt idx="6968">
                        <c:v>-19.683</c:v>
                      </c:pt>
                      <c:pt idx="6969">
                        <c:v>-20.029</c:v>
                      </c:pt>
                      <c:pt idx="6970">
                        <c:v>-20.29</c:v>
                      </c:pt>
                      <c:pt idx="6971">
                        <c:v>-20.413</c:v>
                      </c:pt>
                      <c:pt idx="6972">
                        <c:v>-20.494</c:v>
                      </c:pt>
                      <c:pt idx="6973">
                        <c:v>-20.782</c:v>
                      </c:pt>
                      <c:pt idx="6974">
                        <c:v>-20.981000000000002</c:v>
                      </c:pt>
                      <c:pt idx="6975">
                        <c:v>-21.292999999999999</c:v>
                      </c:pt>
                      <c:pt idx="6976">
                        <c:v>-21.373999999999999</c:v>
                      </c:pt>
                      <c:pt idx="6977">
                        <c:v>-21.545999999999999</c:v>
                      </c:pt>
                      <c:pt idx="6978">
                        <c:v>-21.686</c:v>
                      </c:pt>
                      <c:pt idx="6979">
                        <c:v>-21.838000000000001</c:v>
                      </c:pt>
                      <c:pt idx="6980">
                        <c:v>-21.994</c:v>
                      </c:pt>
                      <c:pt idx="6981">
                        <c:v>-21.675000000000001</c:v>
                      </c:pt>
                      <c:pt idx="6982">
                        <c:v>-20.376000000000001</c:v>
                      </c:pt>
                      <c:pt idx="6983">
                        <c:v>-19.71</c:v>
                      </c:pt>
                      <c:pt idx="6984">
                        <c:v>-19.402999999999999</c:v>
                      </c:pt>
                      <c:pt idx="6985">
                        <c:v>-19.190000000000001</c:v>
                      </c:pt>
                      <c:pt idx="6986">
                        <c:v>-18.986000000000001</c:v>
                      </c:pt>
                      <c:pt idx="6987">
                        <c:v>-18.722000000000001</c:v>
                      </c:pt>
                      <c:pt idx="6988">
                        <c:v>-18.507999999999999</c:v>
                      </c:pt>
                      <c:pt idx="6989">
                        <c:v>-18.492999999999999</c:v>
                      </c:pt>
                      <c:pt idx="6990">
                        <c:v>-18.343</c:v>
                      </c:pt>
                      <c:pt idx="6991">
                        <c:v>-18.262</c:v>
                      </c:pt>
                      <c:pt idx="6992">
                        <c:v>-18.22</c:v>
                      </c:pt>
                      <c:pt idx="6993">
                        <c:v>-18.151</c:v>
                      </c:pt>
                      <c:pt idx="6994">
                        <c:v>-18.04</c:v>
                      </c:pt>
                      <c:pt idx="6995">
                        <c:v>-17.922999999999998</c:v>
                      </c:pt>
                      <c:pt idx="6996">
                        <c:v>-17.943999999999999</c:v>
                      </c:pt>
                      <c:pt idx="6997">
                        <c:v>-17.896000000000001</c:v>
                      </c:pt>
                      <c:pt idx="6998">
                        <c:v>-17.872</c:v>
                      </c:pt>
                      <c:pt idx="6999">
                        <c:v>-17.785</c:v>
                      </c:pt>
                      <c:pt idx="7000">
                        <c:v>-17.725000000000001</c:v>
                      </c:pt>
                      <c:pt idx="7001">
                        <c:v>-17.622</c:v>
                      </c:pt>
                      <c:pt idx="7002">
                        <c:v>-17.603999999999999</c:v>
                      </c:pt>
                      <c:pt idx="7003">
                        <c:v>-17.655000000000001</c:v>
                      </c:pt>
                      <c:pt idx="7004">
                        <c:v>-17.559000000000001</c:v>
                      </c:pt>
                      <c:pt idx="7005">
                        <c:v>-17.463000000000001</c:v>
                      </c:pt>
                      <c:pt idx="7006">
                        <c:v>-17.46</c:v>
                      </c:pt>
                      <c:pt idx="7007">
                        <c:v>-17.445</c:v>
                      </c:pt>
                      <c:pt idx="7008">
                        <c:v>-17.399999999999999</c:v>
                      </c:pt>
                      <c:pt idx="7009">
                        <c:v>-17.358000000000001</c:v>
                      </c:pt>
                      <c:pt idx="7010">
                        <c:v>-17.385000000000002</c:v>
                      </c:pt>
                      <c:pt idx="7011">
                        <c:v>-17.324999999999999</c:v>
                      </c:pt>
                      <c:pt idx="7012">
                        <c:v>-17.213999999999999</c:v>
                      </c:pt>
                      <c:pt idx="7013">
                        <c:v>-17.233000000000001</c:v>
                      </c:pt>
                      <c:pt idx="7014">
                        <c:v>-17.196000000000002</c:v>
                      </c:pt>
                      <c:pt idx="7015">
                        <c:v>-17.154</c:v>
                      </c:pt>
                      <c:pt idx="7016">
                        <c:v>-17.158000000000001</c:v>
                      </c:pt>
                      <c:pt idx="7017">
                        <c:v>-17.04</c:v>
                      </c:pt>
                      <c:pt idx="7018">
                        <c:v>-17.047999999999998</c:v>
                      </c:pt>
                      <c:pt idx="7019">
                        <c:v>-17.015000000000001</c:v>
                      </c:pt>
                      <c:pt idx="7020">
                        <c:v>-17.023</c:v>
                      </c:pt>
                      <c:pt idx="7021">
                        <c:v>-16.95</c:v>
                      </c:pt>
                      <c:pt idx="7022">
                        <c:v>-16.966000000000001</c:v>
                      </c:pt>
                      <c:pt idx="7023">
                        <c:v>-16.943999999999999</c:v>
                      </c:pt>
                      <c:pt idx="7024">
                        <c:v>-16.881</c:v>
                      </c:pt>
                      <c:pt idx="7025">
                        <c:v>-16.905000000000001</c:v>
                      </c:pt>
                      <c:pt idx="7026">
                        <c:v>-16.856000000000002</c:v>
                      </c:pt>
                      <c:pt idx="7027">
                        <c:v>-16.940000000000001</c:v>
                      </c:pt>
                      <c:pt idx="7028">
                        <c:v>-16.852</c:v>
                      </c:pt>
                      <c:pt idx="7029">
                        <c:v>-16.864999999999998</c:v>
                      </c:pt>
                      <c:pt idx="7030">
                        <c:v>-16.78</c:v>
                      </c:pt>
                      <c:pt idx="7031">
                        <c:v>-16.718</c:v>
                      </c:pt>
                      <c:pt idx="7032">
                        <c:v>-16.681999999999999</c:v>
                      </c:pt>
                      <c:pt idx="7033">
                        <c:v>-16.73</c:v>
                      </c:pt>
                      <c:pt idx="7034">
                        <c:v>-16.661000000000001</c:v>
                      </c:pt>
                      <c:pt idx="7035">
                        <c:v>-16.585999999999999</c:v>
                      </c:pt>
                      <c:pt idx="7036">
                        <c:v>-16.622</c:v>
                      </c:pt>
                      <c:pt idx="7037">
                        <c:v>-16.556000000000001</c:v>
                      </c:pt>
                      <c:pt idx="7038">
                        <c:v>-16.547000000000001</c:v>
                      </c:pt>
                      <c:pt idx="7039">
                        <c:v>-16.55</c:v>
                      </c:pt>
                      <c:pt idx="7040">
                        <c:v>-16.504999999999999</c:v>
                      </c:pt>
                      <c:pt idx="7041">
                        <c:v>-16.484000000000002</c:v>
                      </c:pt>
                      <c:pt idx="7042">
                        <c:v>-16.428999999999998</c:v>
                      </c:pt>
                      <c:pt idx="7043">
                        <c:v>-16.553000000000001</c:v>
                      </c:pt>
                      <c:pt idx="7044">
                        <c:v>-16.585999999999999</c:v>
                      </c:pt>
                      <c:pt idx="7045">
                        <c:v>-16.486999999999998</c:v>
                      </c:pt>
                      <c:pt idx="7046">
                        <c:v>-16.484000000000002</c:v>
                      </c:pt>
                      <c:pt idx="7047">
                        <c:v>-16.46</c:v>
                      </c:pt>
                      <c:pt idx="7048">
                        <c:v>-16.417000000000002</c:v>
                      </c:pt>
                      <c:pt idx="7049">
                        <c:v>-16.437999999999999</c:v>
                      </c:pt>
                      <c:pt idx="7050">
                        <c:v>-16.32</c:v>
                      </c:pt>
                      <c:pt idx="7051">
                        <c:v>-16.302</c:v>
                      </c:pt>
                      <c:pt idx="7052">
                        <c:v>-16.228999999999999</c:v>
                      </c:pt>
                      <c:pt idx="7053">
                        <c:v>-16.158000000000001</c:v>
                      </c:pt>
                      <c:pt idx="7054">
                        <c:v>-16.061</c:v>
                      </c:pt>
                      <c:pt idx="7055">
                        <c:v>-15.996</c:v>
                      </c:pt>
                      <c:pt idx="7056">
                        <c:v>-16.055</c:v>
                      </c:pt>
                      <c:pt idx="7057">
                        <c:v>-15.967000000000001</c:v>
                      </c:pt>
                      <c:pt idx="7058">
                        <c:v>-15.955</c:v>
                      </c:pt>
                      <c:pt idx="7059">
                        <c:v>-15.896000000000001</c:v>
                      </c:pt>
                      <c:pt idx="7060">
                        <c:v>-15.86</c:v>
                      </c:pt>
                      <c:pt idx="7061">
                        <c:v>-15.813000000000001</c:v>
                      </c:pt>
                      <c:pt idx="7062">
                        <c:v>-16.302</c:v>
                      </c:pt>
                      <c:pt idx="7063">
                        <c:v>-17.396000000000001</c:v>
                      </c:pt>
                      <c:pt idx="7064">
                        <c:v>-18.254999999999999</c:v>
                      </c:pt>
                      <c:pt idx="7065">
                        <c:v>-18.847000000000001</c:v>
                      </c:pt>
                      <c:pt idx="7066">
                        <c:v>-19.288</c:v>
                      </c:pt>
                      <c:pt idx="7067">
                        <c:v>-19.475999999999999</c:v>
                      </c:pt>
                      <c:pt idx="7068">
                        <c:v>-19.806000000000001</c:v>
                      </c:pt>
                      <c:pt idx="7069">
                        <c:v>-20.033999999999999</c:v>
                      </c:pt>
                      <c:pt idx="7070">
                        <c:v>-20.355</c:v>
                      </c:pt>
                      <c:pt idx="7071">
                        <c:v>-20.536000000000001</c:v>
                      </c:pt>
                      <c:pt idx="7072">
                        <c:v>-20.704999999999998</c:v>
                      </c:pt>
                      <c:pt idx="7073">
                        <c:v>-20.931000000000001</c:v>
                      </c:pt>
                      <c:pt idx="7074">
                        <c:v>-21.177</c:v>
                      </c:pt>
                      <c:pt idx="7075">
                        <c:v>-21.378</c:v>
                      </c:pt>
                      <c:pt idx="7076">
                        <c:v>-21.42</c:v>
                      </c:pt>
                      <c:pt idx="7077">
                        <c:v>-21.651</c:v>
                      </c:pt>
                      <c:pt idx="7078">
                        <c:v>-21.823</c:v>
                      </c:pt>
                      <c:pt idx="7079">
                        <c:v>-21.952000000000002</c:v>
                      </c:pt>
                      <c:pt idx="7080">
                        <c:v>-21.904</c:v>
                      </c:pt>
                      <c:pt idx="7081">
                        <c:v>-20.838000000000001</c:v>
                      </c:pt>
                      <c:pt idx="7082">
                        <c:v>-19.988</c:v>
                      </c:pt>
                      <c:pt idx="7083">
                        <c:v>-19.533999999999999</c:v>
                      </c:pt>
                      <c:pt idx="7084">
                        <c:v>-19.167999999999999</c:v>
                      </c:pt>
                      <c:pt idx="7085">
                        <c:v>-18.963999999999999</c:v>
                      </c:pt>
                      <c:pt idx="7086">
                        <c:v>-18.722999999999999</c:v>
                      </c:pt>
                      <c:pt idx="7087">
                        <c:v>-18.536999999999999</c:v>
                      </c:pt>
                      <c:pt idx="7088">
                        <c:v>-18.434999999999999</c:v>
                      </c:pt>
                      <c:pt idx="7089">
                        <c:v>-18.331</c:v>
                      </c:pt>
                      <c:pt idx="7090">
                        <c:v>-18.225999999999999</c:v>
                      </c:pt>
                      <c:pt idx="7091">
                        <c:v>-18.212</c:v>
                      </c:pt>
                      <c:pt idx="7092">
                        <c:v>-18.126000000000001</c:v>
                      </c:pt>
                      <c:pt idx="7093">
                        <c:v>-18.071000000000002</c:v>
                      </c:pt>
                      <c:pt idx="7094">
                        <c:v>-17.989999999999998</c:v>
                      </c:pt>
                      <c:pt idx="7095">
                        <c:v>-17.920999999999999</c:v>
                      </c:pt>
                      <c:pt idx="7096">
                        <c:v>-17.873000000000001</c:v>
                      </c:pt>
                      <c:pt idx="7097">
                        <c:v>-17.873000000000001</c:v>
                      </c:pt>
                      <c:pt idx="7098">
                        <c:v>-17.774000000000001</c:v>
                      </c:pt>
                      <c:pt idx="7099">
                        <c:v>-17.795000000000002</c:v>
                      </c:pt>
                      <c:pt idx="7100">
                        <c:v>-17.693000000000001</c:v>
                      </c:pt>
                      <c:pt idx="7101">
                        <c:v>-17.687000000000001</c:v>
                      </c:pt>
                      <c:pt idx="7102">
                        <c:v>-17.504000000000001</c:v>
                      </c:pt>
                      <c:pt idx="7103">
                        <c:v>-17.504000000000001</c:v>
                      </c:pt>
                      <c:pt idx="7104">
                        <c:v>-17.588000000000001</c:v>
                      </c:pt>
                      <c:pt idx="7105">
                        <c:v>-17.611999999999998</c:v>
                      </c:pt>
                      <c:pt idx="7106">
                        <c:v>-17.501999999999999</c:v>
                      </c:pt>
                      <c:pt idx="7107">
                        <c:v>-17.452999999999999</c:v>
                      </c:pt>
                      <c:pt idx="7108">
                        <c:v>-17.454000000000001</c:v>
                      </c:pt>
                      <c:pt idx="7109">
                        <c:v>-17.417000000000002</c:v>
                      </c:pt>
                      <c:pt idx="7110">
                        <c:v>-17.343</c:v>
                      </c:pt>
                      <c:pt idx="7111">
                        <c:v>-17.297999999999998</c:v>
                      </c:pt>
                      <c:pt idx="7112">
                        <c:v>-17.327999999999999</c:v>
                      </c:pt>
                      <c:pt idx="7113">
                        <c:v>-17.286999999999999</c:v>
                      </c:pt>
                      <c:pt idx="7114">
                        <c:v>-17.213999999999999</c:v>
                      </c:pt>
                      <c:pt idx="7115">
                        <c:v>-17.196000000000002</c:v>
                      </c:pt>
                      <c:pt idx="7116">
                        <c:v>-17.152000000000001</c:v>
                      </c:pt>
                      <c:pt idx="7117">
                        <c:v>-17.106000000000002</c:v>
                      </c:pt>
                      <c:pt idx="7118">
                        <c:v>-17.103999999999999</c:v>
                      </c:pt>
                      <c:pt idx="7119">
                        <c:v>-17.062000000000001</c:v>
                      </c:pt>
                      <c:pt idx="7120">
                        <c:v>-17.047000000000001</c:v>
                      </c:pt>
                      <c:pt idx="7121">
                        <c:v>-16.981000000000002</c:v>
                      </c:pt>
                      <c:pt idx="7122">
                        <c:v>-17.038</c:v>
                      </c:pt>
                      <c:pt idx="7123">
                        <c:v>-16.899999999999999</c:v>
                      </c:pt>
                      <c:pt idx="7124">
                        <c:v>-16.885000000000002</c:v>
                      </c:pt>
                      <c:pt idx="7125">
                        <c:v>-16.831</c:v>
                      </c:pt>
                      <c:pt idx="7126">
                        <c:v>-16.849</c:v>
                      </c:pt>
                      <c:pt idx="7127">
                        <c:v>-16.855</c:v>
                      </c:pt>
                      <c:pt idx="7128">
                        <c:v>-16.8</c:v>
                      </c:pt>
                      <c:pt idx="7129">
                        <c:v>-16.792000000000002</c:v>
                      </c:pt>
                      <c:pt idx="7130">
                        <c:v>-16.751999999999999</c:v>
                      </c:pt>
                      <c:pt idx="7131">
                        <c:v>-16.718</c:v>
                      </c:pt>
                      <c:pt idx="7132">
                        <c:v>-16.707999999999998</c:v>
                      </c:pt>
                      <c:pt idx="7133">
                        <c:v>-16.681999999999999</c:v>
                      </c:pt>
                      <c:pt idx="7134">
                        <c:v>-16.631</c:v>
                      </c:pt>
                      <c:pt idx="7135">
                        <c:v>-16.614000000000001</c:v>
                      </c:pt>
                      <c:pt idx="7136">
                        <c:v>-16.623000000000001</c:v>
                      </c:pt>
                      <c:pt idx="7137">
                        <c:v>-16.614000000000001</c:v>
                      </c:pt>
                      <c:pt idx="7138">
                        <c:v>-16.611000000000001</c:v>
                      </c:pt>
                      <c:pt idx="7139">
                        <c:v>-16.614000000000001</c:v>
                      </c:pt>
                      <c:pt idx="7140">
                        <c:v>-16.643999999999998</c:v>
                      </c:pt>
                      <c:pt idx="7141">
                        <c:v>-16.59</c:v>
                      </c:pt>
                      <c:pt idx="7142">
                        <c:v>-16.545000000000002</c:v>
                      </c:pt>
                      <c:pt idx="7143">
                        <c:v>-16.556999999999999</c:v>
                      </c:pt>
                      <c:pt idx="7144">
                        <c:v>-16.503</c:v>
                      </c:pt>
                      <c:pt idx="7145">
                        <c:v>-16.366</c:v>
                      </c:pt>
                      <c:pt idx="7146">
                        <c:v>-16.472999999999999</c:v>
                      </c:pt>
                      <c:pt idx="7147">
                        <c:v>-16.497</c:v>
                      </c:pt>
                      <c:pt idx="7148">
                        <c:v>-16.292000000000002</c:v>
                      </c:pt>
                      <c:pt idx="7149">
                        <c:v>-16.303999999999998</c:v>
                      </c:pt>
                      <c:pt idx="7150">
                        <c:v>-16.295000000000002</c:v>
                      </c:pt>
                      <c:pt idx="7151">
                        <c:v>-16.177</c:v>
                      </c:pt>
                      <c:pt idx="7152">
                        <c:v>-16.151</c:v>
                      </c:pt>
                      <c:pt idx="7153">
                        <c:v>-16.111999999999998</c:v>
                      </c:pt>
                      <c:pt idx="7154">
                        <c:v>-16.042000000000002</c:v>
                      </c:pt>
                      <c:pt idx="7155">
                        <c:v>-16.015000000000001</c:v>
                      </c:pt>
                      <c:pt idx="7156">
                        <c:v>-15.994999999999999</c:v>
                      </c:pt>
                      <c:pt idx="7157">
                        <c:v>-16</c:v>
                      </c:pt>
                      <c:pt idx="7158">
                        <c:v>-15.936</c:v>
                      </c:pt>
                      <c:pt idx="7159">
                        <c:v>-15.93</c:v>
                      </c:pt>
                      <c:pt idx="7160">
                        <c:v>-15.927</c:v>
                      </c:pt>
                      <c:pt idx="7161">
                        <c:v>-15.884</c:v>
                      </c:pt>
                      <c:pt idx="7162">
                        <c:v>-15.928000000000001</c:v>
                      </c:pt>
                      <c:pt idx="7163">
                        <c:v>-15.913</c:v>
                      </c:pt>
                      <c:pt idx="7164">
                        <c:v>-15.904999999999999</c:v>
                      </c:pt>
                      <c:pt idx="7165">
                        <c:v>-15.885</c:v>
                      </c:pt>
                      <c:pt idx="7166">
                        <c:v>-15.909000000000001</c:v>
                      </c:pt>
                      <c:pt idx="7167">
                        <c:v>-16</c:v>
                      </c:pt>
                      <c:pt idx="7168">
                        <c:v>-15.887</c:v>
                      </c:pt>
                      <c:pt idx="7169">
                        <c:v>-15.85</c:v>
                      </c:pt>
                      <c:pt idx="7170">
                        <c:v>-15.699</c:v>
                      </c:pt>
                      <c:pt idx="7171">
                        <c:v>-15.647</c:v>
                      </c:pt>
                      <c:pt idx="7172">
                        <c:v>-15.709</c:v>
                      </c:pt>
                      <c:pt idx="7173">
                        <c:v>-15.689</c:v>
                      </c:pt>
                      <c:pt idx="7174">
                        <c:v>-15.673999999999999</c:v>
                      </c:pt>
                      <c:pt idx="7175">
                        <c:v>-15.673999999999999</c:v>
                      </c:pt>
                      <c:pt idx="7176">
                        <c:v>-15.634</c:v>
                      </c:pt>
                      <c:pt idx="7177">
                        <c:v>-15.631</c:v>
                      </c:pt>
                      <c:pt idx="7178">
                        <c:v>-15.596</c:v>
                      </c:pt>
                      <c:pt idx="7179">
                        <c:v>-15.614000000000001</c:v>
                      </c:pt>
                      <c:pt idx="7180">
                        <c:v>-15.64</c:v>
                      </c:pt>
                      <c:pt idx="7181">
                        <c:v>-15.651999999999999</c:v>
                      </c:pt>
                      <c:pt idx="7182">
                        <c:v>-15.614000000000001</c:v>
                      </c:pt>
                      <c:pt idx="7183">
                        <c:v>-15.561</c:v>
                      </c:pt>
                      <c:pt idx="7184">
                        <c:v>-15.510999999999999</c:v>
                      </c:pt>
                      <c:pt idx="7185">
                        <c:v>-15.478</c:v>
                      </c:pt>
                      <c:pt idx="7186">
                        <c:v>-15.46</c:v>
                      </c:pt>
                      <c:pt idx="7187">
                        <c:v>-15.39</c:v>
                      </c:pt>
                      <c:pt idx="7188">
                        <c:v>-15.484</c:v>
                      </c:pt>
                      <c:pt idx="7189">
                        <c:v>-15.404</c:v>
                      </c:pt>
                      <c:pt idx="7190">
                        <c:v>-15.353999999999999</c:v>
                      </c:pt>
                      <c:pt idx="7191">
                        <c:v>-15.407</c:v>
                      </c:pt>
                      <c:pt idx="7192">
                        <c:v>-15.558</c:v>
                      </c:pt>
                      <c:pt idx="7193">
                        <c:v>-15.457000000000001</c:v>
                      </c:pt>
                      <c:pt idx="7194">
                        <c:v>-15.528</c:v>
                      </c:pt>
                      <c:pt idx="7195">
                        <c:v>-15.42</c:v>
                      </c:pt>
                      <c:pt idx="7196">
                        <c:v>-15.446</c:v>
                      </c:pt>
                      <c:pt idx="7197">
                        <c:v>-15.326000000000001</c:v>
                      </c:pt>
                      <c:pt idx="7198">
                        <c:v>-15.377000000000001</c:v>
                      </c:pt>
                      <c:pt idx="7199">
                        <c:v>-15.257999999999999</c:v>
                      </c:pt>
                      <c:pt idx="7200">
                        <c:v>-15.234999999999999</c:v>
                      </c:pt>
                      <c:pt idx="7201">
                        <c:v>-15.292</c:v>
                      </c:pt>
                      <c:pt idx="7202">
                        <c:v>-15.272</c:v>
                      </c:pt>
                      <c:pt idx="7203">
                        <c:v>-15.252000000000001</c:v>
                      </c:pt>
                      <c:pt idx="7204">
                        <c:v>-15.2</c:v>
                      </c:pt>
                      <c:pt idx="7205">
                        <c:v>-15.387</c:v>
                      </c:pt>
                      <c:pt idx="7206">
                        <c:v>-15.305999999999999</c:v>
                      </c:pt>
                      <c:pt idx="7207">
                        <c:v>-15.388</c:v>
                      </c:pt>
                      <c:pt idx="7208">
                        <c:v>-15.385999999999999</c:v>
                      </c:pt>
                      <c:pt idx="7209">
                        <c:v>-15.311999999999999</c:v>
                      </c:pt>
                      <c:pt idx="7210">
                        <c:v>-15.362</c:v>
                      </c:pt>
                      <c:pt idx="7211">
                        <c:v>-15.282999999999999</c:v>
                      </c:pt>
                      <c:pt idx="7212">
                        <c:v>-15.395</c:v>
                      </c:pt>
                      <c:pt idx="7213">
                        <c:v>-15.303000000000001</c:v>
                      </c:pt>
                      <c:pt idx="7214">
                        <c:v>-15.282999999999999</c:v>
                      </c:pt>
                      <c:pt idx="7215">
                        <c:v>-15.189</c:v>
                      </c:pt>
                      <c:pt idx="7216">
                        <c:v>-15.244999999999999</c:v>
                      </c:pt>
                      <c:pt idx="7217">
                        <c:v>-15.085000000000001</c:v>
                      </c:pt>
                      <c:pt idx="7218">
                        <c:v>-15.021000000000001</c:v>
                      </c:pt>
                      <c:pt idx="7219">
                        <c:v>-15.103</c:v>
                      </c:pt>
                      <c:pt idx="7220">
                        <c:v>-15.18</c:v>
                      </c:pt>
                      <c:pt idx="7221">
                        <c:v>-13.58</c:v>
                      </c:pt>
                      <c:pt idx="7222">
                        <c:v>-12.173999999999999</c:v>
                      </c:pt>
                      <c:pt idx="7223">
                        <c:v>-12.324999999999999</c:v>
                      </c:pt>
                      <c:pt idx="7224">
                        <c:v>-12.79</c:v>
                      </c:pt>
                      <c:pt idx="7225">
                        <c:v>-13.234999999999999</c:v>
                      </c:pt>
                      <c:pt idx="7226">
                        <c:v>-13.63</c:v>
                      </c:pt>
                      <c:pt idx="7227">
                        <c:v>-14.036</c:v>
                      </c:pt>
                      <c:pt idx="7228">
                        <c:v>-14.433999999999999</c:v>
                      </c:pt>
                      <c:pt idx="7229">
                        <c:v>-14.811</c:v>
                      </c:pt>
                      <c:pt idx="7230">
                        <c:v>-15.101000000000001</c:v>
                      </c:pt>
                      <c:pt idx="7231">
                        <c:v>-15.401</c:v>
                      </c:pt>
                      <c:pt idx="7232">
                        <c:v>-15.747999999999999</c:v>
                      </c:pt>
                      <c:pt idx="7233">
                        <c:v>-16.068999999999999</c:v>
                      </c:pt>
                      <c:pt idx="7234">
                        <c:v>-16.448</c:v>
                      </c:pt>
                      <c:pt idx="7235">
                        <c:v>-16.709</c:v>
                      </c:pt>
                      <c:pt idx="7236">
                        <c:v>-16.978999999999999</c:v>
                      </c:pt>
                      <c:pt idx="7237">
                        <c:v>-17.248000000000001</c:v>
                      </c:pt>
                      <c:pt idx="7238">
                        <c:v>-17.609000000000002</c:v>
                      </c:pt>
                      <c:pt idx="7239">
                        <c:v>-17.876000000000001</c:v>
                      </c:pt>
                      <c:pt idx="7240">
                        <c:v>-18.116</c:v>
                      </c:pt>
                      <c:pt idx="7241">
                        <c:v>-18.353000000000002</c:v>
                      </c:pt>
                      <c:pt idx="7242">
                        <c:v>-18.548999999999999</c:v>
                      </c:pt>
                      <c:pt idx="7243">
                        <c:v>-18.837</c:v>
                      </c:pt>
                      <c:pt idx="7244">
                        <c:v>-19.004999999999999</c:v>
                      </c:pt>
                      <c:pt idx="7245">
                        <c:v>-19.152000000000001</c:v>
                      </c:pt>
                      <c:pt idx="7246">
                        <c:v>-19.381</c:v>
                      </c:pt>
                      <c:pt idx="7247">
                        <c:v>-19.651</c:v>
                      </c:pt>
                      <c:pt idx="7248">
                        <c:v>-19.902999999999999</c:v>
                      </c:pt>
                      <c:pt idx="7249">
                        <c:v>-20.02</c:v>
                      </c:pt>
                      <c:pt idx="7250">
                        <c:v>-20.134</c:v>
                      </c:pt>
                      <c:pt idx="7251">
                        <c:v>-20.329999999999998</c:v>
                      </c:pt>
                      <c:pt idx="7252">
                        <c:v>-20.483000000000001</c:v>
                      </c:pt>
                      <c:pt idx="7253">
                        <c:v>-20.771000000000001</c:v>
                      </c:pt>
                      <c:pt idx="7254">
                        <c:v>-20.806999999999999</c:v>
                      </c:pt>
                      <c:pt idx="7255">
                        <c:v>-20.96</c:v>
                      </c:pt>
                      <c:pt idx="7256">
                        <c:v>-21.085999999999999</c:v>
                      </c:pt>
                      <c:pt idx="7257">
                        <c:v>-21.190999999999999</c:v>
                      </c:pt>
                      <c:pt idx="7258">
                        <c:v>-21.236999999999998</c:v>
                      </c:pt>
                      <c:pt idx="7259">
                        <c:v>-21.378</c:v>
                      </c:pt>
                      <c:pt idx="7260">
                        <c:v>-21.527999999999999</c:v>
                      </c:pt>
                      <c:pt idx="7261">
                        <c:v>-21.722999999999999</c:v>
                      </c:pt>
                      <c:pt idx="7262">
                        <c:v>-21.81</c:v>
                      </c:pt>
                      <c:pt idx="7263">
                        <c:v>-21.87</c:v>
                      </c:pt>
                      <c:pt idx="7264">
                        <c:v>-21.969000000000001</c:v>
                      </c:pt>
                      <c:pt idx="7265">
                        <c:v>-20.896999999999998</c:v>
                      </c:pt>
                      <c:pt idx="7266">
                        <c:v>-20.143000000000001</c:v>
                      </c:pt>
                      <c:pt idx="7267">
                        <c:v>-19.536999999999999</c:v>
                      </c:pt>
                      <c:pt idx="7268">
                        <c:v>-19.209</c:v>
                      </c:pt>
                      <c:pt idx="7269">
                        <c:v>-18.902999999999999</c:v>
                      </c:pt>
                      <c:pt idx="7270">
                        <c:v>-18.66</c:v>
                      </c:pt>
                      <c:pt idx="7271">
                        <c:v>-18.463000000000001</c:v>
                      </c:pt>
                      <c:pt idx="7272">
                        <c:v>-18.353000000000002</c:v>
                      </c:pt>
                      <c:pt idx="7273">
                        <c:v>-18.222999999999999</c:v>
                      </c:pt>
                      <c:pt idx="7274">
                        <c:v>-18.158000000000001</c:v>
                      </c:pt>
                      <c:pt idx="7275">
                        <c:v>-18.039000000000001</c:v>
                      </c:pt>
                      <c:pt idx="7276">
                        <c:v>-18.024000000000001</c:v>
                      </c:pt>
                      <c:pt idx="7277">
                        <c:v>-17.873999999999999</c:v>
                      </c:pt>
                      <c:pt idx="7278">
                        <c:v>-17.846</c:v>
                      </c:pt>
                      <c:pt idx="7279">
                        <c:v>-17.789000000000001</c:v>
                      </c:pt>
                      <c:pt idx="7280">
                        <c:v>-17.707999999999998</c:v>
                      </c:pt>
                      <c:pt idx="7281">
                        <c:v>-17.600000000000001</c:v>
                      </c:pt>
                      <c:pt idx="7282">
                        <c:v>-17.623999999999999</c:v>
                      </c:pt>
                      <c:pt idx="7283">
                        <c:v>-17.562999999999999</c:v>
                      </c:pt>
                      <c:pt idx="7284">
                        <c:v>-17.491</c:v>
                      </c:pt>
                      <c:pt idx="7285">
                        <c:v>-17.443000000000001</c:v>
                      </c:pt>
                      <c:pt idx="7286">
                        <c:v>-17.431000000000001</c:v>
                      </c:pt>
                      <c:pt idx="7287">
                        <c:v>-17.404</c:v>
                      </c:pt>
                      <c:pt idx="7288">
                        <c:v>-17.32</c:v>
                      </c:pt>
                      <c:pt idx="7289">
                        <c:v>-17.251000000000001</c:v>
                      </c:pt>
                      <c:pt idx="7290">
                        <c:v>-17.227</c:v>
                      </c:pt>
                      <c:pt idx="7291">
                        <c:v>-17.175999999999998</c:v>
                      </c:pt>
                      <c:pt idx="7292">
                        <c:v>-17.175999999999998</c:v>
                      </c:pt>
                      <c:pt idx="7293">
                        <c:v>-17.097999999999999</c:v>
                      </c:pt>
                      <c:pt idx="7294">
                        <c:v>-17.047000000000001</c:v>
                      </c:pt>
                      <c:pt idx="7295">
                        <c:v>-17.032</c:v>
                      </c:pt>
                      <c:pt idx="7296">
                        <c:v>-16.966000000000001</c:v>
                      </c:pt>
                      <c:pt idx="7297">
                        <c:v>-16.876000000000001</c:v>
                      </c:pt>
                      <c:pt idx="7298">
                        <c:v>-16.861000000000001</c:v>
                      </c:pt>
                      <c:pt idx="7299">
                        <c:v>-16.861000000000001</c:v>
                      </c:pt>
                      <c:pt idx="7300">
                        <c:v>-16.849</c:v>
                      </c:pt>
                      <c:pt idx="7301">
                        <c:v>-16.72</c:v>
                      </c:pt>
                      <c:pt idx="7302">
                        <c:v>-16.678000000000001</c:v>
                      </c:pt>
                      <c:pt idx="7303">
                        <c:v>-16.626999999999999</c:v>
                      </c:pt>
                      <c:pt idx="7304">
                        <c:v>-16.536000000000001</c:v>
                      </c:pt>
                      <c:pt idx="7305">
                        <c:v>-16.617000000000001</c:v>
                      </c:pt>
                      <c:pt idx="7306">
                        <c:v>-16.547999999999998</c:v>
                      </c:pt>
                      <c:pt idx="7307">
                        <c:v>-16.5</c:v>
                      </c:pt>
                      <c:pt idx="7308">
                        <c:v>-16.404</c:v>
                      </c:pt>
                      <c:pt idx="7309">
                        <c:v>-16.344999999999999</c:v>
                      </c:pt>
                      <c:pt idx="7310">
                        <c:v>-16.356999999999999</c:v>
                      </c:pt>
                      <c:pt idx="7311">
                        <c:v>-16.331</c:v>
                      </c:pt>
                      <c:pt idx="7312">
                        <c:v>-16.288</c:v>
                      </c:pt>
                      <c:pt idx="7313">
                        <c:v>-16.231000000000002</c:v>
                      </c:pt>
                      <c:pt idx="7314">
                        <c:v>-16.260000000000002</c:v>
                      </c:pt>
                      <c:pt idx="7315">
                        <c:v>-16.183</c:v>
                      </c:pt>
                      <c:pt idx="7316">
                        <c:v>-16.574999999999999</c:v>
                      </c:pt>
                      <c:pt idx="7317">
                        <c:v>-17.797999999999998</c:v>
                      </c:pt>
                      <c:pt idx="7318">
                        <c:v>-18.600000000000001</c:v>
                      </c:pt>
                      <c:pt idx="7319">
                        <c:v>-19.215</c:v>
                      </c:pt>
                      <c:pt idx="7320">
                        <c:v>-19.654</c:v>
                      </c:pt>
                      <c:pt idx="7321">
                        <c:v>-19.881</c:v>
                      </c:pt>
                      <c:pt idx="7322">
                        <c:v>-20.158000000000001</c:v>
                      </c:pt>
                      <c:pt idx="7323">
                        <c:v>-20.335999999999999</c:v>
                      </c:pt>
                      <c:pt idx="7324">
                        <c:v>-20.629000000000001</c:v>
                      </c:pt>
                      <c:pt idx="7325">
                        <c:v>-20.803000000000001</c:v>
                      </c:pt>
                      <c:pt idx="7326">
                        <c:v>-21.027000000000001</c:v>
                      </c:pt>
                      <c:pt idx="7327">
                        <c:v>-21.126999999999999</c:v>
                      </c:pt>
                      <c:pt idx="7328">
                        <c:v>-21.376000000000001</c:v>
                      </c:pt>
                      <c:pt idx="7329">
                        <c:v>-21.536000000000001</c:v>
                      </c:pt>
                      <c:pt idx="7330">
                        <c:v>-21.738</c:v>
                      </c:pt>
                      <c:pt idx="7331">
                        <c:v>-21.838000000000001</c:v>
                      </c:pt>
                      <c:pt idx="7332">
                        <c:v>-22.055</c:v>
                      </c:pt>
                      <c:pt idx="7333">
                        <c:v>-22.071999999999999</c:v>
                      </c:pt>
                      <c:pt idx="7334">
                        <c:v>-22.2</c:v>
                      </c:pt>
                      <c:pt idx="7335">
                        <c:v>-21.872</c:v>
                      </c:pt>
                      <c:pt idx="7336">
                        <c:v>-20.541</c:v>
                      </c:pt>
                      <c:pt idx="7337">
                        <c:v>-19.983000000000001</c:v>
                      </c:pt>
                      <c:pt idx="7338">
                        <c:v>-19.584</c:v>
                      </c:pt>
                      <c:pt idx="7339">
                        <c:v>-19.268999999999998</c:v>
                      </c:pt>
                      <c:pt idx="7340">
                        <c:v>-19.010000000000002</c:v>
                      </c:pt>
                      <c:pt idx="7341">
                        <c:v>-18.835999999999999</c:v>
                      </c:pt>
                      <c:pt idx="7342">
                        <c:v>-18.692</c:v>
                      </c:pt>
                      <c:pt idx="7343">
                        <c:v>-18.626000000000001</c:v>
                      </c:pt>
                      <c:pt idx="7344">
                        <c:v>-18.437000000000001</c:v>
                      </c:pt>
                      <c:pt idx="7345">
                        <c:v>-18.376999999999999</c:v>
                      </c:pt>
                      <c:pt idx="7346">
                        <c:v>-18.323</c:v>
                      </c:pt>
                      <c:pt idx="7347">
                        <c:v>-18.213999999999999</c:v>
                      </c:pt>
                      <c:pt idx="7348">
                        <c:v>-18.184000000000001</c:v>
                      </c:pt>
                      <c:pt idx="7349">
                        <c:v>-18.079000000000001</c:v>
                      </c:pt>
                      <c:pt idx="7350">
                        <c:v>-17.971</c:v>
                      </c:pt>
                      <c:pt idx="7351">
                        <c:v>-17.916</c:v>
                      </c:pt>
                      <c:pt idx="7352">
                        <c:v>-17.89</c:v>
                      </c:pt>
                      <c:pt idx="7353">
                        <c:v>-17.911000000000001</c:v>
                      </c:pt>
                      <c:pt idx="7354">
                        <c:v>-17.863</c:v>
                      </c:pt>
                      <c:pt idx="7355">
                        <c:v>-17.821000000000002</c:v>
                      </c:pt>
                      <c:pt idx="7356">
                        <c:v>-17.716000000000001</c:v>
                      </c:pt>
                      <c:pt idx="7357">
                        <c:v>-17.701000000000001</c:v>
                      </c:pt>
                      <c:pt idx="7358">
                        <c:v>-17.608000000000001</c:v>
                      </c:pt>
                      <c:pt idx="7359">
                        <c:v>-17.550999999999998</c:v>
                      </c:pt>
                      <c:pt idx="7360">
                        <c:v>-17.5</c:v>
                      </c:pt>
                      <c:pt idx="7361">
                        <c:v>-17.53</c:v>
                      </c:pt>
                      <c:pt idx="7362">
                        <c:v>-17.422999999999998</c:v>
                      </c:pt>
                      <c:pt idx="7363">
                        <c:v>-17.404</c:v>
                      </c:pt>
                      <c:pt idx="7364">
                        <c:v>-17.376999999999999</c:v>
                      </c:pt>
                      <c:pt idx="7365">
                        <c:v>-17.318000000000001</c:v>
                      </c:pt>
                      <c:pt idx="7366">
                        <c:v>-17.196000000000002</c:v>
                      </c:pt>
                      <c:pt idx="7367">
                        <c:v>-17.241</c:v>
                      </c:pt>
                      <c:pt idx="7368">
                        <c:v>-17.190000000000001</c:v>
                      </c:pt>
                      <c:pt idx="7369">
                        <c:v>-17.100000000000001</c:v>
                      </c:pt>
                      <c:pt idx="7370">
                        <c:v>-17.033999999999999</c:v>
                      </c:pt>
                      <c:pt idx="7371">
                        <c:v>-17.013000000000002</c:v>
                      </c:pt>
                      <c:pt idx="7372">
                        <c:v>-17.073</c:v>
                      </c:pt>
                      <c:pt idx="7373">
                        <c:v>-16.998000000000001</c:v>
                      </c:pt>
                      <c:pt idx="7374">
                        <c:v>-16.905000000000001</c:v>
                      </c:pt>
                      <c:pt idx="7375">
                        <c:v>-16.937999999999999</c:v>
                      </c:pt>
                      <c:pt idx="7376">
                        <c:v>-16.899000000000001</c:v>
                      </c:pt>
                      <c:pt idx="7377">
                        <c:v>-16.878</c:v>
                      </c:pt>
                      <c:pt idx="7378">
                        <c:v>-16.785</c:v>
                      </c:pt>
                      <c:pt idx="7379">
                        <c:v>-16.751999999999999</c:v>
                      </c:pt>
                      <c:pt idx="7380">
                        <c:v>-16.707000000000001</c:v>
                      </c:pt>
                      <c:pt idx="7381">
                        <c:v>-16.617000000000001</c:v>
                      </c:pt>
                      <c:pt idx="7382">
                        <c:v>-16.629000000000001</c:v>
                      </c:pt>
                      <c:pt idx="7383">
                        <c:v>-16.596</c:v>
                      </c:pt>
                      <c:pt idx="7384">
                        <c:v>-16.556999999999999</c:v>
                      </c:pt>
                      <c:pt idx="7385">
                        <c:v>-16.518000000000001</c:v>
                      </c:pt>
                      <c:pt idx="7386">
                        <c:v>-16.559999999999999</c:v>
                      </c:pt>
                      <c:pt idx="7387">
                        <c:v>-16.552</c:v>
                      </c:pt>
                      <c:pt idx="7388">
                        <c:v>-16.488</c:v>
                      </c:pt>
                      <c:pt idx="7389">
                        <c:v>-16.478999999999999</c:v>
                      </c:pt>
                      <c:pt idx="7390">
                        <c:v>-16.395</c:v>
                      </c:pt>
                      <c:pt idx="7391">
                        <c:v>-16.402000000000001</c:v>
                      </c:pt>
                      <c:pt idx="7392">
                        <c:v>-16.321000000000002</c:v>
                      </c:pt>
                      <c:pt idx="7393">
                        <c:v>-16.334</c:v>
                      </c:pt>
                      <c:pt idx="7394">
                        <c:v>-16.370999999999999</c:v>
                      </c:pt>
                      <c:pt idx="7395">
                        <c:v>-17.472000000000001</c:v>
                      </c:pt>
                      <c:pt idx="7396">
                        <c:v>-18.369</c:v>
                      </c:pt>
                      <c:pt idx="7397">
                        <c:v>-19.013000000000002</c:v>
                      </c:pt>
                      <c:pt idx="7398">
                        <c:v>-19.632999999999999</c:v>
                      </c:pt>
                      <c:pt idx="7399">
                        <c:v>-19.809000000000001</c:v>
                      </c:pt>
                      <c:pt idx="7400">
                        <c:v>-20.141999999999999</c:v>
                      </c:pt>
                      <c:pt idx="7401">
                        <c:v>-20.378</c:v>
                      </c:pt>
                      <c:pt idx="7402">
                        <c:v>-20.617000000000001</c:v>
                      </c:pt>
                      <c:pt idx="7403">
                        <c:v>-20.786999999999999</c:v>
                      </c:pt>
                      <c:pt idx="7404">
                        <c:v>-20.962</c:v>
                      </c:pt>
                      <c:pt idx="7405">
                        <c:v>-21.167000000000002</c:v>
                      </c:pt>
                      <c:pt idx="7406">
                        <c:v>-21.344000000000001</c:v>
                      </c:pt>
                      <c:pt idx="7407">
                        <c:v>-21.62</c:v>
                      </c:pt>
                      <c:pt idx="7408">
                        <c:v>-21.745000000000001</c:v>
                      </c:pt>
                      <c:pt idx="7409">
                        <c:v>-21.905999999999999</c:v>
                      </c:pt>
                      <c:pt idx="7410">
                        <c:v>-22.097000000000001</c:v>
                      </c:pt>
                      <c:pt idx="7411">
                        <c:v>-22.173999999999999</c:v>
                      </c:pt>
                      <c:pt idx="7412">
                        <c:v>-22.29</c:v>
                      </c:pt>
                      <c:pt idx="7413">
                        <c:v>-21.393000000000001</c:v>
                      </c:pt>
                      <c:pt idx="7414">
                        <c:v>-20.468</c:v>
                      </c:pt>
                      <c:pt idx="7415">
                        <c:v>-19.863</c:v>
                      </c:pt>
                      <c:pt idx="7416">
                        <c:v>-19.512</c:v>
                      </c:pt>
                      <c:pt idx="7417">
                        <c:v>-19.274000000000001</c:v>
                      </c:pt>
                      <c:pt idx="7418">
                        <c:v>-18.959</c:v>
                      </c:pt>
                      <c:pt idx="7419">
                        <c:v>-18.872</c:v>
                      </c:pt>
                      <c:pt idx="7420">
                        <c:v>-18.71</c:v>
                      </c:pt>
                      <c:pt idx="7421">
                        <c:v>-18.59</c:v>
                      </c:pt>
                      <c:pt idx="7422">
                        <c:v>-18.506</c:v>
                      </c:pt>
                      <c:pt idx="7423">
                        <c:v>-18.457999999999998</c:v>
                      </c:pt>
                      <c:pt idx="7424">
                        <c:v>-18.300999999999998</c:v>
                      </c:pt>
                      <c:pt idx="7425">
                        <c:v>-18.318999999999999</c:v>
                      </c:pt>
                      <c:pt idx="7426">
                        <c:v>-18.169</c:v>
                      </c:pt>
                      <c:pt idx="7427">
                        <c:v>-18.114999999999998</c:v>
                      </c:pt>
                      <c:pt idx="7428">
                        <c:v>-18.061</c:v>
                      </c:pt>
                      <c:pt idx="7429">
                        <c:v>-17.968</c:v>
                      </c:pt>
                      <c:pt idx="7430">
                        <c:v>-17.962</c:v>
                      </c:pt>
                      <c:pt idx="7431">
                        <c:v>-17.911000000000001</c:v>
                      </c:pt>
                      <c:pt idx="7432">
                        <c:v>-17.914000000000001</c:v>
                      </c:pt>
                      <c:pt idx="7433">
                        <c:v>-17.821000000000002</c:v>
                      </c:pt>
                      <c:pt idx="7434">
                        <c:v>-17.71</c:v>
                      </c:pt>
                      <c:pt idx="7435">
                        <c:v>-17.745999999999999</c:v>
                      </c:pt>
                      <c:pt idx="7436">
                        <c:v>-17.667999999999999</c:v>
                      </c:pt>
                      <c:pt idx="7437">
                        <c:v>-17.602</c:v>
                      </c:pt>
                      <c:pt idx="7438">
                        <c:v>-17.553999999999998</c:v>
                      </c:pt>
                      <c:pt idx="7439">
                        <c:v>-17.536000000000001</c:v>
                      </c:pt>
                      <c:pt idx="7440">
                        <c:v>-17.454999999999998</c:v>
                      </c:pt>
                      <c:pt idx="7441">
                        <c:v>-17.442</c:v>
                      </c:pt>
                      <c:pt idx="7442">
                        <c:v>-17.427</c:v>
                      </c:pt>
                      <c:pt idx="7443">
                        <c:v>-17.449000000000002</c:v>
                      </c:pt>
                      <c:pt idx="7444">
                        <c:v>-17.385000000000002</c:v>
                      </c:pt>
                      <c:pt idx="7445">
                        <c:v>-17.324999999999999</c:v>
                      </c:pt>
                      <c:pt idx="7446">
                        <c:v>-17.253</c:v>
                      </c:pt>
                      <c:pt idx="7447">
                        <c:v>-17.244</c:v>
                      </c:pt>
                      <c:pt idx="7448">
                        <c:v>-17.178000000000001</c:v>
                      </c:pt>
                      <c:pt idx="7449">
                        <c:v>-17.169</c:v>
                      </c:pt>
                      <c:pt idx="7450">
                        <c:v>-17.157</c:v>
                      </c:pt>
                      <c:pt idx="7451">
                        <c:v>-17.079000000000001</c:v>
                      </c:pt>
                      <c:pt idx="7452">
                        <c:v>-17.07</c:v>
                      </c:pt>
                      <c:pt idx="7453">
                        <c:v>-17.052</c:v>
                      </c:pt>
                      <c:pt idx="7454">
                        <c:v>-16.983000000000001</c:v>
                      </c:pt>
                      <c:pt idx="7455">
                        <c:v>-16.959</c:v>
                      </c:pt>
                      <c:pt idx="7456">
                        <c:v>-16.931999999999999</c:v>
                      </c:pt>
                      <c:pt idx="7457">
                        <c:v>-16.866</c:v>
                      </c:pt>
                      <c:pt idx="7458">
                        <c:v>-16.832999999999998</c:v>
                      </c:pt>
                      <c:pt idx="7459">
                        <c:v>-16.779</c:v>
                      </c:pt>
                      <c:pt idx="7460">
                        <c:v>-16.782</c:v>
                      </c:pt>
                      <c:pt idx="7461">
                        <c:v>-16.742999999999999</c:v>
                      </c:pt>
                      <c:pt idx="7462">
                        <c:v>-16.719000000000001</c:v>
                      </c:pt>
                      <c:pt idx="7463">
                        <c:v>-16.599</c:v>
                      </c:pt>
                      <c:pt idx="7464">
                        <c:v>-16.556999999999999</c:v>
                      </c:pt>
                      <c:pt idx="7465">
                        <c:v>-16.608000000000001</c:v>
                      </c:pt>
                      <c:pt idx="7466">
                        <c:v>-16.577999999999999</c:v>
                      </c:pt>
                      <c:pt idx="7467">
                        <c:v>-16.498999999999999</c:v>
                      </c:pt>
                      <c:pt idx="7468">
                        <c:v>-16.536000000000001</c:v>
                      </c:pt>
                      <c:pt idx="7469">
                        <c:v>-16.442</c:v>
                      </c:pt>
                      <c:pt idx="7470">
                        <c:v>-16.423999999999999</c:v>
                      </c:pt>
                      <c:pt idx="7471">
                        <c:v>-16.515000000000001</c:v>
                      </c:pt>
                      <c:pt idx="7472">
                        <c:v>-16.443999999999999</c:v>
                      </c:pt>
                      <c:pt idx="7473">
                        <c:v>-16.395</c:v>
                      </c:pt>
                      <c:pt idx="7474">
                        <c:v>-16.387</c:v>
                      </c:pt>
                      <c:pt idx="7475">
                        <c:v>-16.361999999999998</c:v>
                      </c:pt>
                      <c:pt idx="7476">
                        <c:v>-16.286999999999999</c:v>
                      </c:pt>
                      <c:pt idx="7477">
                        <c:v>-16.622</c:v>
                      </c:pt>
                      <c:pt idx="7478">
                        <c:v>-17.695</c:v>
                      </c:pt>
                      <c:pt idx="7479">
                        <c:v>-18.527999999999999</c:v>
                      </c:pt>
                      <c:pt idx="7480">
                        <c:v>-19.25</c:v>
                      </c:pt>
                      <c:pt idx="7481">
                        <c:v>-19.704999999999998</c:v>
                      </c:pt>
                      <c:pt idx="7482">
                        <c:v>-19.922999999999998</c:v>
                      </c:pt>
                      <c:pt idx="7483">
                        <c:v>-20.239999999999998</c:v>
                      </c:pt>
                      <c:pt idx="7484">
                        <c:v>-20.483000000000001</c:v>
                      </c:pt>
                      <c:pt idx="7485">
                        <c:v>-20.646000000000001</c:v>
                      </c:pt>
                      <c:pt idx="7486">
                        <c:v>-20.891999999999999</c:v>
                      </c:pt>
                      <c:pt idx="7487">
                        <c:v>-21.094000000000001</c:v>
                      </c:pt>
                      <c:pt idx="7488">
                        <c:v>-21.349</c:v>
                      </c:pt>
                      <c:pt idx="7489">
                        <c:v>-21.516999999999999</c:v>
                      </c:pt>
                      <c:pt idx="7490">
                        <c:v>-21.706</c:v>
                      </c:pt>
                      <c:pt idx="7491">
                        <c:v>-21.895</c:v>
                      </c:pt>
                      <c:pt idx="7492">
                        <c:v>-22.007000000000001</c:v>
                      </c:pt>
                      <c:pt idx="7493">
                        <c:v>-22.126999999999999</c:v>
                      </c:pt>
                      <c:pt idx="7494">
                        <c:v>-22.244</c:v>
                      </c:pt>
                      <c:pt idx="7495">
                        <c:v>-21.393999999999998</c:v>
                      </c:pt>
                      <c:pt idx="7496">
                        <c:v>-20.402999999999999</c:v>
                      </c:pt>
                      <c:pt idx="7497">
                        <c:v>-19.957999999999998</c:v>
                      </c:pt>
                      <c:pt idx="7498">
                        <c:v>-19.562000000000001</c:v>
                      </c:pt>
                      <c:pt idx="7499">
                        <c:v>-19.297999999999998</c:v>
                      </c:pt>
                      <c:pt idx="7500">
                        <c:v>-19.039000000000001</c:v>
                      </c:pt>
                      <c:pt idx="7501">
                        <c:v>-18.888999999999999</c:v>
                      </c:pt>
                      <c:pt idx="7502">
                        <c:v>-18.731000000000002</c:v>
                      </c:pt>
                      <c:pt idx="7503">
                        <c:v>-18.637</c:v>
                      </c:pt>
                      <c:pt idx="7504">
                        <c:v>-18.574000000000002</c:v>
                      </c:pt>
                      <c:pt idx="7505">
                        <c:v>-18.452999999999999</c:v>
                      </c:pt>
                      <c:pt idx="7506">
                        <c:v>-18.353000000000002</c:v>
                      </c:pt>
                      <c:pt idx="7507">
                        <c:v>-18.236000000000001</c:v>
                      </c:pt>
                      <c:pt idx="7508">
                        <c:v>-18.164999999999999</c:v>
                      </c:pt>
                      <c:pt idx="7509">
                        <c:v>-18.126999999999999</c:v>
                      </c:pt>
                      <c:pt idx="7510">
                        <c:v>-18.154</c:v>
                      </c:pt>
                      <c:pt idx="7511">
                        <c:v>-18.001000000000001</c:v>
                      </c:pt>
                      <c:pt idx="7512">
                        <c:v>-18.038</c:v>
                      </c:pt>
                      <c:pt idx="7513">
                        <c:v>-17.975000000000001</c:v>
                      </c:pt>
                      <c:pt idx="7514">
                        <c:v>-17.914999999999999</c:v>
                      </c:pt>
                      <c:pt idx="7515">
                        <c:v>-17.919</c:v>
                      </c:pt>
                      <c:pt idx="7516">
                        <c:v>-17.867999999999999</c:v>
                      </c:pt>
                      <c:pt idx="7517">
                        <c:v>-17.774000000000001</c:v>
                      </c:pt>
                      <c:pt idx="7518">
                        <c:v>-17.765999999999998</c:v>
                      </c:pt>
                      <c:pt idx="7519">
                        <c:v>-17.757000000000001</c:v>
                      </c:pt>
                      <c:pt idx="7520">
                        <c:v>-17.588999999999999</c:v>
                      </c:pt>
                      <c:pt idx="7521">
                        <c:v>-17.541</c:v>
                      </c:pt>
                      <c:pt idx="7522">
                        <c:v>-17.585999999999999</c:v>
                      </c:pt>
                      <c:pt idx="7523">
                        <c:v>-17.535</c:v>
                      </c:pt>
                      <c:pt idx="7524">
                        <c:v>-17.501999999999999</c:v>
                      </c:pt>
                      <c:pt idx="7525">
                        <c:v>-17.469000000000001</c:v>
                      </c:pt>
                      <c:pt idx="7526">
                        <c:v>-17.433</c:v>
                      </c:pt>
                      <c:pt idx="7527">
                        <c:v>-17.423999999999999</c:v>
                      </c:pt>
                      <c:pt idx="7528">
                        <c:v>-17.324999999999999</c:v>
                      </c:pt>
                      <c:pt idx="7529">
                        <c:v>-17.273</c:v>
                      </c:pt>
                      <c:pt idx="7530">
                        <c:v>-17.263999999999999</c:v>
                      </c:pt>
                      <c:pt idx="7531">
                        <c:v>-17.234000000000002</c:v>
                      </c:pt>
                      <c:pt idx="7532">
                        <c:v>-17.236999999999998</c:v>
                      </c:pt>
                      <c:pt idx="7533">
                        <c:v>-17.152999999999999</c:v>
                      </c:pt>
                      <c:pt idx="7534">
                        <c:v>-17.096</c:v>
                      </c:pt>
                      <c:pt idx="7535">
                        <c:v>-17.096</c:v>
                      </c:pt>
                      <c:pt idx="7536">
                        <c:v>-17.047999999999998</c:v>
                      </c:pt>
                      <c:pt idx="7537">
                        <c:v>-17.03</c:v>
                      </c:pt>
                      <c:pt idx="7538">
                        <c:v>-17.087</c:v>
                      </c:pt>
                      <c:pt idx="7539">
                        <c:v>-16.959</c:v>
                      </c:pt>
                      <c:pt idx="7540">
                        <c:v>-16.937000000000001</c:v>
                      </c:pt>
                      <c:pt idx="7541">
                        <c:v>-16.867999999999999</c:v>
                      </c:pt>
                      <c:pt idx="7542">
                        <c:v>-16.882999999999999</c:v>
                      </c:pt>
                      <c:pt idx="7543">
                        <c:v>-16.878</c:v>
                      </c:pt>
                      <c:pt idx="7544">
                        <c:v>-16.82</c:v>
                      </c:pt>
                      <c:pt idx="7545">
                        <c:v>-16.771999999999998</c:v>
                      </c:pt>
                      <c:pt idx="7546">
                        <c:v>-16.785</c:v>
                      </c:pt>
                      <c:pt idx="7547">
                        <c:v>-16.7</c:v>
                      </c:pt>
                      <c:pt idx="7548">
                        <c:v>-16.625</c:v>
                      </c:pt>
                      <c:pt idx="7549">
                        <c:v>-16.577000000000002</c:v>
                      </c:pt>
                      <c:pt idx="7550">
                        <c:v>-16.648</c:v>
                      </c:pt>
                      <c:pt idx="7551">
                        <c:v>-16.63</c:v>
                      </c:pt>
                      <c:pt idx="7552">
                        <c:v>-16.608000000000001</c:v>
                      </c:pt>
                      <c:pt idx="7553">
                        <c:v>-16.577999999999999</c:v>
                      </c:pt>
                      <c:pt idx="7554">
                        <c:v>-16.7</c:v>
                      </c:pt>
                      <c:pt idx="7555">
                        <c:v>-16.553000000000001</c:v>
                      </c:pt>
                      <c:pt idx="7556">
                        <c:v>-16.585999999999999</c:v>
                      </c:pt>
                      <c:pt idx="7557">
                        <c:v>-16.512</c:v>
                      </c:pt>
                      <c:pt idx="7558">
                        <c:v>-16.501000000000001</c:v>
                      </c:pt>
                      <c:pt idx="7559">
                        <c:v>-16.422999999999998</c:v>
                      </c:pt>
                      <c:pt idx="7560">
                        <c:v>-16.381</c:v>
                      </c:pt>
                      <c:pt idx="7561">
                        <c:v>-16.507000000000001</c:v>
                      </c:pt>
                      <c:pt idx="7562">
                        <c:v>-16.561</c:v>
                      </c:pt>
                      <c:pt idx="7563">
                        <c:v>-16.440999999999999</c:v>
                      </c:pt>
                      <c:pt idx="7564">
                        <c:v>-16.771000000000001</c:v>
                      </c:pt>
                      <c:pt idx="7565">
                        <c:v>-17.806999999999999</c:v>
                      </c:pt>
                      <c:pt idx="7566">
                        <c:v>-18.564</c:v>
                      </c:pt>
                      <c:pt idx="7567">
                        <c:v>-19.297000000000001</c:v>
                      </c:pt>
                      <c:pt idx="7568">
                        <c:v>-19.72</c:v>
                      </c:pt>
                      <c:pt idx="7569">
                        <c:v>-19.97</c:v>
                      </c:pt>
                      <c:pt idx="7570">
                        <c:v>-20.285</c:v>
                      </c:pt>
                      <c:pt idx="7571">
                        <c:v>-20.648</c:v>
                      </c:pt>
                      <c:pt idx="7572">
                        <c:v>-20.800999999999998</c:v>
                      </c:pt>
                      <c:pt idx="7573">
                        <c:v>-20.937000000000001</c:v>
                      </c:pt>
                      <c:pt idx="7574">
                        <c:v>-21.167999999999999</c:v>
                      </c:pt>
                      <c:pt idx="7575">
                        <c:v>-21.350999999999999</c:v>
                      </c:pt>
                      <c:pt idx="7576">
                        <c:v>-21.63</c:v>
                      </c:pt>
                      <c:pt idx="7577">
                        <c:v>-21.795999999999999</c:v>
                      </c:pt>
                      <c:pt idx="7578">
                        <c:v>-21.937000000000001</c:v>
                      </c:pt>
                      <c:pt idx="7579">
                        <c:v>-22.079000000000001</c:v>
                      </c:pt>
                      <c:pt idx="7580">
                        <c:v>-22.209</c:v>
                      </c:pt>
                      <c:pt idx="7581">
                        <c:v>-22.436</c:v>
                      </c:pt>
                      <c:pt idx="7582">
                        <c:v>-21.004000000000001</c:v>
                      </c:pt>
                      <c:pt idx="7583">
                        <c:v>-20.327000000000002</c:v>
                      </c:pt>
                      <c:pt idx="7584">
                        <c:v>-19.870999999999999</c:v>
                      </c:pt>
                      <c:pt idx="7585">
                        <c:v>-19.564</c:v>
                      </c:pt>
                      <c:pt idx="7586">
                        <c:v>-19.184000000000001</c:v>
                      </c:pt>
                      <c:pt idx="7587">
                        <c:v>-19.007000000000001</c:v>
                      </c:pt>
                      <c:pt idx="7588">
                        <c:v>-18.917999999999999</c:v>
                      </c:pt>
                      <c:pt idx="7589">
                        <c:v>-18.710999999999999</c:v>
                      </c:pt>
                      <c:pt idx="7590">
                        <c:v>-18.576000000000001</c:v>
                      </c:pt>
                      <c:pt idx="7591">
                        <c:v>-18.477</c:v>
                      </c:pt>
                      <c:pt idx="7592">
                        <c:v>-18.465</c:v>
                      </c:pt>
                      <c:pt idx="7593">
                        <c:v>-18.396000000000001</c:v>
                      </c:pt>
                      <c:pt idx="7594">
                        <c:v>-18.309000000000001</c:v>
                      </c:pt>
                      <c:pt idx="7595">
                        <c:v>-18.204000000000001</c:v>
                      </c:pt>
                      <c:pt idx="7596">
                        <c:v>-18.18</c:v>
                      </c:pt>
                      <c:pt idx="7597">
                        <c:v>-18.059000000000001</c:v>
                      </c:pt>
                      <c:pt idx="7598">
                        <c:v>-18.077000000000002</c:v>
                      </c:pt>
                      <c:pt idx="7599">
                        <c:v>-18.026</c:v>
                      </c:pt>
                      <c:pt idx="7600">
                        <c:v>-17.936</c:v>
                      </c:pt>
                      <c:pt idx="7601">
                        <c:v>-17.893999999999998</c:v>
                      </c:pt>
                      <c:pt idx="7602">
                        <c:v>-17.855</c:v>
                      </c:pt>
                      <c:pt idx="7603">
                        <c:v>-17.818999999999999</c:v>
                      </c:pt>
                      <c:pt idx="7604">
                        <c:v>-17.753</c:v>
                      </c:pt>
                      <c:pt idx="7605">
                        <c:v>-17.759</c:v>
                      </c:pt>
                      <c:pt idx="7606">
                        <c:v>-17.756</c:v>
                      </c:pt>
                      <c:pt idx="7607">
                        <c:v>-17.712</c:v>
                      </c:pt>
                      <c:pt idx="7608">
                        <c:v>-17.654</c:v>
                      </c:pt>
                      <c:pt idx="7609">
                        <c:v>-17.622</c:v>
                      </c:pt>
                      <c:pt idx="7610">
                        <c:v>-17.558</c:v>
                      </c:pt>
                      <c:pt idx="7611">
                        <c:v>-17.573</c:v>
                      </c:pt>
                      <c:pt idx="7612">
                        <c:v>-17.54</c:v>
                      </c:pt>
                      <c:pt idx="7613">
                        <c:v>-17.477</c:v>
                      </c:pt>
                      <c:pt idx="7614">
                        <c:v>-17.378</c:v>
                      </c:pt>
                      <c:pt idx="7615">
                        <c:v>-17.393999999999998</c:v>
                      </c:pt>
                      <c:pt idx="7616">
                        <c:v>-17.379000000000001</c:v>
                      </c:pt>
                      <c:pt idx="7617">
                        <c:v>-17.344000000000001</c:v>
                      </c:pt>
                      <c:pt idx="7618">
                        <c:v>-17.29</c:v>
                      </c:pt>
                      <c:pt idx="7619">
                        <c:v>-17.206</c:v>
                      </c:pt>
                      <c:pt idx="7620">
                        <c:v>-17.221</c:v>
                      </c:pt>
                      <c:pt idx="7621">
                        <c:v>-17.215</c:v>
                      </c:pt>
                      <c:pt idx="7622">
                        <c:v>-17.212</c:v>
                      </c:pt>
                      <c:pt idx="7623">
                        <c:v>-17.167000000000002</c:v>
                      </c:pt>
                      <c:pt idx="7624">
                        <c:v>-17.178999999999998</c:v>
                      </c:pt>
                      <c:pt idx="7625">
                        <c:v>-17.100999999999999</c:v>
                      </c:pt>
                      <c:pt idx="7626">
                        <c:v>-17.044</c:v>
                      </c:pt>
                      <c:pt idx="7627">
                        <c:v>-17.044</c:v>
                      </c:pt>
                      <c:pt idx="7628">
                        <c:v>-16.975000000000001</c:v>
                      </c:pt>
                      <c:pt idx="7629">
                        <c:v>-16.978000000000002</c:v>
                      </c:pt>
                      <c:pt idx="7630">
                        <c:v>-16.939</c:v>
                      </c:pt>
                      <c:pt idx="7631">
                        <c:v>-16.896999999999998</c:v>
                      </c:pt>
                      <c:pt idx="7632">
                        <c:v>-16.847999999999999</c:v>
                      </c:pt>
                      <c:pt idx="7633">
                        <c:v>-16.847999999999999</c:v>
                      </c:pt>
                      <c:pt idx="7634">
                        <c:v>-16.832999999999998</c:v>
                      </c:pt>
                      <c:pt idx="7635">
                        <c:v>-16.766999999999999</c:v>
                      </c:pt>
                      <c:pt idx="7636">
                        <c:v>-16.794</c:v>
                      </c:pt>
                      <c:pt idx="7637">
                        <c:v>-16.748999999999999</c:v>
                      </c:pt>
                      <c:pt idx="7638">
                        <c:v>-16.692</c:v>
                      </c:pt>
                      <c:pt idx="7639">
                        <c:v>-16.638000000000002</c:v>
                      </c:pt>
                      <c:pt idx="7640">
                        <c:v>-16.658999999999999</c:v>
                      </c:pt>
                      <c:pt idx="7641">
                        <c:v>-16.689</c:v>
                      </c:pt>
                      <c:pt idx="7642">
                        <c:v>-16.683</c:v>
                      </c:pt>
                      <c:pt idx="7643">
                        <c:v>-16.696999999999999</c:v>
                      </c:pt>
                      <c:pt idx="7644">
                        <c:v>-16.712</c:v>
                      </c:pt>
                      <c:pt idx="7645">
                        <c:v>-16.788</c:v>
                      </c:pt>
                      <c:pt idx="7646">
                        <c:v>-16.613</c:v>
                      </c:pt>
                      <c:pt idx="7647">
                        <c:v>-16.515999999999998</c:v>
                      </c:pt>
                      <c:pt idx="7648">
                        <c:v>-16.41</c:v>
                      </c:pt>
                      <c:pt idx="7649">
                        <c:v>-16.425000000000001</c:v>
                      </c:pt>
                      <c:pt idx="7650">
                        <c:v>-16.451000000000001</c:v>
                      </c:pt>
                      <c:pt idx="7651">
                        <c:v>-16.379000000000001</c:v>
                      </c:pt>
                      <c:pt idx="7652">
                        <c:v>-16.434000000000001</c:v>
                      </c:pt>
                      <c:pt idx="7653">
                        <c:v>-16.39</c:v>
                      </c:pt>
                      <c:pt idx="7654">
                        <c:v>-17.260000000000002</c:v>
                      </c:pt>
                      <c:pt idx="7655">
                        <c:v>-18.196999999999999</c:v>
                      </c:pt>
                      <c:pt idx="7656">
                        <c:v>-18.905000000000001</c:v>
                      </c:pt>
                      <c:pt idx="7657">
                        <c:v>-19.539000000000001</c:v>
                      </c:pt>
                      <c:pt idx="7658">
                        <c:v>-19.841999999999999</c:v>
                      </c:pt>
                      <c:pt idx="7659">
                        <c:v>-20.091999999999999</c:v>
                      </c:pt>
                      <c:pt idx="7660">
                        <c:v>-20.329000000000001</c:v>
                      </c:pt>
                      <c:pt idx="7661">
                        <c:v>-20.553999999999998</c:v>
                      </c:pt>
                      <c:pt idx="7662">
                        <c:v>-20.751999999999999</c:v>
                      </c:pt>
                      <c:pt idx="7663">
                        <c:v>-21.047999999999998</c:v>
                      </c:pt>
                      <c:pt idx="7664">
                        <c:v>-21.282</c:v>
                      </c:pt>
                      <c:pt idx="7665">
                        <c:v>-21.459</c:v>
                      </c:pt>
                      <c:pt idx="7666">
                        <c:v>-21.681999999999999</c:v>
                      </c:pt>
                      <c:pt idx="7667">
                        <c:v>-21.782</c:v>
                      </c:pt>
                      <c:pt idx="7668">
                        <c:v>-21.937000000000001</c:v>
                      </c:pt>
                      <c:pt idx="7669">
                        <c:v>-22.152000000000001</c:v>
                      </c:pt>
                      <c:pt idx="7670">
                        <c:v>-22.318999999999999</c:v>
                      </c:pt>
                      <c:pt idx="7671">
                        <c:v>-21.542000000000002</c:v>
                      </c:pt>
                      <c:pt idx="7672">
                        <c:v>-20.571999999999999</c:v>
                      </c:pt>
                      <c:pt idx="7673">
                        <c:v>-19.971</c:v>
                      </c:pt>
                      <c:pt idx="7674">
                        <c:v>-19.629000000000001</c:v>
                      </c:pt>
                      <c:pt idx="7675">
                        <c:v>-19.318999999999999</c:v>
                      </c:pt>
                      <c:pt idx="7676">
                        <c:v>-19.13</c:v>
                      </c:pt>
                      <c:pt idx="7677">
                        <c:v>-18.850999999999999</c:v>
                      </c:pt>
                      <c:pt idx="7678">
                        <c:v>-18.782</c:v>
                      </c:pt>
                      <c:pt idx="7679">
                        <c:v>-18.698</c:v>
                      </c:pt>
                      <c:pt idx="7680">
                        <c:v>-18.670999999999999</c:v>
                      </c:pt>
                      <c:pt idx="7681">
                        <c:v>-18.547000000000001</c:v>
                      </c:pt>
                      <c:pt idx="7682">
                        <c:v>-18.478000000000002</c:v>
                      </c:pt>
                      <c:pt idx="7683">
                        <c:v>-18.358000000000001</c:v>
                      </c:pt>
                      <c:pt idx="7684">
                        <c:v>-18.238</c:v>
                      </c:pt>
                      <c:pt idx="7685">
                        <c:v>-18.241</c:v>
                      </c:pt>
                      <c:pt idx="7686">
                        <c:v>-18.166</c:v>
                      </c:pt>
                      <c:pt idx="7687">
                        <c:v>-18.132999999999999</c:v>
                      </c:pt>
                      <c:pt idx="7688">
                        <c:v>-18.030999999999999</c:v>
                      </c:pt>
                      <c:pt idx="7689">
                        <c:v>-17.983000000000001</c:v>
                      </c:pt>
                      <c:pt idx="7690">
                        <c:v>-17.998000000000001</c:v>
                      </c:pt>
                      <c:pt idx="7691">
                        <c:v>-17.884</c:v>
                      </c:pt>
                      <c:pt idx="7692">
                        <c:v>-17.818000000000001</c:v>
                      </c:pt>
                      <c:pt idx="7693">
                        <c:v>-17.776</c:v>
                      </c:pt>
                      <c:pt idx="7694">
                        <c:v>-17.754999999999999</c:v>
                      </c:pt>
                      <c:pt idx="7695">
                        <c:v>-17.745999999999999</c:v>
                      </c:pt>
                      <c:pt idx="7696">
                        <c:v>-17.716000000000001</c:v>
                      </c:pt>
                      <c:pt idx="7697">
                        <c:v>-17.625</c:v>
                      </c:pt>
                      <c:pt idx="7698">
                        <c:v>-17.670000000000002</c:v>
                      </c:pt>
                      <c:pt idx="7699">
                        <c:v>-17.635999999999999</c:v>
                      </c:pt>
                      <c:pt idx="7700">
                        <c:v>-17.588999999999999</c:v>
                      </c:pt>
                      <c:pt idx="7701">
                        <c:v>-17.526</c:v>
                      </c:pt>
                      <c:pt idx="7702">
                        <c:v>-17.48</c:v>
                      </c:pt>
                      <c:pt idx="7703">
                        <c:v>-17.452000000000002</c:v>
                      </c:pt>
                      <c:pt idx="7704">
                        <c:v>-17.462</c:v>
                      </c:pt>
                      <c:pt idx="7705">
                        <c:v>-17.352</c:v>
                      </c:pt>
                      <c:pt idx="7706">
                        <c:v>-17.385000000000002</c:v>
                      </c:pt>
                      <c:pt idx="7707">
                        <c:v>-17.366</c:v>
                      </c:pt>
                      <c:pt idx="7708">
                        <c:v>-17.300999999999998</c:v>
                      </c:pt>
                      <c:pt idx="7709">
                        <c:v>-17.295000000000002</c:v>
                      </c:pt>
                      <c:pt idx="7710">
                        <c:v>-17.283000000000001</c:v>
                      </c:pt>
                      <c:pt idx="7711">
                        <c:v>-17.262</c:v>
                      </c:pt>
                      <c:pt idx="7712">
                        <c:v>-17.163</c:v>
                      </c:pt>
                      <c:pt idx="7713">
                        <c:v>-17.169</c:v>
                      </c:pt>
                      <c:pt idx="7714">
                        <c:v>-17.193000000000001</c:v>
                      </c:pt>
                      <c:pt idx="7715">
                        <c:v>-17.151</c:v>
                      </c:pt>
                      <c:pt idx="7716">
                        <c:v>-17.064</c:v>
                      </c:pt>
                      <c:pt idx="7717">
                        <c:v>-17.052</c:v>
                      </c:pt>
                      <c:pt idx="7718">
                        <c:v>-17.030999999999999</c:v>
                      </c:pt>
                      <c:pt idx="7719">
                        <c:v>-16.971</c:v>
                      </c:pt>
                      <c:pt idx="7720">
                        <c:v>-16.934999999999999</c:v>
                      </c:pt>
                      <c:pt idx="7721">
                        <c:v>-16.899000000000001</c:v>
                      </c:pt>
                      <c:pt idx="7722">
                        <c:v>-16.895</c:v>
                      </c:pt>
                      <c:pt idx="7723">
                        <c:v>-16.864999999999998</c:v>
                      </c:pt>
                      <c:pt idx="7724">
                        <c:v>-16.838000000000001</c:v>
                      </c:pt>
                      <c:pt idx="7725">
                        <c:v>-16.888999999999999</c:v>
                      </c:pt>
                      <c:pt idx="7726">
                        <c:v>-16.850000000000001</c:v>
                      </c:pt>
                      <c:pt idx="7727">
                        <c:v>-16.780999999999999</c:v>
                      </c:pt>
                      <c:pt idx="7728">
                        <c:v>-16.811</c:v>
                      </c:pt>
                      <c:pt idx="7729">
                        <c:v>-16.841000000000001</c:v>
                      </c:pt>
                      <c:pt idx="7730">
                        <c:v>-16.846</c:v>
                      </c:pt>
                      <c:pt idx="7731">
                        <c:v>-16.738</c:v>
                      </c:pt>
                      <c:pt idx="7732">
                        <c:v>-16.788</c:v>
                      </c:pt>
                      <c:pt idx="7733">
                        <c:v>-16.783000000000001</c:v>
                      </c:pt>
                      <c:pt idx="7734">
                        <c:v>-16.593</c:v>
                      </c:pt>
                      <c:pt idx="7735">
                        <c:v>-16.544</c:v>
                      </c:pt>
                      <c:pt idx="7736">
                        <c:v>-16.614000000000001</c:v>
                      </c:pt>
                      <c:pt idx="7737">
                        <c:v>-16.61</c:v>
                      </c:pt>
                      <c:pt idx="7738">
                        <c:v>-16.428999999999998</c:v>
                      </c:pt>
                      <c:pt idx="7739">
                        <c:v>-16.425999999999998</c:v>
                      </c:pt>
                      <c:pt idx="7740">
                        <c:v>-16.338000000000001</c:v>
                      </c:pt>
                      <c:pt idx="7741">
                        <c:v>-16.376000000000001</c:v>
                      </c:pt>
                      <c:pt idx="7742">
                        <c:v>-16.446999999999999</c:v>
                      </c:pt>
                      <c:pt idx="7743">
                        <c:v>-16.417000000000002</c:v>
                      </c:pt>
                      <c:pt idx="7744">
                        <c:v>-16.305</c:v>
                      </c:pt>
                      <c:pt idx="7745">
                        <c:v>-16.338000000000001</c:v>
                      </c:pt>
                      <c:pt idx="7746">
                        <c:v>-17.204000000000001</c:v>
                      </c:pt>
                      <c:pt idx="7747">
                        <c:v>-18.164999999999999</c:v>
                      </c:pt>
                      <c:pt idx="7748">
                        <c:v>-18.841000000000001</c:v>
                      </c:pt>
                      <c:pt idx="7749">
                        <c:v>-19.411000000000001</c:v>
                      </c:pt>
                      <c:pt idx="7750">
                        <c:v>-19.760000000000002</c:v>
                      </c:pt>
                      <c:pt idx="7751">
                        <c:v>-20.074999999999999</c:v>
                      </c:pt>
                      <c:pt idx="7752">
                        <c:v>-20.363</c:v>
                      </c:pt>
                      <c:pt idx="7753">
                        <c:v>-20.631</c:v>
                      </c:pt>
                      <c:pt idx="7754">
                        <c:v>-20.792999999999999</c:v>
                      </c:pt>
                      <c:pt idx="7755">
                        <c:v>-21.084</c:v>
                      </c:pt>
                      <c:pt idx="7756">
                        <c:v>-21.231000000000002</c:v>
                      </c:pt>
                      <c:pt idx="7757">
                        <c:v>-21.428000000000001</c:v>
                      </c:pt>
                      <c:pt idx="7758">
                        <c:v>-21.594999999999999</c:v>
                      </c:pt>
                      <c:pt idx="7759">
                        <c:v>-21.792999999999999</c:v>
                      </c:pt>
                      <c:pt idx="7760">
                        <c:v>-21.952999999999999</c:v>
                      </c:pt>
                      <c:pt idx="7761">
                        <c:v>-22.140999999999998</c:v>
                      </c:pt>
                      <c:pt idx="7762">
                        <c:v>-22.12</c:v>
                      </c:pt>
                      <c:pt idx="7763">
                        <c:v>-20.966999999999999</c:v>
                      </c:pt>
                      <c:pt idx="7764">
                        <c:v>-20.212</c:v>
                      </c:pt>
                      <c:pt idx="7765">
                        <c:v>-19.693999999999999</c:v>
                      </c:pt>
                      <c:pt idx="7766">
                        <c:v>-19.457000000000001</c:v>
                      </c:pt>
                      <c:pt idx="7767">
                        <c:v>-19.263999999999999</c:v>
                      </c:pt>
                      <c:pt idx="7768">
                        <c:v>-19.062000000000001</c:v>
                      </c:pt>
                      <c:pt idx="7769">
                        <c:v>-18.850000000000001</c:v>
                      </c:pt>
                      <c:pt idx="7770">
                        <c:v>-18.693999999999999</c:v>
                      </c:pt>
                      <c:pt idx="7771">
                        <c:v>-18.530999999999999</c:v>
                      </c:pt>
                      <c:pt idx="7772">
                        <c:v>-18.489000000000001</c:v>
                      </c:pt>
                      <c:pt idx="7773">
                        <c:v>-18.417000000000002</c:v>
                      </c:pt>
                      <c:pt idx="7774">
                        <c:v>-18.366</c:v>
                      </c:pt>
                      <c:pt idx="7775">
                        <c:v>-18.239999999999998</c:v>
                      </c:pt>
                      <c:pt idx="7776">
                        <c:v>-18.183</c:v>
                      </c:pt>
                      <c:pt idx="7777">
                        <c:v>-18.216000000000001</c:v>
                      </c:pt>
                      <c:pt idx="7778">
                        <c:v>-18.059999999999999</c:v>
                      </c:pt>
                      <c:pt idx="7779">
                        <c:v>-18.09</c:v>
                      </c:pt>
                      <c:pt idx="7780">
                        <c:v>-18.004000000000001</c:v>
                      </c:pt>
                      <c:pt idx="7781">
                        <c:v>-17.971</c:v>
                      </c:pt>
                      <c:pt idx="7782">
                        <c:v>-17.963000000000001</c:v>
                      </c:pt>
                      <c:pt idx="7783">
                        <c:v>-17.934999999999999</c:v>
                      </c:pt>
                      <c:pt idx="7784">
                        <c:v>-17.847999999999999</c:v>
                      </c:pt>
                      <c:pt idx="7785">
                        <c:v>-17.736000000000001</c:v>
                      </c:pt>
                      <c:pt idx="7786">
                        <c:v>-17.763999999999999</c:v>
                      </c:pt>
                      <c:pt idx="7787">
                        <c:v>-17.802</c:v>
                      </c:pt>
                      <c:pt idx="7788">
                        <c:v>-17.782</c:v>
                      </c:pt>
                      <c:pt idx="7789">
                        <c:v>-17.745999999999999</c:v>
                      </c:pt>
                      <c:pt idx="7790">
                        <c:v>-17.701000000000001</c:v>
                      </c:pt>
                      <c:pt idx="7791">
                        <c:v>-17.658999999999999</c:v>
                      </c:pt>
                      <c:pt idx="7792">
                        <c:v>-17.562999999999999</c:v>
                      </c:pt>
                      <c:pt idx="7793">
                        <c:v>-17.57</c:v>
                      </c:pt>
                      <c:pt idx="7794">
                        <c:v>-17.501000000000001</c:v>
                      </c:pt>
                      <c:pt idx="7795">
                        <c:v>-17.501000000000001</c:v>
                      </c:pt>
                      <c:pt idx="7796">
                        <c:v>-17.501000000000001</c:v>
                      </c:pt>
                      <c:pt idx="7797">
                        <c:v>-17.452999999999999</c:v>
                      </c:pt>
                      <c:pt idx="7798">
                        <c:v>-17.359000000000002</c:v>
                      </c:pt>
                      <c:pt idx="7799">
                        <c:v>-17.373999999999999</c:v>
                      </c:pt>
                      <c:pt idx="7800">
                        <c:v>-17.361999999999998</c:v>
                      </c:pt>
                      <c:pt idx="7801">
                        <c:v>-17.29</c:v>
                      </c:pt>
                      <c:pt idx="7802">
                        <c:v>-17.257000000000001</c:v>
                      </c:pt>
                      <c:pt idx="7803">
                        <c:v>-17.2</c:v>
                      </c:pt>
                      <c:pt idx="7804">
                        <c:v>-17.2</c:v>
                      </c:pt>
                      <c:pt idx="7805">
                        <c:v>-17.149000000000001</c:v>
                      </c:pt>
                      <c:pt idx="7806">
                        <c:v>-17.172999999999998</c:v>
                      </c:pt>
                      <c:pt idx="7807">
                        <c:v>-17.170000000000002</c:v>
                      </c:pt>
                      <c:pt idx="7808">
                        <c:v>-17.094999999999999</c:v>
                      </c:pt>
                      <c:pt idx="7809">
                        <c:v>-17.11</c:v>
                      </c:pt>
                      <c:pt idx="7810">
                        <c:v>-17.079999999999998</c:v>
                      </c:pt>
                      <c:pt idx="7811">
                        <c:v>-17.013999999999999</c:v>
                      </c:pt>
                      <c:pt idx="7812">
                        <c:v>-17.035</c:v>
                      </c:pt>
                      <c:pt idx="7813">
                        <c:v>-16.945</c:v>
                      </c:pt>
                      <c:pt idx="7814">
                        <c:v>-16.957000000000001</c:v>
                      </c:pt>
                      <c:pt idx="7815">
                        <c:v>-16.992999999999999</c:v>
                      </c:pt>
                      <c:pt idx="7816">
                        <c:v>-16.888000000000002</c:v>
                      </c:pt>
                      <c:pt idx="7817">
                        <c:v>-16.87</c:v>
                      </c:pt>
                      <c:pt idx="7818">
                        <c:v>-16.888000000000002</c:v>
                      </c:pt>
                      <c:pt idx="7819">
                        <c:v>-16.914999999999999</c:v>
                      </c:pt>
                      <c:pt idx="7820">
                        <c:v>-16.846</c:v>
                      </c:pt>
                      <c:pt idx="7821">
                        <c:v>-16.78</c:v>
                      </c:pt>
                      <c:pt idx="7822">
                        <c:v>-16.641999999999999</c:v>
                      </c:pt>
                      <c:pt idx="7823">
                        <c:v>-16.648</c:v>
                      </c:pt>
                      <c:pt idx="7824">
                        <c:v>-16.565000000000001</c:v>
                      </c:pt>
                      <c:pt idx="7825">
                        <c:v>-16.591000000000001</c:v>
                      </c:pt>
                      <c:pt idx="7826">
                        <c:v>-16.631</c:v>
                      </c:pt>
                      <c:pt idx="7827">
                        <c:v>-16.501000000000001</c:v>
                      </c:pt>
                      <c:pt idx="7828">
                        <c:v>-16.533999999999999</c:v>
                      </c:pt>
                      <c:pt idx="7829">
                        <c:v>-16.52</c:v>
                      </c:pt>
                      <c:pt idx="7830">
                        <c:v>-16.571000000000002</c:v>
                      </c:pt>
                      <c:pt idx="7831">
                        <c:v>-16.425999999999998</c:v>
                      </c:pt>
                      <c:pt idx="7832">
                        <c:v>-16.384</c:v>
                      </c:pt>
                      <c:pt idx="7833">
                        <c:v>-16.416</c:v>
                      </c:pt>
                      <c:pt idx="7834">
                        <c:v>-16.317</c:v>
                      </c:pt>
                      <c:pt idx="7835">
                        <c:v>-16.329999999999998</c:v>
                      </c:pt>
                      <c:pt idx="7836">
                        <c:v>-16.292000000000002</c:v>
                      </c:pt>
                      <c:pt idx="7837">
                        <c:v>-16.256</c:v>
                      </c:pt>
                      <c:pt idx="7838">
                        <c:v>-16.251999999999999</c:v>
                      </c:pt>
                      <c:pt idx="7839">
                        <c:v>-17.096</c:v>
                      </c:pt>
                      <c:pt idx="7840">
                        <c:v>-18.082999999999998</c:v>
                      </c:pt>
                      <c:pt idx="7841">
                        <c:v>-18.821999999999999</c:v>
                      </c:pt>
                      <c:pt idx="7842">
                        <c:v>-19.466999999999999</c:v>
                      </c:pt>
                      <c:pt idx="7843">
                        <c:v>-19.731999999999999</c:v>
                      </c:pt>
                      <c:pt idx="7844">
                        <c:v>-20.016999999999999</c:v>
                      </c:pt>
                      <c:pt idx="7845">
                        <c:v>-20.350000000000001</c:v>
                      </c:pt>
                      <c:pt idx="7846">
                        <c:v>-20.606000000000002</c:v>
                      </c:pt>
                      <c:pt idx="7847">
                        <c:v>-20.771000000000001</c:v>
                      </c:pt>
                      <c:pt idx="7848">
                        <c:v>-20.975000000000001</c:v>
                      </c:pt>
                      <c:pt idx="7849">
                        <c:v>-21.215</c:v>
                      </c:pt>
                      <c:pt idx="7850">
                        <c:v>-21.495999999999999</c:v>
                      </c:pt>
                      <c:pt idx="7851">
                        <c:v>-21.623000000000001</c:v>
                      </c:pt>
                      <c:pt idx="7852">
                        <c:v>-21.791</c:v>
                      </c:pt>
                      <c:pt idx="7853">
                        <c:v>-22.013999999999999</c:v>
                      </c:pt>
                      <c:pt idx="7854">
                        <c:v>-22.204000000000001</c:v>
                      </c:pt>
                      <c:pt idx="7855">
                        <c:v>-22.277000000000001</c:v>
                      </c:pt>
                      <c:pt idx="7856">
                        <c:v>-20.922000000000001</c:v>
                      </c:pt>
                      <c:pt idx="7857">
                        <c:v>-20.314</c:v>
                      </c:pt>
                      <c:pt idx="7858">
                        <c:v>-19.847999999999999</c:v>
                      </c:pt>
                      <c:pt idx="7859">
                        <c:v>-19.5</c:v>
                      </c:pt>
                      <c:pt idx="7860">
                        <c:v>-19.260000000000002</c:v>
                      </c:pt>
                      <c:pt idx="7861">
                        <c:v>-19.055</c:v>
                      </c:pt>
                      <c:pt idx="7862">
                        <c:v>-18.875</c:v>
                      </c:pt>
                      <c:pt idx="7863">
                        <c:v>-18.655999999999999</c:v>
                      </c:pt>
                      <c:pt idx="7864">
                        <c:v>-18.658999999999999</c:v>
                      </c:pt>
                      <c:pt idx="7865">
                        <c:v>-18.584</c:v>
                      </c:pt>
                      <c:pt idx="7866">
                        <c:v>-18.484999999999999</c:v>
                      </c:pt>
                      <c:pt idx="7867">
                        <c:v>-18.395</c:v>
                      </c:pt>
                      <c:pt idx="7868">
                        <c:v>-18.370999999999999</c:v>
                      </c:pt>
                      <c:pt idx="7869">
                        <c:v>-18.292999999999999</c:v>
                      </c:pt>
                      <c:pt idx="7870">
                        <c:v>-18.16</c:v>
                      </c:pt>
                      <c:pt idx="7871">
                        <c:v>-18.07</c:v>
                      </c:pt>
                      <c:pt idx="7872">
                        <c:v>-18.064</c:v>
                      </c:pt>
                      <c:pt idx="7873">
                        <c:v>-18.013000000000002</c:v>
                      </c:pt>
                      <c:pt idx="7874">
                        <c:v>-17.998000000000001</c:v>
                      </c:pt>
                      <c:pt idx="7875">
                        <c:v>-17.983000000000001</c:v>
                      </c:pt>
                      <c:pt idx="7876">
                        <c:v>-17.98</c:v>
                      </c:pt>
                      <c:pt idx="7877">
                        <c:v>-17.920000000000002</c:v>
                      </c:pt>
                      <c:pt idx="7878">
                        <c:v>-17.853999999999999</c:v>
                      </c:pt>
                      <c:pt idx="7879">
                        <c:v>-17.86</c:v>
                      </c:pt>
                      <c:pt idx="7880">
                        <c:v>-17.773</c:v>
                      </c:pt>
                      <c:pt idx="7881">
                        <c:v>-17.736999999999998</c:v>
                      </c:pt>
                      <c:pt idx="7882">
                        <c:v>-17.728000000000002</c:v>
                      </c:pt>
                      <c:pt idx="7883">
                        <c:v>-17.626000000000001</c:v>
                      </c:pt>
                      <c:pt idx="7884">
                        <c:v>-17.602</c:v>
                      </c:pt>
                      <c:pt idx="7885">
                        <c:v>-17.527000000000001</c:v>
                      </c:pt>
                      <c:pt idx="7886">
                        <c:v>-17.562999999999999</c:v>
                      </c:pt>
                      <c:pt idx="7887">
                        <c:v>-17.509</c:v>
                      </c:pt>
                      <c:pt idx="7888">
                        <c:v>-17.484999999999999</c:v>
                      </c:pt>
                      <c:pt idx="7889">
                        <c:v>-17.425000000000001</c:v>
                      </c:pt>
                      <c:pt idx="7890">
                        <c:v>-17.367999999999999</c:v>
                      </c:pt>
                      <c:pt idx="7891">
                        <c:v>-17.382999999999999</c:v>
                      </c:pt>
                      <c:pt idx="7892">
                        <c:v>-17.332000000000001</c:v>
                      </c:pt>
                      <c:pt idx="7893">
                        <c:v>-17.286999999999999</c:v>
                      </c:pt>
                      <c:pt idx="7894">
                        <c:v>-17.305</c:v>
                      </c:pt>
                      <c:pt idx="7895">
                        <c:v>-17.283999999999999</c:v>
                      </c:pt>
                      <c:pt idx="7896">
                        <c:v>-17.190000000000001</c:v>
                      </c:pt>
                      <c:pt idx="7897">
                        <c:v>-17.138999999999999</c:v>
                      </c:pt>
                      <c:pt idx="7898">
                        <c:v>-17.186</c:v>
                      </c:pt>
                      <c:pt idx="7899">
                        <c:v>-17.120999999999999</c:v>
                      </c:pt>
                      <c:pt idx="7900">
                        <c:v>-17.103000000000002</c:v>
                      </c:pt>
                      <c:pt idx="7901">
                        <c:v>-17.07</c:v>
                      </c:pt>
                      <c:pt idx="7902">
                        <c:v>-17.006</c:v>
                      </c:pt>
                      <c:pt idx="7903">
                        <c:v>-16.995999999999999</c:v>
                      </c:pt>
                      <c:pt idx="7904">
                        <c:v>-17.018000000000001</c:v>
                      </c:pt>
                      <c:pt idx="7905">
                        <c:v>-16.994</c:v>
                      </c:pt>
                      <c:pt idx="7906">
                        <c:v>-17.146000000000001</c:v>
                      </c:pt>
                      <c:pt idx="7907">
                        <c:v>-17.084</c:v>
                      </c:pt>
                      <c:pt idx="7908">
                        <c:v>-17.045000000000002</c:v>
                      </c:pt>
                      <c:pt idx="7909">
                        <c:v>-16.998000000000001</c:v>
                      </c:pt>
                      <c:pt idx="7910">
                        <c:v>-16.949000000000002</c:v>
                      </c:pt>
                      <c:pt idx="7911">
                        <c:v>-16.962</c:v>
                      </c:pt>
                      <c:pt idx="7912">
                        <c:v>-16.850999999999999</c:v>
                      </c:pt>
                      <c:pt idx="7913">
                        <c:v>-16.794</c:v>
                      </c:pt>
                      <c:pt idx="7914">
                        <c:v>-16.869</c:v>
                      </c:pt>
                      <c:pt idx="7915">
                        <c:v>-16.763999999999999</c:v>
                      </c:pt>
                      <c:pt idx="7916">
                        <c:v>-16.652999999999999</c:v>
                      </c:pt>
                      <c:pt idx="7917">
                        <c:v>-16.68</c:v>
                      </c:pt>
                      <c:pt idx="7918">
                        <c:v>-16.640999999999998</c:v>
                      </c:pt>
                      <c:pt idx="7919">
                        <c:v>-16.62</c:v>
                      </c:pt>
                      <c:pt idx="7920">
                        <c:v>-16.617000000000001</c:v>
                      </c:pt>
                      <c:pt idx="7921">
                        <c:v>-16.539000000000001</c:v>
                      </c:pt>
                      <c:pt idx="7922">
                        <c:v>-16.454000000000001</c:v>
                      </c:pt>
                      <c:pt idx="7923">
                        <c:v>-16.606000000000002</c:v>
                      </c:pt>
                      <c:pt idx="7924">
                        <c:v>-16.527999999999999</c:v>
                      </c:pt>
                      <c:pt idx="7925">
                        <c:v>-16.408999999999999</c:v>
                      </c:pt>
                      <c:pt idx="7926">
                        <c:v>-16.32</c:v>
                      </c:pt>
                      <c:pt idx="7927">
                        <c:v>-16.315999999999999</c:v>
                      </c:pt>
                      <c:pt idx="7928">
                        <c:v>-16.359000000000002</c:v>
                      </c:pt>
                      <c:pt idx="7929">
                        <c:v>-16.324000000000002</c:v>
                      </c:pt>
                      <c:pt idx="7930">
                        <c:v>-16.349</c:v>
                      </c:pt>
                      <c:pt idx="7931">
                        <c:v>-16.378</c:v>
                      </c:pt>
                      <c:pt idx="7932">
                        <c:v>-16.285</c:v>
                      </c:pt>
                      <c:pt idx="7933">
                        <c:v>-16.661000000000001</c:v>
                      </c:pt>
                      <c:pt idx="7934">
                        <c:v>-17.79</c:v>
                      </c:pt>
                      <c:pt idx="7935">
                        <c:v>-18.535</c:v>
                      </c:pt>
                      <c:pt idx="7936">
                        <c:v>-19.196999999999999</c:v>
                      </c:pt>
                      <c:pt idx="7937">
                        <c:v>-19.64</c:v>
                      </c:pt>
                      <c:pt idx="7938">
                        <c:v>-19.937000000000001</c:v>
                      </c:pt>
                      <c:pt idx="7939">
                        <c:v>-20.244</c:v>
                      </c:pt>
                      <c:pt idx="7940">
                        <c:v>-20.504999999999999</c:v>
                      </c:pt>
                      <c:pt idx="7941">
                        <c:v>-20.721</c:v>
                      </c:pt>
                      <c:pt idx="7942">
                        <c:v>-20.928999999999998</c:v>
                      </c:pt>
                      <c:pt idx="7943">
                        <c:v>-21.109000000000002</c:v>
                      </c:pt>
                      <c:pt idx="7944">
                        <c:v>-21.411999999999999</c:v>
                      </c:pt>
                      <c:pt idx="7945">
                        <c:v>-21.619</c:v>
                      </c:pt>
                      <c:pt idx="7946">
                        <c:v>-21.777999999999999</c:v>
                      </c:pt>
                      <c:pt idx="7947">
                        <c:v>-21.884</c:v>
                      </c:pt>
                      <c:pt idx="7948">
                        <c:v>-22.094000000000001</c:v>
                      </c:pt>
                      <c:pt idx="7949">
                        <c:v>-22.271000000000001</c:v>
                      </c:pt>
                      <c:pt idx="7950">
                        <c:v>-21.498999999999999</c:v>
                      </c:pt>
                      <c:pt idx="7951">
                        <c:v>-20.484000000000002</c:v>
                      </c:pt>
                      <c:pt idx="7952">
                        <c:v>-19.873999999999999</c:v>
                      </c:pt>
                      <c:pt idx="7953">
                        <c:v>-19.585999999999999</c:v>
                      </c:pt>
                      <c:pt idx="7954">
                        <c:v>-19.231999999999999</c:v>
                      </c:pt>
                      <c:pt idx="7955">
                        <c:v>-19.010000000000002</c:v>
                      </c:pt>
                      <c:pt idx="7956">
                        <c:v>-18.870999999999999</c:v>
                      </c:pt>
                      <c:pt idx="7957">
                        <c:v>-18.709</c:v>
                      </c:pt>
                      <c:pt idx="7958">
                        <c:v>-18.611000000000001</c:v>
                      </c:pt>
                      <c:pt idx="7959">
                        <c:v>-18.47</c:v>
                      </c:pt>
                      <c:pt idx="7960">
                        <c:v>-18.456</c:v>
                      </c:pt>
                      <c:pt idx="7961">
                        <c:v>-18.452000000000002</c:v>
                      </c:pt>
                      <c:pt idx="7962">
                        <c:v>-18.361999999999998</c:v>
                      </c:pt>
                      <c:pt idx="7963">
                        <c:v>-18.202999999999999</c:v>
                      </c:pt>
                      <c:pt idx="7964">
                        <c:v>-18.213000000000001</c:v>
                      </c:pt>
                      <c:pt idx="7965">
                        <c:v>-18.152999999999999</c:v>
                      </c:pt>
                      <c:pt idx="7966">
                        <c:v>-18.161999999999999</c:v>
                      </c:pt>
                      <c:pt idx="7967">
                        <c:v>-18.102</c:v>
                      </c:pt>
                      <c:pt idx="7968">
                        <c:v>-18.006</c:v>
                      </c:pt>
                      <c:pt idx="7969">
                        <c:v>-17.943000000000001</c:v>
                      </c:pt>
                      <c:pt idx="7970">
                        <c:v>-17.994</c:v>
                      </c:pt>
                      <c:pt idx="7971">
                        <c:v>-17.861999999999998</c:v>
                      </c:pt>
                      <c:pt idx="7972">
                        <c:v>-17.885999999999999</c:v>
                      </c:pt>
                      <c:pt idx="7973">
                        <c:v>-17.853000000000002</c:v>
                      </c:pt>
                      <c:pt idx="7974">
                        <c:v>-17.684999999999999</c:v>
                      </c:pt>
                      <c:pt idx="7975">
                        <c:v>-17.768999999999998</c:v>
                      </c:pt>
                      <c:pt idx="7976">
                        <c:v>-17.727</c:v>
                      </c:pt>
                      <c:pt idx="7977">
                        <c:v>-17.672999999999998</c:v>
                      </c:pt>
                      <c:pt idx="7978">
                        <c:v>-17.667000000000002</c:v>
                      </c:pt>
                      <c:pt idx="7979">
                        <c:v>-17.61</c:v>
                      </c:pt>
                      <c:pt idx="7980">
                        <c:v>-17.559000000000001</c:v>
                      </c:pt>
                      <c:pt idx="7981">
                        <c:v>-17.532</c:v>
                      </c:pt>
                      <c:pt idx="7982">
                        <c:v>-17.541</c:v>
                      </c:pt>
                      <c:pt idx="7983">
                        <c:v>-17.46</c:v>
                      </c:pt>
                      <c:pt idx="7984">
                        <c:v>-17.454000000000001</c:v>
                      </c:pt>
                      <c:pt idx="7985">
                        <c:v>-17.402999999999999</c:v>
                      </c:pt>
                      <c:pt idx="7986">
                        <c:v>-17.32</c:v>
                      </c:pt>
                      <c:pt idx="7987">
                        <c:v>-17.350000000000001</c:v>
                      </c:pt>
                      <c:pt idx="7988">
                        <c:v>-17.329000000000001</c:v>
                      </c:pt>
                      <c:pt idx="7989">
                        <c:v>-17.295000000000002</c:v>
                      </c:pt>
                      <c:pt idx="7990">
                        <c:v>-17.276</c:v>
                      </c:pt>
                      <c:pt idx="7991">
                        <c:v>-17.268999999999998</c:v>
                      </c:pt>
                      <c:pt idx="7992">
                        <c:v>-17.286999999999999</c:v>
                      </c:pt>
                      <c:pt idx="7993">
                        <c:v>-17.158999999999999</c:v>
                      </c:pt>
                      <c:pt idx="7994">
                        <c:v>-17.215</c:v>
                      </c:pt>
                      <c:pt idx="7995">
                        <c:v>-17.216000000000001</c:v>
                      </c:pt>
                      <c:pt idx="7996">
                        <c:v>-17.105</c:v>
                      </c:pt>
                      <c:pt idx="7997">
                        <c:v>-17.045000000000002</c:v>
                      </c:pt>
                      <c:pt idx="7998">
                        <c:v>-17.042000000000002</c:v>
                      </c:pt>
                      <c:pt idx="7999">
                        <c:v>-17.071999999999999</c:v>
                      </c:pt>
                      <c:pt idx="8000">
                        <c:v>-16.997</c:v>
                      </c:pt>
                      <c:pt idx="8001">
                        <c:v>-16.939</c:v>
                      </c:pt>
                      <c:pt idx="8002">
                        <c:v>-17.021000000000001</c:v>
                      </c:pt>
                      <c:pt idx="8003">
                        <c:v>-17.009</c:v>
                      </c:pt>
                      <c:pt idx="8004">
                        <c:v>-16.911999999999999</c:v>
                      </c:pt>
                      <c:pt idx="8005">
                        <c:v>-16.972999999999999</c:v>
                      </c:pt>
                      <c:pt idx="8006">
                        <c:v>-16.821999999999999</c:v>
                      </c:pt>
                      <c:pt idx="8007">
                        <c:v>-16.852</c:v>
                      </c:pt>
                      <c:pt idx="8008">
                        <c:v>-16.824999999999999</c:v>
                      </c:pt>
                      <c:pt idx="8009">
                        <c:v>-16.800999999999998</c:v>
                      </c:pt>
                      <c:pt idx="8010">
                        <c:v>-16.725999999999999</c:v>
                      </c:pt>
                      <c:pt idx="8011">
                        <c:v>-16.702000000000002</c:v>
                      </c:pt>
                      <c:pt idx="8012">
                        <c:v>-16.553000000000001</c:v>
                      </c:pt>
                      <c:pt idx="8013">
                        <c:v>-16.561</c:v>
                      </c:pt>
                      <c:pt idx="8014">
                        <c:v>-16.48</c:v>
                      </c:pt>
                      <c:pt idx="8015">
                        <c:v>-16.492000000000001</c:v>
                      </c:pt>
                      <c:pt idx="8016">
                        <c:v>-16.498999999999999</c:v>
                      </c:pt>
                      <c:pt idx="8017">
                        <c:v>-16.504000000000001</c:v>
                      </c:pt>
                      <c:pt idx="8018">
                        <c:v>-16.477</c:v>
                      </c:pt>
                      <c:pt idx="8019">
                        <c:v>-16.425000000000001</c:v>
                      </c:pt>
                      <c:pt idx="8020">
                        <c:v>-16.37</c:v>
                      </c:pt>
                      <c:pt idx="8021">
                        <c:v>-16.45</c:v>
                      </c:pt>
                      <c:pt idx="8022">
                        <c:v>-16.402999999999999</c:v>
                      </c:pt>
                      <c:pt idx="8023">
                        <c:v>-16.355</c:v>
                      </c:pt>
                      <c:pt idx="8024">
                        <c:v>-16.367000000000001</c:v>
                      </c:pt>
                      <c:pt idx="8025">
                        <c:v>-16.314</c:v>
                      </c:pt>
                      <c:pt idx="8026">
                        <c:v>-16.311</c:v>
                      </c:pt>
                      <c:pt idx="8027">
                        <c:v>-16.349</c:v>
                      </c:pt>
                      <c:pt idx="8028">
                        <c:v>-16.629000000000001</c:v>
                      </c:pt>
                      <c:pt idx="8029">
                        <c:v>-17.666</c:v>
                      </c:pt>
                      <c:pt idx="8030">
                        <c:v>-18.48</c:v>
                      </c:pt>
                      <c:pt idx="8031">
                        <c:v>-19.280999999999999</c:v>
                      </c:pt>
                      <c:pt idx="8032">
                        <c:v>-19.654</c:v>
                      </c:pt>
                      <c:pt idx="8033">
                        <c:v>-19.858000000000001</c:v>
                      </c:pt>
                      <c:pt idx="8034">
                        <c:v>-20.161999999999999</c:v>
                      </c:pt>
                      <c:pt idx="8035">
                        <c:v>-20.54</c:v>
                      </c:pt>
                      <c:pt idx="8036">
                        <c:v>-20.783000000000001</c:v>
                      </c:pt>
                      <c:pt idx="8037">
                        <c:v>-20.917999999999999</c:v>
                      </c:pt>
                      <c:pt idx="8038">
                        <c:v>-21.114000000000001</c:v>
                      </c:pt>
                      <c:pt idx="8039">
                        <c:v>-21.338999999999999</c:v>
                      </c:pt>
                      <c:pt idx="8040">
                        <c:v>-21.585000000000001</c:v>
                      </c:pt>
                      <c:pt idx="8041">
                        <c:v>-21.742999999999999</c:v>
                      </c:pt>
                      <c:pt idx="8042">
                        <c:v>-21.855</c:v>
                      </c:pt>
                      <c:pt idx="8043">
                        <c:v>-22.073</c:v>
                      </c:pt>
                      <c:pt idx="8044">
                        <c:v>-22.244</c:v>
                      </c:pt>
                      <c:pt idx="8045">
                        <c:v>-21.527999999999999</c:v>
                      </c:pt>
                      <c:pt idx="8046">
                        <c:v>-20.419</c:v>
                      </c:pt>
                      <c:pt idx="8047">
                        <c:v>-19.962</c:v>
                      </c:pt>
                      <c:pt idx="8048">
                        <c:v>-19.571999999999999</c:v>
                      </c:pt>
                      <c:pt idx="8049">
                        <c:v>-19.306000000000001</c:v>
                      </c:pt>
                      <c:pt idx="8050">
                        <c:v>-19.097000000000001</c:v>
                      </c:pt>
                      <c:pt idx="8051">
                        <c:v>-18.876000000000001</c:v>
                      </c:pt>
                      <c:pt idx="8052">
                        <c:v>-18.744</c:v>
                      </c:pt>
                      <c:pt idx="8053">
                        <c:v>-18.701000000000001</c:v>
                      </c:pt>
                      <c:pt idx="8054">
                        <c:v>-18.585999999999999</c:v>
                      </c:pt>
                      <c:pt idx="8055">
                        <c:v>-18.57</c:v>
                      </c:pt>
                      <c:pt idx="8056">
                        <c:v>-18.481999999999999</c:v>
                      </c:pt>
                      <c:pt idx="8057">
                        <c:v>-18.373999999999999</c:v>
                      </c:pt>
                      <c:pt idx="8058">
                        <c:v>-18.227</c:v>
                      </c:pt>
                      <c:pt idx="8059">
                        <c:v>-18.224</c:v>
                      </c:pt>
                      <c:pt idx="8060">
                        <c:v>-18.158000000000001</c:v>
                      </c:pt>
                      <c:pt idx="8061">
                        <c:v>-18.122</c:v>
                      </c:pt>
                      <c:pt idx="8062">
                        <c:v>-18.059000000000001</c:v>
                      </c:pt>
                      <c:pt idx="8063">
                        <c:v>-17.972000000000001</c:v>
                      </c:pt>
                      <c:pt idx="8064">
                        <c:v>-18.059000000000001</c:v>
                      </c:pt>
                      <c:pt idx="8065">
                        <c:v>-17.984000000000002</c:v>
                      </c:pt>
                      <c:pt idx="8066">
                        <c:v>-17.890999999999998</c:v>
                      </c:pt>
                      <c:pt idx="8067">
                        <c:v>-17.849</c:v>
                      </c:pt>
                      <c:pt idx="8068">
                        <c:v>-17.879000000000001</c:v>
                      </c:pt>
                      <c:pt idx="8069">
                        <c:v>-17.766999999999999</c:v>
                      </c:pt>
                      <c:pt idx="8070">
                        <c:v>-17.783000000000001</c:v>
                      </c:pt>
                      <c:pt idx="8071">
                        <c:v>-17.731000000000002</c:v>
                      </c:pt>
                      <c:pt idx="8072">
                        <c:v>-17.689</c:v>
                      </c:pt>
                      <c:pt idx="8073">
                        <c:v>-17.608000000000001</c:v>
                      </c:pt>
                      <c:pt idx="8074">
                        <c:v>-17.623000000000001</c:v>
                      </c:pt>
                      <c:pt idx="8075">
                        <c:v>-17.565999999999999</c:v>
                      </c:pt>
                      <c:pt idx="8076">
                        <c:v>-17.577999999999999</c:v>
                      </c:pt>
                      <c:pt idx="8077">
                        <c:v>-17.550999999999998</c:v>
                      </c:pt>
                      <c:pt idx="8078">
                        <c:v>-17.437000000000001</c:v>
                      </c:pt>
                      <c:pt idx="8079">
                        <c:v>-17.454999999999998</c:v>
                      </c:pt>
                      <c:pt idx="8080">
                        <c:v>-17.440000000000001</c:v>
                      </c:pt>
                      <c:pt idx="8081">
                        <c:v>-17.401</c:v>
                      </c:pt>
                      <c:pt idx="8082">
                        <c:v>-17.416</c:v>
                      </c:pt>
                      <c:pt idx="8083">
                        <c:v>-17.373999999999999</c:v>
                      </c:pt>
                      <c:pt idx="8084">
                        <c:v>-17.332000000000001</c:v>
                      </c:pt>
                      <c:pt idx="8085">
                        <c:v>-17.265999999999998</c:v>
                      </c:pt>
                      <c:pt idx="8086">
                        <c:v>-17.271999999999998</c:v>
                      </c:pt>
                      <c:pt idx="8087">
                        <c:v>-17.248000000000001</c:v>
                      </c:pt>
                      <c:pt idx="8088">
                        <c:v>-17.184999999999999</c:v>
                      </c:pt>
                      <c:pt idx="8089">
                        <c:v>-17.184999999999999</c:v>
                      </c:pt>
                      <c:pt idx="8090">
                        <c:v>-17.172999999999998</c:v>
                      </c:pt>
                      <c:pt idx="8091">
                        <c:v>-17.172999999999998</c:v>
                      </c:pt>
                      <c:pt idx="8092">
                        <c:v>-17.242000000000001</c:v>
                      </c:pt>
                      <c:pt idx="8093">
                        <c:v>-17.251999999999999</c:v>
                      </c:pt>
                      <c:pt idx="8094">
                        <c:v>-17.155000000000001</c:v>
                      </c:pt>
                      <c:pt idx="8095">
                        <c:v>-17.029</c:v>
                      </c:pt>
                      <c:pt idx="8096">
                        <c:v>-17.007999999999999</c:v>
                      </c:pt>
                      <c:pt idx="8097">
                        <c:v>-17.053000000000001</c:v>
                      </c:pt>
                      <c:pt idx="8098">
                        <c:v>-17.038</c:v>
                      </c:pt>
                      <c:pt idx="8099">
                        <c:v>-16.890999999999998</c:v>
                      </c:pt>
                      <c:pt idx="8100">
                        <c:v>-16.923999999999999</c:v>
                      </c:pt>
                      <c:pt idx="8101">
                        <c:v>-16.957999999999998</c:v>
                      </c:pt>
                      <c:pt idx="8102">
                        <c:v>-16.823</c:v>
                      </c:pt>
                      <c:pt idx="8103">
                        <c:v>-16.835000000000001</c:v>
                      </c:pt>
                      <c:pt idx="8104">
                        <c:v>-16.757999999999999</c:v>
                      </c:pt>
                      <c:pt idx="8105">
                        <c:v>-16.695</c:v>
                      </c:pt>
                      <c:pt idx="8106">
                        <c:v>-16.616</c:v>
                      </c:pt>
                      <c:pt idx="8107">
                        <c:v>-16.603999999999999</c:v>
                      </c:pt>
                      <c:pt idx="8108">
                        <c:v>-16.619</c:v>
                      </c:pt>
                      <c:pt idx="8109">
                        <c:v>-16.640999999999998</c:v>
                      </c:pt>
                      <c:pt idx="8110">
                        <c:v>-16.559000000000001</c:v>
                      </c:pt>
                      <c:pt idx="8111">
                        <c:v>-16.495000000000001</c:v>
                      </c:pt>
                      <c:pt idx="8112">
                        <c:v>-16.484000000000002</c:v>
                      </c:pt>
                      <c:pt idx="8113">
                        <c:v>-16.463999999999999</c:v>
                      </c:pt>
                      <c:pt idx="8114">
                        <c:v>-16.431000000000001</c:v>
                      </c:pt>
                      <c:pt idx="8115">
                        <c:v>-16.407</c:v>
                      </c:pt>
                      <c:pt idx="8116">
                        <c:v>-16.443000000000001</c:v>
                      </c:pt>
                      <c:pt idx="8117">
                        <c:v>-16.388999999999999</c:v>
                      </c:pt>
                      <c:pt idx="8118">
                        <c:v>-16.347000000000001</c:v>
                      </c:pt>
                      <c:pt idx="8119">
                        <c:v>-16.329999999999998</c:v>
                      </c:pt>
                      <c:pt idx="8120">
                        <c:v>-16.366</c:v>
                      </c:pt>
                      <c:pt idx="8121">
                        <c:v>-16.315999999999999</c:v>
                      </c:pt>
                      <c:pt idx="8122">
                        <c:v>-16.350999999999999</c:v>
                      </c:pt>
                      <c:pt idx="8123">
                        <c:v>-16.332999999999998</c:v>
                      </c:pt>
                      <c:pt idx="8124">
                        <c:v>-16.556000000000001</c:v>
                      </c:pt>
                      <c:pt idx="8125">
                        <c:v>-17.683</c:v>
                      </c:pt>
                      <c:pt idx="8126">
                        <c:v>-18.533000000000001</c:v>
                      </c:pt>
                      <c:pt idx="8127">
                        <c:v>-19.190999999999999</c:v>
                      </c:pt>
                      <c:pt idx="8128">
                        <c:v>-19.629000000000001</c:v>
                      </c:pt>
                      <c:pt idx="8129">
                        <c:v>-19.951000000000001</c:v>
                      </c:pt>
                      <c:pt idx="8130">
                        <c:v>-20.257000000000001</c:v>
                      </c:pt>
                      <c:pt idx="8131">
                        <c:v>-20.542000000000002</c:v>
                      </c:pt>
                      <c:pt idx="8132">
                        <c:v>-20.742999999999999</c:v>
                      </c:pt>
                      <c:pt idx="8133">
                        <c:v>-20.905999999999999</c:v>
                      </c:pt>
                      <c:pt idx="8134">
                        <c:v>-21.088999999999999</c:v>
                      </c:pt>
                      <c:pt idx="8135">
                        <c:v>-21.298999999999999</c:v>
                      </c:pt>
                      <c:pt idx="8136">
                        <c:v>-21.71</c:v>
                      </c:pt>
                      <c:pt idx="8137">
                        <c:v>-21.716000000000001</c:v>
                      </c:pt>
                      <c:pt idx="8138">
                        <c:v>-21.945</c:v>
                      </c:pt>
                      <c:pt idx="8139">
                        <c:v>-22.122</c:v>
                      </c:pt>
                      <c:pt idx="8140">
                        <c:v>-22.295999999999999</c:v>
                      </c:pt>
                      <c:pt idx="8141">
                        <c:v>-21.398</c:v>
                      </c:pt>
                      <c:pt idx="8142">
                        <c:v>-20.298999999999999</c:v>
                      </c:pt>
                      <c:pt idx="8143">
                        <c:v>-19.829999999999998</c:v>
                      </c:pt>
                      <c:pt idx="8144">
                        <c:v>-19.47</c:v>
                      </c:pt>
                      <c:pt idx="8145">
                        <c:v>-19.196999999999999</c:v>
                      </c:pt>
                      <c:pt idx="8146">
                        <c:v>-18.989999999999998</c:v>
                      </c:pt>
                      <c:pt idx="8147">
                        <c:v>-18.866</c:v>
                      </c:pt>
                      <c:pt idx="8148">
                        <c:v>-18.766999999999999</c:v>
                      </c:pt>
                      <c:pt idx="8149">
                        <c:v>-18.664999999999999</c:v>
                      </c:pt>
                      <c:pt idx="8150">
                        <c:v>-18.495000000000001</c:v>
                      </c:pt>
                      <c:pt idx="8151">
                        <c:v>-18.452000000000002</c:v>
                      </c:pt>
                      <c:pt idx="8152">
                        <c:v>-18.366</c:v>
                      </c:pt>
                      <c:pt idx="8153">
                        <c:v>-18.277000000000001</c:v>
                      </c:pt>
                      <c:pt idx="8154">
                        <c:v>-18.338999999999999</c:v>
                      </c:pt>
                      <c:pt idx="8155">
                        <c:v>-18.234000000000002</c:v>
                      </c:pt>
                      <c:pt idx="8156">
                        <c:v>-18.192</c:v>
                      </c:pt>
                      <c:pt idx="8157">
                        <c:v>-18.132999999999999</c:v>
                      </c:pt>
                      <c:pt idx="8158">
                        <c:v>-18.021000000000001</c:v>
                      </c:pt>
                      <c:pt idx="8159">
                        <c:v>-18.013999999999999</c:v>
                      </c:pt>
                      <c:pt idx="8160">
                        <c:v>-18.04</c:v>
                      </c:pt>
                      <c:pt idx="8161">
                        <c:v>-17.974</c:v>
                      </c:pt>
                      <c:pt idx="8162">
                        <c:v>-17.940999999999999</c:v>
                      </c:pt>
                      <c:pt idx="8163">
                        <c:v>-17.876999999999999</c:v>
                      </c:pt>
                      <c:pt idx="8164">
                        <c:v>-17.832999999999998</c:v>
                      </c:pt>
                      <c:pt idx="8165">
                        <c:v>-17.794</c:v>
                      </c:pt>
                      <c:pt idx="8166">
                        <c:v>-17.803999999999998</c:v>
                      </c:pt>
                      <c:pt idx="8167">
                        <c:v>-17.731000000000002</c:v>
                      </c:pt>
                      <c:pt idx="8168">
                        <c:v>-17.655999999999999</c:v>
                      </c:pt>
                      <c:pt idx="8169">
                        <c:v>-17.588000000000001</c:v>
                      </c:pt>
                      <c:pt idx="8170">
                        <c:v>-17.622</c:v>
                      </c:pt>
                      <c:pt idx="8171">
                        <c:v>-17.625</c:v>
                      </c:pt>
                      <c:pt idx="8172">
                        <c:v>-17.536000000000001</c:v>
                      </c:pt>
                      <c:pt idx="8173">
                        <c:v>-17.577000000000002</c:v>
                      </c:pt>
                      <c:pt idx="8174">
                        <c:v>-17.545999999999999</c:v>
                      </c:pt>
                      <c:pt idx="8175">
                        <c:v>-17.478999999999999</c:v>
                      </c:pt>
                      <c:pt idx="8176">
                        <c:v>-17.422999999999998</c:v>
                      </c:pt>
                      <c:pt idx="8177">
                        <c:v>-17.387</c:v>
                      </c:pt>
                      <c:pt idx="8178">
                        <c:v>-17.338999999999999</c:v>
                      </c:pt>
                      <c:pt idx="8179">
                        <c:v>-17.36</c:v>
                      </c:pt>
                      <c:pt idx="8180">
                        <c:v>-17.323</c:v>
                      </c:pt>
                      <c:pt idx="8181">
                        <c:v>-17.288</c:v>
                      </c:pt>
                      <c:pt idx="8182">
                        <c:v>-17.239000000000001</c:v>
                      </c:pt>
                      <c:pt idx="8183">
                        <c:v>-17.303000000000001</c:v>
                      </c:pt>
                      <c:pt idx="8184">
                        <c:v>-17.3</c:v>
                      </c:pt>
                      <c:pt idx="8185">
                        <c:v>-17.265000000000001</c:v>
                      </c:pt>
                      <c:pt idx="8186">
                        <c:v>-17.262</c:v>
                      </c:pt>
                      <c:pt idx="8187">
                        <c:v>-17.262</c:v>
                      </c:pt>
                      <c:pt idx="8188">
                        <c:v>-17.207999999999998</c:v>
                      </c:pt>
                      <c:pt idx="8189">
                        <c:v>-17.123999999999999</c:v>
                      </c:pt>
                      <c:pt idx="8190">
                        <c:v>-17.076000000000001</c:v>
                      </c:pt>
                      <c:pt idx="8191">
                        <c:v>-17.204000000000001</c:v>
                      </c:pt>
                      <c:pt idx="8192">
                        <c:v>-17.138999999999999</c:v>
                      </c:pt>
                      <c:pt idx="8193">
                        <c:v>-16.962</c:v>
                      </c:pt>
                      <c:pt idx="8194">
                        <c:v>-17.001000000000001</c:v>
                      </c:pt>
                      <c:pt idx="8195">
                        <c:v>-16.856999999999999</c:v>
                      </c:pt>
                      <c:pt idx="8196">
                        <c:v>-16.914000000000001</c:v>
                      </c:pt>
                      <c:pt idx="8197">
                        <c:v>-16.908000000000001</c:v>
                      </c:pt>
                      <c:pt idx="8198">
                        <c:v>-16.908000000000001</c:v>
                      </c:pt>
                      <c:pt idx="8199">
                        <c:v>-16.940999999999999</c:v>
                      </c:pt>
                      <c:pt idx="8200">
                        <c:v>-16.908000000000001</c:v>
                      </c:pt>
                      <c:pt idx="8201">
                        <c:v>-16.760999999999999</c:v>
                      </c:pt>
                      <c:pt idx="8202">
                        <c:v>-16.734000000000002</c:v>
                      </c:pt>
                      <c:pt idx="8203">
                        <c:v>-16.675999999999998</c:v>
                      </c:pt>
                      <c:pt idx="8204">
                        <c:v>-16.603999999999999</c:v>
                      </c:pt>
                      <c:pt idx="8205">
                        <c:v>-16.628</c:v>
                      </c:pt>
                      <c:pt idx="8206">
                        <c:v>-16.588999999999999</c:v>
                      </c:pt>
                      <c:pt idx="8207">
                        <c:v>-16.516999999999999</c:v>
                      </c:pt>
                      <c:pt idx="8208">
                        <c:v>-16.457000000000001</c:v>
                      </c:pt>
                      <c:pt idx="8209">
                        <c:v>-16.439</c:v>
                      </c:pt>
                      <c:pt idx="8210">
                        <c:v>-16.436</c:v>
                      </c:pt>
                      <c:pt idx="8211">
                        <c:v>-16.414999999999999</c:v>
                      </c:pt>
                      <c:pt idx="8212">
                        <c:v>-16.332999999999998</c:v>
                      </c:pt>
                      <c:pt idx="8213">
                        <c:v>-16.356000000000002</c:v>
                      </c:pt>
                      <c:pt idx="8214">
                        <c:v>-16.373999999999999</c:v>
                      </c:pt>
                      <c:pt idx="8215">
                        <c:v>-16.363</c:v>
                      </c:pt>
                      <c:pt idx="8216">
                        <c:v>-16.274000000000001</c:v>
                      </c:pt>
                      <c:pt idx="8217">
                        <c:v>-16.309000000000001</c:v>
                      </c:pt>
                      <c:pt idx="8218">
                        <c:v>-16.241</c:v>
                      </c:pt>
                      <c:pt idx="8219">
                        <c:v>-16.225000000000001</c:v>
                      </c:pt>
                      <c:pt idx="8220">
                        <c:v>-16.209</c:v>
                      </c:pt>
                      <c:pt idx="8221">
                        <c:v>-17.088000000000001</c:v>
                      </c:pt>
                      <c:pt idx="8222">
                        <c:v>-18.137</c:v>
                      </c:pt>
                      <c:pt idx="8223">
                        <c:v>-18.843</c:v>
                      </c:pt>
                      <c:pt idx="8224">
                        <c:v>-19.494</c:v>
                      </c:pt>
                      <c:pt idx="8225">
                        <c:v>-19.748000000000001</c:v>
                      </c:pt>
                      <c:pt idx="8226">
                        <c:v>-19.902999999999999</c:v>
                      </c:pt>
                      <c:pt idx="8227">
                        <c:v>-20.292000000000002</c:v>
                      </c:pt>
                      <c:pt idx="8228">
                        <c:v>-20.646000000000001</c:v>
                      </c:pt>
                      <c:pt idx="8229">
                        <c:v>-20.875</c:v>
                      </c:pt>
                      <c:pt idx="8230">
                        <c:v>-21.044</c:v>
                      </c:pt>
                      <c:pt idx="8231">
                        <c:v>-21.266999999999999</c:v>
                      </c:pt>
                      <c:pt idx="8232">
                        <c:v>-21.516999999999999</c:v>
                      </c:pt>
                      <c:pt idx="8233">
                        <c:v>-21.629000000000001</c:v>
                      </c:pt>
                      <c:pt idx="8234">
                        <c:v>-21.943000000000001</c:v>
                      </c:pt>
                      <c:pt idx="8235">
                        <c:v>-22.047999999999998</c:v>
                      </c:pt>
                      <c:pt idx="8236">
                        <c:v>-22.163</c:v>
                      </c:pt>
                      <c:pt idx="8237">
                        <c:v>-21.995000000000001</c:v>
                      </c:pt>
                      <c:pt idx="8238">
                        <c:v>-20.849</c:v>
                      </c:pt>
                      <c:pt idx="8239">
                        <c:v>-20.146999999999998</c:v>
                      </c:pt>
                      <c:pt idx="8240">
                        <c:v>-19.707999999999998</c:v>
                      </c:pt>
                      <c:pt idx="8241">
                        <c:v>-19.399999999999999</c:v>
                      </c:pt>
                      <c:pt idx="8242">
                        <c:v>-19.157</c:v>
                      </c:pt>
                      <c:pt idx="8243">
                        <c:v>-18.911999999999999</c:v>
                      </c:pt>
                      <c:pt idx="8244">
                        <c:v>-18.782</c:v>
                      </c:pt>
                      <c:pt idx="8245">
                        <c:v>-18.687999999999999</c:v>
                      </c:pt>
                      <c:pt idx="8246">
                        <c:v>-18.55</c:v>
                      </c:pt>
                      <c:pt idx="8247">
                        <c:v>-18.451000000000001</c:v>
                      </c:pt>
                      <c:pt idx="8248">
                        <c:v>-18.433</c:v>
                      </c:pt>
                      <c:pt idx="8249">
                        <c:v>-18.442</c:v>
                      </c:pt>
                      <c:pt idx="8250">
                        <c:v>-18.379000000000001</c:v>
                      </c:pt>
                      <c:pt idx="8251">
                        <c:v>-18.256</c:v>
                      </c:pt>
                      <c:pt idx="8252">
                        <c:v>-18.213999999999999</c:v>
                      </c:pt>
                      <c:pt idx="8253">
                        <c:v>-18.141999999999999</c:v>
                      </c:pt>
                      <c:pt idx="8254">
                        <c:v>-18.100000000000001</c:v>
                      </c:pt>
                      <c:pt idx="8255">
                        <c:v>-18.082000000000001</c:v>
                      </c:pt>
                      <c:pt idx="8256">
                        <c:v>-18.010000000000002</c:v>
                      </c:pt>
                      <c:pt idx="8257">
                        <c:v>-17.881</c:v>
                      </c:pt>
                      <c:pt idx="8258">
                        <c:v>-17.925999999999998</c:v>
                      </c:pt>
                      <c:pt idx="8259">
                        <c:v>-17.937999999999999</c:v>
                      </c:pt>
                      <c:pt idx="8260">
                        <c:v>-17.771999999999998</c:v>
                      </c:pt>
                      <c:pt idx="8261">
                        <c:v>-17.733000000000001</c:v>
                      </c:pt>
                      <c:pt idx="8262">
                        <c:v>-17.792999999999999</c:v>
                      </c:pt>
                      <c:pt idx="8263">
                        <c:v>-17.760000000000002</c:v>
                      </c:pt>
                      <c:pt idx="8264">
                        <c:v>-17.73</c:v>
                      </c:pt>
                      <c:pt idx="8265">
                        <c:v>-17.687999999999999</c:v>
                      </c:pt>
                      <c:pt idx="8266">
                        <c:v>-17.7</c:v>
                      </c:pt>
                      <c:pt idx="8267">
                        <c:v>-17.597999999999999</c:v>
                      </c:pt>
                      <c:pt idx="8268">
                        <c:v>-17.61</c:v>
                      </c:pt>
                      <c:pt idx="8269">
                        <c:v>-17.562000000000001</c:v>
                      </c:pt>
                      <c:pt idx="8270">
                        <c:v>-17.492999999999999</c:v>
                      </c:pt>
                      <c:pt idx="8271">
                        <c:v>-17.46</c:v>
                      </c:pt>
                      <c:pt idx="8272">
                        <c:v>-17.481000000000002</c:v>
                      </c:pt>
                      <c:pt idx="8273">
                        <c:v>-17.454000000000001</c:v>
                      </c:pt>
                      <c:pt idx="8274">
                        <c:v>-17.399999999999999</c:v>
                      </c:pt>
                      <c:pt idx="8275">
                        <c:v>-17.390999999999998</c:v>
                      </c:pt>
                      <c:pt idx="8276">
                        <c:v>-17.346</c:v>
                      </c:pt>
                      <c:pt idx="8277">
                        <c:v>-17.225999999999999</c:v>
                      </c:pt>
                      <c:pt idx="8278">
                        <c:v>-17.297999999999998</c:v>
                      </c:pt>
                      <c:pt idx="8279">
                        <c:v>-17.222999999999999</c:v>
                      </c:pt>
                      <c:pt idx="8280">
                        <c:v>-17.187000000000001</c:v>
                      </c:pt>
                      <c:pt idx="8281">
                        <c:v>-17.253</c:v>
                      </c:pt>
                      <c:pt idx="8282">
                        <c:v>-17.199000000000002</c:v>
                      </c:pt>
                      <c:pt idx="8283">
                        <c:v>-17.244</c:v>
                      </c:pt>
                      <c:pt idx="8284">
                        <c:v>-17.16</c:v>
                      </c:pt>
                      <c:pt idx="8285">
                        <c:v>-17.199000000000002</c:v>
                      </c:pt>
                      <c:pt idx="8286">
                        <c:v>-17.123000000000001</c:v>
                      </c:pt>
                      <c:pt idx="8287">
                        <c:v>-17.196000000000002</c:v>
                      </c:pt>
                      <c:pt idx="8288">
                        <c:v>-17.074000000000002</c:v>
                      </c:pt>
                      <c:pt idx="8289">
                        <c:v>-17.015999999999998</c:v>
                      </c:pt>
                      <c:pt idx="8290">
                        <c:v>-17.067</c:v>
                      </c:pt>
                      <c:pt idx="8291">
                        <c:v>-16.937999999999999</c:v>
                      </c:pt>
                      <c:pt idx="8292">
                        <c:v>-16.826000000000001</c:v>
                      </c:pt>
                      <c:pt idx="8293">
                        <c:v>-16.829000000000001</c:v>
                      </c:pt>
                      <c:pt idx="8294">
                        <c:v>-16.878</c:v>
                      </c:pt>
                      <c:pt idx="8295">
                        <c:v>-16.79</c:v>
                      </c:pt>
                      <c:pt idx="8296">
                        <c:v>-16.82</c:v>
                      </c:pt>
                      <c:pt idx="8297">
                        <c:v>-16.783000000000001</c:v>
                      </c:pt>
                      <c:pt idx="8298">
                        <c:v>-16.760000000000002</c:v>
                      </c:pt>
                      <c:pt idx="8299">
                        <c:v>-16.762</c:v>
                      </c:pt>
                      <c:pt idx="8300">
                        <c:v>-16.588000000000001</c:v>
                      </c:pt>
                      <c:pt idx="8301">
                        <c:v>-16.603000000000002</c:v>
                      </c:pt>
                      <c:pt idx="8302">
                        <c:v>-16.628</c:v>
                      </c:pt>
                      <c:pt idx="8303">
                        <c:v>-16.707999999999998</c:v>
                      </c:pt>
                      <c:pt idx="8304">
                        <c:v>-16.585000000000001</c:v>
                      </c:pt>
                      <c:pt idx="8305">
                        <c:v>-16.545000000000002</c:v>
                      </c:pt>
                      <c:pt idx="8306">
                        <c:v>-16.463999999999999</c:v>
                      </c:pt>
                      <c:pt idx="8307">
                        <c:v>-16.481999999999999</c:v>
                      </c:pt>
                      <c:pt idx="8308">
                        <c:v>-16.425999999999998</c:v>
                      </c:pt>
                      <c:pt idx="8309">
                        <c:v>-16.408000000000001</c:v>
                      </c:pt>
                      <c:pt idx="8310">
                        <c:v>-16.366</c:v>
                      </c:pt>
                      <c:pt idx="8311">
                        <c:v>-16.329000000000001</c:v>
                      </c:pt>
                      <c:pt idx="8312">
                        <c:v>-16.254999999999999</c:v>
                      </c:pt>
                      <c:pt idx="8313">
                        <c:v>-16.245000000000001</c:v>
                      </c:pt>
                      <c:pt idx="8314">
                        <c:v>-16.259</c:v>
                      </c:pt>
                      <c:pt idx="8315">
                        <c:v>-16.277000000000001</c:v>
                      </c:pt>
                      <c:pt idx="8316">
                        <c:v>-16.207000000000001</c:v>
                      </c:pt>
                      <c:pt idx="8317">
                        <c:v>-16.484999999999999</c:v>
                      </c:pt>
                      <c:pt idx="8318">
                        <c:v>-17.579999999999998</c:v>
                      </c:pt>
                      <c:pt idx="8319">
                        <c:v>-18.407</c:v>
                      </c:pt>
                      <c:pt idx="8320">
                        <c:v>-19.033999999999999</c:v>
                      </c:pt>
                      <c:pt idx="8321">
                        <c:v>-19.63</c:v>
                      </c:pt>
                      <c:pt idx="8322">
                        <c:v>-19.826000000000001</c:v>
                      </c:pt>
                      <c:pt idx="8323">
                        <c:v>-20.097999999999999</c:v>
                      </c:pt>
                      <c:pt idx="8324">
                        <c:v>-20.416</c:v>
                      </c:pt>
                      <c:pt idx="8325">
                        <c:v>-20.611000000000001</c:v>
                      </c:pt>
                      <c:pt idx="8326">
                        <c:v>-20.812999999999999</c:v>
                      </c:pt>
                      <c:pt idx="8327">
                        <c:v>-21.065000000000001</c:v>
                      </c:pt>
                      <c:pt idx="8328">
                        <c:v>-21.361000000000001</c:v>
                      </c:pt>
                      <c:pt idx="8329">
                        <c:v>-21.584</c:v>
                      </c:pt>
                      <c:pt idx="8330">
                        <c:v>-21.704999999999998</c:v>
                      </c:pt>
                      <c:pt idx="8331">
                        <c:v>-21.861999999999998</c:v>
                      </c:pt>
                      <c:pt idx="8332">
                        <c:v>-22.158000000000001</c:v>
                      </c:pt>
                      <c:pt idx="8333">
                        <c:v>-22.135999999999999</c:v>
                      </c:pt>
                      <c:pt idx="8334">
                        <c:v>-21.475999999999999</c:v>
                      </c:pt>
                      <c:pt idx="8335">
                        <c:v>-20.533000000000001</c:v>
                      </c:pt>
                      <c:pt idx="8336">
                        <c:v>-19.885000000000002</c:v>
                      </c:pt>
                      <c:pt idx="8337">
                        <c:v>-19.594999999999999</c:v>
                      </c:pt>
                      <c:pt idx="8338">
                        <c:v>-19.295000000000002</c:v>
                      </c:pt>
                      <c:pt idx="8339">
                        <c:v>-19.036999999999999</c:v>
                      </c:pt>
                      <c:pt idx="8340">
                        <c:v>-18.803999999999998</c:v>
                      </c:pt>
                      <c:pt idx="8341">
                        <c:v>-18.712</c:v>
                      </c:pt>
                      <c:pt idx="8342">
                        <c:v>-18.608000000000001</c:v>
                      </c:pt>
                      <c:pt idx="8343">
                        <c:v>-18.54</c:v>
                      </c:pt>
                      <c:pt idx="8344">
                        <c:v>-18.417000000000002</c:v>
                      </c:pt>
                      <c:pt idx="8345">
                        <c:v>-18.376000000000001</c:v>
                      </c:pt>
                      <c:pt idx="8346">
                        <c:v>-18.334</c:v>
                      </c:pt>
                      <c:pt idx="8347">
                        <c:v>-18.27</c:v>
                      </c:pt>
                      <c:pt idx="8348">
                        <c:v>-18.122</c:v>
                      </c:pt>
                      <c:pt idx="8349">
                        <c:v>-18.026</c:v>
                      </c:pt>
                      <c:pt idx="8350">
                        <c:v>-18.032</c:v>
                      </c:pt>
                      <c:pt idx="8351">
                        <c:v>-18.036000000000001</c:v>
                      </c:pt>
                      <c:pt idx="8352">
                        <c:v>-18.007000000000001</c:v>
                      </c:pt>
                      <c:pt idx="8353">
                        <c:v>-17.963999999999999</c:v>
                      </c:pt>
                      <c:pt idx="8354">
                        <c:v>-17.966999999999999</c:v>
                      </c:pt>
                      <c:pt idx="8355">
                        <c:v>-17.8</c:v>
                      </c:pt>
                      <c:pt idx="8356">
                        <c:v>-17.809999999999999</c:v>
                      </c:pt>
                      <c:pt idx="8357">
                        <c:v>-17.751999999999999</c:v>
                      </c:pt>
                      <c:pt idx="8358">
                        <c:v>-17.73</c:v>
                      </c:pt>
                      <c:pt idx="8359">
                        <c:v>-17.72</c:v>
                      </c:pt>
                      <c:pt idx="8360">
                        <c:v>-17.733000000000001</c:v>
                      </c:pt>
                      <c:pt idx="8361">
                        <c:v>-17.609000000000002</c:v>
                      </c:pt>
                      <c:pt idx="8362">
                        <c:v>-17.632999999999999</c:v>
                      </c:pt>
                      <c:pt idx="8363">
                        <c:v>-17.577000000000002</c:v>
                      </c:pt>
                      <c:pt idx="8364">
                        <c:v>-17.545999999999999</c:v>
                      </c:pt>
                      <c:pt idx="8365">
                        <c:v>-17.53</c:v>
                      </c:pt>
                      <c:pt idx="8366">
                        <c:v>-17.521999999999998</c:v>
                      </c:pt>
                      <c:pt idx="8367">
                        <c:v>-17.507000000000001</c:v>
                      </c:pt>
                      <c:pt idx="8368">
                        <c:v>-17.466999999999999</c:v>
                      </c:pt>
                      <c:pt idx="8369">
                        <c:v>-17.474</c:v>
                      </c:pt>
                      <c:pt idx="8370">
                        <c:v>-17.411000000000001</c:v>
                      </c:pt>
                      <c:pt idx="8371">
                        <c:v>-17.347999999999999</c:v>
                      </c:pt>
                      <c:pt idx="8372">
                        <c:v>-17.338000000000001</c:v>
                      </c:pt>
                      <c:pt idx="8373">
                        <c:v>-17.422000000000001</c:v>
                      </c:pt>
                      <c:pt idx="8374">
                        <c:v>-17.28</c:v>
                      </c:pt>
                      <c:pt idx="8375">
                        <c:v>-17.277999999999999</c:v>
                      </c:pt>
                      <c:pt idx="8376">
                        <c:v>-17.21</c:v>
                      </c:pt>
                      <c:pt idx="8377">
                        <c:v>-17.262</c:v>
                      </c:pt>
                      <c:pt idx="8378">
                        <c:v>-17.239999999999998</c:v>
                      </c:pt>
                      <c:pt idx="8379">
                        <c:v>-17.2</c:v>
                      </c:pt>
                      <c:pt idx="8380">
                        <c:v>-16.983000000000001</c:v>
                      </c:pt>
                      <c:pt idx="8381">
                        <c:v>-17.050999999999998</c:v>
                      </c:pt>
                      <c:pt idx="8382">
                        <c:v>-17.065999999999999</c:v>
                      </c:pt>
                      <c:pt idx="8383">
                        <c:v>-17.097000000000001</c:v>
                      </c:pt>
                      <c:pt idx="8384">
                        <c:v>-16.995999999999999</c:v>
                      </c:pt>
                      <c:pt idx="8385">
                        <c:v>-16.853999999999999</c:v>
                      </c:pt>
                      <c:pt idx="8386">
                        <c:v>-16.872</c:v>
                      </c:pt>
                      <c:pt idx="8387">
                        <c:v>-16.86</c:v>
                      </c:pt>
                      <c:pt idx="8388">
                        <c:v>-16.829999999999998</c:v>
                      </c:pt>
                      <c:pt idx="8389">
                        <c:v>-16.739000000000001</c:v>
                      </c:pt>
                      <c:pt idx="8390">
                        <c:v>-16.698</c:v>
                      </c:pt>
                      <c:pt idx="8391">
                        <c:v>-16.673999999999999</c:v>
                      </c:pt>
                      <c:pt idx="8392">
                        <c:v>-16.693000000000001</c:v>
                      </c:pt>
                      <c:pt idx="8393">
                        <c:v>-16.596</c:v>
                      </c:pt>
                      <c:pt idx="8394">
                        <c:v>-16.667999999999999</c:v>
                      </c:pt>
                      <c:pt idx="8395">
                        <c:v>-16.626000000000001</c:v>
                      </c:pt>
                      <c:pt idx="8396">
                        <c:v>-16.667999999999999</c:v>
                      </c:pt>
                      <c:pt idx="8397">
                        <c:v>-16.550999999999998</c:v>
                      </c:pt>
                      <c:pt idx="8398">
                        <c:v>-16.443000000000001</c:v>
                      </c:pt>
                      <c:pt idx="8399">
                        <c:v>-16.454999999999998</c:v>
                      </c:pt>
                      <c:pt idx="8400">
                        <c:v>-16.457999999999998</c:v>
                      </c:pt>
                      <c:pt idx="8401">
                        <c:v>-16.434000000000001</c:v>
                      </c:pt>
                      <c:pt idx="8402">
                        <c:v>-16.404</c:v>
                      </c:pt>
                      <c:pt idx="8403">
                        <c:v>-16.382999999999999</c:v>
                      </c:pt>
                      <c:pt idx="8404">
                        <c:v>-16.366</c:v>
                      </c:pt>
                      <c:pt idx="8405">
                        <c:v>-16.350999999999999</c:v>
                      </c:pt>
                      <c:pt idx="8406">
                        <c:v>-16.353999999999999</c:v>
                      </c:pt>
                      <c:pt idx="8407">
                        <c:v>-16.242000000000001</c:v>
                      </c:pt>
                      <c:pt idx="8408">
                        <c:v>-16.268000000000001</c:v>
                      </c:pt>
                      <c:pt idx="8409">
                        <c:v>-16.289000000000001</c:v>
                      </c:pt>
                      <c:pt idx="8410">
                        <c:v>-16.292000000000002</c:v>
                      </c:pt>
                      <c:pt idx="8411">
                        <c:v>-16.239999999999998</c:v>
                      </c:pt>
                      <c:pt idx="8412">
                        <c:v>-16.207000000000001</c:v>
                      </c:pt>
                      <c:pt idx="8413">
                        <c:v>-16.518000000000001</c:v>
                      </c:pt>
                      <c:pt idx="8414">
                        <c:v>-17.635000000000002</c:v>
                      </c:pt>
                      <c:pt idx="8415">
                        <c:v>-18.440000000000001</c:v>
                      </c:pt>
                      <c:pt idx="8416">
                        <c:v>-19.103999999999999</c:v>
                      </c:pt>
                      <c:pt idx="8417">
                        <c:v>-19.553999999999998</c:v>
                      </c:pt>
                      <c:pt idx="8418">
                        <c:v>-19.87</c:v>
                      </c:pt>
                      <c:pt idx="8419">
                        <c:v>-20.152000000000001</c:v>
                      </c:pt>
                      <c:pt idx="8420">
                        <c:v>-20.305</c:v>
                      </c:pt>
                      <c:pt idx="8421">
                        <c:v>-20.593</c:v>
                      </c:pt>
                      <c:pt idx="8422">
                        <c:v>-20.788</c:v>
                      </c:pt>
                      <c:pt idx="8423">
                        <c:v>-21.062000000000001</c:v>
                      </c:pt>
                      <c:pt idx="8424">
                        <c:v>-21.332000000000001</c:v>
                      </c:pt>
                      <c:pt idx="8425">
                        <c:v>-21.53</c:v>
                      </c:pt>
                      <c:pt idx="8426">
                        <c:v>-21.763999999999999</c:v>
                      </c:pt>
                      <c:pt idx="8427">
                        <c:v>-21.867000000000001</c:v>
                      </c:pt>
                      <c:pt idx="8428">
                        <c:v>-21.995999999999999</c:v>
                      </c:pt>
                      <c:pt idx="8429">
                        <c:v>-22.155000000000001</c:v>
                      </c:pt>
                      <c:pt idx="8430">
                        <c:v>-21.359000000000002</c:v>
                      </c:pt>
                      <c:pt idx="8431">
                        <c:v>-20.506</c:v>
                      </c:pt>
                      <c:pt idx="8432">
                        <c:v>-19.905999999999999</c:v>
                      </c:pt>
                      <c:pt idx="8433">
                        <c:v>-19.545000000000002</c:v>
                      </c:pt>
                      <c:pt idx="8434">
                        <c:v>-19.271999999999998</c:v>
                      </c:pt>
                      <c:pt idx="8435">
                        <c:v>-19.062000000000001</c:v>
                      </c:pt>
                      <c:pt idx="8436">
                        <c:v>-18.815000000000001</c:v>
                      </c:pt>
                      <c:pt idx="8437">
                        <c:v>-18.722000000000001</c:v>
                      </c:pt>
                      <c:pt idx="8438">
                        <c:v>-18.608000000000001</c:v>
                      </c:pt>
                      <c:pt idx="8439">
                        <c:v>-18.488</c:v>
                      </c:pt>
                      <c:pt idx="8440">
                        <c:v>-18.364999999999998</c:v>
                      </c:pt>
                      <c:pt idx="8441">
                        <c:v>-18.215</c:v>
                      </c:pt>
                      <c:pt idx="8442">
                        <c:v>-18.158000000000001</c:v>
                      </c:pt>
                      <c:pt idx="8443">
                        <c:v>-18.175999999999998</c:v>
                      </c:pt>
                      <c:pt idx="8444">
                        <c:v>-18.103999999999999</c:v>
                      </c:pt>
                      <c:pt idx="8445">
                        <c:v>-18.119</c:v>
                      </c:pt>
                      <c:pt idx="8446">
                        <c:v>-18.134</c:v>
                      </c:pt>
                      <c:pt idx="8447">
                        <c:v>-18.077000000000002</c:v>
                      </c:pt>
                      <c:pt idx="8448">
                        <c:v>-17.911000000000001</c:v>
                      </c:pt>
                      <c:pt idx="8449">
                        <c:v>-17.878</c:v>
                      </c:pt>
                      <c:pt idx="8450">
                        <c:v>-17.89</c:v>
                      </c:pt>
                      <c:pt idx="8451">
                        <c:v>-17.824000000000002</c:v>
                      </c:pt>
                      <c:pt idx="8452">
                        <c:v>-17.812000000000001</c:v>
                      </c:pt>
                      <c:pt idx="8453">
                        <c:v>-17.841999999999999</c:v>
                      </c:pt>
                      <c:pt idx="8454">
                        <c:v>-17.776</c:v>
                      </c:pt>
                      <c:pt idx="8455">
                        <c:v>-17.713000000000001</c:v>
                      </c:pt>
                      <c:pt idx="8456">
                        <c:v>-17.698</c:v>
                      </c:pt>
                      <c:pt idx="8457">
                        <c:v>-17.623000000000001</c:v>
                      </c:pt>
                      <c:pt idx="8458">
                        <c:v>-17.626000000000001</c:v>
                      </c:pt>
                      <c:pt idx="8459">
                        <c:v>-17.547999999999998</c:v>
                      </c:pt>
                      <c:pt idx="8460">
                        <c:v>-17.53</c:v>
                      </c:pt>
                      <c:pt idx="8461">
                        <c:v>-17.547999999999998</c:v>
                      </c:pt>
                      <c:pt idx="8462">
                        <c:v>-17.550999999999998</c:v>
                      </c:pt>
                      <c:pt idx="8463">
                        <c:v>-17.440000000000001</c:v>
                      </c:pt>
                      <c:pt idx="8464">
                        <c:v>-17.457999999999998</c:v>
                      </c:pt>
                      <c:pt idx="8465">
                        <c:v>-17.497</c:v>
                      </c:pt>
                      <c:pt idx="8466">
                        <c:v>-17.457999999999998</c:v>
                      </c:pt>
                      <c:pt idx="8467">
                        <c:v>-17.440000000000001</c:v>
                      </c:pt>
                      <c:pt idx="8468">
                        <c:v>-17.344000000000001</c:v>
                      </c:pt>
                      <c:pt idx="8469">
                        <c:v>-17.391999999999999</c:v>
                      </c:pt>
                      <c:pt idx="8470">
                        <c:v>-17.332000000000001</c:v>
                      </c:pt>
                      <c:pt idx="8471">
                        <c:v>-17.335000000000001</c:v>
                      </c:pt>
                      <c:pt idx="8472">
                        <c:v>-17.2</c:v>
                      </c:pt>
                      <c:pt idx="8473">
                        <c:v>-17.233000000000001</c:v>
                      </c:pt>
                      <c:pt idx="8474">
                        <c:v>-17.221</c:v>
                      </c:pt>
                      <c:pt idx="8475">
                        <c:v>-17.155000000000001</c:v>
                      </c:pt>
                      <c:pt idx="8476">
                        <c:v>-17.224</c:v>
                      </c:pt>
                      <c:pt idx="8477">
                        <c:v>-17.14</c:v>
                      </c:pt>
                      <c:pt idx="8478">
                        <c:v>-17.035</c:v>
                      </c:pt>
                      <c:pt idx="8479">
                        <c:v>-17.047000000000001</c:v>
                      </c:pt>
                      <c:pt idx="8480">
                        <c:v>-16.995999999999999</c:v>
                      </c:pt>
                      <c:pt idx="8481">
                        <c:v>-16.911000000000001</c:v>
                      </c:pt>
                      <c:pt idx="8482">
                        <c:v>-16.940999999999999</c:v>
                      </c:pt>
                      <c:pt idx="8483">
                        <c:v>-16.86</c:v>
                      </c:pt>
                      <c:pt idx="8484">
                        <c:v>-16.803000000000001</c:v>
                      </c:pt>
                      <c:pt idx="8485">
                        <c:v>-16.782</c:v>
                      </c:pt>
                      <c:pt idx="8486">
                        <c:v>-16.725000000000001</c:v>
                      </c:pt>
                      <c:pt idx="8487">
                        <c:v>-16.704000000000001</c:v>
                      </c:pt>
                      <c:pt idx="8488">
                        <c:v>-16.734000000000002</c:v>
                      </c:pt>
                      <c:pt idx="8489">
                        <c:v>-16.652999999999999</c:v>
                      </c:pt>
                      <c:pt idx="8490">
                        <c:v>-16.635000000000002</c:v>
                      </c:pt>
                      <c:pt idx="8491">
                        <c:v>-16.728000000000002</c:v>
                      </c:pt>
                      <c:pt idx="8492">
                        <c:v>-16.661999999999999</c:v>
                      </c:pt>
                      <c:pt idx="8493">
                        <c:v>-16.623000000000001</c:v>
                      </c:pt>
                      <c:pt idx="8494">
                        <c:v>-16.559999999999999</c:v>
                      </c:pt>
                      <c:pt idx="8495">
                        <c:v>-16.515000000000001</c:v>
                      </c:pt>
                      <c:pt idx="8496">
                        <c:v>-16.503</c:v>
                      </c:pt>
                      <c:pt idx="8497">
                        <c:v>-16.472999999999999</c:v>
                      </c:pt>
                      <c:pt idx="8498">
                        <c:v>-16.437000000000001</c:v>
                      </c:pt>
                      <c:pt idx="8499">
                        <c:v>-16.463999999999999</c:v>
                      </c:pt>
                      <c:pt idx="8500">
                        <c:v>-16.395</c:v>
                      </c:pt>
                      <c:pt idx="8501">
                        <c:v>-16.350000000000001</c:v>
                      </c:pt>
                      <c:pt idx="8502">
                        <c:v>-16.332999999999998</c:v>
                      </c:pt>
                      <c:pt idx="8503">
                        <c:v>-16.274000000000001</c:v>
                      </c:pt>
                      <c:pt idx="8504">
                        <c:v>-16.234999999999999</c:v>
                      </c:pt>
                      <c:pt idx="8505">
                        <c:v>-16.245000000000001</c:v>
                      </c:pt>
                      <c:pt idx="8506">
                        <c:v>-16.183</c:v>
                      </c:pt>
                      <c:pt idx="8507">
                        <c:v>-16.146000000000001</c:v>
                      </c:pt>
                      <c:pt idx="8508">
                        <c:v>-16.213999999999999</c:v>
                      </c:pt>
                      <c:pt idx="8509">
                        <c:v>-16.727</c:v>
                      </c:pt>
                      <c:pt idx="8510">
                        <c:v>-17.707999999999998</c:v>
                      </c:pt>
                      <c:pt idx="8511">
                        <c:v>-18.628</c:v>
                      </c:pt>
                      <c:pt idx="8512">
                        <c:v>-19.193000000000001</c:v>
                      </c:pt>
                      <c:pt idx="8513">
                        <c:v>-19.658999999999999</c:v>
                      </c:pt>
                      <c:pt idx="8514">
                        <c:v>-19.925999999999998</c:v>
                      </c:pt>
                      <c:pt idx="8515">
                        <c:v>-20.151</c:v>
                      </c:pt>
                      <c:pt idx="8516">
                        <c:v>-20.469000000000001</c:v>
                      </c:pt>
                      <c:pt idx="8517">
                        <c:v>-20.527999999999999</c:v>
                      </c:pt>
                      <c:pt idx="8518">
                        <c:v>-20.756</c:v>
                      </c:pt>
                      <c:pt idx="8519">
                        <c:v>-21.036999999999999</c:v>
                      </c:pt>
                      <c:pt idx="8520">
                        <c:v>-21.257000000000001</c:v>
                      </c:pt>
                      <c:pt idx="8521">
                        <c:v>-21.530999999999999</c:v>
                      </c:pt>
                      <c:pt idx="8522">
                        <c:v>-21.669</c:v>
                      </c:pt>
                      <c:pt idx="8523">
                        <c:v>-21.824999999999999</c:v>
                      </c:pt>
                      <c:pt idx="8524">
                        <c:v>-21.939</c:v>
                      </c:pt>
                      <c:pt idx="8525">
                        <c:v>-22.192</c:v>
                      </c:pt>
                      <c:pt idx="8526">
                        <c:v>-21.207000000000001</c:v>
                      </c:pt>
                      <c:pt idx="8527">
                        <c:v>-20.221</c:v>
                      </c:pt>
                      <c:pt idx="8528">
                        <c:v>-19.774000000000001</c:v>
                      </c:pt>
                      <c:pt idx="8529">
                        <c:v>-19.465</c:v>
                      </c:pt>
                      <c:pt idx="8530">
                        <c:v>-19.175999999999998</c:v>
                      </c:pt>
                      <c:pt idx="8531">
                        <c:v>-18.957000000000001</c:v>
                      </c:pt>
                      <c:pt idx="8532">
                        <c:v>-18.849</c:v>
                      </c:pt>
                      <c:pt idx="8533">
                        <c:v>-18.725999999999999</c:v>
                      </c:pt>
                      <c:pt idx="8534">
                        <c:v>-18.582000000000001</c:v>
                      </c:pt>
                      <c:pt idx="8535">
                        <c:v>-18.468</c:v>
                      </c:pt>
                      <c:pt idx="8536">
                        <c:v>-18.399000000000001</c:v>
                      </c:pt>
                      <c:pt idx="8537">
                        <c:v>-18.335999999999999</c:v>
                      </c:pt>
                      <c:pt idx="8538">
                        <c:v>-18.274999999999999</c:v>
                      </c:pt>
                      <c:pt idx="8539">
                        <c:v>-18.215</c:v>
                      </c:pt>
                      <c:pt idx="8540">
                        <c:v>-18.149000000000001</c:v>
                      </c:pt>
                      <c:pt idx="8541">
                        <c:v>-18.030999999999999</c:v>
                      </c:pt>
                      <c:pt idx="8542">
                        <c:v>-18.062999999999999</c:v>
                      </c:pt>
                      <c:pt idx="8543">
                        <c:v>-17.888000000000002</c:v>
                      </c:pt>
                      <c:pt idx="8544">
                        <c:v>-17.943000000000001</c:v>
                      </c:pt>
                      <c:pt idx="8545">
                        <c:v>-17.975999999999999</c:v>
                      </c:pt>
                      <c:pt idx="8546">
                        <c:v>-17.858000000000001</c:v>
                      </c:pt>
                      <c:pt idx="8547">
                        <c:v>-17.834</c:v>
                      </c:pt>
                      <c:pt idx="8548">
                        <c:v>-17.84</c:v>
                      </c:pt>
                      <c:pt idx="8549">
                        <c:v>-17.800999999999998</c:v>
                      </c:pt>
                      <c:pt idx="8550">
                        <c:v>-17.795000000000002</c:v>
                      </c:pt>
                      <c:pt idx="8551">
                        <c:v>-17.728999999999999</c:v>
                      </c:pt>
                      <c:pt idx="8552">
                        <c:v>-17.702000000000002</c:v>
                      </c:pt>
                      <c:pt idx="8553">
                        <c:v>-17.632999999999999</c:v>
                      </c:pt>
                      <c:pt idx="8554">
                        <c:v>-17.524999999999999</c:v>
                      </c:pt>
                      <c:pt idx="8555">
                        <c:v>-17.57</c:v>
                      </c:pt>
                      <c:pt idx="8556">
                        <c:v>-17.542999999999999</c:v>
                      </c:pt>
                      <c:pt idx="8557">
                        <c:v>-17.533999999999999</c:v>
                      </c:pt>
                      <c:pt idx="8558">
                        <c:v>-17.513000000000002</c:v>
                      </c:pt>
                      <c:pt idx="8559">
                        <c:v>-17.434999999999999</c:v>
                      </c:pt>
                      <c:pt idx="8560">
                        <c:v>-17.375</c:v>
                      </c:pt>
                      <c:pt idx="8561">
                        <c:v>-17.411000000000001</c:v>
                      </c:pt>
                      <c:pt idx="8562">
                        <c:v>-17.411000000000001</c:v>
                      </c:pt>
                      <c:pt idx="8563">
                        <c:v>-17.39</c:v>
                      </c:pt>
                      <c:pt idx="8564">
                        <c:v>-17.356999999999999</c:v>
                      </c:pt>
                      <c:pt idx="8565">
                        <c:v>-17.381</c:v>
                      </c:pt>
                      <c:pt idx="8566">
                        <c:v>-17.294</c:v>
                      </c:pt>
                      <c:pt idx="8567">
                        <c:v>-17.225999999999999</c:v>
                      </c:pt>
                      <c:pt idx="8568">
                        <c:v>-17.201000000000001</c:v>
                      </c:pt>
                      <c:pt idx="8569">
                        <c:v>-17.184000000000001</c:v>
                      </c:pt>
                      <c:pt idx="8570">
                        <c:v>-17.236000000000001</c:v>
                      </c:pt>
                      <c:pt idx="8571">
                        <c:v>-17.134</c:v>
                      </c:pt>
                      <c:pt idx="8572">
                        <c:v>-17.039000000000001</c:v>
                      </c:pt>
                      <c:pt idx="8573">
                        <c:v>-16.904</c:v>
                      </c:pt>
                      <c:pt idx="8574">
                        <c:v>-16.93</c:v>
                      </c:pt>
                      <c:pt idx="8575">
                        <c:v>-16.919</c:v>
                      </c:pt>
                      <c:pt idx="8576">
                        <c:v>-16.864999999999998</c:v>
                      </c:pt>
                      <c:pt idx="8577">
                        <c:v>-16.870999999999999</c:v>
                      </c:pt>
                      <c:pt idx="8578">
                        <c:v>-16.808</c:v>
                      </c:pt>
                      <c:pt idx="8579">
                        <c:v>-16.798999999999999</c:v>
                      </c:pt>
                      <c:pt idx="8580">
                        <c:v>-16.721</c:v>
                      </c:pt>
                      <c:pt idx="8581">
                        <c:v>-16.672999999999998</c:v>
                      </c:pt>
                      <c:pt idx="8582">
                        <c:v>-16.709</c:v>
                      </c:pt>
                      <c:pt idx="8583">
                        <c:v>-16.655000000000001</c:v>
                      </c:pt>
                      <c:pt idx="8584">
                        <c:v>-16.61</c:v>
                      </c:pt>
                      <c:pt idx="8585">
                        <c:v>-16.652000000000001</c:v>
                      </c:pt>
                      <c:pt idx="8586">
                        <c:v>-16.628</c:v>
                      </c:pt>
                      <c:pt idx="8587">
                        <c:v>-16.55</c:v>
                      </c:pt>
                      <c:pt idx="8588">
                        <c:v>-16.541</c:v>
                      </c:pt>
                      <c:pt idx="8589">
                        <c:v>-16.484000000000002</c:v>
                      </c:pt>
                      <c:pt idx="8590">
                        <c:v>-16.466000000000001</c:v>
                      </c:pt>
                      <c:pt idx="8591">
                        <c:v>-16.434000000000001</c:v>
                      </c:pt>
                      <c:pt idx="8592">
                        <c:v>-16.385000000000002</c:v>
                      </c:pt>
                      <c:pt idx="8593">
                        <c:v>-16.353000000000002</c:v>
                      </c:pt>
                      <c:pt idx="8594">
                        <c:v>-16.411999999999999</c:v>
                      </c:pt>
                      <c:pt idx="8595">
                        <c:v>-16.311</c:v>
                      </c:pt>
                      <c:pt idx="8596">
                        <c:v>-16.314</c:v>
                      </c:pt>
                      <c:pt idx="8597">
                        <c:v>-16.329000000000001</c:v>
                      </c:pt>
                      <c:pt idx="8598">
                        <c:v>-16.288</c:v>
                      </c:pt>
                      <c:pt idx="8599">
                        <c:v>-16.238</c:v>
                      </c:pt>
                      <c:pt idx="8600">
                        <c:v>-16.256</c:v>
                      </c:pt>
                      <c:pt idx="8601">
                        <c:v>-16.155999999999999</c:v>
                      </c:pt>
                      <c:pt idx="8602">
                        <c:v>-16.175999999999998</c:v>
                      </c:pt>
                      <c:pt idx="8603">
                        <c:v>-16.132000000000001</c:v>
                      </c:pt>
                      <c:pt idx="8604">
                        <c:v>-16.844000000000001</c:v>
                      </c:pt>
                      <c:pt idx="8605">
                        <c:v>-17.791</c:v>
                      </c:pt>
                      <c:pt idx="8606">
                        <c:v>-18.670999999999999</c:v>
                      </c:pt>
                      <c:pt idx="8607">
                        <c:v>-19.216999999999999</c:v>
                      </c:pt>
                      <c:pt idx="8608">
                        <c:v>-19.574999999999999</c:v>
                      </c:pt>
                      <c:pt idx="8609">
                        <c:v>-19.832999999999998</c:v>
                      </c:pt>
                      <c:pt idx="8610">
                        <c:v>-20.058</c:v>
                      </c:pt>
                      <c:pt idx="8611">
                        <c:v>-20.373000000000001</c:v>
                      </c:pt>
                      <c:pt idx="8612">
                        <c:v>-20.577999999999999</c:v>
                      </c:pt>
                      <c:pt idx="8613">
                        <c:v>-20.71</c:v>
                      </c:pt>
                      <c:pt idx="8614">
                        <c:v>-21.061</c:v>
                      </c:pt>
                      <c:pt idx="8615">
                        <c:v>-21.247</c:v>
                      </c:pt>
                      <c:pt idx="8616">
                        <c:v>-21.449000000000002</c:v>
                      </c:pt>
                      <c:pt idx="8617">
                        <c:v>-21.547999999999998</c:v>
                      </c:pt>
                      <c:pt idx="8618">
                        <c:v>-21.716000000000001</c:v>
                      </c:pt>
                      <c:pt idx="8619">
                        <c:v>-21.835999999999999</c:v>
                      </c:pt>
                      <c:pt idx="8620">
                        <c:v>-22.081</c:v>
                      </c:pt>
                      <c:pt idx="8621">
                        <c:v>-21.376999999999999</c:v>
                      </c:pt>
                      <c:pt idx="8622">
                        <c:v>-20.512</c:v>
                      </c:pt>
                      <c:pt idx="8623">
                        <c:v>-19.872</c:v>
                      </c:pt>
                      <c:pt idx="8624">
                        <c:v>-19.350999999999999</c:v>
                      </c:pt>
                      <c:pt idx="8625">
                        <c:v>-19.108000000000001</c:v>
                      </c:pt>
                      <c:pt idx="8626">
                        <c:v>-18.940000000000001</c:v>
                      </c:pt>
                      <c:pt idx="8627">
                        <c:v>-18.751999999999999</c:v>
                      </c:pt>
                      <c:pt idx="8628">
                        <c:v>-18.68</c:v>
                      </c:pt>
                      <c:pt idx="8629">
                        <c:v>-18.527000000000001</c:v>
                      </c:pt>
                      <c:pt idx="8630">
                        <c:v>-18.425000000000001</c:v>
                      </c:pt>
                      <c:pt idx="8631">
                        <c:v>-18.286999999999999</c:v>
                      </c:pt>
                      <c:pt idx="8632">
                        <c:v>-18.202999999999999</c:v>
                      </c:pt>
                      <c:pt idx="8633">
                        <c:v>-18.251000000000001</c:v>
                      </c:pt>
                      <c:pt idx="8634">
                        <c:v>-18.202999999999999</c:v>
                      </c:pt>
                      <c:pt idx="8635">
                        <c:v>-18.122</c:v>
                      </c:pt>
                      <c:pt idx="8636">
                        <c:v>-18.053000000000001</c:v>
                      </c:pt>
                      <c:pt idx="8637">
                        <c:v>-18.065000000000001</c:v>
                      </c:pt>
                      <c:pt idx="8638">
                        <c:v>-18.047000000000001</c:v>
                      </c:pt>
                      <c:pt idx="8639">
                        <c:v>-17.96</c:v>
                      </c:pt>
                      <c:pt idx="8640">
                        <c:v>-17.920999999999999</c:v>
                      </c:pt>
                    </c:numCache>
                  </c:numRef>
                </c:val>
                <c:smooth val="0"/>
                <c:extLst xmlns:c15="http://schemas.microsoft.com/office/drawing/2012/chart" xmlns:c16r2="http://schemas.microsoft.com/office/drawing/2015/06/chart">
                  <c:ext xmlns:c16="http://schemas.microsoft.com/office/drawing/2014/chart" uri="{C3380CC4-5D6E-409C-BE32-E72D297353CC}">
                    <c16:uniqueId val="{00000003-18B2-48FA-9F9C-3E1CBD4AA511}"/>
                  </c:ext>
                </c:extLst>
              </c15:ser>
            </c15:filteredLineSeries>
          </c:ext>
        </c:extLst>
      </c:lineChart>
      <c:catAx>
        <c:axId val="1615213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1333960"/>
        <c:crosses val="autoZero"/>
        <c:auto val="1"/>
        <c:lblAlgn val="ctr"/>
        <c:lblOffset val="100"/>
        <c:noMultiLvlLbl val="0"/>
      </c:catAx>
      <c:valAx>
        <c:axId val="16133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crossAx val="161521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dirty="0" smtClean="0">
                <a:effectLst/>
              </a:rPr>
              <a:t>DESESCARCHE POR GAS CALIENTE CADA 4 HORAS</a:t>
            </a:r>
            <a:endParaRPr lang="es-ES" dirty="0">
              <a:effectLst/>
            </a:endParaRPr>
          </a:p>
        </c:rich>
      </c:tx>
      <c:layout>
        <c:manualLayout>
          <c:xMode val="edge"/>
          <c:yMode val="edge"/>
          <c:x val="0.3088619586614173"/>
          <c:y val="0.91481481481481486"/>
        </c:manualLayout>
      </c:layout>
      <c:overlay val="0"/>
      <c:spPr>
        <a:noFill/>
        <a:ln>
          <a:noFill/>
        </a:ln>
        <a:effectLst/>
      </c:spPr>
    </c:title>
    <c:autoTitleDeleted val="0"/>
    <c:plotArea>
      <c:layout/>
      <c:lineChart>
        <c:grouping val="standard"/>
        <c:varyColors val="0"/>
        <c:ser>
          <c:idx val="1"/>
          <c:order val="2"/>
          <c:tx>
            <c:v>ENSAYO_3</c:v>
          </c:tx>
          <c:spPr>
            <a:ln w="3175" cap="rnd">
              <a:solidFill>
                <a:srgbClr val="00B0F0"/>
              </a:solidFill>
              <a:round/>
            </a:ln>
            <a:effectLst/>
          </c:spPr>
          <c:marker>
            <c:symbol val="none"/>
          </c:marker>
          <c:cat>
            <c:strRef>
              <c:f>'Tº EVAPORADOR'!$A$2:$A$8642</c:f>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f>'Tº EVAPORADOR'!$D$2:$D$8642</c:f>
              <c:numCache>
                <c:formatCode>General</c:formatCode>
                <c:ptCount val="8641"/>
                <c:pt idx="0">
                  <c:v>-25.231999999999999</c:v>
                </c:pt>
                <c:pt idx="1">
                  <c:v>-25.128</c:v>
                </c:pt>
                <c:pt idx="2">
                  <c:v>-25.018000000000001</c:v>
                </c:pt>
                <c:pt idx="3">
                  <c:v>-24.891999999999999</c:v>
                </c:pt>
                <c:pt idx="4">
                  <c:v>-24.797000000000001</c:v>
                </c:pt>
                <c:pt idx="5">
                  <c:v>-24.650000000000009</c:v>
                </c:pt>
                <c:pt idx="6">
                  <c:v>-24.552</c:v>
                </c:pt>
                <c:pt idx="7">
                  <c:v>-24.44499999999999</c:v>
                </c:pt>
                <c:pt idx="8">
                  <c:v>-24.327999999999999</c:v>
                </c:pt>
                <c:pt idx="9">
                  <c:v>-24.215</c:v>
                </c:pt>
                <c:pt idx="10">
                  <c:v>-24.132000000000001</c:v>
                </c:pt>
                <c:pt idx="11">
                  <c:v>-24.036999999999999</c:v>
                </c:pt>
                <c:pt idx="12">
                  <c:v>-23.94199999999999</c:v>
                </c:pt>
                <c:pt idx="13">
                  <c:v>-23.829000000000001</c:v>
                </c:pt>
                <c:pt idx="14">
                  <c:v>-23.736999999999988</c:v>
                </c:pt>
                <c:pt idx="15">
                  <c:v>-23.641999999999999</c:v>
                </c:pt>
                <c:pt idx="16">
                  <c:v>-23.524999999999999</c:v>
                </c:pt>
                <c:pt idx="17">
                  <c:v>-23.452999999999989</c:v>
                </c:pt>
                <c:pt idx="18">
                  <c:v>-23.353999999999999</c:v>
                </c:pt>
                <c:pt idx="19">
                  <c:v>-23.257999999999999</c:v>
                </c:pt>
                <c:pt idx="20">
                  <c:v>-23.173999999999999</c:v>
                </c:pt>
                <c:pt idx="21">
                  <c:v>-23.059000000000001</c:v>
                </c:pt>
                <c:pt idx="22">
                  <c:v>-22.995999999999984</c:v>
                </c:pt>
                <c:pt idx="23">
                  <c:v>-22.905999999999985</c:v>
                </c:pt>
                <c:pt idx="24">
                  <c:v>-22.812999999999999</c:v>
                </c:pt>
                <c:pt idx="25">
                  <c:v>-22.747</c:v>
                </c:pt>
                <c:pt idx="26">
                  <c:v>-22.657000000000011</c:v>
                </c:pt>
                <c:pt idx="27">
                  <c:v>-22.573</c:v>
                </c:pt>
                <c:pt idx="28">
                  <c:v>-22.504000000000001</c:v>
                </c:pt>
                <c:pt idx="29">
                  <c:v>-22.396000000000001</c:v>
                </c:pt>
                <c:pt idx="30">
                  <c:v>-22.318000000000001</c:v>
                </c:pt>
                <c:pt idx="31">
                  <c:v>-22.242999999999984</c:v>
                </c:pt>
                <c:pt idx="32">
                  <c:v>-22.164999999999999</c:v>
                </c:pt>
                <c:pt idx="33">
                  <c:v>-22.085999999999984</c:v>
                </c:pt>
                <c:pt idx="34">
                  <c:v>-21.998999999999985</c:v>
                </c:pt>
                <c:pt idx="35">
                  <c:v>-21.939</c:v>
                </c:pt>
                <c:pt idx="36">
                  <c:v>-21.864000000000001</c:v>
                </c:pt>
                <c:pt idx="37">
                  <c:v>-21.777000000000001</c:v>
                </c:pt>
                <c:pt idx="38">
                  <c:v>-21.699000000000005</c:v>
                </c:pt>
                <c:pt idx="39">
                  <c:v>-21.618000000000009</c:v>
                </c:pt>
                <c:pt idx="40">
                  <c:v>-21.555</c:v>
                </c:pt>
                <c:pt idx="41">
                  <c:v>-21.485999999999983</c:v>
                </c:pt>
                <c:pt idx="42">
                  <c:v>-21.437999999999999</c:v>
                </c:pt>
                <c:pt idx="43">
                  <c:v>-21.369</c:v>
                </c:pt>
                <c:pt idx="44">
                  <c:v>-21.291</c:v>
                </c:pt>
                <c:pt idx="45">
                  <c:v>-21.216000000000001</c:v>
                </c:pt>
                <c:pt idx="46">
                  <c:v>-21.158000000000001</c:v>
                </c:pt>
                <c:pt idx="47">
                  <c:v>-21.085999999999984</c:v>
                </c:pt>
                <c:pt idx="48">
                  <c:v>-21.004999999999999</c:v>
                </c:pt>
                <c:pt idx="49">
                  <c:v>-20.94799999999999</c:v>
                </c:pt>
                <c:pt idx="50">
                  <c:v>-20.879000000000001</c:v>
                </c:pt>
                <c:pt idx="51">
                  <c:v>-20.818999999999999</c:v>
                </c:pt>
                <c:pt idx="52">
                  <c:v>-20.731999999999999</c:v>
                </c:pt>
                <c:pt idx="53">
                  <c:v>-20.687000000000001</c:v>
                </c:pt>
                <c:pt idx="54">
                  <c:v>-20.620999999999999</c:v>
                </c:pt>
                <c:pt idx="55">
                  <c:v>-20.843</c:v>
                </c:pt>
                <c:pt idx="56">
                  <c:v>-21.341999999999999</c:v>
                </c:pt>
                <c:pt idx="57">
                  <c:v>-22.004999999999999</c:v>
                </c:pt>
                <c:pt idx="58">
                  <c:v>-22.482999999999983</c:v>
                </c:pt>
                <c:pt idx="59">
                  <c:v>-22.666</c:v>
                </c:pt>
                <c:pt idx="60">
                  <c:v>-22.815999999999999</c:v>
                </c:pt>
                <c:pt idx="61">
                  <c:v>-23.3</c:v>
                </c:pt>
                <c:pt idx="62">
                  <c:v>-23.77</c:v>
                </c:pt>
                <c:pt idx="63">
                  <c:v>-24.09</c:v>
                </c:pt>
                <c:pt idx="64">
                  <c:v>-24.597999999999999</c:v>
                </c:pt>
                <c:pt idx="65">
                  <c:v>-25.146999999999988</c:v>
                </c:pt>
                <c:pt idx="66">
                  <c:v>-25.634000000000011</c:v>
                </c:pt>
                <c:pt idx="67">
                  <c:v>-26.099</c:v>
                </c:pt>
                <c:pt idx="68">
                  <c:v>-26.582999999999981</c:v>
                </c:pt>
                <c:pt idx="69">
                  <c:v>-27.015000000000001</c:v>
                </c:pt>
                <c:pt idx="70">
                  <c:v>-27.385000000000002</c:v>
                </c:pt>
                <c:pt idx="71">
                  <c:v>-27.544</c:v>
                </c:pt>
                <c:pt idx="72">
                  <c:v>-27.574000000000005</c:v>
                </c:pt>
                <c:pt idx="73">
                  <c:v>-27.55</c:v>
                </c:pt>
                <c:pt idx="74">
                  <c:v>-27.495999999999984</c:v>
                </c:pt>
                <c:pt idx="75">
                  <c:v>-27.396000000000001</c:v>
                </c:pt>
                <c:pt idx="76">
                  <c:v>-27.251999999999999</c:v>
                </c:pt>
                <c:pt idx="77">
                  <c:v>-27.152999999999999</c:v>
                </c:pt>
                <c:pt idx="78">
                  <c:v>-27</c:v>
                </c:pt>
                <c:pt idx="79">
                  <c:v>-26.904</c:v>
                </c:pt>
                <c:pt idx="80">
                  <c:v>-26.745999999999984</c:v>
                </c:pt>
                <c:pt idx="81">
                  <c:v>-26.614000000000011</c:v>
                </c:pt>
                <c:pt idx="82">
                  <c:v>-26.509</c:v>
                </c:pt>
                <c:pt idx="83">
                  <c:v>-26.358000000000001</c:v>
                </c:pt>
                <c:pt idx="84">
                  <c:v>-26.224</c:v>
                </c:pt>
                <c:pt idx="85">
                  <c:v>-26.105</c:v>
                </c:pt>
                <c:pt idx="86">
                  <c:v>-25.968999999999983</c:v>
                </c:pt>
                <c:pt idx="87">
                  <c:v>-25.824999999999999</c:v>
                </c:pt>
                <c:pt idx="88">
                  <c:v>-25.684000000000001</c:v>
                </c:pt>
                <c:pt idx="89">
                  <c:v>-25.588999999999984</c:v>
                </c:pt>
                <c:pt idx="90">
                  <c:v>-25.44499999999999</c:v>
                </c:pt>
                <c:pt idx="91">
                  <c:v>-25.318999999999999</c:v>
                </c:pt>
                <c:pt idx="92">
                  <c:v>-25.202999999999989</c:v>
                </c:pt>
                <c:pt idx="93">
                  <c:v>-25.088999999999984</c:v>
                </c:pt>
                <c:pt idx="94">
                  <c:v>-24.963999999999984</c:v>
                </c:pt>
                <c:pt idx="95">
                  <c:v>-24.847000000000001</c:v>
                </c:pt>
                <c:pt idx="96">
                  <c:v>-24.745999999999984</c:v>
                </c:pt>
                <c:pt idx="97">
                  <c:v>-24.654000000000011</c:v>
                </c:pt>
                <c:pt idx="98">
                  <c:v>-24.538</c:v>
                </c:pt>
                <c:pt idx="99">
                  <c:v>-24.431000000000001</c:v>
                </c:pt>
                <c:pt idx="100">
                  <c:v>-24.32</c:v>
                </c:pt>
                <c:pt idx="101">
                  <c:v>-24.201000000000001</c:v>
                </c:pt>
                <c:pt idx="102">
                  <c:v>-24.114999999999998</c:v>
                </c:pt>
                <c:pt idx="103">
                  <c:v>-23.985999999999983</c:v>
                </c:pt>
                <c:pt idx="104">
                  <c:v>-23.91</c:v>
                </c:pt>
                <c:pt idx="105">
                  <c:v>-23.780999999999985</c:v>
                </c:pt>
                <c:pt idx="106">
                  <c:v>-23.695</c:v>
                </c:pt>
                <c:pt idx="107">
                  <c:v>-23.614999999999998</c:v>
                </c:pt>
                <c:pt idx="108">
                  <c:v>-23.49</c:v>
                </c:pt>
                <c:pt idx="109">
                  <c:v>-23.411999999999999</c:v>
                </c:pt>
                <c:pt idx="110">
                  <c:v>-23.300999999999988</c:v>
                </c:pt>
                <c:pt idx="111">
                  <c:v>-23.244</c:v>
                </c:pt>
                <c:pt idx="112">
                  <c:v>-23.138999999999999</c:v>
                </c:pt>
                <c:pt idx="113">
                  <c:v>-23.044</c:v>
                </c:pt>
                <c:pt idx="114">
                  <c:v>-22.971999999999991</c:v>
                </c:pt>
                <c:pt idx="115">
                  <c:v>-22.869</c:v>
                </c:pt>
                <c:pt idx="116">
                  <c:v>-22.781999999999989</c:v>
                </c:pt>
                <c:pt idx="117">
                  <c:v>-22.695</c:v>
                </c:pt>
                <c:pt idx="118">
                  <c:v>-22.61300000000001</c:v>
                </c:pt>
                <c:pt idx="119">
                  <c:v>-22.529</c:v>
                </c:pt>
                <c:pt idx="120">
                  <c:v>-22.414999999999999</c:v>
                </c:pt>
                <c:pt idx="121">
                  <c:v>-22.364000000000001</c:v>
                </c:pt>
                <c:pt idx="122">
                  <c:v>-22.295000000000002</c:v>
                </c:pt>
                <c:pt idx="123">
                  <c:v>-22.221999999999991</c:v>
                </c:pt>
                <c:pt idx="124">
                  <c:v>-22.129000000000001</c:v>
                </c:pt>
                <c:pt idx="125">
                  <c:v>-22.036000000000001</c:v>
                </c:pt>
                <c:pt idx="126">
                  <c:v>-21.954999999999988</c:v>
                </c:pt>
                <c:pt idx="127">
                  <c:v>-21.895</c:v>
                </c:pt>
                <c:pt idx="128">
                  <c:v>-21.811000000000011</c:v>
                </c:pt>
                <c:pt idx="129">
                  <c:v>-21.73</c:v>
                </c:pt>
                <c:pt idx="130">
                  <c:v>-21.661000000000001</c:v>
                </c:pt>
                <c:pt idx="131">
                  <c:v>-21.591999999999999</c:v>
                </c:pt>
                <c:pt idx="132">
                  <c:v>-21.529</c:v>
                </c:pt>
                <c:pt idx="133">
                  <c:v>-21.49</c:v>
                </c:pt>
                <c:pt idx="134">
                  <c:v>-21.405999999999985</c:v>
                </c:pt>
                <c:pt idx="135">
                  <c:v>-21.33100000000001</c:v>
                </c:pt>
                <c:pt idx="136">
                  <c:v>-21.224999999999991</c:v>
                </c:pt>
                <c:pt idx="137">
                  <c:v>-21.198</c:v>
                </c:pt>
                <c:pt idx="138">
                  <c:v>-21.082999999999981</c:v>
                </c:pt>
                <c:pt idx="139">
                  <c:v>-21.036000000000001</c:v>
                </c:pt>
                <c:pt idx="140">
                  <c:v>-20.952999999999989</c:v>
                </c:pt>
                <c:pt idx="141">
                  <c:v>-20.893000000000001</c:v>
                </c:pt>
                <c:pt idx="142">
                  <c:v>-20.821000000000005</c:v>
                </c:pt>
                <c:pt idx="143">
                  <c:v>-20.747</c:v>
                </c:pt>
                <c:pt idx="144">
                  <c:v>-20.692</c:v>
                </c:pt>
                <c:pt idx="145">
                  <c:v>-20.608000000000001</c:v>
                </c:pt>
                <c:pt idx="146">
                  <c:v>-20.550999999999988</c:v>
                </c:pt>
                <c:pt idx="147">
                  <c:v>-20.702000000000002</c:v>
                </c:pt>
                <c:pt idx="148">
                  <c:v>-21.148</c:v>
                </c:pt>
                <c:pt idx="149">
                  <c:v>-21.760999999999989</c:v>
                </c:pt>
                <c:pt idx="150">
                  <c:v>-22.311000000000011</c:v>
                </c:pt>
                <c:pt idx="151">
                  <c:v>-22.584</c:v>
                </c:pt>
                <c:pt idx="152">
                  <c:v>-22.728000000000002</c:v>
                </c:pt>
                <c:pt idx="153">
                  <c:v>-23.196999999999999</c:v>
                </c:pt>
                <c:pt idx="154">
                  <c:v>-23.696000000000005</c:v>
                </c:pt>
                <c:pt idx="155">
                  <c:v>-24.076000000000001</c:v>
                </c:pt>
                <c:pt idx="156">
                  <c:v>-24.574999999999999</c:v>
                </c:pt>
                <c:pt idx="157">
                  <c:v>-25.106000000000005</c:v>
                </c:pt>
                <c:pt idx="158">
                  <c:v>-25.620999999999999</c:v>
                </c:pt>
                <c:pt idx="159">
                  <c:v>-26.067999999999991</c:v>
                </c:pt>
                <c:pt idx="160">
                  <c:v>-26.555</c:v>
                </c:pt>
                <c:pt idx="161">
                  <c:v>-26.951000000000001</c:v>
                </c:pt>
                <c:pt idx="162">
                  <c:v>-27.373999999999999</c:v>
                </c:pt>
                <c:pt idx="163">
                  <c:v>-27.550999999999988</c:v>
                </c:pt>
                <c:pt idx="164">
                  <c:v>-27.646999999999988</c:v>
                </c:pt>
                <c:pt idx="165">
                  <c:v>-27.61300000000001</c:v>
                </c:pt>
                <c:pt idx="166">
                  <c:v>-27.579000000000001</c:v>
                </c:pt>
                <c:pt idx="167">
                  <c:v>-27.465999999999983</c:v>
                </c:pt>
                <c:pt idx="168">
                  <c:v>-27.376999999999999</c:v>
                </c:pt>
                <c:pt idx="169">
                  <c:v>-27.257000000000001</c:v>
                </c:pt>
                <c:pt idx="170">
                  <c:v>-27.11900000000001</c:v>
                </c:pt>
                <c:pt idx="171">
                  <c:v>-27</c:v>
                </c:pt>
                <c:pt idx="172">
                  <c:v>-26.867000000000001</c:v>
                </c:pt>
                <c:pt idx="173">
                  <c:v>-26.721</c:v>
                </c:pt>
                <c:pt idx="174">
                  <c:v>-26.591000000000001</c:v>
                </c:pt>
                <c:pt idx="175">
                  <c:v>-26.431999999999999</c:v>
                </c:pt>
                <c:pt idx="176">
                  <c:v>-26.302</c:v>
                </c:pt>
                <c:pt idx="177">
                  <c:v>-26.17</c:v>
                </c:pt>
                <c:pt idx="178">
                  <c:v>-26.027999999999999</c:v>
                </c:pt>
                <c:pt idx="179">
                  <c:v>-25.913</c:v>
                </c:pt>
                <c:pt idx="180">
                  <c:v>-25.774000000000001</c:v>
                </c:pt>
                <c:pt idx="181">
                  <c:v>-25.611000000000011</c:v>
                </c:pt>
                <c:pt idx="182">
                  <c:v>-25.507000000000001</c:v>
                </c:pt>
                <c:pt idx="183">
                  <c:v>-25.405999999999985</c:v>
                </c:pt>
                <c:pt idx="184">
                  <c:v>-25.274000000000001</c:v>
                </c:pt>
                <c:pt idx="185">
                  <c:v>-25.172999999999988</c:v>
                </c:pt>
                <c:pt idx="186">
                  <c:v>-25.059000000000001</c:v>
                </c:pt>
                <c:pt idx="187">
                  <c:v>-24.92499999999999</c:v>
                </c:pt>
                <c:pt idx="188">
                  <c:v>-24.814000000000011</c:v>
                </c:pt>
                <c:pt idx="189">
                  <c:v>-24.692</c:v>
                </c:pt>
                <c:pt idx="190">
                  <c:v>-24.593</c:v>
                </c:pt>
                <c:pt idx="191">
                  <c:v>-24.456</c:v>
                </c:pt>
                <c:pt idx="192">
                  <c:v>-24.38</c:v>
                </c:pt>
                <c:pt idx="193">
                  <c:v>-24.256</c:v>
                </c:pt>
                <c:pt idx="194">
                  <c:v>-24.143999999999988</c:v>
                </c:pt>
                <c:pt idx="195">
                  <c:v>-24.027999999999999</c:v>
                </c:pt>
                <c:pt idx="196">
                  <c:v>-23.934999999999999</c:v>
                </c:pt>
                <c:pt idx="197">
                  <c:v>-23.83400000000001</c:v>
                </c:pt>
                <c:pt idx="198">
                  <c:v>-23.724</c:v>
                </c:pt>
                <c:pt idx="199">
                  <c:v>-23.62</c:v>
                </c:pt>
                <c:pt idx="200">
                  <c:v>-23.533000000000001</c:v>
                </c:pt>
                <c:pt idx="201">
                  <c:v>-23.440999999999985</c:v>
                </c:pt>
                <c:pt idx="202">
                  <c:v>-23.335999999999999</c:v>
                </c:pt>
                <c:pt idx="203">
                  <c:v>-23.263999999999989</c:v>
                </c:pt>
                <c:pt idx="204">
                  <c:v>-23.175999999999988</c:v>
                </c:pt>
                <c:pt idx="205">
                  <c:v>-23.053000000000001</c:v>
                </c:pt>
                <c:pt idx="206">
                  <c:v>-22.971999999999991</c:v>
                </c:pt>
                <c:pt idx="207">
                  <c:v>-22.890999999999988</c:v>
                </c:pt>
                <c:pt idx="208">
                  <c:v>-22.827999999999999</c:v>
                </c:pt>
                <c:pt idx="209">
                  <c:v>-22.731999999999999</c:v>
                </c:pt>
                <c:pt idx="210">
                  <c:v>-22.66</c:v>
                </c:pt>
                <c:pt idx="211">
                  <c:v>-22.591000000000001</c:v>
                </c:pt>
                <c:pt idx="212">
                  <c:v>-22.474</c:v>
                </c:pt>
                <c:pt idx="213">
                  <c:v>-22.443999999999988</c:v>
                </c:pt>
                <c:pt idx="214">
                  <c:v>-22.344999999999999</c:v>
                </c:pt>
                <c:pt idx="215">
                  <c:v>-22.259999999999991</c:v>
                </c:pt>
                <c:pt idx="216">
                  <c:v>-22.202999999999989</c:v>
                </c:pt>
                <c:pt idx="217">
                  <c:v>-22.11300000000001</c:v>
                </c:pt>
                <c:pt idx="218">
                  <c:v>-22.035</c:v>
                </c:pt>
                <c:pt idx="219">
                  <c:v>-21.94799999999999</c:v>
                </c:pt>
                <c:pt idx="220">
                  <c:v>-21.890999999999988</c:v>
                </c:pt>
                <c:pt idx="221">
                  <c:v>-21.794</c:v>
                </c:pt>
                <c:pt idx="222">
                  <c:v>-21.756</c:v>
                </c:pt>
                <c:pt idx="223">
                  <c:v>-21.669</c:v>
                </c:pt>
                <c:pt idx="224">
                  <c:v>-21.574999999999999</c:v>
                </c:pt>
                <c:pt idx="225">
                  <c:v>-21.512</c:v>
                </c:pt>
                <c:pt idx="226">
                  <c:v>-21.442999999999984</c:v>
                </c:pt>
                <c:pt idx="227">
                  <c:v>-21.344999999999999</c:v>
                </c:pt>
                <c:pt idx="228">
                  <c:v>-21.283999999999985</c:v>
                </c:pt>
                <c:pt idx="229">
                  <c:v>-21.24799999999999</c:v>
                </c:pt>
                <c:pt idx="230">
                  <c:v>-21.178999999999988</c:v>
                </c:pt>
                <c:pt idx="231">
                  <c:v>-21.106999999999999</c:v>
                </c:pt>
                <c:pt idx="232">
                  <c:v>-21.004999999999999</c:v>
                </c:pt>
                <c:pt idx="233">
                  <c:v>-20.978000000000002</c:v>
                </c:pt>
                <c:pt idx="234">
                  <c:v>-20.902999999999984</c:v>
                </c:pt>
                <c:pt idx="235">
                  <c:v>-20.84</c:v>
                </c:pt>
                <c:pt idx="236">
                  <c:v>-20.771000000000001</c:v>
                </c:pt>
                <c:pt idx="237">
                  <c:v>-20.696000000000005</c:v>
                </c:pt>
                <c:pt idx="238">
                  <c:v>-20.632999999999999</c:v>
                </c:pt>
                <c:pt idx="239">
                  <c:v>-20.58799999999999</c:v>
                </c:pt>
                <c:pt idx="240">
                  <c:v>-20.784999999999989</c:v>
                </c:pt>
                <c:pt idx="241">
                  <c:v>-21.302</c:v>
                </c:pt>
                <c:pt idx="242">
                  <c:v>-21.919999999999991</c:v>
                </c:pt>
                <c:pt idx="243">
                  <c:v>-22.416</c:v>
                </c:pt>
                <c:pt idx="244">
                  <c:v>-22.611999999999998</c:v>
                </c:pt>
                <c:pt idx="245">
                  <c:v>-22.754000000000001</c:v>
                </c:pt>
                <c:pt idx="246">
                  <c:v>-23.173999999999999</c:v>
                </c:pt>
                <c:pt idx="247">
                  <c:v>-23.678999999999988</c:v>
                </c:pt>
                <c:pt idx="248">
                  <c:v>-24.105</c:v>
                </c:pt>
                <c:pt idx="249">
                  <c:v>-24.593</c:v>
                </c:pt>
                <c:pt idx="250">
                  <c:v>-25.135000000000005</c:v>
                </c:pt>
                <c:pt idx="251">
                  <c:v>-25.655999999999999</c:v>
                </c:pt>
                <c:pt idx="252">
                  <c:v>-26.091000000000001</c:v>
                </c:pt>
                <c:pt idx="253">
                  <c:v>-26.545000000000002</c:v>
                </c:pt>
                <c:pt idx="254">
                  <c:v>-26.896999999999988</c:v>
                </c:pt>
                <c:pt idx="255">
                  <c:v>-27.286999999999985</c:v>
                </c:pt>
                <c:pt idx="256">
                  <c:v>-27.460999999999984</c:v>
                </c:pt>
                <c:pt idx="257">
                  <c:v>-27.544</c:v>
                </c:pt>
                <c:pt idx="258">
                  <c:v>-27.541</c:v>
                </c:pt>
                <c:pt idx="259">
                  <c:v>-27.49199999999999</c:v>
                </c:pt>
                <c:pt idx="260">
                  <c:v>-27.372</c:v>
                </c:pt>
                <c:pt idx="261">
                  <c:v>-27.271000000000001</c:v>
                </c:pt>
                <c:pt idx="262">
                  <c:v>-27.175999999999988</c:v>
                </c:pt>
                <c:pt idx="263">
                  <c:v>-27.026</c:v>
                </c:pt>
                <c:pt idx="264">
                  <c:v>-26.881999999999991</c:v>
                </c:pt>
                <c:pt idx="265">
                  <c:v>-26.759</c:v>
                </c:pt>
                <c:pt idx="266">
                  <c:v>-26.652000000000001</c:v>
                </c:pt>
                <c:pt idx="267">
                  <c:v>-26.498999999999985</c:v>
                </c:pt>
                <c:pt idx="268">
                  <c:v>-26.361000000000001</c:v>
                </c:pt>
                <c:pt idx="269">
                  <c:v>-26.221999999999991</c:v>
                </c:pt>
                <c:pt idx="270">
                  <c:v>-26.1</c:v>
                </c:pt>
                <c:pt idx="271">
                  <c:v>-25.965999999999983</c:v>
                </c:pt>
                <c:pt idx="272">
                  <c:v>-25.821999999999999</c:v>
                </c:pt>
                <c:pt idx="273">
                  <c:v>-25.701000000000001</c:v>
                </c:pt>
                <c:pt idx="274">
                  <c:v>-25.577000000000005</c:v>
                </c:pt>
                <c:pt idx="275">
                  <c:v>-25.45</c:v>
                </c:pt>
                <c:pt idx="276">
                  <c:v>-25.327999999999999</c:v>
                </c:pt>
                <c:pt idx="277">
                  <c:v>-25.199000000000005</c:v>
                </c:pt>
                <c:pt idx="278">
                  <c:v>-25.100999999999999</c:v>
                </c:pt>
                <c:pt idx="279">
                  <c:v>-24.962999999999983</c:v>
                </c:pt>
                <c:pt idx="280">
                  <c:v>-24.859000000000005</c:v>
                </c:pt>
                <c:pt idx="281">
                  <c:v>-24.751999999999999</c:v>
                </c:pt>
                <c:pt idx="282">
                  <c:v>-24.638000000000005</c:v>
                </c:pt>
                <c:pt idx="283">
                  <c:v>-24.521999999999988</c:v>
                </c:pt>
                <c:pt idx="284">
                  <c:v>-24.42199999999999</c:v>
                </c:pt>
                <c:pt idx="285">
                  <c:v>-24.292000000000002</c:v>
                </c:pt>
                <c:pt idx="286">
                  <c:v>-24.190999999999999</c:v>
                </c:pt>
                <c:pt idx="287">
                  <c:v>-24.06</c:v>
                </c:pt>
                <c:pt idx="288">
                  <c:v>-23.94199999999999</c:v>
                </c:pt>
                <c:pt idx="289">
                  <c:v>-23.887</c:v>
                </c:pt>
                <c:pt idx="290">
                  <c:v>-23.759999999999991</c:v>
                </c:pt>
                <c:pt idx="291">
                  <c:v>-23.664999999999999</c:v>
                </c:pt>
                <c:pt idx="292">
                  <c:v>-23.579000000000001</c:v>
                </c:pt>
                <c:pt idx="293">
                  <c:v>-23.506</c:v>
                </c:pt>
                <c:pt idx="294">
                  <c:v>-23.390999999999988</c:v>
                </c:pt>
                <c:pt idx="295">
                  <c:v>-23.318999999999999</c:v>
                </c:pt>
                <c:pt idx="296">
                  <c:v>-23.199000000000005</c:v>
                </c:pt>
                <c:pt idx="297">
                  <c:v>-23.126999999999999</c:v>
                </c:pt>
                <c:pt idx="298">
                  <c:v>-23.058</c:v>
                </c:pt>
                <c:pt idx="299">
                  <c:v>-22.964999999999989</c:v>
                </c:pt>
                <c:pt idx="300">
                  <c:v>-22.884</c:v>
                </c:pt>
                <c:pt idx="301">
                  <c:v>-22.803000000000001</c:v>
                </c:pt>
                <c:pt idx="302">
                  <c:v>-22.68</c:v>
                </c:pt>
                <c:pt idx="303">
                  <c:v>-22.638000000000005</c:v>
                </c:pt>
                <c:pt idx="304">
                  <c:v>-22.541</c:v>
                </c:pt>
                <c:pt idx="305">
                  <c:v>-22.45999999999999</c:v>
                </c:pt>
                <c:pt idx="306">
                  <c:v>-22.390999999999988</c:v>
                </c:pt>
                <c:pt idx="307">
                  <c:v>-22.315999999999999</c:v>
                </c:pt>
                <c:pt idx="308">
                  <c:v>-22.242999999999984</c:v>
                </c:pt>
                <c:pt idx="309">
                  <c:v>-22.15100000000001</c:v>
                </c:pt>
                <c:pt idx="310">
                  <c:v>-22.09</c:v>
                </c:pt>
                <c:pt idx="311">
                  <c:v>-21.981000000000002</c:v>
                </c:pt>
                <c:pt idx="312">
                  <c:v>-21.907999999999991</c:v>
                </c:pt>
                <c:pt idx="313">
                  <c:v>-21.832000000000001</c:v>
                </c:pt>
                <c:pt idx="314">
                  <c:v>-21.777999999999999</c:v>
                </c:pt>
                <c:pt idx="315">
                  <c:v>-21.664000000000001</c:v>
                </c:pt>
                <c:pt idx="316">
                  <c:v>-21.61300000000001</c:v>
                </c:pt>
                <c:pt idx="317">
                  <c:v>-21.553000000000001</c:v>
                </c:pt>
                <c:pt idx="318">
                  <c:v>-21.478000000000002</c:v>
                </c:pt>
                <c:pt idx="319">
                  <c:v>-21.417999999999999</c:v>
                </c:pt>
                <c:pt idx="320">
                  <c:v>-21.37</c:v>
                </c:pt>
                <c:pt idx="321">
                  <c:v>-21.292000000000002</c:v>
                </c:pt>
                <c:pt idx="322">
                  <c:v>-21.202000000000002</c:v>
                </c:pt>
                <c:pt idx="323">
                  <c:v>-21.143999999999988</c:v>
                </c:pt>
                <c:pt idx="324">
                  <c:v>-21.027999999999999</c:v>
                </c:pt>
                <c:pt idx="325">
                  <c:v>-20.954999999999988</c:v>
                </c:pt>
                <c:pt idx="326">
                  <c:v>-20.898</c:v>
                </c:pt>
                <c:pt idx="327">
                  <c:v>-20.856000000000005</c:v>
                </c:pt>
                <c:pt idx="328">
                  <c:v>-20.760999999999989</c:v>
                </c:pt>
                <c:pt idx="329">
                  <c:v>-20.71</c:v>
                </c:pt>
                <c:pt idx="330">
                  <c:v>-20.650000000000009</c:v>
                </c:pt>
                <c:pt idx="331">
                  <c:v>-20.571999999999999</c:v>
                </c:pt>
                <c:pt idx="332">
                  <c:v>-20.83400000000001</c:v>
                </c:pt>
                <c:pt idx="333">
                  <c:v>-21.344000000000001</c:v>
                </c:pt>
                <c:pt idx="334">
                  <c:v>-21.954000000000001</c:v>
                </c:pt>
                <c:pt idx="335">
                  <c:v>-22.475999999999988</c:v>
                </c:pt>
                <c:pt idx="336">
                  <c:v>-22.650000000000009</c:v>
                </c:pt>
                <c:pt idx="337">
                  <c:v>-22.84</c:v>
                </c:pt>
                <c:pt idx="338">
                  <c:v>-23.305</c:v>
                </c:pt>
                <c:pt idx="339">
                  <c:v>-23.727</c:v>
                </c:pt>
                <c:pt idx="340">
                  <c:v>-24.138000000000005</c:v>
                </c:pt>
                <c:pt idx="341">
                  <c:v>-24.597000000000001</c:v>
                </c:pt>
                <c:pt idx="342">
                  <c:v>-25.120999999999999</c:v>
                </c:pt>
                <c:pt idx="343">
                  <c:v>-25.620999999999999</c:v>
                </c:pt>
                <c:pt idx="344">
                  <c:v>-26.073</c:v>
                </c:pt>
                <c:pt idx="345">
                  <c:v>-26.515000000000001</c:v>
                </c:pt>
                <c:pt idx="346">
                  <c:v>-26.887</c:v>
                </c:pt>
                <c:pt idx="347">
                  <c:v>-27.274999999999999</c:v>
                </c:pt>
                <c:pt idx="348">
                  <c:v>-27.456</c:v>
                </c:pt>
                <c:pt idx="349">
                  <c:v>-27.484999999999989</c:v>
                </c:pt>
                <c:pt idx="350">
                  <c:v>-27.478000000000002</c:v>
                </c:pt>
                <c:pt idx="351">
                  <c:v>-27.414000000000001</c:v>
                </c:pt>
                <c:pt idx="352">
                  <c:v>-27.33100000000001</c:v>
                </c:pt>
                <c:pt idx="353">
                  <c:v>-27.233000000000001</c:v>
                </c:pt>
                <c:pt idx="354">
                  <c:v>-27.097999999999999</c:v>
                </c:pt>
                <c:pt idx="355">
                  <c:v>-26.974999999999991</c:v>
                </c:pt>
                <c:pt idx="356">
                  <c:v>-26.846</c:v>
                </c:pt>
                <c:pt idx="357">
                  <c:v>-26.704999999999988</c:v>
                </c:pt>
                <c:pt idx="358">
                  <c:v>-26.54</c:v>
                </c:pt>
                <c:pt idx="359">
                  <c:v>-26.411999999999999</c:v>
                </c:pt>
                <c:pt idx="360">
                  <c:v>-26.279</c:v>
                </c:pt>
                <c:pt idx="361">
                  <c:v>-26.137000000000011</c:v>
                </c:pt>
                <c:pt idx="362">
                  <c:v>-25.943999999999988</c:v>
                </c:pt>
                <c:pt idx="363">
                  <c:v>-25.812000000000001</c:v>
                </c:pt>
                <c:pt idx="364">
                  <c:v>-26.016999999999999</c:v>
                </c:pt>
                <c:pt idx="365">
                  <c:v>-26.482999999999983</c:v>
                </c:pt>
                <c:pt idx="366">
                  <c:v>-27.023</c:v>
                </c:pt>
                <c:pt idx="367">
                  <c:v>-27.672000000000001</c:v>
                </c:pt>
                <c:pt idx="368">
                  <c:v>-28.382999999999988</c:v>
                </c:pt>
                <c:pt idx="369">
                  <c:v>-29.11000000000001</c:v>
                </c:pt>
                <c:pt idx="370">
                  <c:v>-29.815000000000001</c:v>
                </c:pt>
                <c:pt idx="371">
                  <c:v>-30.457999999999988</c:v>
                </c:pt>
                <c:pt idx="372">
                  <c:v>-30.42499999999999</c:v>
                </c:pt>
                <c:pt idx="373">
                  <c:v>-29.664999999999999</c:v>
                </c:pt>
                <c:pt idx="374">
                  <c:v>-28.38</c:v>
                </c:pt>
                <c:pt idx="375">
                  <c:v>-26.850999999999999</c:v>
                </c:pt>
                <c:pt idx="376">
                  <c:v>-25.210999999999999</c:v>
                </c:pt>
                <c:pt idx="377">
                  <c:v>-23.65100000000001</c:v>
                </c:pt>
                <c:pt idx="378">
                  <c:v>-22.183</c:v>
                </c:pt>
                <c:pt idx="379">
                  <c:v>-20.835000000000001</c:v>
                </c:pt>
                <c:pt idx="380">
                  <c:v>-19.61600000000001</c:v>
                </c:pt>
                <c:pt idx="381">
                  <c:v>-18.513000000000005</c:v>
                </c:pt>
                <c:pt idx="382">
                  <c:v>-17.526</c:v>
                </c:pt>
                <c:pt idx="383">
                  <c:v>-16.76199999999999</c:v>
                </c:pt>
                <c:pt idx="384">
                  <c:v>-16.091999999999999</c:v>
                </c:pt>
                <c:pt idx="385">
                  <c:v>-15.535</c:v>
                </c:pt>
                <c:pt idx="386">
                  <c:v>-15.114000000000001</c:v>
                </c:pt>
                <c:pt idx="387">
                  <c:v>-14.769</c:v>
                </c:pt>
                <c:pt idx="388">
                  <c:v>-14.531000000000001</c:v>
                </c:pt>
                <c:pt idx="389">
                  <c:v>-14.360000000000005</c:v>
                </c:pt>
                <c:pt idx="390">
                  <c:v>-14.243999999999998</c:v>
                </c:pt>
                <c:pt idx="391">
                  <c:v>-14.258000000000001</c:v>
                </c:pt>
                <c:pt idx="392">
                  <c:v>-14.319000000000004</c:v>
                </c:pt>
                <c:pt idx="393">
                  <c:v>-14.487</c:v>
                </c:pt>
                <c:pt idx="394">
                  <c:v>-14.768000000000001</c:v>
                </c:pt>
                <c:pt idx="395">
                  <c:v>-15.161</c:v>
                </c:pt>
                <c:pt idx="396">
                  <c:v>-15.601000000000001</c:v>
                </c:pt>
                <c:pt idx="397">
                  <c:v>-16.073</c:v>
                </c:pt>
                <c:pt idx="398">
                  <c:v>-16.553000000000001</c:v>
                </c:pt>
                <c:pt idx="399">
                  <c:v>-17.015000000000001</c:v>
                </c:pt>
                <c:pt idx="400">
                  <c:v>-17.43</c:v>
                </c:pt>
                <c:pt idx="401">
                  <c:v>-17.832000000000001</c:v>
                </c:pt>
                <c:pt idx="402">
                  <c:v>-18.18</c:v>
                </c:pt>
                <c:pt idx="403">
                  <c:v>-18.510999999999999</c:v>
                </c:pt>
                <c:pt idx="404">
                  <c:v>-18.829000000000001</c:v>
                </c:pt>
                <c:pt idx="405">
                  <c:v>-19.132000000000001</c:v>
                </c:pt>
                <c:pt idx="406">
                  <c:v>-19.465999999999983</c:v>
                </c:pt>
                <c:pt idx="407">
                  <c:v>-19.712</c:v>
                </c:pt>
                <c:pt idx="408">
                  <c:v>-19.920000000000002</c:v>
                </c:pt>
                <c:pt idx="409">
                  <c:v>-20.120999999999999</c:v>
                </c:pt>
                <c:pt idx="410">
                  <c:v>-20.28799999999999</c:v>
                </c:pt>
                <c:pt idx="411">
                  <c:v>-20.478999999999989</c:v>
                </c:pt>
                <c:pt idx="412">
                  <c:v>-20.675999999999988</c:v>
                </c:pt>
                <c:pt idx="413">
                  <c:v>-20.91</c:v>
                </c:pt>
                <c:pt idx="414">
                  <c:v>-21.117000000000012</c:v>
                </c:pt>
                <c:pt idx="415">
                  <c:v>-21.341999999999999</c:v>
                </c:pt>
                <c:pt idx="416">
                  <c:v>-21.486999999999981</c:v>
                </c:pt>
                <c:pt idx="417">
                  <c:v>-21.681999999999999</c:v>
                </c:pt>
                <c:pt idx="418">
                  <c:v>-21.82</c:v>
                </c:pt>
                <c:pt idx="419">
                  <c:v>-21.949000000000002</c:v>
                </c:pt>
                <c:pt idx="420">
                  <c:v>-22.077999999999999</c:v>
                </c:pt>
                <c:pt idx="421">
                  <c:v>-22.187000000000001</c:v>
                </c:pt>
                <c:pt idx="422">
                  <c:v>-22.241</c:v>
                </c:pt>
                <c:pt idx="423">
                  <c:v>-22.297000000000001</c:v>
                </c:pt>
                <c:pt idx="424">
                  <c:v>-22.361999999999988</c:v>
                </c:pt>
                <c:pt idx="425">
                  <c:v>-22.449000000000002</c:v>
                </c:pt>
                <c:pt idx="426">
                  <c:v>-22.54</c:v>
                </c:pt>
                <c:pt idx="427">
                  <c:v>-22.611000000000011</c:v>
                </c:pt>
                <c:pt idx="428">
                  <c:v>-22.59</c:v>
                </c:pt>
                <c:pt idx="429">
                  <c:v>-22.68</c:v>
                </c:pt>
                <c:pt idx="430">
                  <c:v>-22.757999999999999</c:v>
                </c:pt>
                <c:pt idx="431">
                  <c:v>-22.794</c:v>
                </c:pt>
                <c:pt idx="432">
                  <c:v>-22.795000000000002</c:v>
                </c:pt>
                <c:pt idx="433">
                  <c:v>-22.832000000000001</c:v>
                </c:pt>
                <c:pt idx="434">
                  <c:v>-22.815999999999999</c:v>
                </c:pt>
                <c:pt idx="435">
                  <c:v>-22.850999999999999</c:v>
                </c:pt>
                <c:pt idx="436">
                  <c:v>-22.872</c:v>
                </c:pt>
                <c:pt idx="437">
                  <c:v>-22.928999999999981</c:v>
                </c:pt>
                <c:pt idx="438">
                  <c:v>-23.007000000000001</c:v>
                </c:pt>
                <c:pt idx="439">
                  <c:v>-23.042999999999989</c:v>
                </c:pt>
                <c:pt idx="440">
                  <c:v>-23.079000000000001</c:v>
                </c:pt>
                <c:pt idx="441">
                  <c:v>-23.103000000000005</c:v>
                </c:pt>
                <c:pt idx="442">
                  <c:v>-23.141999999999999</c:v>
                </c:pt>
                <c:pt idx="443">
                  <c:v>-23.16</c:v>
                </c:pt>
                <c:pt idx="444">
                  <c:v>-23.19</c:v>
                </c:pt>
                <c:pt idx="445">
                  <c:v>-23.241</c:v>
                </c:pt>
                <c:pt idx="446">
                  <c:v>-23.259999999999991</c:v>
                </c:pt>
                <c:pt idx="447">
                  <c:v>-23.257000000000001</c:v>
                </c:pt>
                <c:pt idx="448">
                  <c:v>-23.24499999999999</c:v>
                </c:pt>
                <c:pt idx="449">
                  <c:v>-23.17</c:v>
                </c:pt>
                <c:pt idx="450">
                  <c:v>-23.222999999999985</c:v>
                </c:pt>
                <c:pt idx="451">
                  <c:v>-23.23</c:v>
                </c:pt>
                <c:pt idx="452">
                  <c:v>-23.239000000000001</c:v>
                </c:pt>
                <c:pt idx="453">
                  <c:v>-23.251999999999999</c:v>
                </c:pt>
                <c:pt idx="454">
                  <c:v>-23.257000000000001</c:v>
                </c:pt>
                <c:pt idx="455">
                  <c:v>-23.202999999999989</c:v>
                </c:pt>
                <c:pt idx="456">
                  <c:v>-23.218</c:v>
                </c:pt>
                <c:pt idx="457">
                  <c:v>-23.193999999999999</c:v>
                </c:pt>
                <c:pt idx="458">
                  <c:v>-23.218</c:v>
                </c:pt>
                <c:pt idx="459">
                  <c:v>-23.212</c:v>
                </c:pt>
                <c:pt idx="460">
                  <c:v>-23.239000000000001</c:v>
                </c:pt>
                <c:pt idx="461">
                  <c:v>-23.2</c:v>
                </c:pt>
                <c:pt idx="462">
                  <c:v>-23.236000000000001</c:v>
                </c:pt>
                <c:pt idx="463">
                  <c:v>-23.251000000000001</c:v>
                </c:pt>
                <c:pt idx="464">
                  <c:v>-23.23</c:v>
                </c:pt>
                <c:pt idx="465">
                  <c:v>-23.218</c:v>
                </c:pt>
                <c:pt idx="466">
                  <c:v>-23.201000000000001</c:v>
                </c:pt>
                <c:pt idx="467">
                  <c:v>-23.186</c:v>
                </c:pt>
                <c:pt idx="468">
                  <c:v>-23.14</c:v>
                </c:pt>
                <c:pt idx="469">
                  <c:v>-23.102</c:v>
                </c:pt>
                <c:pt idx="470">
                  <c:v>-23.08</c:v>
                </c:pt>
                <c:pt idx="471">
                  <c:v>-23.065999999999985</c:v>
                </c:pt>
                <c:pt idx="472">
                  <c:v>-23.056999999999999</c:v>
                </c:pt>
                <c:pt idx="473">
                  <c:v>-23.053999999999988</c:v>
                </c:pt>
                <c:pt idx="474">
                  <c:v>-23.062999999999985</c:v>
                </c:pt>
                <c:pt idx="475">
                  <c:v>-23.053999999999988</c:v>
                </c:pt>
                <c:pt idx="476">
                  <c:v>-23.036000000000001</c:v>
                </c:pt>
                <c:pt idx="477">
                  <c:v>-23.047999999999988</c:v>
                </c:pt>
                <c:pt idx="478">
                  <c:v>-23.099</c:v>
                </c:pt>
                <c:pt idx="479">
                  <c:v>-23.135000000000005</c:v>
                </c:pt>
                <c:pt idx="480">
                  <c:v>-23.140999999999988</c:v>
                </c:pt>
                <c:pt idx="481">
                  <c:v>-23.155999999999999</c:v>
                </c:pt>
                <c:pt idx="482">
                  <c:v>-23.126000000000001</c:v>
                </c:pt>
                <c:pt idx="483">
                  <c:v>-23.152999999999999</c:v>
                </c:pt>
                <c:pt idx="484">
                  <c:v>-23.152000000000001</c:v>
                </c:pt>
                <c:pt idx="485">
                  <c:v>-23.145</c:v>
                </c:pt>
                <c:pt idx="486">
                  <c:v>-23.097000000000001</c:v>
                </c:pt>
                <c:pt idx="487">
                  <c:v>-23.135000000000005</c:v>
                </c:pt>
                <c:pt idx="488">
                  <c:v>-23.106000000000005</c:v>
                </c:pt>
                <c:pt idx="489">
                  <c:v>-23.13000000000001</c:v>
                </c:pt>
                <c:pt idx="490">
                  <c:v>-23.145</c:v>
                </c:pt>
                <c:pt idx="491">
                  <c:v>-23.148</c:v>
                </c:pt>
                <c:pt idx="492">
                  <c:v>-23.196000000000005</c:v>
                </c:pt>
                <c:pt idx="493">
                  <c:v>-23.216999999999999</c:v>
                </c:pt>
                <c:pt idx="494">
                  <c:v>-23.199000000000005</c:v>
                </c:pt>
                <c:pt idx="495">
                  <c:v>-23.216999999999999</c:v>
                </c:pt>
                <c:pt idx="496">
                  <c:v>-23.213999999999999</c:v>
                </c:pt>
                <c:pt idx="497">
                  <c:v>-23.201000000000001</c:v>
                </c:pt>
                <c:pt idx="498">
                  <c:v>-23.193999999999999</c:v>
                </c:pt>
                <c:pt idx="499">
                  <c:v>-23.181000000000001</c:v>
                </c:pt>
                <c:pt idx="500">
                  <c:v>-23.175000000000001</c:v>
                </c:pt>
                <c:pt idx="501">
                  <c:v>-23.184999999999999</c:v>
                </c:pt>
                <c:pt idx="502">
                  <c:v>-23.175999999999988</c:v>
                </c:pt>
                <c:pt idx="503">
                  <c:v>-23.190999999999999</c:v>
                </c:pt>
                <c:pt idx="504">
                  <c:v>-23.215</c:v>
                </c:pt>
                <c:pt idx="505">
                  <c:v>-23.218</c:v>
                </c:pt>
                <c:pt idx="506">
                  <c:v>-23.2</c:v>
                </c:pt>
                <c:pt idx="507">
                  <c:v>-23.233000000000001</c:v>
                </c:pt>
                <c:pt idx="508">
                  <c:v>-23.227</c:v>
                </c:pt>
                <c:pt idx="509">
                  <c:v>-23.24499999999999</c:v>
                </c:pt>
                <c:pt idx="510">
                  <c:v>-23.227</c:v>
                </c:pt>
                <c:pt idx="511">
                  <c:v>-23.256</c:v>
                </c:pt>
                <c:pt idx="512">
                  <c:v>-23.239000000000001</c:v>
                </c:pt>
                <c:pt idx="513">
                  <c:v>-23.233000000000001</c:v>
                </c:pt>
                <c:pt idx="514">
                  <c:v>-23.228999999999989</c:v>
                </c:pt>
                <c:pt idx="515">
                  <c:v>-23.236000000000001</c:v>
                </c:pt>
                <c:pt idx="516">
                  <c:v>-23.233000000000001</c:v>
                </c:pt>
                <c:pt idx="517">
                  <c:v>-23.24499999999999</c:v>
                </c:pt>
                <c:pt idx="518">
                  <c:v>-23.257000000000001</c:v>
                </c:pt>
                <c:pt idx="519">
                  <c:v>-23.268999999999981</c:v>
                </c:pt>
                <c:pt idx="520">
                  <c:v>-23.292999999999989</c:v>
                </c:pt>
                <c:pt idx="521">
                  <c:v>-23.32</c:v>
                </c:pt>
                <c:pt idx="522">
                  <c:v>-23.283999999999985</c:v>
                </c:pt>
                <c:pt idx="523">
                  <c:v>-23.292999999999989</c:v>
                </c:pt>
                <c:pt idx="524">
                  <c:v>-23.317000000000011</c:v>
                </c:pt>
                <c:pt idx="525">
                  <c:v>-23.298999999999989</c:v>
                </c:pt>
                <c:pt idx="526">
                  <c:v>-23.286999999999985</c:v>
                </c:pt>
                <c:pt idx="527">
                  <c:v>-23.288999999999984</c:v>
                </c:pt>
                <c:pt idx="528">
                  <c:v>-23.263999999999989</c:v>
                </c:pt>
                <c:pt idx="529">
                  <c:v>-23.284999999999989</c:v>
                </c:pt>
                <c:pt idx="530">
                  <c:v>-23.315000000000001</c:v>
                </c:pt>
                <c:pt idx="531">
                  <c:v>-23.330000000000005</c:v>
                </c:pt>
                <c:pt idx="532">
                  <c:v>-23.324000000000005</c:v>
                </c:pt>
                <c:pt idx="533">
                  <c:v>-23.324999999999999</c:v>
                </c:pt>
                <c:pt idx="534">
                  <c:v>-23.32</c:v>
                </c:pt>
                <c:pt idx="535">
                  <c:v>-23.295999999999989</c:v>
                </c:pt>
                <c:pt idx="536">
                  <c:v>-23.298999999999989</c:v>
                </c:pt>
                <c:pt idx="537">
                  <c:v>-23.33100000000001</c:v>
                </c:pt>
                <c:pt idx="538">
                  <c:v>-23.318999999999999</c:v>
                </c:pt>
                <c:pt idx="539">
                  <c:v>-23.327999999999999</c:v>
                </c:pt>
                <c:pt idx="540">
                  <c:v>-23.346</c:v>
                </c:pt>
                <c:pt idx="541">
                  <c:v>-23.373000000000001</c:v>
                </c:pt>
                <c:pt idx="542">
                  <c:v>-23.367000000000001</c:v>
                </c:pt>
                <c:pt idx="543">
                  <c:v>-23.411999999999999</c:v>
                </c:pt>
                <c:pt idx="544">
                  <c:v>-23.388999999999989</c:v>
                </c:pt>
                <c:pt idx="545">
                  <c:v>-23.390999999999988</c:v>
                </c:pt>
                <c:pt idx="546">
                  <c:v>-23.427</c:v>
                </c:pt>
                <c:pt idx="547">
                  <c:v>-23.405999999999985</c:v>
                </c:pt>
                <c:pt idx="548">
                  <c:v>-23.44799999999999</c:v>
                </c:pt>
                <c:pt idx="549">
                  <c:v>-23.411999999999999</c:v>
                </c:pt>
                <c:pt idx="550">
                  <c:v>-23.396999999999988</c:v>
                </c:pt>
                <c:pt idx="551">
                  <c:v>-23.41</c:v>
                </c:pt>
                <c:pt idx="552">
                  <c:v>-23.419</c:v>
                </c:pt>
                <c:pt idx="553">
                  <c:v>-23.395</c:v>
                </c:pt>
                <c:pt idx="554">
                  <c:v>-23.428999999999981</c:v>
                </c:pt>
                <c:pt idx="555">
                  <c:v>-23.439</c:v>
                </c:pt>
                <c:pt idx="556">
                  <c:v>-23.43</c:v>
                </c:pt>
                <c:pt idx="557">
                  <c:v>-23.427</c:v>
                </c:pt>
                <c:pt idx="558">
                  <c:v>-23.44799999999999</c:v>
                </c:pt>
                <c:pt idx="559">
                  <c:v>-23.468999999999983</c:v>
                </c:pt>
                <c:pt idx="560">
                  <c:v>-23.468999999999983</c:v>
                </c:pt>
                <c:pt idx="561">
                  <c:v>-23.474999999999991</c:v>
                </c:pt>
                <c:pt idx="562">
                  <c:v>-23.498999999999985</c:v>
                </c:pt>
                <c:pt idx="563">
                  <c:v>-23.484000000000002</c:v>
                </c:pt>
                <c:pt idx="564">
                  <c:v>-23.527000000000001</c:v>
                </c:pt>
                <c:pt idx="565">
                  <c:v>-23.516999999999999</c:v>
                </c:pt>
                <c:pt idx="566">
                  <c:v>-23.545000000000002</c:v>
                </c:pt>
                <c:pt idx="567">
                  <c:v>-23.515999999999988</c:v>
                </c:pt>
                <c:pt idx="568">
                  <c:v>-23.53</c:v>
                </c:pt>
                <c:pt idx="569">
                  <c:v>-23.521000000000001</c:v>
                </c:pt>
                <c:pt idx="570">
                  <c:v>-23.54</c:v>
                </c:pt>
                <c:pt idx="571">
                  <c:v>-23.524000000000001</c:v>
                </c:pt>
                <c:pt idx="572">
                  <c:v>-23.552</c:v>
                </c:pt>
                <c:pt idx="573">
                  <c:v>-23.582999999999981</c:v>
                </c:pt>
                <c:pt idx="574">
                  <c:v>-23.587</c:v>
                </c:pt>
                <c:pt idx="575">
                  <c:v>-23.559000000000001</c:v>
                </c:pt>
                <c:pt idx="576">
                  <c:v>-23.567</c:v>
                </c:pt>
                <c:pt idx="577">
                  <c:v>-23.606999999999999</c:v>
                </c:pt>
                <c:pt idx="578">
                  <c:v>-23.61000000000001</c:v>
                </c:pt>
                <c:pt idx="579">
                  <c:v>-23.637000000000011</c:v>
                </c:pt>
                <c:pt idx="580">
                  <c:v>-23.658999999999999</c:v>
                </c:pt>
                <c:pt idx="581">
                  <c:v>-23.655999999999999</c:v>
                </c:pt>
                <c:pt idx="582">
                  <c:v>-23.661999999999999</c:v>
                </c:pt>
                <c:pt idx="583">
                  <c:v>-23.693000000000001</c:v>
                </c:pt>
                <c:pt idx="584">
                  <c:v>-23.643999999999988</c:v>
                </c:pt>
                <c:pt idx="585">
                  <c:v>-23.645</c:v>
                </c:pt>
                <c:pt idx="586">
                  <c:v>-23.638999999999999</c:v>
                </c:pt>
                <c:pt idx="587">
                  <c:v>-23.635000000000005</c:v>
                </c:pt>
                <c:pt idx="588">
                  <c:v>-23.672000000000001</c:v>
                </c:pt>
                <c:pt idx="589">
                  <c:v>-23.650000000000009</c:v>
                </c:pt>
                <c:pt idx="590">
                  <c:v>-23.663</c:v>
                </c:pt>
                <c:pt idx="591">
                  <c:v>-23.681000000000001</c:v>
                </c:pt>
                <c:pt idx="592">
                  <c:v>-23.625</c:v>
                </c:pt>
                <c:pt idx="593">
                  <c:v>-23.626000000000001</c:v>
                </c:pt>
                <c:pt idx="594">
                  <c:v>-23.625</c:v>
                </c:pt>
                <c:pt idx="595">
                  <c:v>-23.626999999999999</c:v>
                </c:pt>
                <c:pt idx="596">
                  <c:v>-23.623999999999999</c:v>
                </c:pt>
                <c:pt idx="597">
                  <c:v>-23.687999999999999</c:v>
                </c:pt>
                <c:pt idx="598">
                  <c:v>-23.663</c:v>
                </c:pt>
                <c:pt idx="599">
                  <c:v>-23.68</c:v>
                </c:pt>
                <c:pt idx="600">
                  <c:v>-23.693000000000001</c:v>
                </c:pt>
                <c:pt idx="601">
                  <c:v>-23.689</c:v>
                </c:pt>
                <c:pt idx="602">
                  <c:v>-23.702999999999989</c:v>
                </c:pt>
                <c:pt idx="603">
                  <c:v>-23.704999999999988</c:v>
                </c:pt>
                <c:pt idx="604">
                  <c:v>-23.728000000000002</c:v>
                </c:pt>
                <c:pt idx="605">
                  <c:v>-23.721999999999991</c:v>
                </c:pt>
                <c:pt idx="606">
                  <c:v>-23.76499999999999</c:v>
                </c:pt>
                <c:pt idx="607">
                  <c:v>-23.745999999999984</c:v>
                </c:pt>
                <c:pt idx="608">
                  <c:v>-23.712</c:v>
                </c:pt>
                <c:pt idx="609">
                  <c:v>-23.702000000000002</c:v>
                </c:pt>
                <c:pt idx="610">
                  <c:v>-23.73</c:v>
                </c:pt>
                <c:pt idx="611">
                  <c:v>-23.734000000000005</c:v>
                </c:pt>
                <c:pt idx="612">
                  <c:v>-23.754999999999999</c:v>
                </c:pt>
                <c:pt idx="613">
                  <c:v>-23.759999999999991</c:v>
                </c:pt>
                <c:pt idx="614">
                  <c:v>-23.768999999999981</c:v>
                </c:pt>
                <c:pt idx="615">
                  <c:v>-23.803000000000001</c:v>
                </c:pt>
                <c:pt idx="616">
                  <c:v>-23.728999999999989</c:v>
                </c:pt>
                <c:pt idx="617">
                  <c:v>-23.747</c:v>
                </c:pt>
                <c:pt idx="618">
                  <c:v>-23.766999999999989</c:v>
                </c:pt>
                <c:pt idx="619">
                  <c:v>-23.728999999999989</c:v>
                </c:pt>
                <c:pt idx="620">
                  <c:v>-23.742999999999984</c:v>
                </c:pt>
                <c:pt idx="621">
                  <c:v>-23.74499999999999</c:v>
                </c:pt>
                <c:pt idx="622">
                  <c:v>-23.773</c:v>
                </c:pt>
                <c:pt idx="623">
                  <c:v>-23.803999999999988</c:v>
                </c:pt>
                <c:pt idx="624">
                  <c:v>-23.797000000000001</c:v>
                </c:pt>
                <c:pt idx="625">
                  <c:v>-23.747</c:v>
                </c:pt>
                <c:pt idx="626">
                  <c:v>-23.748999999999985</c:v>
                </c:pt>
                <c:pt idx="627">
                  <c:v>-23.756</c:v>
                </c:pt>
                <c:pt idx="628">
                  <c:v>-23.763999999999989</c:v>
                </c:pt>
                <c:pt idx="629">
                  <c:v>-23.812999999999999</c:v>
                </c:pt>
                <c:pt idx="630">
                  <c:v>-23.823</c:v>
                </c:pt>
                <c:pt idx="631">
                  <c:v>-23.792000000000002</c:v>
                </c:pt>
                <c:pt idx="632">
                  <c:v>-23.774000000000001</c:v>
                </c:pt>
                <c:pt idx="633">
                  <c:v>-23.763999999999989</c:v>
                </c:pt>
                <c:pt idx="634">
                  <c:v>-23.733000000000001</c:v>
                </c:pt>
                <c:pt idx="635">
                  <c:v>-23.713000000000001</c:v>
                </c:pt>
                <c:pt idx="636">
                  <c:v>-23.760999999999989</c:v>
                </c:pt>
                <c:pt idx="637">
                  <c:v>-23.788999999999984</c:v>
                </c:pt>
                <c:pt idx="638">
                  <c:v>-23.817000000000011</c:v>
                </c:pt>
                <c:pt idx="639">
                  <c:v>-23.866</c:v>
                </c:pt>
                <c:pt idx="640">
                  <c:v>-23.881999999999991</c:v>
                </c:pt>
                <c:pt idx="641">
                  <c:v>-23.923999999999989</c:v>
                </c:pt>
                <c:pt idx="642">
                  <c:v>-23.957000000000001</c:v>
                </c:pt>
                <c:pt idx="643">
                  <c:v>-23.95999999999999</c:v>
                </c:pt>
                <c:pt idx="644">
                  <c:v>-23.99</c:v>
                </c:pt>
                <c:pt idx="645">
                  <c:v>-24.018000000000001</c:v>
                </c:pt>
                <c:pt idx="646">
                  <c:v>-24.016999999999999</c:v>
                </c:pt>
                <c:pt idx="647">
                  <c:v>-24.032</c:v>
                </c:pt>
                <c:pt idx="648">
                  <c:v>-24.065999999999985</c:v>
                </c:pt>
                <c:pt idx="649">
                  <c:v>-24.1</c:v>
                </c:pt>
                <c:pt idx="650">
                  <c:v>-24.114999999999998</c:v>
                </c:pt>
                <c:pt idx="651">
                  <c:v>-24.094000000000001</c:v>
                </c:pt>
                <c:pt idx="652">
                  <c:v>-24.103999999999999</c:v>
                </c:pt>
                <c:pt idx="653">
                  <c:v>-24.084</c:v>
                </c:pt>
                <c:pt idx="654">
                  <c:v>-24.091000000000001</c:v>
                </c:pt>
                <c:pt idx="655">
                  <c:v>-24.11900000000001</c:v>
                </c:pt>
                <c:pt idx="656">
                  <c:v>-24.11900000000001</c:v>
                </c:pt>
                <c:pt idx="657">
                  <c:v>-24.14</c:v>
                </c:pt>
                <c:pt idx="658">
                  <c:v>-24.173999999999999</c:v>
                </c:pt>
                <c:pt idx="659">
                  <c:v>-24.164000000000001</c:v>
                </c:pt>
                <c:pt idx="660">
                  <c:v>-24.138999999999999</c:v>
                </c:pt>
                <c:pt idx="661">
                  <c:v>-24.14</c:v>
                </c:pt>
                <c:pt idx="662">
                  <c:v>-24.146000000000001</c:v>
                </c:pt>
                <c:pt idx="663">
                  <c:v>-24.152999999999999</c:v>
                </c:pt>
                <c:pt idx="664">
                  <c:v>-24.181000000000001</c:v>
                </c:pt>
                <c:pt idx="665">
                  <c:v>-24.166</c:v>
                </c:pt>
                <c:pt idx="666">
                  <c:v>-24.218</c:v>
                </c:pt>
                <c:pt idx="667">
                  <c:v>-24.175000000000001</c:v>
                </c:pt>
                <c:pt idx="668">
                  <c:v>-24.202000000000002</c:v>
                </c:pt>
                <c:pt idx="669">
                  <c:v>-24.175999999999988</c:v>
                </c:pt>
                <c:pt idx="670">
                  <c:v>-24.132999999999999</c:v>
                </c:pt>
                <c:pt idx="671">
                  <c:v>-24.212</c:v>
                </c:pt>
                <c:pt idx="672">
                  <c:v>-24.257999999999999</c:v>
                </c:pt>
                <c:pt idx="673">
                  <c:v>-24.292000000000002</c:v>
                </c:pt>
                <c:pt idx="674">
                  <c:v>-24.361999999999988</c:v>
                </c:pt>
                <c:pt idx="675">
                  <c:v>-24.364999999999988</c:v>
                </c:pt>
                <c:pt idx="676">
                  <c:v>-24.381</c:v>
                </c:pt>
                <c:pt idx="677">
                  <c:v>-24.347000000000001</c:v>
                </c:pt>
                <c:pt idx="678">
                  <c:v>-24.311000000000011</c:v>
                </c:pt>
                <c:pt idx="679">
                  <c:v>-24.274000000000001</c:v>
                </c:pt>
                <c:pt idx="680">
                  <c:v>-24.32</c:v>
                </c:pt>
                <c:pt idx="681">
                  <c:v>-24.288999999999984</c:v>
                </c:pt>
                <c:pt idx="682">
                  <c:v>-24.323</c:v>
                </c:pt>
                <c:pt idx="683">
                  <c:v>-24.332000000000001</c:v>
                </c:pt>
                <c:pt idx="684">
                  <c:v>-24.327999999999999</c:v>
                </c:pt>
                <c:pt idx="685">
                  <c:v>-24.327999999999999</c:v>
                </c:pt>
                <c:pt idx="686">
                  <c:v>-24.321000000000005</c:v>
                </c:pt>
                <c:pt idx="687">
                  <c:v>-24.327000000000005</c:v>
                </c:pt>
                <c:pt idx="688">
                  <c:v>-24.341999999999999</c:v>
                </c:pt>
                <c:pt idx="689">
                  <c:v>-24.36</c:v>
                </c:pt>
                <c:pt idx="690">
                  <c:v>-24.376000000000001</c:v>
                </c:pt>
                <c:pt idx="691">
                  <c:v>-24.387</c:v>
                </c:pt>
                <c:pt idx="692">
                  <c:v>-24.414999999999999</c:v>
                </c:pt>
                <c:pt idx="693">
                  <c:v>-24.434999999999999</c:v>
                </c:pt>
                <c:pt idx="694">
                  <c:v>-24.387</c:v>
                </c:pt>
                <c:pt idx="695">
                  <c:v>-24.376000000000001</c:v>
                </c:pt>
                <c:pt idx="696">
                  <c:v>-24.42799999999999</c:v>
                </c:pt>
                <c:pt idx="697">
                  <c:v>-24.431999999999999</c:v>
                </c:pt>
                <c:pt idx="698">
                  <c:v>-24.456</c:v>
                </c:pt>
                <c:pt idx="699">
                  <c:v>-24.452999999999989</c:v>
                </c:pt>
                <c:pt idx="700">
                  <c:v>-24.451000000000001</c:v>
                </c:pt>
                <c:pt idx="701">
                  <c:v>-24.482999999999983</c:v>
                </c:pt>
                <c:pt idx="702">
                  <c:v>-24.482999999999983</c:v>
                </c:pt>
                <c:pt idx="703">
                  <c:v>-24.433</c:v>
                </c:pt>
                <c:pt idx="704">
                  <c:v>-24.434999999999999</c:v>
                </c:pt>
                <c:pt idx="705">
                  <c:v>-24.454000000000001</c:v>
                </c:pt>
                <c:pt idx="706">
                  <c:v>-24.478000000000002</c:v>
                </c:pt>
                <c:pt idx="707">
                  <c:v>-24.492999999999984</c:v>
                </c:pt>
                <c:pt idx="708">
                  <c:v>-24.515000000000001</c:v>
                </c:pt>
                <c:pt idx="709">
                  <c:v>-24.509</c:v>
                </c:pt>
                <c:pt idx="710">
                  <c:v>-24.524000000000001</c:v>
                </c:pt>
                <c:pt idx="711">
                  <c:v>-24.52</c:v>
                </c:pt>
                <c:pt idx="712">
                  <c:v>-24.521999999999988</c:v>
                </c:pt>
                <c:pt idx="713">
                  <c:v>-24.524000000000001</c:v>
                </c:pt>
                <c:pt idx="714">
                  <c:v>-24.503</c:v>
                </c:pt>
                <c:pt idx="715">
                  <c:v>-24.515000000000001</c:v>
                </c:pt>
                <c:pt idx="716">
                  <c:v>-24.533999999999999</c:v>
                </c:pt>
                <c:pt idx="717">
                  <c:v>-24.536999999999999</c:v>
                </c:pt>
                <c:pt idx="718">
                  <c:v>-24.558</c:v>
                </c:pt>
                <c:pt idx="719">
                  <c:v>-24.550999999999988</c:v>
                </c:pt>
                <c:pt idx="720">
                  <c:v>-24.504000000000001</c:v>
                </c:pt>
                <c:pt idx="721">
                  <c:v>-24.538</c:v>
                </c:pt>
                <c:pt idx="722">
                  <c:v>-24.544</c:v>
                </c:pt>
                <c:pt idx="723">
                  <c:v>-24.547000000000001</c:v>
                </c:pt>
                <c:pt idx="724">
                  <c:v>-24.574999999999999</c:v>
                </c:pt>
                <c:pt idx="725">
                  <c:v>-24.556000000000001</c:v>
                </c:pt>
                <c:pt idx="726">
                  <c:v>-24.565999999999985</c:v>
                </c:pt>
                <c:pt idx="727">
                  <c:v>-24.559000000000001</c:v>
                </c:pt>
                <c:pt idx="728">
                  <c:v>-24.542999999999989</c:v>
                </c:pt>
                <c:pt idx="729">
                  <c:v>-24.553999999999988</c:v>
                </c:pt>
                <c:pt idx="730">
                  <c:v>-24.565999999999985</c:v>
                </c:pt>
                <c:pt idx="731">
                  <c:v>-24.603000000000005</c:v>
                </c:pt>
                <c:pt idx="732">
                  <c:v>-24.643000000000001</c:v>
                </c:pt>
                <c:pt idx="733">
                  <c:v>-24.620999999999999</c:v>
                </c:pt>
                <c:pt idx="734">
                  <c:v>-24.649000000000001</c:v>
                </c:pt>
                <c:pt idx="735">
                  <c:v>-24.643999999999988</c:v>
                </c:pt>
                <c:pt idx="736">
                  <c:v>-24.637000000000011</c:v>
                </c:pt>
                <c:pt idx="737">
                  <c:v>-24.626000000000001</c:v>
                </c:pt>
                <c:pt idx="738">
                  <c:v>-24.634000000000011</c:v>
                </c:pt>
                <c:pt idx="739">
                  <c:v>-24.628</c:v>
                </c:pt>
                <c:pt idx="740">
                  <c:v>-24.643000000000001</c:v>
                </c:pt>
                <c:pt idx="741">
                  <c:v>-24.670999999999999</c:v>
                </c:pt>
                <c:pt idx="742">
                  <c:v>-24.690999999999999</c:v>
                </c:pt>
                <c:pt idx="743">
                  <c:v>-24.687000000000001</c:v>
                </c:pt>
                <c:pt idx="744">
                  <c:v>-24.686</c:v>
                </c:pt>
                <c:pt idx="745">
                  <c:v>-24.667000000000005</c:v>
                </c:pt>
                <c:pt idx="746">
                  <c:v>-24.667999999999999</c:v>
                </c:pt>
                <c:pt idx="747">
                  <c:v>-24.667999999999999</c:v>
                </c:pt>
                <c:pt idx="748">
                  <c:v>-24.646999999999988</c:v>
                </c:pt>
                <c:pt idx="749">
                  <c:v>-24.655000000000001</c:v>
                </c:pt>
                <c:pt idx="750">
                  <c:v>-24.661999999999999</c:v>
                </c:pt>
                <c:pt idx="751">
                  <c:v>-24.664999999999999</c:v>
                </c:pt>
                <c:pt idx="752">
                  <c:v>-24.710999999999999</c:v>
                </c:pt>
                <c:pt idx="753">
                  <c:v>-24.721999999999991</c:v>
                </c:pt>
                <c:pt idx="754">
                  <c:v>-24.704000000000001</c:v>
                </c:pt>
                <c:pt idx="755">
                  <c:v>-24.687000000000001</c:v>
                </c:pt>
                <c:pt idx="756">
                  <c:v>-24.702999999999989</c:v>
                </c:pt>
                <c:pt idx="757">
                  <c:v>-24.702999999999989</c:v>
                </c:pt>
                <c:pt idx="758">
                  <c:v>-24.728000000000002</c:v>
                </c:pt>
                <c:pt idx="759">
                  <c:v>-24.74499999999999</c:v>
                </c:pt>
                <c:pt idx="760">
                  <c:v>-24.757000000000001</c:v>
                </c:pt>
                <c:pt idx="761">
                  <c:v>-24.74799999999999</c:v>
                </c:pt>
                <c:pt idx="762">
                  <c:v>-24.783999999999985</c:v>
                </c:pt>
                <c:pt idx="763">
                  <c:v>-24.742999999999984</c:v>
                </c:pt>
                <c:pt idx="764">
                  <c:v>-24.785999999999984</c:v>
                </c:pt>
                <c:pt idx="765">
                  <c:v>-24.771999999999988</c:v>
                </c:pt>
                <c:pt idx="766">
                  <c:v>-24.785999999999984</c:v>
                </c:pt>
                <c:pt idx="767">
                  <c:v>-24.832000000000001</c:v>
                </c:pt>
                <c:pt idx="768">
                  <c:v>-24.803999999999988</c:v>
                </c:pt>
                <c:pt idx="769">
                  <c:v>-24.853000000000005</c:v>
                </c:pt>
                <c:pt idx="770">
                  <c:v>-24.835000000000001</c:v>
                </c:pt>
                <c:pt idx="771">
                  <c:v>-24.812000000000001</c:v>
                </c:pt>
                <c:pt idx="772">
                  <c:v>-24.798999999999989</c:v>
                </c:pt>
                <c:pt idx="773">
                  <c:v>-24.826000000000001</c:v>
                </c:pt>
                <c:pt idx="774">
                  <c:v>-24.823</c:v>
                </c:pt>
                <c:pt idx="775">
                  <c:v>-24.814000000000011</c:v>
                </c:pt>
                <c:pt idx="776">
                  <c:v>-24.829000000000001</c:v>
                </c:pt>
                <c:pt idx="777">
                  <c:v>-24.826000000000001</c:v>
                </c:pt>
                <c:pt idx="778">
                  <c:v>-24.826000000000001</c:v>
                </c:pt>
                <c:pt idx="779">
                  <c:v>-24.86</c:v>
                </c:pt>
                <c:pt idx="780">
                  <c:v>-24.812999999999999</c:v>
                </c:pt>
                <c:pt idx="781">
                  <c:v>-24.818000000000001</c:v>
                </c:pt>
                <c:pt idx="782">
                  <c:v>-24.829000000000001</c:v>
                </c:pt>
                <c:pt idx="783">
                  <c:v>-24.827999999999999</c:v>
                </c:pt>
                <c:pt idx="784">
                  <c:v>-24.876000000000001</c:v>
                </c:pt>
                <c:pt idx="785">
                  <c:v>-24.866</c:v>
                </c:pt>
                <c:pt idx="786">
                  <c:v>-24.92499999999999</c:v>
                </c:pt>
                <c:pt idx="787">
                  <c:v>-24.888000000000002</c:v>
                </c:pt>
                <c:pt idx="788">
                  <c:v>-24.876000000000001</c:v>
                </c:pt>
                <c:pt idx="789">
                  <c:v>-24.843</c:v>
                </c:pt>
                <c:pt idx="790">
                  <c:v>-24.83700000000001</c:v>
                </c:pt>
                <c:pt idx="791">
                  <c:v>-24.866</c:v>
                </c:pt>
                <c:pt idx="792">
                  <c:v>-24.873000000000001</c:v>
                </c:pt>
                <c:pt idx="793">
                  <c:v>-24.891999999999999</c:v>
                </c:pt>
                <c:pt idx="794">
                  <c:v>-24.885000000000002</c:v>
                </c:pt>
                <c:pt idx="795">
                  <c:v>-24.934000000000001</c:v>
                </c:pt>
                <c:pt idx="796">
                  <c:v>-24.913</c:v>
                </c:pt>
                <c:pt idx="797">
                  <c:v>-24.923999999999989</c:v>
                </c:pt>
                <c:pt idx="798">
                  <c:v>-24.917000000000005</c:v>
                </c:pt>
                <c:pt idx="799">
                  <c:v>-24.919999999999991</c:v>
                </c:pt>
                <c:pt idx="800">
                  <c:v>-24.92799999999999</c:v>
                </c:pt>
                <c:pt idx="801">
                  <c:v>-24.917999999999999</c:v>
                </c:pt>
                <c:pt idx="802">
                  <c:v>-24.904</c:v>
                </c:pt>
                <c:pt idx="803">
                  <c:v>-24.917000000000005</c:v>
                </c:pt>
                <c:pt idx="804">
                  <c:v>-24.934999999999999</c:v>
                </c:pt>
                <c:pt idx="805">
                  <c:v>-24.937999999999999</c:v>
                </c:pt>
                <c:pt idx="806">
                  <c:v>-24.946999999999989</c:v>
                </c:pt>
                <c:pt idx="807">
                  <c:v>-24.933</c:v>
                </c:pt>
                <c:pt idx="808">
                  <c:v>-24.937999999999999</c:v>
                </c:pt>
                <c:pt idx="809">
                  <c:v>-24.93</c:v>
                </c:pt>
                <c:pt idx="810">
                  <c:v>-24.937000000000001</c:v>
                </c:pt>
                <c:pt idx="811">
                  <c:v>-24.928999999999981</c:v>
                </c:pt>
                <c:pt idx="812">
                  <c:v>-24.922999999999981</c:v>
                </c:pt>
                <c:pt idx="813">
                  <c:v>-24.928999999999981</c:v>
                </c:pt>
                <c:pt idx="814">
                  <c:v>-24.94199999999999</c:v>
                </c:pt>
                <c:pt idx="815">
                  <c:v>-24.939</c:v>
                </c:pt>
                <c:pt idx="816">
                  <c:v>-24.940999999999985</c:v>
                </c:pt>
                <c:pt idx="817">
                  <c:v>-24.961999999999989</c:v>
                </c:pt>
                <c:pt idx="818">
                  <c:v>-24.896999999999988</c:v>
                </c:pt>
                <c:pt idx="819">
                  <c:v>-24.9</c:v>
                </c:pt>
                <c:pt idx="820">
                  <c:v>-24.884</c:v>
                </c:pt>
                <c:pt idx="821">
                  <c:v>-24.923999999999989</c:v>
                </c:pt>
                <c:pt idx="822">
                  <c:v>-24.927</c:v>
                </c:pt>
                <c:pt idx="823">
                  <c:v>-24.951000000000001</c:v>
                </c:pt>
                <c:pt idx="824">
                  <c:v>-24.987999999999989</c:v>
                </c:pt>
                <c:pt idx="825">
                  <c:v>-24.998999999999985</c:v>
                </c:pt>
                <c:pt idx="826">
                  <c:v>-24.992999999999984</c:v>
                </c:pt>
                <c:pt idx="827">
                  <c:v>-24.99199999999999</c:v>
                </c:pt>
                <c:pt idx="828">
                  <c:v>-24.95</c:v>
                </c:pt>
                <c:pt idx="829">
                  <c:v>-24.905999999999985</c:v>
                </c:pt>
                <c:pt idx="830">
                  <c:v>-24.94199999999999</c:v>
                </c:pt>
                <c:pt idx="831">
                  <c:v>-24.954999999999988</c:v>
                </c:pt>
                <c:pt idx="832">
                  <c:v>-24.94499999999999</c:v>
                </c:pt>
                <c:pt idx="833">
                  <c:v>-24.94499999999999</c:v>
                </c:pt>
                <c:pt idx="834">
                  <c:v>-24.92499999999999</c:v>
                </c:pt>
                <c:pt idx="835">
                  <c:v>-24.91</c:v>
                </c:pt>
                <c:pt idx="836">
                  <c:v>-24.934000000000001</c:v>
                </c:pt>
                <c:pt idx="837">
                  <c:v>-24.891999999999999</c:v>
                </c:pt>
                <c:pt idx="838">
                  <c:v>-24.911999999999999</c:v>
                </c:pt>
                <c:pt idx="839">
                  <c:v>-24.942999999999984</c:v>
                </c:pt>
                <c:pt idx="840">
                  <c:v>-24.960999999999984</c:v>
                </c:pt>
                <c:pt idx="841">
                  <c:v>-24.966999999999985</c:v>
                </c:pt>
                <c:pt idx="842">
                  <c:v>-24.957999999999988</c:v>
                </c:pt>
                <c:pt idx="843">
                  <c:v>-24.952000000000002</c:v>
                </c:pt>
                <c:pt idx="844">
                  <c:v>-24.931000000000001</c:v>
                </c:pt>
                <c:pt idx="845">
                  <c:v>-24.914000000000001</c:v>
                </c:pt>
                <c:pt idx="846">
                  <c:v>-24.916</c:v>
                </c:pt>
                <c:pt idx="847">
                  <c:v>-24.888999999999989</c:v>
                </c:pt>
                <c:pt idx="848">
                  <c:v>-24.864999999999988</c:v>
                </c:pt>
                <c:pt idx="849">
                  <c:v>-24.867000000000001</c:v>
                </c:pt>
                <c:pt idx="850">
                  <c:v>-24.881999999999991</c:v>
                </c:pt>
                <c:pt idx="851">
                  <c:v>-24.867000000000001</c:v>
                </c:pt>
                <c:pt idx="852">
                  <c:v>-24.838999999999999</c:v>
                </c:pt>
                <c:pt idx="853">
                  <c:v>-24.832000000000001</c:v>
                </c:pt>
                <c:pt idx="854">
                  <c:v>-24.808</c:v>
                </c:pt>
                <c:pt idx="855">
                  <c:v>-24.83400000000001</c:v>
                </c:pt>
                <c:pt idx="856">
                  <c:v>-24.841999999999999</c:v>
                </c:pt>
                <c:pt idx="857">
                  <c:v>-24.849</c:v>
                </c:pt>
                <c:pt idx="858">
                  <c:v>-24.885999999999989</c:v>
                </c:pt>
                <c:pt idx="859">
                  <c:v>-24.888999999999989</c:v>
                </c:pt>
                <c:pt idx="860">
                  <c:v>-24.898</c:v>
                </c:pt>
                <c:pt idx="861">
                  <c:v>-24.916</c:v>
                </c:pt>
                <c:pt idx="862">
                  <c:v>-24.920999999999989</c:v>
                </c:pt>
                <c:pt idx="863">
                  <c:v>-24.896000000000001</c:v>
                </c:pt>
                <c:pt idx="864">
                  <c:v>-24.893999999999988</c:v>
                </c:pt>
                <c:pt idx="865">
                  <c:v>-24.891999999999999</c:v>
                </c:pt>
                <c:pt idx="866">
                  <c:v>-24.898</c:v>
                </c:pt>
                <c:pt idx="867">
                  <c:v>-24.931999999999999</c:v>
                </c:pt>
                <c:pt idx="868">
                  <c:v>-24.901</c:v>
                </c:pt>
                <c:pt idx="869">
                  <c:v>-24.925999999999981</c:v>
                </c:pt>
                <c:pt idx="870">
                  <c:v>-24.907</c:v>
                </c:pt>
                <c:pt idx="871">
                  <c:v>-24.937999999999999</c:v>
                </c:pt>
                <c:pt idx="872">
                  <c:v>-24.875</c:v>
                </c:pt>
                <c:pt idx="873">
                  <c:v>-24.832000000000001</c:v>
                </c:pt>
                <c:pt idx="874">
                  <c:v>-24.852</c:v>
                </c:pt>
                <c:pt idx="875">
                  <c:v>-24.810000000000009</c:v>
                </c:pt>
                <c:pt idx="876">
                  <c:v>-24.818999999999999</c:v>
                </c:pt>
                <c:pt idx="877">
                  <c:v>-24.84</c:v>
                </c:pt>
                <c:pt idx="878">
                  <c:v>-24.856000000000005</c:v>
                </c:pt>
                <c:pt idx="879">
                  <c:v>-24.83400000000001</c:v>
                </c:pt>
                <c:pt idx="880">
                  <c:v>-24.824999999999999</c:v>
                </c:pt>
                <c:pt idx="881">
                  <c:v>-24.821999999999999</c:v>
                </c:pt>
                <c:pt idx="882">
                  <c:v>-24.780999999999985</c:v>
                </c:pt>
                <c:pt idx="883">
                  <c:v>-24.59</c:v>
                </c:pt>
                <c:pt idx="884">
                  <c:v>-24.559000000000001</c:v>
                </c:pt>
                <c:pt idx="885">
                  <c:v>-24.582999999999981</c:v>
                </c:pt>
                <c:pt idx="886">
                  <c:v>-24.629000000000001</c:v>
                </c:pt>
                <c:pt idx="887">
                  <c:v>-24.614000000000011</c:v>
                </c:pt>
                <c:pt idx="888">
                  <c:v>-24.712</c:v>
                </c:pt>
                <c:pt idx="889">
                  <c:v>-24.766999999999989</c:v>
                </c:pt>
                <c:pt idx="890">
                  <c:v>-24.827000000000005</c:v>
                </c:pt>
                <c:pt idx="891">
                  <c:v>-24.818999999999999</c:v>
                </c:pt>
                <c:pt idx="892">
                  <c:v>-24.835000000000001</c:v>
                </c:pt>
                <c:pt idx="893">
                  <c:v>-24.832999999999988</c:v>
                </c:pt>
                <c:pt idx="894">
                  <c:v>-24.805</c:v>
                </c:pt>
                <c:pt idx="895">
                  <c:v>-24.795000000000002</c:v>
                </c:pt>
                <c:pt idx="896">
                  <c:v>-24.797999999999988</c:v>
                </c:pt>
                <c:pt idx="897">
                  <c:v>-24.792000000000002</c:v>
                </c:pt>
                <c:pt idx="898">
                  <c:v>-24.805</c:v>
                </c:pt>
                <c:pt idx="899">
                  <c:v>-24.808</c:v>
                </c:pt>
                <c:pt idx="900">
                  <c:v>-24.83400000000001</c:v>
                </c:pt>
                <c:pt idx="901">
                  <c:v>-24.811000000000011</c:v>
                </c:pt>
                <c:pt idx="902">
                  <c:v>-24.79</c:v>
                </c:pt>
                <c:pt idx="903">
                  <c:v>-24.838999999999999</c:v>
                </c:pt>
                <c:pt idx="904">
                  <c:v>-24.826000000000001</c:v>
                </c:pt>
                <c:pt idx="905">
                  <c:v>-24.844999999999999</c:v>
                </c:pt>
                <c:pt idx="906">
                  <c:v>-24.863</c:v>
                </c:pt>
                <c:pt idx="907">
                  <c:v>-24.86</c:v>
                </c:pt>
                <c:pt idx="908">
                  <c:v>-24.875</c:v>
                </c:pt>
                <c:pt idx="909">
                  <c:v>-24.85</c:v>
                </c:pt>
                <c:pt idx="910">
                  <c:v>-24.83400000000001</c:v>
                </c:pt>
                <c:pt idx="911">
                  <c:v>-24.844999999999999</c:v>
                </c:pt>
                <c:pt idx="912">
                  <c:v>-24.893999999999988</c:v>
                </c:pt>
                <c:pt idx="913">
                  <c:v>-24.92499999999999</c:v>
                </c:pt>
                <c:pt idx="914">
                  <c:v>-24.934000000000001</c:v>
                </c:pt>
                <c:pt idx="915">
                  <c:v>-24.934000000000001</c:v>
                </c:pt>
                <c:pt idx="916">
                  <c:v>-24.961999999999989</c:v>
                </c:pt>
                <c:pt idx="917">
                  <c:v>-24.988999999999983</c:v>
                </c:pt>
                <c:pt idx="918">
                  <c:v>-25.024999999999999</c:v>
                </c:pt>
                <c:pt idx="919">
                  <c:v>-24.97999999999999</c:v>
                </c:pt>
                <c:pt idx="920">
                  <c:v>-24.984999999999989</c:v>
                </c:pt>
                <c:pt idx="921">
                  <c:v>-24.964999999999989</c:v>
                </c:pt>
                <c:pt idx="922">
                  <c:v>-24.977</c:v>
                </c:pt>
                <c:pt idx="923">
                  <c:v>-24.981000000000002</c:v>
                </c:pt>
                <c:pt idx="924">
                  <c:v>-24.99</c:v>
                </c:pt>
                <c:pt idx="925">
                  <c:v>-24.998999999999985</c:v>
                </c:pt>
                <c:pt idx="926">
                  <c:v>-24.986999999999981</c:v>
                </c:pt>
                <c:pt idx="927">
                  <c:v>-25.018999999999988</c:v>
                </c:pt>
                <c:pt idx="928">
                  <c:v>-25</c:v>
                </c:pt>
                <c:pt idx="929">
                  <c:v>-24.962999999999983</c:v>
                </c:pt>
                <c:pt idx="930">
                  <c:v>-24.940999999999985</c:v>
                </c:pt>
                <c:pt idx="931">
                  <c:v>-24.946999999999989</c:v>
                </c:pt>
                <c:pt idx="932">
                  <c:v>-24.922999999999981</c:v>
                </c:pt>
                <c:pt idx="933">
                  <c:v>-24.937999999999999</c:v>
                </c:pt>
                <c:pt idx="934">
                  <c:v>-24.986999999999981</c:v>
                </c:pt>
                <c:pt idx="935">
                  <c:v>-24.95999999999999</c:v>
                </c:pt>
                <c:pt idx="936">
                  <c:v>-24.962999999999983</c:v>
                </c:pt>
                <c:pt idx="937">
                  <c:v>-24.94799999999999</c:v>
                </c:pt>
                <c:pt idx="938">
                  <c:v>-24.885000000000002</c:v>
                </c:pt>
                <c:pt idx="939">
                  <c:v>-24.86</c:v>
                </c:pt>
                <c:pt idx="940">
                  <c:v>-24.873999999999999</c:v>
                </c:pt>
                <c:pt idx="941">
                  <c:v>-24.899000000000001</c:v>
                </c:pt>
                <c:pt idx="942">
                  <c:v>-24.911000000000001</c:v>
                </c:pt>
                <c:pt idx="943">
                  <c:v>-24.899000000000001</c:v>
                </c:pt>
                <c:pt idx="944">
                  <c:v>-24.90199999999999</c:v>
                </c:pt>
                <c:pt idx="945">
                  <c:v>-24.922999999999981</c:v>
                </c:pt>
                <c:pt idx="946">
                  <c:v>-24.917000000000005</c:v>
                </c:pt>
                <c:pt idx="947">
                  <c:v>-24.919</c:v>
                </c:pt>
                <c:pt idx="948">
                  <c:v>-24.83700000000001</c:v>
                </c:pt>
                <c:pt idx="949">
                  <c:v>-24.856000000000005</c:v>
                </c:pt>
                <c:pt idx="950">
                  <c:v>-24.844000000000001</c:v>
                </c:pt>
                <c:pt idx="951">
                  <c:v>-24.832000000000001</c:v>
                </c:pt>
                <c:pt idx="952">
                  <c:v>-24.832000000000001</c:v>
                </c:pt>
                <c:pt idx="953">
                  <c:v>-24.803999999999988</c:v>
                </c:pt>
                <c:pt idx="954">
                  <c:v>-24.803999999999988</c:v>
                </c:pt>
                <c:pt idx="955">
                  <c:v>-24.818999999999999</c:v>
                </c:pt>
                <c:pt idx="956">
                  <c:v>-24.821999999999999</c:v>
                </c:pt>
                <c:pt idx="957">
                  <c:v>-24.785999999999984</c:v>
                </c:pt>
                <c:pt idx="958">
                  <c:v>-24.812000000000001</c:v>
                </c:pt>
                <c:pt idx="959">
                  <c:v>-24.800999999999988</c:v>
                </c:pt>
                <c:pt idx="960">
                  <c:v>-24.803999999999988</c:v>
                </c:pt>
                <c:pt idx="961">
                  <c:v>-24.774000000000001</c:v>
                </c:pt>
                <c:pt idx="962">
                  <c:v>-24.803999999999988</c:v>
                </c:pt>
                <c:pt idx="963">
                  <c:v>-24.832000000000001</c:v>
                </c:pt>
                <c:pt idx="964">
                  <c:v>-24.866</c:v>
                </c:pt>
                <c:pt idx="965">
                  <c:v>-24.853000000000005</c:v>
                </c:pt>
                <c:pt idx="966">
                  <c:v>-24.853000000000005</c:v>
                </c:pt>
                <c:pt idx="967">
                  <c:v>-24.84</c:v>
                </c:pt>
                <c:pt idx="968">
                  <c:v>-24.809000000000001</c:v>
                </c:pt>
                <c:pt idx="969">
                  <c:v>-24.823</c:v>
                </c:pt>
                <c:pt idx="970">
                  <c:v>-24.805</c:v>
                </c:pt>
                <c:pt idx="971">
                  <c:v>-24.817000000000011</c:v>
                </c:pt>
                <c:pt idx="972">
                  <c:v>-24.823</c:v>
                </c:pt>
                <c:pt idx="973">
                  <c:v>-24.829000000000001</c:v>
                </c:pt>
                <c:pt idx="974">
                  <c:v>-24.847000000000001</c:v>
                </c:pt>
                <c:pt idx="975">
                  <c:v>-24.814000000000011</c:v>
                </c:pt>
                <c:pt idx="976">
                  <c:v>-24.806000000000001</c:v>
                </c:pt>
                <c:pt idx="977">
                  <c:v>-24.777999999999999</c:v>
                </c:pt>
                <c:pt idx="978">
                  <c:v>-24.74199999999999</c:v>
                </c:pt>
                <c:pt idx="979">
                  <c:v>-24.731000000000005</c:v>
                </c:pt>
                <c:pt idx="980">
                  <c:v>-24.744</c:v>
                </c:pt>
                <c:pt idx="981">
                  <c:v>-24.741</c:v>
                </c:pt>
                <c:pt idx="982">
                  <c:v>-24.76799999999999</c:v>
                </c:pt>
                <c:pt idx="983">
                  <c:v>-24.785999999999984</c:v>
                </c:pt>
                <c:pt idx="984">
                  <c:v>-24.829000000000001</c:v>
                </c:pt>
                <c:pt idx="985">
                  <c:v>-24.835999999999999</c:v>
                </c:pt>
                <c:pt idx="986">
                  <c:v>-24.815999999999999</c:v>
                </c:pt>
                <c:pt idx="987">
                  <c:v>-24.805</c:v>
                </c:pt>
                <c:pt idx="988">
                  <c:v>-24.797000000000001</c:v>
                </c:pt>
                <c:pt idx="989">
                  <c:v>-24.76799999999999</c:v>
                </c:pt>
                <c:pt idx="990">
                  <c:v>-24.802</c:v>
                </c:pt>
                <c:pt idx="991">
                  <c:v>-24.783999999999985</c:v>
                </c:pt>
                <c:pt idx="992">
                  <c:v>-24.808</c:v>
                </c:pt>
                <c:pt idx="993">
                  <c:v>-24.827000000000005</c:v>
                </c:pt>
                <c:pt idx="994">
                  <c:v>-24.824000000000005</c:v>
                </c:pt>
                <c:pt idx="995">
                  <c:v>-24.844000000000001</c:v>
                </c:pt>
                <c:pt idx="996">
                  <c:v>-24.835999999999999</c:v>
                </c:pt>
                <c:pt idx="997">
                  <c:v>-24.829000000000001</c:v>
                </c:pt>
                <c:pt idx="998">
                  <c:v>-24.8</c:v>
                </c:pt>
                <c:pt idx="999">
                  <c:v>-24.780999999999985</c:v>
                </c:pt>
                <c:pt idx="1000">
                  <c:v>-24.780999999999985</c:v>
                </c:pt>
                <c:pt idx="1001">
                  <c:v>-24.786999999999985</c:v>
                </c:pt>
                <c:pt idx="1002">
                  <c:v>-24.75</c:v>
                </c:pt>
                <c:pt idx="1003">
                  <c:v>-24.768999999999981</c:v>
                </c:pt>
                <c:pt idx="1004">
                  <c:v>-24.753</c:v>
                </c:pt>
                <c:pt idx="1005">
                  <c:v>-24.802</c:v>
                </c:pt>
                <c:pt idx="1006">
                  <c:v>-24.812000000000001</c:v>
                </c:pt>
                <c:pt idx="1007">
                  <c:v>-24.83100000000001</c:v>
                </c:pt>
                <c:pt idx="1008">
                  <c:v>-24.776</c:v>
                </c:pt>
                <c:pt idx="1009">
                  <c:v>-24.727</c:v>
                </c:pt>
                <c:pt idx="1010">
                  <c:v>-24.759999999999991</c:v>
                </c:pt>
                <c:pt idx="1011">
                  <c:v>-24.72</c:v>
                </c:pt>
                <c:pt idx="1012">
                  <c:v>-24.744</c:v>
                </c:pt>
                <c:pt idx="1013">
                  <c:v>-24.768999999999981</c:v>
                </c:pt>
                <c:pt idx="1014">
                  <c:v>-24.751000000000001</c:v>
                </c:pt>
                <c:pt idx="1015">
                  <c:v>-24.76599999999998</c:v>
                </c:pt>
                <c:pt idx="1016">
                  <c:v>-24.797999999999988</c:v>
                </c:pt>
                <c:pt idx="1017">
                  <c:v>-24.768999999999981</c:v>
                </c:pt>
                <c:pt idx="1018">
                  <c:v>-24.734000000000005</c:v>
                </c:pt>
                <c:pt idx="1019">
                  <c:v>-24.754999999999999</c:v>
                </c:pt>
                <c:pt idx="1020">
                  <c:v>-24.76599999999998</c:v>
                </c:pt>
                <c:pt idx="1021">
                  <c:v>-24.759999999999991</c:v>
                </c:pt>
                <c:pt idx="1022">
                  <c:v>-24.806000000000001</c:v>
                </c:pt>
                <c:pt idx="1023">
                  <c:v>-24.78799999999999</c:v>
                </c:pt>
                <c:pt idx="1024">
                  <c:v>-24.83400000000001</c:v>
                </c:pt>
                <c:pt idx="1025">
                  <c:v>-24.855</c:v>
                </c:pt>
                <c:pt idx="1026">
                  <c:v>-24.826000000000001</c:v>
                </c:pt>
                <c:pt idx="1027">
                  <c:v>-24.821999999999999</c:v>
                </c:pt>
                <c:pt idx="1028">
                  <c:v>-24.803999999999988</c:v>
                </c:pt>
                <c:pt idx="1029">
                  <c:v>-24.751000000000001</c:v>
                </c:pt>
                <c:pt idx="1030">
                  <c:v>-24.77</c:v>
                </c:pt>
                <c:pt idx="1031">
                  <c:v>-24.781999999999989</c:v>
                </c:pt>
                <c:pt idx="1032">
                  <c:v>-24.78799999999999</c:v>
                </c:pt>
                <c:pt idx="1033">
                  <c:v>-24.779</c:v>
                </c:pt>
                <c:pt idx="1034">
                  <c:v>-24.821999999999999</c:v>
                </c:pt>
                <c:pt idx="1035">
                  <c:v>-24.83400000000001</c:v>
                </c:pt>
                <c:pt idx="1036">
                  <c:v>-24.83700000000001</c:v>
                </c:pt>
                <c:pt idx="1037">
                  <c:v>-24.86</c:v>
                </c:pt>
                <c:pt idx="1038">
                  <c:v>-24.826000000000001</c:v>
                </c:pt>
                <c:pt idx="1039">
                  <c:v>-24.777000000000001</c:v>
                </c:pt>
                <c:pt idx="1040">
                  <c:v>-24.77</c:v>
                </c:pt>
                <c:pt idx="1041">
                  <c:v>-24.766999999999989</c:v>
                </c:pt>
                <c:pt idx="1042">
                  <c:v>-24.77</c:v>
                </c:pt>
                <c:pt idx="1043">
                  <c:v>-24.74199999999999</c:v>
                </c:pt>
                <c:pt idx="1044">
                  <c:v>-24.699000000000005</c:v>
                </c:pt>
                <c:pt idx="1045">
                  <c:v>-24.702000000000002</c:v>
                </c:pt>
                <c:pt idx="1046">
                  <c:v>-24.684000000000001</c:v>
                </c:pt>
                <c:pt idx="1047">
                  <c:v>-24.712</c:v>
                </c:pt>
                <c:pt idx="1048">
                  <c:v>-24.736999999999988</c:v>
                </c:pt>
                <c:pt idx="1049">
                  <c:v>-24.709</c:v>
                </c:pt>
                <c:pt idx="1050">
                  <c:v>-24.721999999999991</c:v>
                </c:pt>
                <c:pt idx="1051">
                  <c:v>-24.733000000000001</c:v>
                </c:pt>
                <c:pt idx="1052">
                  <c:v>-24.742999999999984</c:v>
                </c:pt>
                <c:pt idx="1053">
                  <c:v>-24.785999999999984</c:v>
                </c:pt>
                <c:pt idx="1054">
                  <c:v>-24.776</c:v>
                </c:pt>
                <c:pt idx="1055">
                  <c:v>-24.815999999999999</c:v>
                </c:pt>
                <c:pt idx="1056">
                  <c:v>-24.815999999999999</c:v>
                </c:pt>
                <c:pt idx="1057">
                  <c:v>-24.797999999999988</c:v>
                </c:pt>
                <c:pt idx="1058">
                  <c:v>-24.852</c:v>
                </c:pt>
                <c:pt idx="1059">
                  <c:v>-24.815000000000001</c:v>
                </c:pt>
                <c:pt idx="1060">
                  <c:v>-24.800999999999988</c:v>
                </c:pt>
                <c:pt idx="1061">
                  <c:v>-24.792000000000002</c:v>
                </c:pt>
                <c:pt idx="1062">
                  <c:v>-24.832000000000001</c:v>
                </c:pt>
                <c:pt idx="1063">
                  <c:v>-24.803999999999988</c:v>
                </c:pt>
                <c:pt idx="1064">
                  <c:v>-24.847000000000001</c:v>
                </c:pt>
                <c:pt idx="1065">
                  <c:v>-24.826000000000001</c:v>
                </c:pt>
                <c:pt idx="1066">
                  <c:v>-24.847000000000001</c:v>
                </c:pt>
                <c:pt idx="1067">
                  <c:v>-24.85</c:v>
                </c:pt>
                <c:pt idx="1068">
                  <c:v>-24.832000000000001</c:v>
                </c:pt>
                <c:pt idx="1069">
                  <c:v>-24.844000000000001</c:v>
                </c:pt>
                <c:pt idx="1070">
                  <c:v>-24.76499999999999</c:v>
                </c:pt>
                <c:pt idx="1071">
                  <c:v>-24.731999999999999</c:v>
                </c:pt>
                <c:pt idx="1072">
                  <c:v>-24.742999999999984</c:v>
                </c:pt>
                <c:pt idx="1073">
                  <c:v>-24.731000000000005</c:v>
                </c:pt>
                <c:pt idx="1074">
                  <c:v>-24.731000000000005</c:v>
                </c:pt>
                <c:pt idx="1075">
                  <c:v>-24.754999999999999</c:v>
                </c:pt>
                <c:pt idx="1076">
                  <c:v>-24.759</c:v>
                </c:pt>
                <c:pt idx="1077">
                  <c:v>-24.759</c:v>
                </c:pt>
                <c:pt idx="1078">
                  <c:v>-24.792000000000002</c:v>
                </c:pt>
                <c:pt idx="1079">
                  <c:v>-24.77999999999999</c:v>
                </c:pt>
                <c:pt idx="1080">
                  <c:v>-24.795000000000002</c:v>
                </c:pt>
                <c:pt idx="1081">
                  <c:v>-24.774999999999999</c:v>
                </c:pt>
                <c:pt idx="1082">
                  <c:v>-24.76799999999999</c:v>
                </c:pt>
                <c:pt idx="1083">
                  <c:v>-24.747</c:v>
                </c:pt>
                <c:pt idx="1084">
                  <c:v>-24.672999999999988</c:v>
                </c:pt>
                <c:pt idx="1085">
                  <c:v>-24.577999999999999</c:v>
                </c:pt>
                <c:pt idx="1086">
                  <c:v>-24.526</c:v>
                </c:pt>
                <c:pt idx="1087">
                  <c:v>-24.513999999999999</c:v>
                </c:pt>
                <c:pt idx="1088">
                  <c:v>-24.516999999999999</c:v>
                </c:pt>
                <c:pt idx="1089">
                  <c:v>-24.510999999999999</c:v>
                </c:pt>
                <c:pt idx="1090">
                  <c:v>-24.504000000000001</c:v>
                </c:pt>
                <c:pt idx="1091">
                  <c:v>-24.529</c:v>
                </c:pt>
                <c:pt idx="1092">
                  <c:v>-24.530999999999999</c:v>
                </c:pt>
                <c:pt idx="1093">
                  <c:v>-24.544</c:v>
                </c:pt>
                <c:pt idx="1094">
                  <c:v>-24.582999999999981</c:v>
                </c:pt>
                <c:pt idx="1095">
                  <c:v>-24.620999999999999</c:v>
                </c:pt>
                <c:pt idx="1096">
                  <c:v>-24.606000000000005</c:v>
                </c:pt>
                <c:pt idx="1097">
                  <c:v>-24.661000000000001</c:v>
                </c:pt>
                <c:pt idx="1098">
                  <c:v>-24.847999999999999</c:v>
                </c:pt>
                <c:pt idx="1099">
                  <c:v>-25.274000000000001</c:v>
                </c:pt>
                <c:pt idx="1100">
                  <c:v>-25.32</c:v>
                </c:pt>
                <c:pt idx="1101">
                  <c:v>-24.99199999999999</c:v>
                </c:pt>
                <c:pt idx="1102">
                  <c:v>-24.338999999999999</c:v>
                </c:pt>
                <c:pt idx="1103">
                  <c:v>-23.58499999999999</c:v>
                </c:pt>
                <c:pt idx="1104">
                  <c:v>-22.838000000000001</c:v>
                </c:pt>
                <c:pt idx="1105">
                  <c:v>-22.161999999999999</c:v>
                </c:pt>
                <c:pt idx="1106">
                  <c:v>-21.698</c:v>
                </c:pt>
                <c:pt idx="1107">
                  <c:v>-21.259999999999991</c:v>
                </c:pt>
                <c:pt idx="1108">
                  <c:v>-20.869</c:v>
                </c:pt>
                <c:pt idx="1109">
                  <c:v>-20.533000000000001</c:v>
                </c:pt>
                <c:pt idx="1110">
                  <c:v>-20.24199999999999</c:v>
                </c:pt>
                <c:pt idx="1111">
                  <c:v>-20.027999999999999</c:v>
                </c:pt>
                <c:pt idx="1112">
                  <c:v>-19.89</c:v>
                </c:pt>
                <c:pt idx="1113">
                  <c:v>-19.961999999999989</c:v>
                </c:pt>
                <c:pt idx="1114">
                  <c:v>-20.138999999999999</c:v>
                </c:pt>
                <c:pt idx="1115">
                  <c:v>-20.437000000000001</c:v>
                </c:pt>
                <c:pt idx="1116">
                  <c:v>-20.736999999999988</c:v>
                </c:pt>
                <c:pt idx="1117">
                  <c:v>-21.073</c:v>
                </c:pt>
                <c:pt idx="1118">
                  <c:v>-21.464999999999989</c:v>
                </c:pt>
                <c:pt idx="1119">
                  <c:v>-21.841999999999999</c:v>
                </c:pt>
                <c:pt idx="1120">
                  <c:v>-22.175999999999988</c:v>
                </c:pt>
                <c:pt idx="1121">
                  <c:v>-22.439999999999991</c:v>
                </c:pt>
                <c:pt idx="1122">
                  <c:v>-22.683</c:v>
                </c:pt>
                <c:pt idx="1123">
                  <c:v>-22.887</c:v>
                </c:pt>
                <c:pt idx="1124">
                  <c:v>-23.106999999999999</c:v>
                </c:pt>
                <c:pt idx="1125">
                  <c:v>-23.24499999999999</c:v>
                </c:pt>
                <c:pt idx="1126">
                  <c:v>-23.460999999999984</c:v>
                </c:pt>
                <c:pt idx="1127">
                  <c:v>-23.652999999999999</c:v>
                </c:pt>
                <c:pt idx="1128">
                  <c:v>-23.858000000000001</c:v>
                </c:pt>
                <c:pt idx="1129">
                  <c:v>-24.038</c:v>
                </c:pt>
                <c:pt idx="1130">
                  <c:v>-24.196999999999999</c:v>
                </c:pt>
                <c:pt idx="1131">
                  <c:v>-24.382999999999988</c:v>
                </c:pt>
                <c:pt idx="1132">
                  <c:v>-24.495999999999984</c:v>
                </c:pt>
                <c:pt idx="1133">
                  <c:v>-24.550999999999988</c:v>
                </c:pt>
                <c:pt idx="1134">
                  <c:v>-24.61900000000001</c:v>
                </c:pt>
                <c:pt idx="1135">
                  <c:v>-24.643000000000001</c:v>
                </c:pt>
                <c:pt idx="1136">
                  <c:v>-24.67700000000001</c:v>
                </c:pt>
                <c:pt idx="1137">
                  <c:v>-24.673999999999999</c:v>
                </c:pt>
                <c:pt idx="1138">
                  <c:v>-24.658999999999999</c:v>
                </c:pt>
                <c:pt idx="1139">
                  <c:v>-24.67700000000001</c:v>
                </c:pt>
                <c:pt idx="1140">
                  <c:v>-24.698</c:v>
                </c:pt>
                <c:pt idx="1141">
                  <c:v>-24.738</c:v>
                </c:pt>
                <c:pt idx="1142">
                  <c:v>-24.76599999999998</c:v>
                </c:pt>
                <c:pt idx="1143">
                  <c:v>-24.927</c:v>
                </c:pt>
                <c:pt idx="1144">
                  <c:v>-25.271999999999988</c:v>
                </c:pt>
                <c:pt idx="1145">
                  <c:v>-25.565999999999985</c:v>
                </c:pt>
                <c:pt idx="1146">
                  <c:v>-25.474999999999991</c:v>
                </c:pt>
                <c:pt idx="1147">
                  <c:v>-25.053000000000001</c:v>
                </c:pt>
                <c:pt idx="1148">
                  <c:v>-24.425999999999981</c:v>
                </c:pt>
                <c:pt idx="1149">
                  <c:v>-23.724999999999991</c:v>
                </c:pt>
                <c:pt idx="1150">
                  <c:v>-23.064999999999991</c:v>
                </c:pt>
                <c:pt idx="1151">
                  <c:v>-22.491</c:v>
                </c:pt>
                <c:pt idx="1152">
                  <c:v>-22.016999999999999</c:v>
                </c:pt>
                <c:pt idx="1153">
                  <c:v>-21.571999999999999</c:v>
                </c:pt>
                <c:pt idx="1154">
                  <c:v>-21.24199999999999</c:v>
                </c:pt>
                <c:pt idx="1155">
                  <c:v>-20.981000000000002</c:v>
                </c:pt>
                <c:pt idx="1156">
                  <c:v>-21.013999999999999</c:v>
                </c:pt>
                <c:pt idx="1157">
                  <c:v>-21.05</c:v>
                </c:pt>
                <c:pt idx="1158">
                  <c:v>-21.091999999999999</c:v>
                </c:pt>
                <c:pt idx="1159">
                  <c:v>-21.146000000000001</c:v>
                </c:pt>
                <c:pt idx="1160">
                  <c:v>-21.36</c:v>
                </c:pt>
                <c:pt idx="1161">
                  <c:v>-21.527999999999999</c:v>
                </c:pt>
                <c:pt idx="1162">
                  <c:v>-21.76199999999999</c:v>
                </c:pt>
                <c:pt idx="1163">
                  <c:v>-21.981999999999989</c:v>
                </c:pt>
                <c:pt idx="1164">
                  <c:v>-22.189</c:v>
                </c:pt>
                <c:pt idx="1165">
                  <c:v>-22.381</c:v>
                </c:pt>
                <c:pt idx="1166">
                  <c:v>-22.58199999999999</c:v>
                </c:pt>
                <c:pt idx="1167">
                  <c:v>-22.863</c:v>
                </c:pt>
                <c:pt idx="1168">
                  <c:v>-23.114000000000011</c:v>
                </c:pt>
                <c:pt idx="1169">
                  <c:v>-23.271000000000001</c:v>
                </c:pt>
                <c:pt idx="1170">
                  <c:v>-23.431000000000001</c:v>
                </c:pt>
                <c:pt idx="1171">
                  <c:v>-23.669</c:v>
                </c:pt>
                <c:pt idx="1172">
                  <c:v>-23.781999999999989</c:v>
                </c:pt>
                <c:pt idx="1173">
                  <c:v>-23.911000000000001</c:v>
                </c:pt>
                <c:pt idx="1174">
                  <c:v>-23.984999999999989</c:v>
                </c:pt>
                <c:pt idx="1175">
                  <c:v>-24.091999999999999</c:v>
                </c:pt>
                <c:pt idx="1176">
                  <c:v>-24.210999999999999</c:v>
                </c:pt>
                <c:pt idx="1177">
                  <c:v>-24.343</c:v>
                </c:pt>
                <c:pt idx="1178">
                  <c:v>-24.417000000000005</c:v>
                </c:pt>
                <c:pt idx="1179">
                  <c:v>-24.42799999999999</c:v>
                </c:pt>
                <c:pt idx="1180">
                  <c:v>-24.449000000000002</c:v>
                </c:pt>
                <c:pt idx="1181">
                  <c:v>-24.472999999999985</c:v>
                </c:pt>
                <c:pt idx="1182">
                  <c:v>-24.527999999999999</c:v>
                </c:pt>
                <c:pt idx="1183">
                  <c:v>-24.591999999999999</c:v>
                </c:pt>
                <c:pt idx="1184">
                  <c:v>-24.696000000000005</c:v>
                </c:pt>
                <c:pt idx="1185">
                  <c:v>-24.766999999999989</c:v>
                </c:pt>
                <c:pt idx="1186">
                  <c:v>-24.784999999999989</c:v>
                </c:pt>
                <c:pt idx="1187">
                  <c:v>-24.797000000000001</c:v>
                </c:pt>
                <c:pt idx="1188">
                  <c:v>-24.821999999999999</c:v>
                </c:pt>
                <c:pt idx="1189">
                  <c:v>-24.847000000000001</c:v>
                </c:pt>
                <c:pt idx="1190">
                  <c:v>-24.885999999999989</c:v>
                </c:pt>
                <c:pt idx="1191">
                  <c:v>-24.914000000000001</c:v>
                </c:pt>
                <c:pt idx="1192">
                  <c:v>-24.951000000000001</c:v>
                </c:pt>
                <c:pt idx="1193">
                  <c:v>-24.984000000000002</c:v>
                </c:pt>
                <c:pt idx="1194">
                  <c:v>-25.009</c:v>
                </c:pt>
                <c:pt idx="1195">
                  <c:v>-25.088999999999984</c:v>
                </c:pt>
                <c:pt idx="1196">
                  <c:v>-25.216999999999999</c:v>
                </c:pt>
                <c:pt idx="1197">
                  <c:v>-25.303000000000001</c:v>
                </c:pt>
                <c:pt idx="1198">
                  <c:v>-25.414000000000001</c:v>
                </c:pt>
                <c:pt idx="1199">
                  <c:v>-25.536000000000001</c:v>
                </c:pt>
                <c:pt idx="1200">
                  <c:v>-25.579000000000001</c:v>
                </c:pt>
                <c:pt idx="1201">
                  <c:v>-25.690999999999999</c:v>
                </c:pt>
                <c:pt idx="1202">
                  <c:v>-25.984000000000002</c:v>
                </c:pt>
                <c:pt idx="1203">
                  <c:v>-26.257999999999999</c:v>
                </c:pt>
                <c:pt idx="1204">
                  <c:v>-26.076000000000001</c:v>
                </c:pt>
                <c:pt idx="1205">
                  <c:v>-25.643000000000001</c:v>
                </c:pt>
                <c:pt idx="1206">
                  <c:v>-24.992999999999984</c:v>
                </c:pt>
                <c:pt idx="1207">
                  <c:v>-24.25</c:v>
                </c:pt>
                <c:pt idx="1208">
                  <c:v>-23.53</c:v>
                </c:pt>
                <c:pt idx="1209">
                  <c:v>-23.030999999999999</c:v>
                </c:pt>
                <c:pt idx="1210">
                  <c:v>-22.467999999999989</c:v>
                </c:pt>
                <c:pt idx="1211">
                  <c:v>-22.047999999999988</c:v>
                </c:pt>
                <c:pt idx="1212">
                  <c:v>-21.696000000000005</c:v>
                </c:pt>
                <c:pt idx="1213">
                  <c:v>-21.443999999999988</c:v>
                </c:pt>
                <c:pt idx="1214">
                  <c:v>-21.393000000000001</c:v>
                </c:pt>
                <c:pt idx="1215">
                  <c:v>-21.524999999999999</c:v>
                </c:pt>
                <c:pt idx="1216">
                  <c:v>-21.715</c:v>
                </c:pt>
                <c:pt idx="1217">
                  <c:v>-21.888999999999989</c:v>
                </c:pt>
                <c:pt idx="1218">
                  <c:v>-22.042000000000002</c:v>
                </c:pt>
                <c:pt idx="1219">
                  <c:v>-22.248999999999985</c:v>
                </c:pt>
                <c:pt idx="1220">
                  <c:v>-22.45</c:v>
                </c:pt>
                <c:pt idx="1221">
                  <c:v>-22.606000000000005</c:v>
                </c:pt>
                <c:pt idx="1222">
                  <c:v>-22.759999999999991</c:v>
                </c:pt>
                <c:pt idx="1223">
                  <c:v>-22.916</c:v>
                </c:pt>
                <c:pt idx="1224">
                  <c:v>-23.06</c:v>
                </c:pt>
                <c:pt idx="1225">
                  <c:v>-23.216000000000001</c:v>
                </c:pt>
                <c:pt idx="1226">
                  <c:v>-23.381</c:v>
                </c:pt>
                <c:pt idx="1227">
                  <c:v>-23.559000000000001</c:v>
                </c:pt>
                <c:pt idx="1228">
                  <c:v>-23.777000000000001</c:v>
                </c:pt>
                <c:pt idx="1229">
                  <c:v>-23.966999999999985</c:v>
                </c:pt>
                <c:pt idx="1230">
                  <c:v>-24.181999999999999</c:v>
                </c:pt>
                <c:pt idx="1231">
                  <c:v>-24.329000000000001</c:v>
                </c:pt>
                <c:pt idx="1232">
                  <c:v>-24.39</c:v>
                </c:pt>
                <c:pt idx="1233">
                  <c:v>-24.564999999999991</c:v>
                </c:pt>
                <c:pt idx="1234">
                  <c:v>-24.706</c:v>
                </c:pt>
                <c:pt idx="1235">
                  <c:v>-24.83700000000001</c:v>
                </c:pt>
                <c:pt idx="1236">
                  <c:v>-24.94499999999999</c:v>
                </c:pt>
                <c:pt idx="1237">
                  <c:v>-25.024000000000001</c:v>
                </c:pt>
                <c:pt idx="1238">
                  <c:v>-25.094999999999999</c:v>
                </c:pt>
                <c:pt idx="1239">
                  <c:v>-25.11900000000001</c:v>
                </c:pt>
                <c:pt idx="1240">
                  <c:v>-25.155999999999999</c:v>
                </c:pt>
                <c:pt idx="1241">
                  <c:v>-25.167999999999999</c:v>
                </c:pt>
                <c:pt idx="1242">
                  <c:v>-25.193000000000001</c:v>
                </c:pt>
                <c:pt idx="1243">
                  <c:v>-25.227</c:v>
                </c:pt>
                <c:pt idx="1244">
                  <c:v>-25.349</c:v>
                </c:pt>
                <c:pt idx="1245">
                  <c:v>-25.45999999999999</c:v>
                </c:pt>
                <c:pt idx="1246">
                  <c:v>-25.53</c:v>
                </c:pt>
                <c:pt idx="1247">
                  <c:v>-25.567</c:v>
                </c:pt>
                <c:pt idx="1248">
                  <c:v>-25.558</c:v>
                </c:pt>
                <c:pt idx="1249">
                  <c:v>-25.628</c:v>
                </c:pt>
                <c:pt idx="1250">
                  <c:v>-25.69</c:v>
                </c:pt>
                <c:pt idx="1251">
                  <c:v>-25.650000000000009</c:v>
                </c:pt>
                <c:pt idx="1252">
                  <c:v>-25.61600000000001</c:v>
                </c:pt>
                <c:pt idx="1253">
                  <c:v>-25.564</c:v>
                </c:pt>
                <c:pt idx="1254">
                  <c:v>-25.573</c:v>
                </c:pt>
                <c:pt idx="1255">
                  <c:v>-25.579000000000001</c:v>
                </c:pt>
                <c:pt idx="1256">
                  <c:v>-25.673999999999999</c:v>
                </c:pt>
                <c:pt idx="1257">
                  <c:v>-25.734999999999999</c:v>
                </c:pt>
                <c:pt idx="1258">
                  <c:v>-26.021000000000001</c:v>
                </c:pt>
                <c:pt idx="1259">
                  <c:v>-26.385000000000002</c:v>
                </c:pt>
                <c:pt idx="1260">
                  <c:v>-26.295999999999989</c:v>
                </c:pt>
                <c:pt idx="1261">
                  <c:v>-26.047999999999988</c:v>
                </c:pt>
                <c:pt idx="1262">
                  <c:v>-25.53</c:v>
                </c:pt>
                <c:pt idx="1263">
                  <c:v>-24.89</c:v>
                </c:pt>
                <c:pt idx="1264">
                  <c:v>-24.196999999999999</c:v>
                </c:pt>
                <c:pt idx="1265">
                  <c:v>-23.602</c:v>
                </c:pt>
                <c:pt idx="1266">
                  <c:v>-23.256</c:v>
                </c:pt>
                <c:pt idx="1267">
                  <c:v>-22.972999999999985</c:v>
                </c:pt>
                <c:pt idx="1268">
                  <c:v>-22.759999999999991</c:v>
                </c:pt>
                <c:pt idx="1269">
                  <c:v>-22.635999999999999</c:v>
                </c:pt>
                <c:pt idx="1270">
                  <c:v>-22.684999999999999</c:v>
                </c:pt>
                <c:pt idx="1271">
                  <c:v>-22.74199999999999</c:v>
                </c:pt>
                <c:pt idx="1272">
                  <c:v>-22.817000000000011</c:v>
                </c:pt>
                <c:pt idx="1273">
                  <c:v>-22.91</c:v>
                </c:pt>
                <c:pt idx="1274">
                  <c:v>-22.957999999999988</c:v>
                </c:pt>
                <c:pt idx="1275">
                  <c:v>-23.099</c:v>
                </c:pt>
                <c:pt idx="1276">
                  <c:v>-23.294</c:v>
                </c:pt>
                <c:pt idx="1277">
                  <c:v>-23.44499999999999</c:v>
                </c:pt>
                <c:pt idx="1278">
                  <c:v>-23.605</c:v>
                </c:pt>
                <c:pt idx="1279">
                  <c:v>-23.681000000000001</c:v>
                </c:pt>
                <c:pt idx="1280">
                  <c:v>-23.792000000000002</c:v>
                </c:pt>
                <c:pt idx="1281">
                  <c:v>-23.917999999999999</c:v>
                </c:pt>
                <c:pt idx="1282">
                  <c:v>-24.099</c:v>
                </c:pt>
                <c:pt idx="1283">
                  <c:v>-24.288999999999984</c:v>
                </c:pt>
                <c:pt idx="1284">
                  <c:v>-24.401</c:v>
                </c:pt>
                <c:pt idx="1285">
                  <c:v>-24.638000000000005</c:v>
                </c:pt>
                <c:pt idx="1286">
                  <c:v>-24.745999999999984</c:v>
                </c:pt>
                <c:pt idx="1287">
                  <c:v>-24.922999999999981</c:v>
                </c:pt>
                <c:pt idx="1288">
                  <c:v>-24.997</c:v>
                </c:pt>
                <c:pt idx="1289">
                  <c:v>-25.088999999999984</c:v>
                </c:pt>
                <c:pt idx="1290">
                  <c:v>-25.181000000000001</c:v>
                </c:pt>
                <c:pt idx="1291">
                  <c:v>-25.297000000000001</c:v>
                </c:pt>
                <c:pt idx="1292">
                  <c:v>-25.404</c:v>
                </c:pt>
                <c:pt idx="1293">
                  <c:v>-25.486999999999981</c:v>
                </c:pt>
                <c:pt idx="1294">
                  <c:v>-25.58499999999999</c:v>
                </c:pt>
                <c:pt idx="1295">
                  <c:v>-25.667999999999999</c:v>
                </c:pt>
                <c:pt idx="1296">
                  <c:v>-25.731999999999999</c:v>
                </c:pt>
                <c:pt idx="1297">
                  <c:v>-25.8</c:v>
                </c:pt>
                <c:pt idx="1298">
                  <c:v>-25.803000000000001</c:v>
                </c:pt>
                <c:pt idx="1299">
                  <c:v>-25.794</c:v>
                </c:pt>
                <c:pt idx="1300">
                  <c:v>-25.83100000000001</c:v>
                </c:pt>
                <c:pt idx="1301">
                  <c:v>-25.907</c:v>
                </c:pt>
                <c:pt idx="1302">
                  <c:v>-25.97999999999999</c:v>
                </c:pt>
                <c:pt idx="1303">
                  <c:v>-26.007999999999999</c:v>
                </c:pt>
                <c:pt idx="1304">
                  <c:v>-26.082999999999981</c:v>
                </c:pt>
                <c:pt idx="1305">
                  <c:v>-26.091999999999999</c:v>
                </c:pt>
                <c:pt idx="1306">
                  <c:v>-26.158000000000001</c:v>
                </c:pt>
                <c:pt idx="1307">
                  <c:v>-26.158000000000001</c:v>
                </c:pt>
                <c:pt idx="1308">
                  <c:v>-26.18</c:v>
                </c:pt>
                <c:pt idx="1309">
                  <c:v>-26.161000000000001</c:v>
                </c:pt>
                <c:pt idx="1310">
                  <c:v>-26.103999999999999</c:v>
                </c:pt>
                <c:pt idx="1311">
                  <c:v>-26.042999999999989</c:v>
                </c:pt>
                <c:pt idx="1312">
                  <c:v>-26.003</c:v>
                </c:pt>
                <c:pt idx="1313">
                  <c:v>-25.981000000000002</c:v>
                </c:pt>
                <c:pt idx="1314">
                  <c:v>-25.931999999999999</c:v>
                </c:pt>
                <c:pt idx="1315">
                  <c:v>-25.898</c:v>
                </c:pt>
                <c:pt idx="1316">
                  <c:v>-25.856000000000005</c:v>
                </c:pt>
                <c:pt idx="1317">
                  <c:v>-25.873999999999999</c:v>
                </c:pt>
                <c:pt idx="1318">
                  <c:v>-26.08799999999999</c:v>
                </c:pt>
                <c:pt idx="1319">
                  <c:v>-26.461999999999989</c:v>
                </c:pt>
                <c:pt idx="1320">
                  <c:v>-26.358000000000001</c:v>
                </c:pt>
                <c:pt idx="1321">
                  <c:v>-26.058</c:v>
                </c:pt>
                <c:pt idx="1322">
                  <c:v>-25.478999999999989</c:v>
                </c:pt>
                <c:pt idx="1323">
                  <c:v>-24.795000000000002</c:v>
                </c:pt>
                <c:pt idx="1324">
                  <c:v>-24.123999999999999</c:v>
                </c:pt>
                <c:pt idx="1325">
                  <c:v>-23.571999999999999</c:v>
                </c:pt>
                <c:pt idx="1326">
                  <c:v>-23.077999999999999</c:v>
                </c:pt>
                <c:pt idx="1327">
                  <c:v>-22.646000000000001</c:v>
                </c:pt>
                <c:pt idx="1328">
                  <c:v>-22.433</c:v>
                </c:pt>
                <c:pt idx="1329">
                  <c:v>-22.433</c:v>
                </c:pt>
                <c:pt idx="1330">
                  <c:v>-22.501999999999999</c:v>
                </c:pt>
                <c:pt idx="1331">
                  <c:v>-22.597999999999999</c:v>
                </c:pt>
                <c:pt idx="1332">
                  <c:v>-22.706</c:v>
                </c:pt>
                <c:pt idx="1333">
                  <c:v>-22.829000000000001</c:v>
                </c:pt>
                <c:pt idx="1334">
                  <c:v>-22.946000000000002</c:v>
                </c:pt>
                <c:pt idx="1335">
                  <c:v>-23.169</c:v>
                </c:pt>
                <c:pt idx="1336">
                  <c:v>-23.396999999999988</c:v>
                </c:pt>
                <c:pt idx="1337">
                  <c:v>-23.591000000000001</c:v>
                </c:pt>
                <c:pt idx="1338">
                  <c:v>-23.795999999999989</c:v>
                </c:pt>
                <c:pt idx="1339">
                  <c:v>-23.99499999999999</c:v>
                </c:pt>
                <c:pt idx="1340">
                  <c:v>-24.175999999999988</c:v>
                </c:pt>
                <c:pt idx="1341">
                  <c:v>-24.323</c:v>
                </c:pt>
                <c:pt idx="1342">
                  <c:v>-24.501000000000001</c:v>
                </c:pt>
                <c:pt idx="1343">
                  <c:v>-24.663</c:v>
                </c:pt>
                <c:pt idx="1344">
                  <c:v>-24.792000000000002</c:v>
                </c:pt>
                <c:pt idx="1345">
                  <c:v>-24.94799999999999</c:v>
                </c:pt>
                <c:pt idx="1346">
                  <c:v>-25.056000000000001</c:v>
                </c:pt>
                <c:pt idx="1347">
                  <c:v>-25.19</c:v>
                </c:pt>
                <c:pt idx="1348">
                  <c:v>-25.306999999999999</c:v>
                </c:pt>
                <c:pt idx="1349">
                  <c:v>-25.356999999999999</c:v>
                </c:pt>
                <c:pt idx="1350">
                  <c:v>-25.437999999999999</c:v>
                </c:pt>
                <c:pt idx="1351">
                  <c:v>-25.49499999999999</c:v>
                </c:pt>
                <c:pt idx="1352">
                  <c:v>-25.51</c:v>
                </c:pt>
                <c:pt idx="1353">
                  <c:v>-25.620999999999999</c:v>
                </c:pt>
                <c:pt idx="1354">
                  <c:v>-25.695</c:v>
                </c:pt>
                <c:pt idx="1355">
                  <c:v>-25.76499999999999</c:v>
                </c:pt>
                <c:pt idx="1356">
                  <c:v>-25.759</c:v>
                </c:pt>
                <c:pt idx="1357">
                  <c:v>-25.738</c:v>
                </c:pt>
                <c:pt idx="1358">
                  <c:v>-25.696000000000005</c:v>
                </c:pt>
                <c:pt idx="1359">
                  <c:v>-25.7</c:v>
                </c:pt>
                <c:pt idx="1360">
                  <c:v>-25.696000000000005</c:v>
                </c:pt>
                <c:pt idx="1361">
                  <c:v>-25.684000000000001</c:v>
                </c:pt>
                <c:pt idx="1362">
                  <c:v>-25.684000000000001</c:v>
                </c:pt>
                <c:pt idx="1363">
                  <c:v>-25.754000000000001</c:v>
                </c:pt>
                <c:pt idx="1364">
                  <c:v>-25.849</c:v>
                </c:pt>
                <c:pt idx="1365">
                  <c:v>-25.864999999999988</c:v>
                </c:pt>
                <c:pt idx="1366">
                  <c:v>-25.965999999999983</c:v>
                </c:pt>
                <c:pt idx="1367">
                  <c:v>-25.998999999999985</c:v>
                </c:pt>
                <c:pt idx="1368">
                  <c:v>-26.076000000000001</c:v>
                </c:pt>
                <c:pt idx="1369">
                  <c:v>-26.137000000000011</c:v>
                </c:pt>
                <c:pt idx="1370">
                  <c:v>-26.189</c:v>
                </c:pt>
                <c:pt idx="1371">
                  <c:v>-26.210999999999999</c:v>
                </c:pt>
                <c:pt idx="1372">
                  <c:v>-26.277999999999999</c:v>
                </c:pt>
                <c:pt idx="1373">
                  <c:v>-26.271999999999988</c:v>
                </c:pt>
                <c:pt idx="1374">
                  <c:v>-26.222999999999985</c:v>
                </c:pt>
                <c:pt idx="1375">
                  <c:v>-26.155999999999999</c:v>
                </c:pt>
                <c:pt idx="1376">
                  <c:v>-26.122</c:v>
                </c:pt>
                <c:pt idx="1377">
                  <c:v>-26.234999999999999</c:v>
                </c:pt>
                <c:pt idx="1378">
                  <c:v>-26.542000000000002</c:v>
                </c:pt>
                <c:pt idx="1379">
                  <c:v>-26.76599999999998</c:v>
                </c:pt>
                <c:pt idx="1380">
                  <c:v>-26.609000000000005</c:v>
                </c:pt>
                <c:pt idx="1381">
                  <c:v>-26.3</c:v>
                </c:pt>
                <c:pt idx="1382">
                  <c:v>-25.702000000000002</c:v>
                </c:pt>
                <c:pt idx="1383">
                  <c:v>-25.013000000000005</c:v>
                </c:pt>
                <c:pt idx="1384">
                  <c:v>-24.335000000000001</c:v>
                </c:pt>
                <c:pt idx="1385">
                  <c:v>-23.847999999999999</c:v>
                </c:pt>
                <c:pt idx="1386">
                  <c:v>-23.349</c:v>
                </c:pt>
                <c:pt idx="1387">
                  <c:v>-22.966999999999985</c:v>
                </c:pt>
                <c:pt idx="1388">
                  <c:v>-22.718</c:v>
                </c:pt>
                <c:pt idx="1389">
                  <c:v>-22.733000000000001</c:v>
                </c:pt>
                <c:pt idx="1390">
                  <c:v>-22.777999999999999</c:v>
                </c:pt>
                <c:pt idx="1391">
                  <c:v>-22.856000000000005</c:v>
                </c:pt>
                <c:pt idx="1392">
                  <c:v>-22.904</c:v>
                </c:pt>
                <c:pt idx="1393">
                  <c:v>-23.024000000000001</c:v>
                </c:pt>
                <c:pt idx="1394">
                  <c:v>-23.198</c:v>
                </c:pt>
                <c:pt idx="1395">
                  <c:v>-23.420999999999989</c:v>
                </c:pt>
                <c:pt idx="1396">
                  <c:v>-23.59</c:v>
                </c:pt>
                <c:pt idx="1397">
                  <c:v>-23.675999999999988</c:v>
                </c:pt>
                <c:pt idx="1398">
                  <c:v>-23.856999999999999</c:v>
                </c:pt>
                <c:pt idx="1399">
                  <c:v>-24.059000000000001</c:v>
                </c:pt>
                <c:pt idx="1400">
                  <c:v>-24.216000000000001</c:v>
                </c:pt>
                <c:pt idx="1401">
                  <c:v>-24.414999999999999</c:v>
                </c:pt>
                <c:pt idx="1402">
                  <c:v>-24.585999999999984</c:v>
                </c:pt>
                <c:pt idx="1403">
                  <c:v>-24.747</c:v>
                </c:pt>
                <c:pt idx="1404">
                  <c:v>-24.864999999999988</c:v>
                </c:pt>
                <c:pt idx="1405">
                  <c:v>-25.007000000000001</c:v>
                </c:pt>
                <c:pt idx="1406">
                  <c:v>-25.154000000000011</c:v>
                </c:pt>
                <c:pt idx="1407">
                  <c:v>-25.266999999999989</c:v>
                </c:pt>
                <c:pt idx="1408">
                  <c:v>-25.391999999999999</c:v>
                </c:pt>
                <c:pt idx="1409">
                  <c:v>-25.507000000000001</c:v>
                </c:pt>
                <c:pt idx="1410">
                  <c:v>-25.594999999999999</c:v>
                </c:pt>
                <c:pt idx="1411">
                  <c:v>-25.669</c:v>
                </c:pt>
                <c:pt idx="1412">
                  <c:v>-25.760999999999989</c:v>
                </c:pt>
                <c:pt idx="1413">
                  <c:v>-25.821999999999999</c:v>
                </c:pt>
                <c:pt idx="1414">
                  <c:v>-25.890999999999988</c:v>
                </c:pt>
                <c:pt idx="1415">
                  <c:v>-25.902999999999984</c:v>
                </c:pt>
                <c:pt idx="1416">
                  <c:v>-25.934000000000001</c:v>
                </c:pt>
                <c:pt idx="1417">
                  <c:v>-26.050999999999988</c:v>
                </c:pt>
                <c:pt idx="1418">
                  <c:v>-26.096</c:v>
                </c:pt>
                <c:pt idx="1419">
                  <c:v>-26.18</c:v>
                </c:pt>
                <c:pt idx="1420">
                  <c:v>-26.222999999999985</c:v>
                </c:pt>
                <c:pt idx="1421">
                  <c:v>-26.321999999999999</c:v>
                </c:pt>
                <c:pt idx="1422">
                  <c:v>-26.37</c:v>
                </c:pt>
                <c:pt idx="1423">
                  <c:v>-26.42499999999999</c:v>
                </c:pt>
                <c:pt idx="1424">
                  <c:v>-26.49</c:v>
                </c:pt>
                <c:pt idx="1425">
                  <c:v>-26.533000000000001</c:v>
                </c:pt>
                <c:pt idx="1426">
                  <c:v>-26.547999999999988</c:v>
                </c:pt>
                <c:pt idx="1427">
                  <c:v>-26.47999999999999</c:v>
                </c:pt>
                <c:pt idx="1428">
                  <c:v>-26.446999999999989</c:v>
                </c:pt>
                <c:pt idx="1429">
                  <c:v>-26.507999999999999</c:v>
                </c:pt>
                <c:pt idx="1430">
                  <c:v>-26.565999999999985</c:v>
                </c:pt>
                <c:pt idx="1431">
                  <c:v>-26.597000000000001</c:v>
                </c:pt>
                <c:pt idx="1432">
                  <c:v>-26.637000000000011</c:v>
                </c:pt>
                <c:pt idx="1433">
                  <c:v>-26.58799999999999</c:v>
                </c:pt>
                <c:pt idx="1434">
                  <c:v>-26.568999999999988</c:v>
                </c:pt>
                <c:pt idx="1435">
                  <c:v>-26.603000000000005</c:v>
                </c:pt>
                <c:pt idx="1436">
                  <c:v>-26.542000000000002</c:v>
                </c:pt>
                <c:pt idx="1437">
                  <c:v>-26.459</c:v>
                </c:pt>
                <c:pt idx="1438">
                  <c:v>-26.443999999999988</c:v>
                </c:pt>
                <c:pt idx="1439">
                  <c:v>-26.419</c:v>
                </c:pt>
                <c:pt idx="1440">
                  <c:v>-26.471</c:v>
                </c:pt>
                <c:pt idx="1441">
                  <c:v>-26.53</c:v>
                </c:pt>
                <c:pt idx="1442">
                  <c:v>-26.492999999999984</c:v>
                </c:pt>
                <c:pt idx="1443">
                  <c:v>-26.484000000000002</c:v>
                </c:pt>
                <c:pt idx="1444">
                  <c:v>-26.440999999999985</c:v>
                </c:pt>
                <c:pt idx="1445">
                  <c:v>-26.47</c:v>
                </c:pt>
                <c:pt idx="1446">
                  <c:v>-26.58</c:v>
                </c:pt>
                <c:pt idx="1447">
                  <c:v>-26.626999999999999</c:v>
                </c:pt>
                <c:pt idx="1448">
                  <c:v>-26.675999999999988</c:v>
                </c:pt>
                <c:pt idx="1449">
                  <c:v>-26.780999999999985</c:v>
                </c:pt>
                <c:pt idx="1450">
                  <c:v>-26.803000000000001</c:v>
                </c:pt>
                <c:pt idx="1451">
                  <c:v>-26.846</c:v>
                </c:pt>
                <c:pt idx="1452">
                  <c:v>-26.882999999999988</c:v>
                </c:pt>
                <c:pt idx="1453">
                  <c:v>-26.873000000000001</c:v>
                </c:pt>
                <c:pt idx="1454">
                  <c:v>-26.867000000000001</c:v>
                </c:pt>
                <c:pt idx="1455">
                  <c:v>-26.777999999999999</c:v>
                </c:pt>
                <c:pt idx="1456">
                  <c:v>-26.826000000000001</c:v>
                </c:pt>
                <c:pt idx="1457">
                  <c:v>-26.824000000000005</c:v>
                </c:pt>
                <c:pt idx="1458">
                  <c:v>-26.832999999999988</c:v>
                </c:pt>
                <c:pt idx="1459">
                  <c:v>-26.832000000000001</c:v>
                </c:pt>
                <c:pt idx="1460">
                  <c:v>-26.759</c:v>
                </c:pt>
                <c:pt idx="1461">
                  <c:v>-26.733000000000001</c:v>
                </c:pt>
                <c:pt idx="1462">
                  <c:v>-26.561999999999991</c:v>
                </c:pt>
                <c:pt idx="1463">
                  <c:v>-25.303999999999988</c:v>
                </c:pt>
                <c:pt idx="1464">
                  <c:v>-23.318000000000001</c:v>
                </c:pt>
                <c:pt idx="1465">
                  <c:v>-21.224999999999991</c:v>
                </c:pt>
                <c:pt idx="1466">
                  <c:v>-19.224999999999991</c:v>
                </c:pt>
                <c:pt idx="1467">
                  <c:v>-17.548999999999989</c:v>
                </c:pt>
                <c:pt idx="1468">
                  <c:v>-15.972000000000005</c:v>
                </c:pt>
                <c:pt idx="1469">
                  <c:v>-14.546000000000001</c:v>
                </c:pt>
                <c:pt idx="1470">
                  <c:v>-13.234999999999999</c:v>
                </c:pt>
                <c:pt idx="1471">
                  <c:v>-12.015000000000002</c:v>
                </c:pt>
                <c:pt idx="1472">
                  <c:v>-10.922000000000002</c:v>
                </c:pt>
                <c:pt idx="1473">
                  <c:v>-9.8990000000000027</c:v>
                </c:pt>
                <c:pt idx="1474">
                  <c:v>-8.9320000000000004</c:v>
                </c:pt>
                <c:pt idx="1475">
                  <c:v>-8.0760000000000005</c:v>
                </c:pt>
                <c:pt idx="1476">
                  <c:v>-7.3010000000000002</c:v>
                </c:pt>
                <c:pt idx="1477">
                  <c:v>-6.5839999999999996</c:v>
                </c:pt>
                <c:pt idx="1478">
                  <c:v>-5.9249999999999972</c:v>
                </c:pt>
                <c:pt idx="1479">
                  <c:v>-5.2610000000000001</c:v>
                </c:pt>
                <c:pt idx="1480">
                  <c:v>-4.6209999999999978</c:v>
                </c:pt>
                <c:pt idx="1481">
                  <c:v>-4.0090000000000003</c:v>
                </c:pt>
                <c:pt idx="1482">
                  <c:v>-3.3819999999999997</c:v>
                </c:pt>
                <c:pt idx="1483">
                  <c:v>-2.79</c:v>
                </c:pt>
                <c:pt idx="1484">
                  <c:v>-2.2599999999999998</c:v>
                </c:pt>
                <c:pt idx="1485">
                  <c:v>-1.74</c:v>
                </c:pt>
                <c:pt idx="1486">
                  <c:v>-1.2669999999999992</c:v>
                </c:pt>
                <c:pt idx="1487">
                  <c:v>-0.85100000000000031</c:v>
                </c:pt>
                <c:pt idx="1488">
                  <c:v>-0.57299999999999995</c:v>
                </c:pt>
                <c:pt idx="1489">
                  <c:v>-0.39500000000000024</c:v>
                </c:pt>
                <c:pt idx="1490">
                  <c:v>-0.21500000000000008</c:v>
                </c:pt>
                <c:pt idx="1491">
                  <c:v>-9.6000000000000002E-2</c:v>
                </c:pt>
                <c:pt idx="1492">
                  <c:v>8.2000000000000003E-2</c:v>
                </c:pt>
                <c:pt idx="1493">
                  <c:v>0.26200000000000001</c:v>
                </c:pt>
                <c:pt idx="1494">
                  <c:v>0.51700000000000002</c:v>
                </c:pt>
                <c:pt idx="1495">
                  <c:v>0.82199999999999995</c:v>
                </c:pt>
                <c:pt idx="1496">
                  <c:v>1.1399999999999992</c:v>
                </c:pt>
                <c:pt idx="1497">
                  <c:v>1.5049999999999992</c:v>
                </c:pt>
                <c:pt idx="1498">
                  <c:v>1.875</c:v>
                </c:pt>
                <c:pt idx="1499">
                  <c:v>2.2250000000000001</c:v>
                </c:pt>
                <c:pt idx="1500">
                  <c:v>2.5209999999999999</c:v>
                </c:pt>
                <c:pt idx="1501">
                  <c:v>2.8129999999999988</c:v>
                </c:pt>
                <c:pt idx="1502">
                  <c:v>3.0719999999999987</c:v>
                </c:pt>
                <c:pt idx="1503">
                  <c:v>3.367</c:v>
                </c:pt>
                <c:pt idx="1504">
                  <c:v>3.6</c:v>
                </c:pt>
                <c:pt idx="1505">
                  <c:v>3.8689999999999998</c:v>
                </c:pt>
                <c:pt idx="1506">
                  <c:v>4.2409999999999997</c:v>
                </c:pt>
                <c:pt idx="1507">
                  <c:v>4.649</c:v>
                </c:pt>
                <c:pt idx="1508">
                  <c:v>5.0839999999999996</c:v>
                </c:pt>
                <c:pt idx="1509">
                  <c:v>5.548</c:v>
                </c:pt>
                <c:pt idx="1510">
                  <c:v>5.9509999999999996</c:v>
                </c:pt>
                <c:pt idx="1511">
                  <c:v>6.224999999999997</c:v>
                </c:pt>
                <c:pt idx="1512">
                  <c:v>6.3609999999999971</c:v>
                </c:pt>
                <c:pt idx="1513">
                  <c:v>6.3469999999999995</c:v>
                </c:pt>
                <c:pt idx="1514">
                  <c:v>6.1949999999999967</c:v>
                </c:pt>
                <c:pt idx="1515">
                  <c:v>5.8710000000000004</c:v>
                </c:pt>
                <c:pt idx="1516">
                  <c:v>5.4450000000000003</c:v>
                </c:pt>
                <c:pt idx="1517">
                  <c:v>4.9249999999999972</c:v>
                </c:pt>
                <c:pt idx="1518">
                  <c:v>4.2239999999999975</c:v>
                </c:pt>
                <c:pt idx="1519">
                  <c:v>3.266</c:v>
                </c:pt>
                <c:pt idx="1520">
                  <c:v>2.3019999999999987</c:v>
                </c:pt>
                <c:pt idx="1521">
                  <c:v>1.37</c:v>
                </c:pt>
                <c:pt idx="1522">
                  <c:v>0.50600000000000001</c:v>
                </c:pt>
                <c:pt idx="1523">
                  <c:v>-0.27400000000000002</c:v>
                </c:pt>
                <c:pt idx="1524">
                  <c:v>-0.75900000000000034</c:v>
                </c:pt>
                <c:pt idx="1525">
                  <c:v>-0.95100000000000029</c:v>
                </c:pt>
                <c:pt idx="1526">
                  <c:v>-1.393</c:v>
                </c:pt>
                <c:pt idx="1527">
                  <c:v>-1.9410000000000001</c:v>
                </c:pt>
                <c:pt idx="1528">
                  <c:v>-2.9949999999999997</c:v>
                </c:pt>
                <c:pt idx="1529">
                  <c:v>-4.0569999999999995</c:v>
                </c:pt>
                <c:pt idx="1530">
                  <c:v>-5.0169999999999995</c:v>
                </c:pt>
                <c:pt idx="1531">
                  <c:v>-5.9550000000000001</c:v>
                </c:pt>
                <c:pt idx="1532">
                  <c:v>-6.9210000000000003</c:v>
                </c:pt>
                <c:pt idx="1533">
                  <c:v>-8.0870000000000015</c:v>
                </c:pt>
                <c:pt idx="1534">
                  <c:v>-9.1150000000000002</c:v>
                </c:pt>
                <c:pt idx="1535">
                  <c:v>-10.253</c:v>
                </c:pt>
                <c:pt idx="1536">
                  <c:v>-11.331</c:v>
                </c:pt>
                <c:pt idx="1537">
                  <c:v>-12.327</c:v>
                </c:pt>
                <c:pt idx="1538">
                  <c:v>-13.228999999999999</c:v>
                </c:pt>
                <c:pt idx="1539">
                  <c:v>-14.092000000000002</c:v>
                </c:pt>
                <c:pt idx="1540">
                  <c:v>-14.915000000000004</c:v>
                </c:pt>
                <c:pt idx="1541">
                  <c:v>-15.651</c:v>
                </c:pt>
                <c:pt idx="1542">
                  <c:v>-16.347999999999999</c:v>
                </c:pt>
                <c:pt idx="1543">
                  <c:v>-17.006</c:v>
                </c:pt>
                <c:pt idx="1544">
                  <c:v>-17.579999999999988</c:v>
                </c:pt>
                <c:pt idx="1545">
                  <c:v>-18.137000000000011</c:v>
                </c:pt>
                <c:pt idx="1546">
                  <c:v>-18.632000000000001</c:v>
                </c:pt>
                <c:pt idx="1547">
                  <c:v>-19.126000000000001</c:v>
                </c:pt>
                <c:pt idx="1548">
                  <c:v>-19.527999999999999</c:v>
                </c:pt>
                <c:pt idx="1549">
                  <c:v>-19.946000000000002</c:v>
                </c:pt>
                <c:pt idx="1550">
                  <c:v>-20.297000000000001</c:v>
                </c:pt>
                <c:pt idx="1551">
                  <c:v>-20.597999999999999</c:v>
                </c:pt>
                <c:pt idx="1552">
                  <c:v>-20.817000000000011</c:v>
                </c:pt>
                <c:pt idx="1553">
                  <c:v>-21.077999999999999</c:v>
                </c:pt>
                <c:pt idx="1554">
                  <c:v>-21.273</c:v>
                </c:pt>
                <c:pt idx="1555">
                  <c:v>-21.446999999999989</c:v>
                </c:pt>
                <c:pt idx="1556">
                  <c:v>-21.64</c:v>
                </c:pt>
                <c:pt idx="1557">
                  <c:v>-21.844000000000001</c:v>
                </c:pt>
                <c:pt idx="1558">
                  <c:v>-22</c:v>
                </c:pt>
                <c:pt idx="1559">
                  <c:v>-22.117000000000012</c:v>
                </c:pt>
                <c:pt idx="1560">
                  <c:v>-22.327000000000005</c:v>
                </c:pt>
                <c:pt idx="1561">
                  <c:v>-22.553000000000001</c:v>
                </c:pt>
                <c:pt idx="1562">
                  <c:v>-22.74199999999999</c:v>
                </c:pt>
                <c:pt idx="1563">
                  <c:v>-22.931000000000001</c:v>
                </c:pt>
                <c:pt idx="1564">
                  <c:v>-23.087</c:v>
                </c:pt>
                <c:pt idx="1565">
                  <c:v>-23.207000000000001</c:v>
                </c:pt>
                <c:pt idx="1566">
                  <c:v>-23.245999999999984</c:v>
                </c:pt>
                <c:pt idx="1567">
                  <c:v>-23.216000000000001</c:v>
                </c:pt>
                <c:pt idx="1568">
                  <c:v>-23.231000000000005</c:v>
                </c:pt>
                <c:pt idx="1569">
                  <c:v>-23.318000000000001</c:v>
                </c:pt>
                <c:pt idx="1570">
                  <c:v>-23.376999999999999</c:v>
                </c:pt>
                <c:pt idx="1571">
                  <c:v>-23.462999999999983</c:v>
                </c:pt>
                <c:pt idx="1572">
                  <c:v>-23.6</c:v>
                </c:pt>
                <c:pt idx="1573">
                  <c:v>-23.716999999999999</c:v>
                </c:pt>
                <c:pt idx="1574">
                  <c:v>-23.784999999999989</c:v>
                </c:pt>
                <c:pt idx="1575">
                  <c:v>-23.964999999999989</c:v>
                </c:pt>
                <c:pt idx="1576">
                  <c:v>-24.071000000000005</c:v>
                </c:pt>
                <c:pt idx="1577">
                  <c:v>-24.131000000000011</c:v>
                </c:pt>
                <c:pt idx="1578">
                  <c:v>-24.148</c:v>
                </c:pt>
                <c:pt idx="1579">
                  <c:v>-24.158999999999999</c:v>
                </c:pt>
                <c:pt idx="1580">
                  <c:v>-24.143000000000001</c:v>
                </c:pt>
                <c:pt idx="1581">
                  <c:v>-24.175000000000001</c:v>
                </c:pt>
                <c:pt idx="1582">
                  <c:v>-24.152999999999999</c:v>
                </c:pt>
                <c:pt idx="1583">
                  <c:v>-24.169</c:v>
                </c:pt>
                <c:pt idx="1584">
                  <c:v>-24.19</c:v>
                </c:pt>
                <c:pt idx="1585">
                  <c:v>-24.254999999999999</c:v>
                </c:pt>
                <c:pt idx="1586">
                  <c:v>-24.393000000000001</c:v>
                </c:pt>
                <c:pt idx="1587">
                  <c:v>-24.451000000000001</c:v>
                </c:pt>
                <c:pt idx="1588">
                  <c:v>-24.44199999999999</c:v>
                </c:pt>
                <c:pt idx="1589">
                  <c:v>-24.478000000000002</c:v>
                </c:pt>
                <c:pt idx="1590">
                  <c:v>-24.487999999999989</c:v>
                </c:pt>
                <c:pt idx="1591">
                  <c:v>-24.521000000000001</c:v>
                </c:pt>
                <c:pt idx="1592">
                  <c:v>-24.527000000000001</c:v>
                </c:pt>
                <c:pt idx="1593">
                  <c:v>-24.658999999999999</c:v>
                </c:pt>
                <c:pt idx="1594">
                  <c:v>-24.710999999999999</c:v>
                </c:pt>
                <c:pt idx="1595">
                  <c:v>-24.773</c:v>
                </c:pt>
                <c:pt idx="1596">
                  <c:v>-24.858000000000001</c:v>
                </c:pt>
                <c:pt idx="1597">
                  <c:v>-24.885999999999989</c:v>
                </c:pt>
                <c:pt idx="1598">
                  <c:v>-24.895</c:v>
                </c:pt>
                <c:pt idx="1599">
                  <c:v>-24.861000000000001</c:v>
                </c:pt>
                <c:pt idx="1600">
                  <c:v>-24.904</c:v>
                </c:pt>
                <c:pt idx="1601">
                  <c:v>-24.904</c:v>
                </c:pt>
                <c:pt idx="1602">
                  <c:v>-24.931999999999999</c:v>
                </c:pt>
                <c:pt idx="1603">
                  <c:v>-24.959</c:v>
                </c:pt>
                <c:pt idx="1604">
                  <c:v>-24.946999999999989</c:v>
                </c:pt>
                <c:pt idx="1605">
                  <c:v>-24.925999999999981</c:v>
                </c:pt>
                <c:pt idx="1606">
                  <c:v>-24.904</c:v>
                </c:pt>
                <c:pt idx="1607">
                  <c:v>-24.907999999999991</c:v>
                </c:pt>
                <c:pt idx="1608">
                  <c:v>-24.905999999999985</c:v>
                </c:pt>
                <c:pt idx="1609">
                  <c:v>-24.927</c:v>
                </c:pt>
                <c:pt idx="1610">
                  <c:v>-24.963999999999984</c:v>
                </c:pt>
                <c:pt idx="1611">
                  <c:v>-24.982999999999983</c:v>
                </c:pt>
                <c:pt idx="1612">
                  <c:v>-25.016999999999999</c:v>
                </c:pt>
                <c:pt idx="1613">
                  <c:v>-25.026</c:v>
                </c:pt>
                <c:pt idx="1614">
                  <c:v>-25.084</c:v>
                </c:pt>
                <c:pt idx="1615">
                  <c:v>-25.085999999999984</c:v>
                </c:pt>
                <c:pt idx="1616">
                  <c:v>-25.132000000000001</c:v>
                </c:pt>
                <c:pt idx="1617">
                  <c:v>-25.172000000000001</c:v>
                </c:pt>
                <c:pt idx="1618">
                  <c:v>-25.221</c:v>
                </c:pt>
                <c:pt idx="1619">
                  <c:v>-25.24799999999999</c:v>
                </c:pt>
                <c:pt idx="1620">
                  <c:v>-25.24199999999999</c:v>
                </c:pt>
                <c:pt idx="1621">
                  <c:v>-25.24199999999999</c:v>
                </c:pt>
                <c:pt idx="1622">
                  <c:v>-25.216999999999999</c:v>
                </c:pt>
                <c:pt idx="1623">
                  <c:v>-25.204999999999988</c:v>
                </c:pt>
                <c:pt idx="1624">
                  <c:v>-25.187000000000001</c:v>
                </c:pt>
                <c:pt idx="1625">
                  <c:v>-25.210999999999999</c:v>
                </c:pt>
                <c:pt idx="1626">
                  <c:v>-25.202000000000002</c:v>
                </c:pt>
                <c:pt idx="1627">
                  <c:v>-25.207999999999988</c:v>
                </c:pt>
                <c:pt idx="1628">
                  <c:v>-25.19</c:v>
                </c:pt>
                <c:pt idx="1629">
                  <c:v>-25.210999999999999</c:v>
                </c:pt>
                <c:pt idx="1630">
                  <c:v>-25.190999999999999</c:v>
                </c:pt>
                <c:pt idx="1631">
                  <c:v>-25.17</c:v>
                </c:pt>
                <c:pt idx="1632">
                  <c:v>-25.193000000000001</c:v>
                </c:pt>
                <c:pt idx="1633">
                  <c:v>-25.181000000000001</c:v>
                </c:pt>
                <c:pt idx="1634">
                  <c:v>-25.097999999999999</c:v>
                </c:pt>
                <c:pt idx="1635">
                  <c:v>-25.074999999999999</c:v>
                </c:pt>
                <c:pt idx="1636">
                  <c:v>-25.033000000000001</c:v>
                </c:pt>
                <c:pt idx="1637">
                  <c:v>-25.076000000000001</c:v>
                </c:pt>
                <c:pt idx="1638">
                  <c:v>-25.08499999999999</c:v>
                </c:pt>
                <c:pt idx="1639">
                  <c:v>-25.079000000000001</c:v>
                </c:pt>
                <c:pt idx="1640">
                  <c:v>-25.109000000000005</c:v>
                </c:pt>
                <c:pt idx="1641">
                  <c:v>-25.109000000000005</c:v>
                </c:pt>
                <c:pt idx="1642">
                  <c:v>-25.14</c:v>
                </c:pt>
                <c:pt idx="1643">
                  <c:v>-25.125</c:v>
                </c:pt>
                <c:pt idx="1644">
                  <c:v>-25.125</c:v>
                </c:pt>
                <c:pt idx="1645">
                  <c:v>-25.17700000000001</c:v>
                </c:pt>
                <c:pt idx="1646">
                  <c:v>-25.225999999999988</c:v>
                </c:pt>
                <c:pt idx="1647">
                  <c:v>-25.210999999999999</c:v>
                </c:pt>
                <c:pt idx="1648">
                  <c:v>-25.201000000000001</c:v>
                </c:pt>
                <c:pt idx="1649">
                  <c:v>-25.016999999999999</c:v>
                </c:pt>
                <c:pt idx="1650">
                  <c:v>-24.992999999999984</c:v>
                </c:pt>
                <c:pt idx="1651">
                  <c:v>-24.952999999999989</c:v>
                </c:pt>
                <c:pt idx="1652">
                  <c:v>-24.907</c:v>
                </c:pt>
                <c:pt idx="1653">
                  <c:v>-24.83700000000001</c:v>
                </c:pt>
                <c:pt idx="1654">
                  <c:v>-24.646999999999988</c:v>
                </c:pt>
                <c:pt idx="1655">
                  <c:v>-24.634000000000011</c:v>
                </c:pt>
                <c:pt idx="1656">
                  <c:v>-24.646999999999988</c:v>
                </c:pt>
                <c:pt idx="1657">
                  <c:v>-24.661999999999999</c:v>
                </c:pt>
                <c:pt idx="1658">
                  <c:v>-24.702000000000002</c:v>
                </c:pt>
                <c:pt idx="1659">
                  <c:v>-24.754000000000001</c:v>
                </c:pt>
                <c:pt idx="1660">
                  <c:v>-24.728999999999989</c:v>
                </c:pt>
                <c:pt idx="1661">
                  <c:v>-24.72</c:v>
                </c:pt>
                <c:pt idx="1662">
                  <c:v>-24.797000000000001</c:v>
                </c:pt>
                <c:pt idx="1663">
                  <c:v>-24.873000000000001</c:v>
                </c:pt>
                <c:pt idx="1664">
                  <c:v>-24.885999999999989</c:v>
                </c:pt>
                <c:pt idx="1665">
                  <c:v>-24.818000000000001</c:v>
                </c:pt>
                <c:pt idx="1666">
                  <c:v>-24.806000000000001</c:v>
                </c:pt>
                <c:pt idx="1667">
                  <c:v>-24.83400000000001</c:v>
                </c:pt>
                <c:pt idx="1668">
                  <c:v>-24.88</c:v>
                </c:pt>
                <c:pt idx="1669">
                  <c:v>-24.885999999999989</c:v>
                </c:pt>
                <c:pt idx="1670">
                  <c:v>-24.956</c:v>
                </c:pt>
                <c:pt idx="1671">
                  <c:v>-25.004999999999999</c:v>
                </c:pt>
                <c:pt idx="1672">
                  <c:v>-25.06</c:v>
                </c:pt>
                <c:pt idx="1673">
                  <c:v>-25.109000000000005</c:v>
                </c:pt>
                <c:pt idx="1674">
                  <c:v>-25.173999999999999</c:v>
                </c:pt>
                <c:pt idx="1675">
                  <c:v>-25.189</c:v>
                </c:pt>
                <c:pt idx="1676">
                  <c:v>-25.195</c:v>
                </c:pt>
                <c:pt idx="1677">
                  <c:v>-25.228999999999989</c:v>
                </c:pt>
                <c:pt idx="1678">
                  <c:v>-25.286999999999985</c:v>
                </c:pt>
                <c:pt idx="1679">
                  <c:v>-25.318000000000001</c:v>
                </c:pt>
                <c:pt idx="1680">
                  <c:v>-25.335999999999999</c:v>
                </c:pt>
                <c:pt idx="1681">
                  <c:v>-25.361000000000001</c:v>
                </c:pt>
                <c:pt idx="1682">
                  <c:v>-25.361000000000001</c:v>
                </c:pt>
                <c:pt idx="1683">
                  <c:v>-25.355</c:v>
                </c:pt>
                <c:pt idx="1684">
                  <c:v>-25.155000000000001</c:v>
                </c:pt>
                <c:pt idx="1685">
                  <c:v>-24.934999999999999</c:v>
                </c:pt>
                <c:pt idx="1686">
                  <c:v>-24.803000000000001</c:v>
                </c:pt>
                <c:pt idx="1687">
                  <c:v>-24.812000000000001</c:v>
                </c:pt>
                <c:pt idx="1688">
                  <c:v>-24.821000000000005</c:v>
                </c:pt>
                <c:pt idx="1689">
                  <c:v>-24.83100000000001</c:v>
                </c:pt>
                <c:pt idx="1690">
                  <c:v>-24.913</c:v>
                </c:pt>
                <c:pt idx="1691">
                  <c:v>-24.940999999999985</c:v>
                </c:pt>
                <c:pt idx="1692">
                  <c:v>-24.974999999999991</c:v>
                </c:pt>
                <c:pt idx="1693">
                  <c:v>-25.036000000000001</c:v>
                </c:pt>
                <c:pt idx="1694">
                  <c:v>-25.076000000000001</c:v>
                </c:pt>
                <c:pt idx="1695">
                  <c:v>-25.14</c:v>
                </c:pt>
                <c:pt idx="1696">
                  <c:v>-25.198</c:v>
                </c:pt>
                <c:pt idx="1697">
                  <c:v>-25.231999999999999</c:v>
                </c:pt>
                <c:pt idx="1698">
                  <c:v>-25.280999999999985</c:v>
                </c:pt>
                <c:pt idx="1699">
                  <c:v>-25.271999999999988</c:v>
                </c:pt>
                <c:pt idx="1700">
                  <c:v>-25.213999999999999</c:v>
                </c:pt>
                <c:pt idx="1701">
                  <c:v>-25.173999999999999</c:v>
                </c:pt>
                <c:pt idx="1702">
                  <c:v>-25.207000000000001</c:v>
                </c:pt>
                <c:pt idx="1703">
                  <c:v>-25.231999999999999</c:v>
                </c:pt>
                <c:pt idx="1704">
                  <c:v>-25.253</c:v>
                </c:pt>
                <c:pt idx="1705">
                  <c:v>-25.312000000000001</c:v>
                </c:pt>
                <c:pt idx="1706">
                  <c:v>-25.327000000000005</c:v>
                </c:pt>
                <c:pt idx="1707">
                  <c:v>-25.332999999999988</c:v>
                </c:pt>
                <c:pt idx="1708">
                  <c:v>-25.330000000000005</c:v>
                </c:pt>
                <c:pt idx="1709">
                  <c:v>-25.352</c:v>
                </c:pt>
                <c:pt idx="1710">
                  <c:v>-25.355</c:v>
                </c:pt>
                <c:pt idx="1711">
                  <c:v>-25.37</c:v>
                </c:pt>
                <c:pt idx="1712">
                  <c:v>-25.390999999999988</c:v>
                </c:pt>
                <c:pt idx="1713">
                  <c:v>-25.390999999999988</c:v>
                </c:pt>
                <c:pt idx="1714">
                  <c:v>-25.364000000000001</c:v>
                </c:pt>
                <c:pt idx="1715">
                  <c:v>-25.413</c:v>
                </c:pt>
                <c:pt idx="1716">
                  <c:v>-25.437000000000001</c:v>
                </c:pt>
                <c:pt idx="1717">
                  <c:v>-25.471</c:v>
                </c:pt>
                <c:pt idx="1718">
                  <c:v>-25.464999999999989</c:v>
                </c:pt>
                <c:pt idx="1719">
                  <c:v>-25.390999999999988</c:v>
                </c:pt>
                <c:pt idx="1720">
                  <c:v>-25.388000000000002</c:v>
                </c:pt>
                <c:pt idx="1721">
                  <c:v>-25.396000000000001</c:v>
                </c:pt>
                <c:pt idx="1722">
                  <c:v>-25.42799999999999</c:v>
                </c:pt>
                <c:pt idx="1723">
                  <c:v>-25.442999999999984</c:v>
                </c:pt>
                <c:pt idx="1724">
                  <c:v>-25.42799999999999</c:v>
                </c:pt>
                <c:pt idx="1725">
                  <c:v>-25.407</c:v>
                </c:pt>
                <c:pt idx="1726">
                  <c:v>-25.437000000000001</c:v>
                </c:pt>
                <c:pt idx="1727">
                  <c:v>-25.446999999999989</c:v>
                </c:pt>
                <c:pt idx="1728">
                  <c:v>-25.482999999999983</c:v>
                </c:pt>
                <c:pt idx="1729">
                  <c:v>-25.5</c:v>
                </c:pt>
                <c:pt idx="1730">
                  <c:v>-25.488999999999983</c:v>
                </c:pt>
                <c:pt idx="1731">
                  <c:v>-25.54</c:v>
                </c:pt>
                <c:pt idx="1732">
                  <c:v>-25.516999999999999</c:v>
                </c:pt>
                <c:pt idx="1733">
                  <c:v>-25.553999999999988</c:v>
                </c:pt>
                <c:pt idx="1734">
                  <c:v>-25.581</c:v>
                </c:pt>
                <c:pt idx="1735">
                  <c:v>-25.646000000000001</c:v>
                </c:pt>
                <c:pt idx="1736">
                  <c:v>-25.667000000000005</c:v>
                </c:pt>
                <c:pt idx="1737">
                  <c:v>-25.704000000000001</c:v>
                </c:pt>
                <c:pt idx="1738">
                  <c:v>-25.724999999999991</c:v>
                </c:pt>
                <c:pt idx="1739">
                  <c:v>-25.719000000000001</c:v>
                </c:pt>
                <c:pt idx="1740">
                  <c:v>-25.795999999999989</c:v>
                </c:pt>
                <c:pt idx="1741">
                  <c:v>-25.777999999999999</c:v>
                </c:pt>
                <c:pt idx="1742">
                  <c:v>-25.802</c:v>
                </c:pt>
                <c:pt idx="1743">
                  <c:v>-26.044</c:v>
                </c:pt>
                <c:pt idx="1744">
                  <c:v>-26.420999999999989</c:v>
                </c:pt>
                <c:pt idx="1745">
                  <c:v>-26.347999999999999</c:v>
                </c:pt>
                <c:pt idx="1746">
                  <c:v>-25.934000000000001</c:v>
                </c:pt>
                <c:pt idx="1747">
                  <c:v>-25.234999999999999</c:v>
                </c:pt>
                <c:pt idx="1748">
                  <c:v>-24.434999999999999</c:v>
                </c:pt>
                <c:pt idx="1749">
                  <c:v>-23.623000000000001</c:v>
                </c:pt>
                <c:pt idx="1750">
                  <c:v>-22.974999999999991</c:v>
                </c:pt>
                <c:pt idx="1751">
                  <c:v>-22.382999999999988</c:v>
                </c:pt>
                <c:pt idx="1752">
                  <c:v>-21.902999999999984</c:v>
                </c:pt>
                <c:pt idx="1753">
                  <c:v>-21.552</c:v>
                </c:pt>
                <c:pt idx="1754">
                  <c:v>-21.24799999999999</c:v>
                </c:pt>
                <c:pt idx="1755">
                  <c:v>-21.059000000000001</c:v>
                </c:pt>
                <c:pt idx="1756">
                  <c:v>-20.917999999999999</c:v>
                </c:pt>
                <c:pt idx="1757">
                  <c:v>-20.939</c:v>
                </c:pt>
                <c:pt idx="1758">
                  <c:v>-20.965999999999983</c:v>
                </c:pt>
                <c:pt idx="1759">
                  <c:v>-21.08</c:v>
                </c:pt>
                <c:pt idx="1760">
                  <c:v>-21.364999999999988</c:v>
                </c:pt>
                <c:pt idx="1761">
                  <c:v>-21.530999999999999</c:v>
                </c:pt>
                <c:pt idx="1762">
                  <c:v>-21.713999999999999</c:v>
                </c:pt>
                <c:pt idx="1763">
                  <c:v>-21.94199999999999</c:v>
                </c:pt>
                <c:pt idx="1764">
                  <c:v>-22.152000000000001</c:v>
                </c:pt>
                <c:pt idx="1765">
                  <c:v>-22.373999999999999</c:v>
                </c:pt>
                <c:pt idx="1766">
                  <c:v>-22.597000000000001</c:v>
                </c:pt>
                <c:pt idx="1767">
                  <c:v>-22.788999999999984</c:v>
                </c:pt>
                <c:pt idx="1768">
                  <c:v>-23.016999999999999</c:v>
                </c:pt>
                <c:pt idx="1769">
                  <c:v>-23.209</c:v>
                </c:pt>
                <c:pt idx="1770">
                  <c:v>-23.388999999999989</c:v>
                </c:pt>
                <c:pt idx="1771">
                  <c:v>-23.545999999999989</c:v>
                </c:pt>
                <c:pt idx="1772">
                  <c:v>-23.696999999999999</c:v>
                </c:pt>
                <c:pt idx="1773">
                  <c:v>-23.838000000000001</c:v>
                </c:pt>
                <c:pt idx="1774">
                  <c:v>-24.006</c:v>
                </c:pt>
                <c:pt idx="1775">
                  <c:v>-24.172000000000001</c:v>
                </c:pt>
                <c:pt idx="1776">
                  <c:v>-24.312999999999999</c:v>
                </c:pt>
                <c:pt idx="1777">
                  <c:v>-24.457000000000001</c:v>
                </c:pt>
                <c:pt idx="1778">
                  <c:v>-24.600999999999999</c:v>
                </c:pt>
                <c:pt idx="1779">
                  <c:v>-24.68</c:v>
                </c:pt>
                <c:pt idx="1780">
                  <c:v>-24.754000000000001</c:v>
                </c:pt>
                <c:pt idx="1781">
                  <c:v>-24.78799999999999</c:v>
                </c:pt>
                <c:pt idx="1782">
                  <c:v>-24.812000000000001</c:v>
                </c:pt>
                <c:pt idx="1783">
                  <c:v>-24.895</c:v>
                </c:pt>
                <c:pt idx="1784">
                  <c:v>-24.937999999999999</c:v>
                </c:pt>
                <c:pt idx="1785">
                  <c:v>-24.998999999999985</c:v>
                </c:pt>
                <c:pt idx="1786">
                  <c:v>-25.036000000000001</c:v>
                </c:pt>
                <c:pt idx="1787">
                  <c:v>-25.091000000000001</c:v>
                </c:pt>
                <c:pt idx="1788">
                  <c:v>-25.167999999999999</c:v>
                </c:pt>
                <c:pt idx="1789">
                  <c:v>-25.247</c:v>
                </c:pt>
                <c:pt idx="1790">
                  <c:v>-25.280999999999985</c:v>
                </c:pt>
                <c:pt idx="1791">
                  <c:v>-25.341999999999999</c:v>
                </c:pt>
                <c:pt idx="1792">
                  <c:v>-25.42499999999999</c:v>
                </c:pt>
                <c:pt idx="1793">
                  <c:v>-25.464999999999989</c:v>
                </c:pt>
                <c:pt idx="1794">
                  <c:v>-25.474</c:v>
                </c:pt>
                <c:pt idx="1795">
                  <c:v>-25.464999999999989</c:v>
                </c:pt>
                <c:pt idx="1796">
                  <c:v>-25.459</c:v>
                </c:pt>
                <c:pt idx="1797">
                  <c:v>-25.459</c:v>
                </c:pt>
                <c:pt idx="1798">
                  <c:v>-25.416</c:v>
                </c:pt>
                <c:pt idx="1799">
                  <c:v>-25.335999999999999</c:v>
                </c:pt>
                <c:pt idx="1800">
                  <c:v>-25.376000000000001</c:v>
                </c:pt>
                <c:pt idx="1801">
                  <c:v>-25.64</c:v>
                </c:pt>
                <c:pt idx="1802">
                  <c:v>-25.931000000000001</c:v>
                </c:pt>
                <c:pt idx="1803">
                  <c:v>-25.76199999999999</c:v>
                </c:pt>
                <c:pt idx="1804">
                  <c:v>-25.280999999999985</c:v>
                </c:pt>
                <c:pt idx="1805">
                  <c:v>-24.521000000000001</c:v>
                </c:pt>
                <c:pt idx="1806">
                  <c:v>-23.776</c:v>
                </c:pt>
                <c:pt idx="1807">
                  <c:v>-23.029</c:v>
                </c:pt>
                <c:pt idx="1808">
                  <c:v>-22.373999999999999</c:v>
                </c:pt>
                <c:pt idx="1809">
                  <c:v>-21.812999999999999</c:v>
                </c:pt>
                <c:pt idx="1810">
                  <c:v>-21.326000000000001</c:v>
                </c:pt>
                <c:pt idx="1811">
                  <c:v>-21.071000000000005</c:v>
                </c:pt>
                <c:pt idx="1812">
                  <c:v>-21.053000000000001</c:v>
                </c:pt>
                <c:pt idx="1813">
                  <c:v>-21.053000000000001</c:v>
                </c:pt>
                <c:pt idx="1814">
                  <c:v>-21.106999999999999</c:v>
                </c:pt>
                <c:pt idx="1815">
                  <c:v>-21.283999999999985</c:v>
                </c:pt>
                <c:pt idx="1816">
                  <c:v>-21.506</c:v>
                </c:pt>
                <c:pt idx="1817">
                  <c:v>-21.72</c:v>
                </c:pt>
                <c:pt idx="1818">
                  <c:v>-21.962999999999983</c:v>
                </c:pt>
                <c:pt idx="1819">
                  <c:v>-22.193999999999999</c:v>
                </c:pt>
                <c:pt idx="1820">
                  <c:v>-22.344000000000001</c:v>
                </c:pt>
                <c:pt idx="1821">
                  <c:v>-22.536999999999999</c:v>
                </c:pt>
                <c:pt idx="1822">
                  <c:v>-22.741</c:v>
                </c:pt>
                <c:pt idx="1823">
                  <c:v>-22.936</c:v>
                </c:pt>
                <c:pt idx="1824">
                  <c:v>-23.11300000000001</c:v>
                </c:pt>
                <c:pt idx="1825">
                  <c:v>-23.239000000000001</c:v>
                </c:pt>
                <c:pt idx="1826">
                  <c:v>-23.382999999999988</c:v>
                </c:pt>
                <c:pt idx="1827">
                  <c:v>-23.507000000000001</c:v>
                </c:pt>
                <c:pt idx="1828">
                  <c:v>-23.605</c:v>
                </c:pt>
                <c:pt idx="1829">
                  <c:v>-23.727</c:v>
                </c:pt>
                <c:pt idx="1830">
                  <c:v>-23.89</c:v>
                </c:pt>
                <c:pt idx="1831">
                  <c:v>-24.006</c:v>
                </c:pt>
                <c:pt idx="1832">
                  <c:v>-24.150000000000009</c:v>
                </c:pt>
                <c:pt idx="1833">
                  <c:v>-24.239000000000001</c:v>
                </c:pt>
                <c:pt idx="1834">
                  <c:v>-24.327999999999999</c:v>
                </c:pt>
                <c:pt idx="1835">
                  <c:v>-24.419</c:v>
                </c:pt>
                <c:pt idx="1836">
                  <c:v>-24.536000000000001</c:v>
                </c:pt>
                <c:pt idx="1837">
                  <c:v>-24.625</c:v>
                </c:pt>
                <c:pt idx="1838">
                  <c:v>-24.645</c:v>
                </c:pt>
                <c:pt idx="1839">
                  <c:v>-24.681999999999999</c:v>
                </c:pt>
                <c:pt idx="1840">
                  <c:v>-24.75</c:v>
                </c:pt>
                <c:pt idx="1841">
                  <c:v>-24.75</c:v>
                </c:pt>
                <c:pt idx="1842">
                  <c:v>-24.734999999999999</c:v>
                </c:pt>
                <c:pt idx="1843">
                  <c:v>-24.795999999999989</c:v>
                </c:pt>
                <c:pt idx="1844">
                  <c:v>-24.79</c:v>
                </c:pt>
                <c:pt idx="1845">
                  <c:v>-24.835999999999999</c:v>
                </c:pt>
                <c:pt idx="1846">
                  <c:v>-24.879000000000001</c:v>
                </c:pt>
                <c:pt idx="1847">
                  <c:v>-24.954999999999988</c:v>
                </c:pt>
                <c:pt idx="1848">
                  <c:v>-24.974</c:v>
                </c:pt>
                <c:pt idx="1849">
                  <c:v>-25.029</c:v>
                </c:pt>
                <c:pt idx="1850">
                  <c:v>-25.016999999999999</c:v>
                </c:pt>
                <c:pt idx="1851">
                  <c:v>-25.077999999999999</c:v>
                </c:pt>
                <c:pt idx="1852">
                  <c:v>-25.195</c:v>
                </c:pt>
                <c:pt idx="1853">
                  <c:v>-25.324000000000005</c:v>
                </c:pt>
                <c:pt idx="1854">
                  <c:v>-25.396999999999988</c:v>
                </c:pt>
                <c:pt idx="1855">
                  <c:v>-25.42799999999999</c:v>
                </c:pt>
                <c:pt idx="1856">
                  <c:v>-25.393999999999988</c:v>
                </c:pt>
                <c:pt idx="1857">
                  <c:v>-25.529</c:v>
                </c:pt>
                <c:pt idx="1858">
                  <c:v>-25.905999999999985</c:v>
                </c:pt>
                <c:pt idx="1859">
                  <c:v>-26.035</c:v>
                </c:pt>
                <c:pt idx="1860">
                  <c:v>-25.795999999999989</c:v>
                </c:pt>
                <c:pt idx="1861">
                  <c:v>-25.215</c:v>
                </c:pt>
                <c:pt idx="1862">
                  <c:v>-24.428999999999981</c:v>
                </c:pt>
                <c:pt idx="1863">
                  <c:v>-23.61900000000001</c:v>
                </c:pt>
                <c:pt idx="1864">
                  <c:v>-22.875</c:v>
                </c:pt>
                <c:pt idx="1865">
                  <c:v>-22.218</c:v>
                </c:pt>
                <c:pt idx="1866">
                  <c:v>-21.757000000000001</c:v>
                </c:pt>
                <c:pt idx="1867">
                  <c:v>-21.393999999999988</c:v>
                </c:pt>
                <c:pt idx="1868">
                  <c:v>-21.225999999999988</c:v>
                </c:pt>
                <c:pt idx="1869">
                  <c:v>-21.181999999999999</c:v>
                </c:pt>
                <c:pt idx="1870">
                  <c:v>-21.251999999999999</c:v>
                </c:pt>
                <c:pt idx="1871">
                  <c:v>-21.428999999999981</c:v>
                </c:pt>
                <c:pt idx="1872">
                  <c:v>-21.58799999999999</c:v>
                </c:pt>
                <c:pt idx="1873">
                  <c:v>-21.707999999999988</c:v>
                </c:pt>
                <c:pt idx="1874">
                  <c:v>-21.920999999999989</c:v>
                </c:pt>
                <c:pt idx="1875">
                  <c:v>-22.082999999999981</c:v>
                </c:pt>
                <c:pt idx="1876">
                  <c:v>-22.248999999999985</c:v>
                </c:pt>
                <c:pt idx="1877">
                  <c:v>-22.456</c:v>
                </c:pt>
                <c:pt idx="1878">
                  <c:v>-22.654000000000011</c:v>
                </c:pt>
                <c:pt idx="1879">
                  <c:v>-22.873000000000001</c:v>
                </c:pt>
                <c:pt idx="1880">
                  <c:v>-23.106999999999999</c:v>
                </c:pt>
                <c:pt idx="1881">
                  <c:v>-23.279</c:v>
                </c:pt>
                <c:pt idx="1882">
                  <c:v>-23.39</c:v>
                </c:pt>
                <c:pt idx="1883">
                  <c:v>-23.521999999999988</c:v>
                </c:pt>
                <c:pt idx="1884">
                  <c:v>-23.672000000000001</c:v>
                </c:pt>
                <c:pt idx="1885">
                  <c:v>-23.887</c:v>
                </c:pt>
                <c:pt idx="1886">
                  <c:v>-24.067999999999991</c:v>
                </c:pt>
                <c:pt idx="1887">
                  <c:v>-24.273</c:v>
                </c:pt>
                <c:pt idx="1888">
                  <c:v>-24.434999999999999</c:v>
                </c:pt>
                <c:pt idx="1889">
                  <c:v>-24.61300000000001</c:v>
                </c:pt>
                <c:pt idx="1890">
                  <c:v>-24.74799999999999</c:v>
                </c:pt>
                <c:pt idx="1891">
                  <c:v>-24.867999999999999</c:v>
                </c:pt>
                <c:pt idx="1892">
                  <c:v>-24.956</c:v>
                </c:pt>
                <c:pt idx="1893">
                  <c:v>-24.919999999999991</c:v>
                </c:pt>
                <c:pt idx="1894">
                  <c:v>-24.919</c:v>
                </c:pt>
                <c:pt idx="1895">
                  <c:v>-24.92499999999999</c:v>
                </c:pt>
                <c:pt idx="1896">
                  <c:v>-24.961999999999989</c:v>
                </c:pt>
                <c:pt idx="1897">
                  <c:v>-25.004999999999999</c:v>
                </c:pt>
                <c:pt idx="1898">
                  <c:v>-25.047999999999988</c:v>
                </c:pt>
                <c:pt idx="1899">
                  <c:v>-25.062999999999985</c:v>
                </c:pt>
                <c:pt idx="1900">
                  <c:v>-25.053999999999988</c:v>
                </c:pt>
                <c:pt idx="1901">
                  <c:v>-25.03</c:v>
                </c:pt>
                <c:pt idx="1902">
                  <c:v>-25.045000000000002</c:v>
                </c:pt>
                <c:pt idx="1903">
                  <c:v>-25.042000000000002</c:v>
                </c:pt>
                <c:pt idx="1904">
                  <c:v>-25.039000000000001</c:v>
                </c:pt>
                <c:pt idx="1905">
                  <c:v>-25.036000000000001</c:v>
                </c:pt>
                <c:pt idx="1906">
                  <c:v>-25.039000000000001</c:v>
                </c:pt>
                <c:pt idx="1907">
                  <c:v>-25.1</c:v>
                </c:pt>
                <c:pt idx="1908">
                  <c:v>-25.111999999999998</c:v>
                </c:pt>
                <c:pt idx="1909">
                  <c:v>-25.128</c:v>
                </c:pt>
                <c:pt idx="1910">
                  <c:v>-25.161999999999999</c:v>
                </c:pt>
                <c:pt idx="1911">
                  <c:v>-25.158999999999999</c:v>
                </c:pt>
                <c:pt idx="1912">
                  <c:v>-25.17700000000001</c:v>
                </c:pt>
                <c:pt idx="1913">
                  <c:v>-25.266999999999989</c:v>
                </c:pt>
                <c:pt idx="1914">
                  <c:v>-25.388999999999989</c:v>
                </c:pt>
                <c:pt idx="1915">
                  <c:v>-25.463999999999984</c:v>
                </c:pt>
                <c:pt idx="1916">
                  <c:v>-25.53</c:v>
                </c:pt>
                <c:pt idx="1917">
                  <c:v>-25.579000000000001</c:v>
                </c:pt>
                <c:pt idx="1918">
                  <c:v>-25.873000000000001</c:v>
                </c:pt>
                <c:pt idx="1919">
                  <c:v>-26.19</c:v>
                </c:pt>
                <c:pt idx="1920">
                  <c:v>-26.026</c:v>
                </c:pt>
                <c:pt idx="1921">
                  <c:v>-25.58799999999999</c:v>
                </c:pt>
                <c:pt idx="1922">
                  <c:v>-24.85</c:v>
                </c:pt>
                <c:pt idx="1923">
                  <c:v>-24.117000000000012</c:v>
                </c:pt>
                <c:pt idx="1924">
                  <c:v>-23.396000000000001</c:v>
                </c:pt>
                <c:pt idx="1925">
                  <c:v>-22.792000000000002</c:v>
                </c:pt>
                <c:pt idx="1926">
                  <c:v>-22.266999999999989</c:v>
                </c:pt>
                <c:pt idx="1927">
                  <c:v>-21.896999999999988</c:v>
                </c:pt>
                <c:pt idx="1928">
                  <c:v>-21.63000000000001</c:v>
                </c:pt>
                <c:pt idx="1929">
                  <c:v>-21.654000000000011</c:v>
                </c:pt>
                <c:pt idx="1930">
                  <c:v>-21.721999999999991</c:v>
                </c:pt>
                <c:pt idx="1931">
                  <c:v>-21.849</c:v>
                </c:pt>
                <c:pt idx="1932">
                  <c:v>-22.009</c:v>
                </c:pt>
                <c:pt idx="1933">
                  <c:v>-22.164000000000001</c:v>
                </c:pt>
                <c:pt idx="1934">
                  <c:v>-22.335000000000001</c:v>
                </c:pt>
                <c:pt idx="1935">
                  <c:v>-22.477</c:v>
                </c:pt>
                <c:pt idx="1936">
                  <c:v>-22.678000000000001</c:v>
                </c:pt>
                <c:pt idx="1937">
                  <c:v>-22.849</c:v>
                </c:pt>
                <c:pt idx="1938">
                  <c:v>-22.978000000000002</c:v>
                </c:pt>
                <c:pt idx="1939">
                  <c:v>-23.11000000000001</c:v>
                </c:pt>
                <c:pt idx="1940">
                  <c:v>-23.236000000000001</c:v>
                </c:pt>
                <c:pt idx="1941">
                  <c:v>-23.366</c:v>
                </c:pt>
                <c:pt idx="1942">
                  <c:v>-23.471</c:v>
                </c:pt>
                <c:pt idx="1943">
                  <c:v>-23.588999999999984</c:v>
                </c:pt>
                <c:pt idx="1944">
                  <c:v>-23.7</c:v>
                </c:pt>
                <c:pt idx="1945">
                  <c:v>-23.85</c:v>
                </c:pt>
                <c:pt idx="1946">
                  <c:v>-23.971999999999991</c:v>
                </c:pt>
                <c:pt idx="1947">
                  <c:v>-24.045999999999989</c:v>
                </c:pt>
                <c:pt idx="1948">
                  <c:v>-24.184000000000001</c:v>
                </c:pt>
                <c:pt idx="1949">
                  <c:v>-24.266999999999989</c:v>
                </c:pt>
                <c:pt idx="1950">
                  <c:v>-24.411000000000001</c:v>
                </c:pt>
                <c:pt idx="1951">
                  <c:v>-24.558</c:v>
                </c:pt>
                <c:pt idx="1952">
                  <c:v>-24.73</c:v>
                </c:pt>
                <c:pt idx="1953">
                  <c:v>-24.888999999999989</c:v>
                </c:pt>
                <c:pt idx="1954">
                  <c:v>-25.016999999999999</c:v>
                </c:pt>
                <c:pt idx="1955">
                  <c:v>-25.187000000000001</c:v>
                </c:pt>
                <c:pt idx="1956">
                  <c:v>-25.234999999999999</c:v>
                </c:pt>
                <c:pt idx="1957">
                  <c:v>-25.286999999999985</c:v>
                </c:pt>
                <c:pt idx="1958">
                  <c:v>-25.274000000000001</c:v>
                </c:pt>
                <c:pt idx="1959">
                  <c:v>-25.26199999999999</c:v>
                </c:pt>
                <c:pt idx="1960">
                  <c:v>-25.280999999999985</c:v>
                </c:pt>
                <c:pt idx="1961">
                  <c:v>-25.248999999999985</c:v>
                </c:pt>
                <c:pt idx="1962">
                  <c:v>-25.27</c:v>
                </c:pt>
                <c:pt idx="1963">
                  <c:v>-25.266999999999989</c:v>
                </c:pt>
                <c:pt idx="1964">
                  <c:v>-25.259999999999991</c:v>
                </c:pt>
                <c:pt idx="1965">
                  <c:v>-25.251000000000001</c:v>
                </c:pt>
                <c:pt idx="1966">
                  <c:v>-25.3</c:v>
                </c:pt>
                <c:pt idx="1967">
                  <c:v>-25.28799999999999</c:v>
                </c:pt>
                <c:pt idx="1968">
                  <c:v>-25.309000000000001</c:v>
                </c:pt>
                <c:pt idx="1969">
                  <c:v>-25.324999999999999</c:v>
                </c:pt>
                <c:pt idx="1970">
                  <c:v>-25.352</c:v>
                </c:pt>
                <c:pt idx="1971">
                  <c:v>-25.395</c:v>
                </c:pt>
                <c:pt idx="1972">
                  <c:v>-25.39</c:v>
                </c:pt>
                <c:pt idx="1973">
                  <c:v>-25.395</c:v>
                </c:pt>
                <c:pt idx="1974">
                  <c:v>-25.439</c:v>
                </c:pt>
                <c:pt idx="1975">
                  <c:v>-25.431000000000001</c:v>
                </c:pt>
                <c:pt idx="1976">
                  <c:v>-25.464999999999989</c:v>
                </c:pt>
                <c:pt idx="1977">
                  <c:v>-25.536000000000001</c:v>
                </c:pt>
                <c:pt idx="1978">
                  <c:v>-25.539000000000001</c:v>
                </c:pt>
                <c:pt idx="1979">
                  <c:v>-25.565999999999985</c:v>
                </c:pt>
                <c:pt idx="1980">
                  <c:v>-25.603000000000005</c:v>
                </c:pt>
                <c:pt idx="1981">
                  <c:v>-25.812000000000001</c:v>
                </c:pt>
                <c:pt idx="1982">
                  <c:v>-26.195</c:v>
                </c:pt>
                <c:pt idx="1983">
                  <c:v>-26.308</c:v>
                </c:pt>
                <c:pt idx="1984">
                  <c:v>-26.106000000000005</c:v>
                </c:pt>
                <c:pt idx="1985">
                  <c:v>-25.56</c:v>
                </c:pt>
                <c:pt idx="1986">
                  <c:v>-24.873999999999999</c:v>
                </c:pt>
                <c:pt idx="1987">
                  <c:v>-24.150000000000009</c:v>
                </c:pt>
                <c:pt idx="1988">
                  <c:v>-23.471</c:v>
                </c:pt>
                <c:pt idx="1989">
                  <c:v>-22.94199999999999</c:v>
                </c:pt>
                <c:pt idx="1990">
                  <c:v>-22.606000000000005</c:v>
                </c:pt>
                <c:pt idx="1991">
                  <c:v>-22.318000000000001</c:v>
                </c:pt>
                <c:pt idx="1992">
                  <c:v>-21.981000000000002</c:v>
                </c:pt>
                <c:pt idx="1993">
                  <c:v>-21.704999999999988</c:v>
                </c:pt>
                <c:pt idx="1994">
                  <c:v>-21.663</c:v>
                </c:pt>
                <c:pt idx="1995">
                  <c:v>-21.815999999999999</c:v>
                </c:pt>
                <c:pt idx="1996">
                  <c:v>-21.981999999999989</c:v>
                </c:pt>
                <c:pt idx="1997">
                  <c:v>-22.158000000000001</c:v>
                </c:pt>
                <c:pt idx="1998">
                  <c:v>-22.388999999999989</c:v>
                </c:pt>
                <c:pt idx="1999">
                  <c:v>-22.658999999999999</c:v>
                </c:pt>
                <c:pt idx="2000">
                  <c:v>-22.937000000000001</c:v>
                </c:pt>
                <c:pt idx="2001">
                  <c:v>-23.169</c:v>
                </c:pt>
                <c:pt idx="2002">
                  <c:v>-23.375</c:v>
                </c:pt>
                <c:pt idx="2003">
                  <c:v>-23.524999999999999</c:v>
                </c:pt>
                <c:pt idx="2004">
                  <c:v>-23.693000000000001</c:v>
                </c:pt>
                <c:pt idx="2005">
                  <c:v>-23.850999999999999</c:v>
                </c:pt>
                <c:pt idx="2006">
                  <c:v>-23.99199999999999</c:v>
                </c:pt>
                <c:pt idx="2007">
                  <c:v>-24.154000000000011</c:v>
                </c:pt>
                <c:pt idx="2008">
                  <c:v>-24.338000000000001</c:v>
                </c:pt>
                <c:pt idx="2009">
                  <c:v>-24.494</c:v>
                </c:pt>
                <c:pt idx="2010">
                  <c:v>-24.638000000000005</c:v>
                </c:pt>
                <c:pt idx="2011">
                  <c:v>-24.792000000000002</c:v>
                </c:pt>
                <c:pt idx="2012">
                  <c:v>-24.917000000000005</c:v>
                </c:pt>
                <c:pt idx="2013">
                  <c:v>-24.94199999999999</c:v>
                </c:pt>
                <c:pt idx="2014">
                  <c:v>-24.971999999999991</c:v>
                </c:pt>
                <c:pt idx="2015">
                  <c:v>-25.04</c:v>
                </c:pt>
                <c:pt idx="2016">
                  <c:v>-25.146999999999988</c:v>
                </c:pt>
                <c:pt idx="2017">
                  <c:v>-25.3</c:v>
                </c:pt>
                <c:pt idx="2018">
                  <c:v>-25.373999999999999</c:v>
                </c:pt>
                <c:pt idx="2019">
                  <c:v>-25.474999999999991</c:v>
                </c:pt>
                <c:pt idx="2020">
                  <c:v>-25.579000000000001</c:v>
                </c:pt>
                <c:pt idx="2021">
                  <c:v>-25.661999999999999</c:v>
                </c:pt>
                <c:pt idx="2022">
                  <c:v>-25.74199999999999</c:v>
                </c:pt>
                <c:pt idx="2023">
                  <c:v>-25.781999999999989</c:v>
                </c:pt>
                <c:pt idx="2024">
                  <c:v>-25.768999999999981</c:v>
                </c:pt>
                <c:pt idx="2025">
                  <c:v>-25.728999999999989</c:v>
                </c:pt>
                <c:pt idx="2026">
                  <c:v>-25.725999999999988</c:v>
                </c:pt>
                <c:pt idx="2027">
                  <c:v>-25.797000000000001</c:v>
                </c:pt>
                <c:pt idx="2028">
                  <c:v>-25.852</c:v>
                </c:pt>
                <c:pt idx="2029">
                  <c:v>-25.907</c:v>
                </c:pt>
                <c:pt idx="2030">
                  <c:v>-25.91</c:v>
                </c:pt>
                <c:pt idx="2031">
                  <c:v>-25.774000000000001</c:v>
                </c:pt>
                <c:pt idx="2032">
                  <c:v>-25.702000000000002</c:v>
                </c:pt>
                <c:pt idx="2033">
                  <c:v>-25.638000000000005</c:v>
                </c:pt>
                <c:pt idx="2034">
                  <c:v>-25.611999999999998</c:v>
                </c:pt>
                <c:pt idx="2035">
                  <c:v>-25.609000000000005</c:v>
                </c:pt>
                <c:pt idx="2036">
                  <c:v>-25.591000000000001</c:v>
                </c:pt>
                <c:pt idx="2037">
                  <c:v>-25.721</c:v>
                </c:pt>
                <c:pt idx="2038">
                  <c:v>-26.106999999999999</c:v>
                </c:pt>
                <c:pt idx="2039">
                  <c:v>-26.21</c:v>
                </c:pt>
                <c:pt idx="2040">
                  <c:v>-25.977</c:v>
                </c:pt>
                <c:pt idx="2041">
                  <c:v>-25.401</c:v>
                </c:pt>
                <c:pt idx="2042">
                  <c:v>-24.664999999999999</c:v>
                </c:pt>
                <c:pt idx="2043">
                  <c:v>-23.896000000000001</c:v>
                </c:pt>
                <c:pt idx="2044">
                  <c:v>-23.216000000000001</c:v>
                </c:pt>
                <c:pt idx="2045">
                  <c:v>-22.687000000000001</c:v>
                </c:pt>
                <c:pt idx="2046">
                  <c:v>-22.39</c:v>
                </c:pt>
                <c:pt idx="2047">
                  <c:v>-22.245999999999984</c:v>
                </c:pt>
                <c:pt idx="2048">
                  <c:v>-22.135000000000005</c:v>
                </c:pt>
                <c:pt idx="2049">
                  <c:v>-22.167999999999999</c:v>
                </c:pt>
                <c:pt idx="2050">
                  <c:v>-22.251999999999999</c:v>
                </c:pt>
                <c:pt idx="2051">
                  <c:v>-22.399000000000001</c:v>
                </c:pt>
                <c:pt idx="2052">
                  <c:v>-22.54</c:v>
                </c:pt>
                <c:pt idx="2053">
                  <c:v>-22.675000000000001</c:v>
                </c:pt>
                <c:pt idx="2054">
                  <c:v>-22.797999999999988</c:v>
                </c:pt>
                <c:pt idx="2055">
                  <c:v>-22.936</c:v>
                </c:pt>
                <c:pt idx="2056">
                  <c:v>-23.140999999999988</c:v>
                </c:pt>
                <c:pt idx="2057">
                  <c:v>-23.297000000000001</c:v>
                </c:pt>
                <c:pt idx="2058">
                  <c:v>-23.425999999999981</c:v>
                </c:pt>
                <c:pt idx="2059">
                  <c:v>-23.58</c:v>
                </c:pt>
                <c:pt idx="2060">
                  <c:v>-23.77999999999999</c:v>
                </c:pt>
                <c:pt idx="2061">
                  <c:v>-23.97</c:v>
                </c:pt>
                <c:pt idx="2062">
                  <c:v>-24.129000000000001</c:v>
                </c:pt>
                <c:pt idx="2063">
                  <c:v>-24.303999999999988</c:v>
                </c:pt>
                <c:pt idx="2064">
                  <c:v>-24.478999999999989</c:v>
                </c:pt>
                <c:pt idx="2065">
                  <c:v>-24.591000000000001</c:v>
                </c:pt>
                <c:pt idx="2066">
                  <c:v>-24.675000000000001</c:v>
                </c:pt>
                <c:pt idx="2067">
                  <c:v>-24.827999999999999</c:v>
                </c:pt>
                <c:pt idx="2068">
                  <c:v>-24.923999999999989</c:v>
                </c:pt>
                <c:pt idx="2069">
                  <c:v>-25.044</c:v>
                </c:pt>
                <c:pt idx="2070">
                  <c:v>-25.164000000000001</c:v>
                </c:pt>
                <c:pt idx="2071">
                  <c:v>-25.26199999999999</c:v>
                </c:pt>
                <c:pt idx="2072">
                  <c:v>-25.277000000000001</c:v>
                </c:pt>
                <c:pt idx="2073">
                  <c:v>-25.259999999999991</c:v>
                </c:pt>
                <c:pt idx="2074">
                  <c:v>-25.260999999999989</c:v>
                </c:pt>
                <c:pt idx="2075">
                  <c:v>-25.279</c:v>
                </c:pt>
                <c:pt idx="2076">
                  <c:v>-25.27</c:v>
                </c:pt>
                <c:pt idx="2077">
                  <c:v>-25.27</c:v>
                </c:pt>
                <c:pt idx="2078">
                  <c:v>-25.321999999999999</c:v>
                </c:pt>
                <c:pt idx="2079">
                  <c:v>-25.396000000000001</c:v>
                </c:pt>
                <c:pt idx="2080">
                  <c:v>-25.414000000000001</c:v>
                </c:pt>
                <c:pt idx="2081">
                  <c:v>-25.411000000000001</c:v>
                </c:pt>
                <c:pt idx="2082">
                  <c:v>-25.45999999999999</c:v>
                </c:pt>
                <c:pt idx="2083">
                  <c:v>-25.440999999999985</c:v>
                </c:pt>
                <c:pt idx="2084">
                  <c:v>-25.553999999999988</c:v>
                </c:pt>
                <c:pt idx="2085">
                  <c:v>-25.61000000000001</c:v>
                </c:pt>
                <c:pt idx="2086">
                  <c:v>-25.73</c:v>
                </c:pt>
                <c:pt idx="2087">
                  <c:v>-25.859000000000005</c:v>
                </c:pt>
                <c:pt idx="2088">
                  <c:v>-25.905999999999985</c:v>
                </c:pt>
                <c:pt idx="2089">
                  <c:v>-25.991</c:v>
                </c:pt>
                <c:pt idx="2090">
                  <c:v>-26.033000000000001</c:v>
                </c:pt>
                <c:pt idx="2091">
                  <c:v>-26.074000000000005</c:v>
                </c:pt>
                <c:pt idx="2092">
                  <c:v>-26.071999999999999</c:v>
                </c:pt>
                <c:pt idx="2093">
                  <c:v>-26.14</c:v>
                </c:pt>
                <c:pt idx="2094">
                  <c:v>-26.164000000000001</c:v>
                </c:pt>
                <c:pt idx="2095">
                  <c:v>-26.183</c:v>
                </c:pt>
                <c:pt idx="2096">
                  <c:v>-26.149000000000001</c:v>
                </c:pt>
                <c:pt idx="2097">
                  <c:v>-26.14</c:v>
                </c:pt>
                <c:pt idx="2098">
                  <c:v>-26.381999999999991</c:v>
                </c:pt>
                <c:pt idx="2099">
                  <c:v>-26.655000000000001</c:v>
                </c:pt>
                <c:pt idx="2100">
                  <c:v>-26.442999999999984</c:v>
                </c:pt>
                <c:pt idx="2101">
                  <c:v>-25.95</c:v>
                </c:pt>
                <c:pt idx="2102">
                  <c:v>-25.24499999999999</c:v>
                </c:pt>
                <c:pt idx="2103">
                  <c:v>-24.515000000000001</c:v>
                </c:pt>
                <c:pt idx="2104">
                  <c:v>-23.835000000000001</c:v>
                </c:pt>
                <c:pt idx="2105">
                  <c:v>-23.315000000000001</c:v>
                </c:pt>
                <c:pt idx="2106">
                  <c:v>-22.949000000000002</c:v>
                </c:pt>
                <c:pt idx="2107">
                  <c:v>-22.648</c:v>
                </c:pt>
                <c:pt idx="2108">
                  <c:v>-22.561</c:v>
                </c:pt>
                <c:pt idx="2109">
                  <c:v>-22.606000000000005</c:v>
                </c:pt>
                <c:pt idx="2110">
                  <c:v>-22.713999999999999</c:v>
                </c:pt>
                <c:pt idx="2111">
                  <c:v>-22.815999999999999</c:v>
                </c:pt>
                <c:pt idx="2112">
                  <c:v>-22.931000000000001</c:v>
                </c:pt>
                <c:pt idx="2113">
                  <c:v>-23.087</c:v>
                </c:pt>
                <c:pt idx="2114">
                  <c:v>-23.303000000000001</c:v>
                </c:pt>
                <c:pt idx="2115">
                  <c:v>-23.513000000000005</c:v>
                </c:pt>
                <c:pt idx="2116">
                  <c:v>-23.690999999999999</c:v>
                </c:pt>
                <c:pt idx="2117">
                  <c:v>-23.876999999999999</c:v>
                </c:pt>
                <c:pt idx="2118">
                  <c:v>-24.053000000000001</c:v>
                </c:pt>
                <c:pt idx="2119">
                  <c:v>-24.221999999999991</c:v>
                </c:pt>
                <c:pt idx="2120">
                  <c:v>-24.327999999999999</c:v>
                </c:pt>
                <c:pt idx="2121">
                  <c:v>-24.487999999999989</c:v>
                </c:pt>
                <c:pt idx="2122">
                  <c:v>-24.635000000000005</c:v>
                </c:pt>
                <c:pt idx="2123">
                  <c:v>-24.72</c:v>
                </c:pt>
                <c:pt idx="2124">
                  <c:v>-24.774999999999999</c:v>
                </c:pt>
                <c:pt idx="2125">
                  <c:v>-24.878</c:v>
                </c:pt>
                <c:pt idx="2126">
                  <c:v>-24.994</c:v>
                </c:pt>
                <c:pt idx="2127">
                  <c:v>-25.114000000000011</c:v>
                </c:pt>
                <c:pt idx="2128">
                  <c:v>-25.218</c:v>
                </c:pt>
                <c:pt idx="2129">
                  <c:v>-25.300999999999988</c:v>
                </c:pt>
                <c:pt idx="2130">
                  <c:v>-25.33100000000001</c:v>
                </c:pt>
                <c:pt idx="2131">
                  <c:v>-25.38</c:v>
                </c:pt>
                <c:pt idx="2132">
                  <c:v>-25.465999999999983</c:v>
                </c:pt>
                <c:pt idx="2133">
                  <c:v>-25.561</c:v>
                </c:pt>
                <c:pt idx="2134">
                  <c:v>-25.652999999999999</c:v>
                </c:pt>
                <c:pt idx="2135">
                  <c:v>-25.71</c:v>
                </c:pt>
                <c:pt idx="2136">
                  <c:v>-25.727</c:v>
                </c:pt>
                <c:pt idx="2137">
                  <c:v>-25.684000000000001</c:v>
                </c:pt>
                <c:pt idx="2138">
                  <c:v>-25.664999999999999</c:v>
                </c:pt>
                <c:pt idx="2139">
                  <c:v>-25.620999999999999</c:v>
                </c:pt>
                <c:pt idx="2140">
                  <c:v>-25.591999999999999</c:v>
                </c:pt>
                <c:pt idx="2141">
                  <c:v>-25.6</c:v>
                </c:pt>
                <c:pt idx="2142">
                  <c:v>-25.687999999999999</c:v>
                </c:pt>
                <c:pt idx="2143">
                  <c:v>-25.780999999999985</c:v>
                </c:pt>
                <c:pt idx="2144">
                  <c:v>-25.879000000000001</c:v>
                </c:pt>
                <c:pt idx="2145">
                  <c:v>-25.937999999999999</c:v>
                </c:pt>
                <c:pt idx="2146">
                  <c:v>-26.007999999999999</c:v>
                </c:pt>
                <c:pt idx="2147">
                  <c:v>-26.053999999999988</c:v>
                </c:pt>
                <c:pt idx="2148">
                  <c:v>-26.079000000000001</c:v>
                </c:pt>
                <c:pt idx="2149">
                  <c:v>-26.14</c:v>
                </c:pt>
                <c:pt idx="2150">
                  <c:v>-26.183</c:v>
                </c:pt>
                <c:pt idx="2151">
                  <c:v>-26.259</c:v>
                </c:pt>
                <c:pt idx="2152">
                  <c:v>-26.315000000000001</c:v>
                </c:pt>
                <c:pt idx="2153">
                  <c:v>-26.350999999999999</c:v>
                </c:pt>
                <c:pt idx="2154">
                  <c:v>-26.292999999999989</c:v>
                </c:pt>
                <c:pt idx="2155">
                  <c:v>-26.315000000000001</c:v>
                </c:pt>
                <c:pt idx="2156">
                  <c:v>-26.295999999999989</c:v>
                </c:pt>
                <c:pt idx="2157">
                  <c:v>-26.277999999999999</c:v>
                </c:pt>
                <c:pt idx="2158">
                  <c:v>-26.504999999999999</c:v>
                </c:pt>
                <c:pt idx="2159">
                  <c:v>-26.792999999999989</c:v>
                </c:pt>
                <c:pt idx="2160">
                  <c:v>-26.587</c:v>
                </c:pt>
                <c:pt idx="2161">
                  <c:v>-26.244</c:v>
                </c:pt>
                <c:pt idx="2162">
                  <c:v>-25.597000000000001</c:v>
                </c:pt>
                <c:pt idx="2163">
                  <c:v>-24.873999999999999</c:v>
                </c:pt>
                <c:pt idx="2164">
                  <c:v>-24.132000000000001</c:v>
                </c:pt>
                <c:pt idx="2165">
                  <c:v>-23.544</c:v>
                </c:pt>
                <c:pt idx="2166">
                  <c:v>-22.966999999999985</c:v>
                </c:pt>
                <c:pt idx="2167">
                  <c:v>-22.51</c:v>
                </c:pt>
                <c:pt idx="2168">
                  <c:v>-22.294</c:v>
                </c:pt>
                <c:pt idx="2169">
                  <c:v>-22.228000000000002</c:v>
                </c:pt>
                <c:pt idx="2170">
                  <c:v>-22.321000000000005</c:v>
                </c:pt>
                <c:pt idx="2171">
                  <c:v>-22.446999999999989</c:v>
                </c:pt>
                <c:pt idx="2172">
                  <c:v>-22.591000000000001</c:v>
                </c:pt>
                <c:pt idx="2173">
                  <c:v>-22.741</c:v>
                </c:pt>
                <c:pt idx="2174">
                  <c:v>-22.994</c:v>
                </c:pt>
                <c:pt idx="2175">
                  <c:v>-23.218</c:v>
                </c:pt>
                <c:pt idx="2176">
                  <c:v>-23.44199999999999</c:v>
                </c:pt>
                <c:pt idx="2177">
                  <c:v>-23.64</c:v>
                </c:pt>
                <c:pt idx="2178">
                  <c:v>-23.841999999999999</c:v>
                </c:pt>
                <c:pt idx="2179">
                  <c:v>-23.927</c:v>
                </c:pt>
                <c:pt idx="2180">
                  <c:v>-24.015999999999988</c:v>
                </c:pt>
                <c:pt idx="2181">
                  <c:v>-24.15100000000001</c:v>
                </c:pt>
                <c:pt idx="2182">
                  <c:v>-24.321000000000005</c:v>
                </c:pt>
                <c:pt idx="2183">
                  <c:v>-24.488999999999983</c:v>
                </c:pt>
                <c:pt idx="2184">
                  <c:v>-24.646000000000001</c:v>
                </c:pt>
                <c:pt idx="2185">
                  <c:v>-24.818000000000001</c:v>
                </c:pt>
                <c:pt idx="2186">
                  <c:v>-24.94499999999999</c:v>
                </c:pt>
                <c:pt idx="2187">
                  <c:v>-25.074000000000005</c:v>
                </c:pt>
                <c:pt idx="2188">
                  <c:v>-25.163</c:v>
                </c:pt>
                <c:pt idx="2189">
                  <c:v>-25.300999999999988</c:v>
                </c:pt>
                <c:pt idx="2190">
                  <c:v>-25.407999999999991</c:v>
                </c:pt>
                <c:pt idx="2191">
                  <c:v>-25.509</c:v>
                </c:pt>
                <c:pt idx="2192">
                  <c:v>-25.629000000000001</c:v>
                </c:pt>
                <c:pt idx="2193">
                  <c:v>-25.724</c:v>
                </c:pt>
                <c:pt idx="2194">
                  <c:v>-25.791</c:v>
                </c:pt>
                <c:pt idx="2195">
                  <c:v>-25.846</c:v>
                </c:pt>
                <c:pt idx="2196">
                  <c:v>-25.832999999999988</c:v>
                </c:pt>
                <c:pt idx="2197">
                  <c:v>-25.841999999999999</c:v>
                </c:pt>
                <c:pt idx="2198">
                  <c:v>-25.818999999999999</c:v>
                </c:pt>
                <c:pt idx="2199">
                  <c:v>-25.861999999999988</c:v>
                </c:pt>
                <c:pt idx="2200">
                  <c:v>-25.931000000000001</c:v>
                </c:pt>
                <c:pt idx="2201">
                  <c:v>-25.923999999999989</c:v>
                </c:pt>
                <c:pt idx="2202">
                  <c:v>-26.01</c:v>
                </c:pt>
                <c:pt idx="2203">
                  <c:v>-26.08199999999999</c:v>
                </c:pt>
                <c:pt idx="2204">
                  <c:v>-26.125</c:v>
                </c:pt>
                <c:pt idx="2205">
                  <c:v>-26.201000000000001</c:v>
                </c:pt>
                <c:pt idx="2206">
                  <c:v>-26.29</c:v>
                </c:pt>
                <c:pt idx="2207">
                  <c:v>-26.312000000000001</c:v>
                </c:pt>
                <c:pt idx="2208">
                  <c:v>-26.407</c:v>
                </c:pt>
                <c:pt idx="2209">
                  <c:v>-26.437000000000001</c:v>
                </c:pt>
                <c:pt idx="2210">
                  <c:v>-26.504999999999999</c:v>
                </c:pt>
                <c:pt idx="2211">
                  <c:v>-26.553999999999988</c:v>
                </c:pt>
                <c:pt idx="2212">
                  <c:v>-26.603000000000005</c:v>
                </c:pt>
                <c:pt idx="2213">
                  <c:v>-26.664000000000001</c:v>
                </c:pt>
                <c:pt idx="2214">
                  <c:v>-26.67</c:v>
                </c:pt>
                <c:pt idx="2215">
                  <c:v>-26.701000000000001</c:v>
                </c:pt>
                <c:pt idx="2216">
                  <c:v>-26.756</c:v>
                </c:pt>
                <c:pt idx="2217">
                  <c:v>-26.792999999999989</c:v>
                </c:pt>
                <c:pt idx="2218">
                  <c:v>-26.92199999999999</c:v>
                </c:pt>
                <c:pt idx="2219">
                  <c:v>-27.242999999999984</c:v>
                </c:pt>
                <c:pt idx="2220">
                  <c:v>-27.253</c:v>
                </c:pt>
                <c:pt idx="2221">
                  <c:v>-27.007000000000001</c:v>
                </c:pt>
                <c:pt idx="2222">
                  <c:v>-26.510999999999999</c:v>
                </c:pt>
                <c:pt idx="2223">
                  <c:v>-25.852</c:v>
                </c:pt>
                <c:pt idx="2224">
                  <c:v>-25.123000000000001</c:v>
                </c:pt>
                <c:pt idx="2225">
                  <c:v>-24.561999999999991</c:v>
                </c:pt>
                <c:pt idx="2226">
                  <c:v>-24.061999999999991</c:v>
                </c:pt>
                <c:pt idx="2227">
                  <c:v>-23.67</c:v>
                </c:pt>
                <c:pt idx="2228">
                  <c:v>-23.378</c:v>
                </c:pt>
                <c:pt idx="2229">
                  <c:v>-23.164999999999999</c:v>
                </c:pt>
                <c:pt idx="2230">
                  <c:v>-23.189</c:v>
                </c:pt>
                <c:pt idx="2231">
                  <c:v>-23.248999999999985</c:v>
                </c:pt>
                <c:pt idx="2232">
                  <c:v>-23.291</c:v>
                </c:pt>
                <c:pt idx="2233">
                  <c:v>-23.350999999999999</c:v>
                </c:pt>
                <c:pt idx="2234">
                  <c:v>-23.407999999999991</c:v>
                </c:pt>
                <c:pt idx="2235">
                  <c:v>-23.485999999999983</c:v>
                </c:pt>
                <c:pt idx="2236">
                  <c:v>-23.581</c:v>
                </c:pt>
                <c:pt idx="2237">
                  <c:v>-23.74</c:v>
                </c:pt>
                <c:pt idx="2238">
                  <c:v>-23.952000000000002</c:v>
                </c:pt>
                <c:pt idx="2239">
                  <c:v>-24.126000000000001</c:v>
                </c:pt>
                <c:pt idx="2240">
                  <c:v>-24.288999999999984</c:v>
                </c:pt>
                <c:pt idx="2241">
                  <c:v>-24.457000000000001</c:v>
                </c:pt>
                <c:pt idx="2242">
                  <c:v>-24.629000000000001</c:v>
                </c:pt>
                <c:pt idx="2243">
                  <c:v>-24.773</c:v>
                </c:pt>
                <c:pt idx="2244">
                  <c:v>-24.920999999999989</c:v>
                </c:pt>
                <c:pt idx="2245">
                  <c:v>-25.045000000000002</c:v>
                </c:pt>
                <c:pt idx="2246">
                  <c:v>-25.193999999999999</c:v>
                </c:pt>
                <c:pt idx="2247">
                  <c:v>-25.297999999999988</c:v>
                </c:pt>
                <c:pt idx="2248">
                  <c:v>-25.42199999999999</c:v>
                </c:pt>
                <c:pt idx="2249">
                  <c:v>-25.527999999999999</c:v>
                </c:pt>
                <c:pt idx="2250">
                  <c:v>-25.643000000000001</c:v>
                </c:pt>
                <c:pt idx="2251">
                  <c:v>-25.73</c:v>
                </c:pt>
                <c:pt idx="2252">
                  <c:v>-25.83400000000001</c:v>
                </c:pt>
                <c:pt idx="2253">
                  <c:v>-25.893000000000001</c:v>
                </c:pt>
                <c:pt idx="2254">
                  <c:v>-25.934999999999999</c:v>
                </c:pt>
                <c:pt idx="2255">
                  <c:v>-25.956</c:v>
                </c:pt>
                <c:pt idx="2256">
                  <c:v>-26.024000000000001</c:v>
                </c:pt>
                <c:pt idx="2257">
                  <c:v>-26.08199999999999</c:v>
                </c:pt>
                <c:pt idx="2258">
                  <c:v>-26.17700000000001</c:v>
                </c:pt>
                <c:pt idx="2259">
                  <c:v>-26.209</c:v>
                </c:pt>
                <c:pt idx="2260">
                  <c:v>-26.26499999999999</c:v>
                </c:pt>
                <c:pt idx="2261">
                  <c:v>-26.303999999999988</c:v>
                </c:pt>
                <c:pt idx="2262">
                  <c:v>-26.309000000000001</c:v>
                </c:pt>
                <c:pt idx="2263">
                  <c:v>-26.292000000000002</c:v>
                </c:pt>
                <c:pt idx="2264">
                  <c:v>-26.33100000000001</c:v>
                </c:pt>
                <c:pt idx="2265">
                  <c:v>-26.311000000000011</c:v>
                </c:pt>
                <c:pt idx="2266">
                  <c:v>-26.364000000000001</c:v>
                </c:pt>
                <c:pt idx="2267">
                  <c:v>-26.423999999999989</c:v>
                </c:pt>
                <c:pt idx="2268">
                  <c:v>-26.395</c:v>
                </c:pt>
                <c:pt idx="2269">
                  <c:v>-26.468999999999983</c:v>
                </c:pt>
                <c:pt idx="2270">
                  <c:v>-26.49</c:v>
                </c:pt>
                <c:pt idx="2271">
                  <c:v>-26.558</c:v>
                </c:pt>
                <c:pt idx="2272">
                  <c:v>-26.597000000000001</c:v>
                </c:pt>
                <c:pt idx="2273">
                  <c:v>-26.652999999999999</c:v>
                </c:pt>
                <c:pt idx="2274">
                  <c:v>-26.707999999999988</c:v>
                </c:pt>
                <c:pt idx="2275">
                  <c:v>-26.652999999999999</c:v>
                </c:pt>
                <c:pt idx="2276">
                  <c:v>-26.591000000000001</c:v>
                </c:pt>
                <c:pt idx="2277">
                  <c:v>-26.576000000000001</c:v>
                </c:pt>
                <c:pt idx="2278">
                  <c:v>-26.634000000000011</c:v>
                </c:pt>
                <c:pt idx="2279">
                  <c:v>-26.898</c:v>
                </c:pt>
                <c:pt idx="2280">
                  <c:v>-27.238</c:v>
                </c:pt>
                <c:pt idx="2281">
                  <c:v>-27.08799999999999</c:v>
                </c:pt>
                <c:pt idx="2282">
                  <c:v>-26.783999999999985</c:v>
                </c:pt>
                <c:pt idx="2283">
                  <c:v>-26.213999999999999</c:v>
                </c:pt>
                <c:pt idx="2284">
                  <c:v>-25.533999999999999</c:v>
                </c:pt>
                <c:pt idx="2285">
                  <c:v>-24.844000000000001</c:v>
                </c:pt>
                <c:pt idx="2286">
                  <c:v>-24.195</c:v>
                </c:pt>
                <c:pt idx="2287">
                  <c:v>-23.728999999999989</c:v>
                </c:pt>
                <c:pt idx="2288">
                  <c:v>-23.414999999999999</c:v>
                </c:pt>
                <c:pt idx="2289">
                  <c:v>-23.256</c:v>
                </c:pt>
                <c:pt idx="2290">
                  <c:v>-23.187000000000001</c:v>
                </c:pt>
                <c:pt idx="2291">
                  <c:v>-23.052</c:v>
                </c:pt>
                <c:pt idx="2292">
                  <c:v>-23.076000000000001</c:v>
                </c:pt>
                <c:pt idx="2293">
                  <c:v>-23.145</c:v>
                </c:pt>
                <c:pt idx="2294">
                  <c:v>-23.306999999999999</c:v>
                </c:pt>
                <c:pt idx="2295">
                  <c:v>-23.524999999999999</c:v>
                </c:pt>
                <c:pt idx="2296">
                  <c:v>-23.704000000000001</c:v>
                </c:pt>
                <c:pt idx="2297">
                  <c:v>-23.901</c:v>
                </c:pt>
                <c:pt idx="2298">
                  <c:v>-24.068999999999988</c:v>
                </c:pt>
                <c:pt idx="2299">
                  <c:v>-24.233000000000001</c:v>
                </c:pt>
                <c:pt idx="2300">
                  <c:v>-24.396999999999988</c:v>
                </c:pt>
                <c:pt idx="2301">
                  <c:v>-24.574000000000005</c:v>
                </c:pt>
                <c:pt idx="2302">
                  <c:v>-24.721999999999991</c:v>
                </c:pt>
                <c:pt idx="2303">
                  <c:v>-24.843</c:v>
                </c:pt>
                <c:pt idx="2304">
                  <c:v>-24.99499999999999</c:v>
                </c:pt>
                <c:pt idx="2305">
                  <c:v>-25.074999999999999</c:v>
                </c:pt>
                <c:pt idx="2306">
                  <c:v>-25.158999999999999</c:v>
                </c:pt>
                <c:pt idx="2307">
                  <c:v>-25.277000000000001</c:v>
                </c:pt>
                <c:pt idx="2308">
                  <c:v>-25.327999999999999</c:v>
                </c:pt>
                <c:pt idx="2309">
                  <c:v>-25.414000000000001</c:v>
                </c:pt>
                <c:pt idx="2310">
                  <c:v>-25.518000000000001</c:v>
                </c:pt>
                <c:pt idx="2311">
                  <c:v>-25.638000000000005</c:v>
                </c:pt>
                <c:pt idx="2312">
                  <c:v>-25.739000000000001</c:v>
                </c:pt>
                <c:pt idx="2313">
                  <c:v>-25.852</c:v>
                </c:pt>
                <c:pt idx="2314">
                  <c:v>-25.904</c:v>
                </c:pt>
                <c:pt idx="2315">
                  <c:v>-25.992999999999984</c:v>
                </c:pt>
                <c:pt idx="2316">
                  <c:v>-26.050999999999988</c:v>
                </c:pt>
                <c:pt idx="2317">
                  <c:v>-26.134000000000011</c:v>
                </c:pt>
                <c:pt idx="2318">
                  <c:v>-26.161999999999999</c:v>
                </c:pt>
                <c:pt idx="2319">
                  <c:v>-26.234999999999999</c:v>
                </c:pt>
                <c:pt idx="2320">
                  <c:v>-26.277999999999999</c:v>
                </c:pt>
                <c:pt idx="2321">
                  <c:v>-26.321000000000005</c:v>
                </c:pt>
                <c:pt idx="2322">
                  <c:v>-26.398</c:v>
                </c:pt>
                <c:pt idx="2323">
                  <c:v>-26.446999999999989</c:v>
                </c:pt>
                <c:pt idx="2324">
                  <c:v>-26.452999999999989</c:v>
                </c:pt>
                <c:pt idx="2325">
                  <c:v>-26.373000000000001</c:v>
                </c:pt>
                <c:pt idx="2326">
                  <c:v>-26.431000000000001</c:v>
                </c:pt>
                <c:pt idx="2327">
                  <c:v>-26.464999999999989</c:v>
                </c:pt>
                <c:pt idx="2328">
                  <c:v>-26.501999999999999</c:v>
                </c:pt>
                <c:pt idx="2329">
                  <c:v>-26.513999999999999</c:v>
                </c:pt>
                <c:pt idx="2330">
                  <c:v>-26.513999999999999</c:v>
                </c:pt>
                <c:pt idx="2331">
                  <c:v>-26.523</c:v>
                </c:pt>
                <c:pt idx="2332">
                  <c:v>-26.542000000000002</c:v>
                </c:pt>
                <c:pt idx="2333">
                  <c:v>-26.523</c:v>
                </c:pt>
                <c:pt idx="2334">
                  <c:v>-26.550999999999988</c:v>
                </c:pt>
                <c:pt idx="2335">
                  <c:v>-26.620999999999999</c:v>
                </c:pt>
                <c:pt idx="2336">
                  <c:v>-26.594000000000001</c:v>
                </c:pt>
                <c:pt idx="2337">
                  <c:v>-26.661000000000001</c:v>
                </c:pt>
                <c:pt idx="2338">
                  <c:v>-26.87</c:v>
                </c:pt>
                <c:pt idx="2339">
                  <c:v>-27.204000000000001</c:v>
                </c:pt>
                <c:pt idx="2340">
                  <c:v>-27.04</c:v>
                </c:pt>
                <c:pt idx="2341">
                  <c:v>-26.754000000000001</c:v>
                </c:pt>
                <c:pt idx="2342">
                  <c:v>-26.216000000000001</c:v>
                </c:pt>
                <c:pt idx="2343">
                  <c:v>-25.561</c:v>
                </c:pt>
                <c:pt idx="2344">
                  <c:v>-24.895</c:v>
                </c:pt>
                <c:pt idx="2345">
                  <c:v>-24.457000000000001</c:v>
                </c:pt>
                <c:pt idx="2346">
                  <c:v>-24.263000000000002</c:v>
                </c:pt>
                <c:pt idx="2347">
                  <c:v>-24.091999999999999</c:v>
                </c:pt>
                <c:pt idx="2348">
                  <c:v>-24.003</c:v>
                </c:pt>
                <c:pt idx="2349">
                  <c:v>-23.934000000000001</c:v>
                </c:pt>
                <c:pt idx="2350">
                  <c:v>-23.946000000000002</c:v>
                </c:pt>
                <c:pt idx="2351">
                  <c:v>-24.007999999999999</c:v>
                </c:pt>
                <c:pt idx="2352">
                  <c:v>-24.118000000000009</c:v>
                </c:pt>
                <c:pt idx="2353">
                  <c:v>-24.247</c:v>
                </c:pt>
                <c:pt idx="2354">
                  <c:v>-24.385000000000002</c:v>
                </c:pt>
                <c:pt idx="2355">
                  <c:v>-24.49499999999999</c:v>
                </c:pt>
                <c:pt idx="2356">
                  <c:v>-24.645</c:v>
                </c:pt>
                <c:pt idx="2357">
                  <c:v>-24.742999999999984</c:v>
                </c:pt>
                <c:pt idx="2358">
                  <c:v>-24.847000000000001</c:v>
                </c:pt>
                <c:pt idx="2359">
                  <c:v>-24.949000000000002</c:v>
                </c:pt>
                <c:pt idx="2360">
                  <c:v>-25.074000000000005</c:v>
                </c:pt>
                <c:pt idx="2361">
                  <c:v>-25.193999999999999</c:v>
                </c:pt>
                <c:pt idx="2362">
                  <c:v>-25.277000000000001</c:v>
                </c:pt>
                <c:pt idx="2363">
                  <c:v>-25.361999999999988</c:v>
                </c:pt>
                <c:pt idx="2364">
                  <c:v>-25.472999999999985</c:v>
                </c:pt>
                <c:pt idx="2365">
                  <c:v>-25.561999999999991</c:v>
                </c:pt>
                <c:pt idx="2366">
                  <c:v>-25.623000000000001</c:v>
                </c:pt>
                <c:pt idx="2367">
                  <c:v>-25.77999999999999</c:v>
                </c:pt>
                <c:pt idx="2368">
                  <c:v>-25.864999999999988</c:v>
                </c:pt>
                <c:pt idx="2369">
                  <c:v>-25.937999999999999</c:v>
                </c:pt>
                <c:pt idx="2370">
                  <c:v>-26.001999999999999</c:v>
                </c:pt>
                <c:pt idx="2371">
                  <c:v>-26.073</c:v>
                </c:pt>
                <c:pt idx="2372">
                  <c:v>-26.11900000000001</c:v>
                </c:pt>
                <c:pt idx="2373">
                  <c:v>-26.225999999999988</c:v>
                </c:pt>
                <c:pt idx="2374">
                  <c:v>-26.259999999999991</c:v>
                </c:pt>
                <c:pt idx="2375">
                  <c:v>-26.324000000000005</c:v>
                </c:pt>
                <c:pt idx="2376">
                  <c:v>-26.37</c:v>
                </c:pt>
                <c:pt idx="2377">
                  <c:v>-26.42499999999999</c:v>
                </c:pt>
                <c:pt idx="2378">
                  <c:v>-26.481000000000002</c:v>
                </c:pt>
                <c:pt idx="2379">
                  <c:v>-26.474</c:v>
                </c:pt>
                <c:pt idx="2380">
                  <c:v>-26.446999999999989</c:v>
                </c:pt>
                <c:pt idx="2381">
                  <c:v>-26.461999999999989</c:v>
                </c:pt>
                <c:pt idx="2382">
                  <c:v>-26.523</c:v>
                </c:pt>
                <c:pt idx="2383">
                  <c:v>-26.58499999999999</c:v>
                </c:pt>
                <c:pt idx="2384">
                  <c:v>-26.649000000000001</c:v>
                </c:pt>
                <c:pt idx="2385">
                  <c:v>-26.689</c:v>
                </c:pt>
                <c:pt idx="2386">
                  <c:v>-26.738</c:v>
                </c:pt>
                <c:pt idx="2387">
                  <c:v>-26.768999999999981</c:v>
                </c:pt>
                <c:pt idx="2388">
                  <c:v>-26.783999999999985</c:v>
                </c:pt>
                <c:pt idx="2389">
                  <c:v>-26.805</c:v>
                </c:pt>
                <c:pt idx="2390">
                  <c:v>-26.861000000000001</c:v>
                </c:pt>
                <c:pt idx="2391">
                  <c:v>-26.881999999999991</c:v>
                </c:pt>
                <c:pt idx="2392">
                  <c:v>-26.881999999999991</c:v>
                </c:pt>
                <c:pt idx="2393">
                  <c:v>-26.934000000000001</c:v>
                </c:pt>
                <c:pt idx="2394">
                  <c:v>-26.942999999999984</c:v>
                </c:pt>
                <c:pt idx="2395">
                  <c:v>-26.985999999999983</c:v>
                </c:pt>
                <c:pt idx="2396">
                  <c:v>-27.02</c:v>
                </c:pt>
                <c:pt idx="2397">
                  <c:v>-27.132999999999999</c:v>
                </c:pt>
                <c:pt idx="2398">
                  <c:v>-27.42799999999999</c:v>
                </c:pt>
                <c:pt idx="2399">
                  <c:v>-27.442999999999984</c:v>
                </c:pt>
                <c:pt idx="2400">
                  <c:v>-27.244</c:v>
                </c:pt>
                <c:pt idx="2401">
                  <c:v>-26.741</c:v>
                </c:pt>
                <c:pt idx="2402">
                  <c:v>-26.027000000000001</c:v>
                </c:pt>
                <c:pt idx="2403">
                  <c:v>-25.305</c:v>
                </c:pt>
                <c:pt idx="2404">
                  <c:v>-24.736999999999988</c:v>
                </c:pt>
                <c:pt idx="2405">
                  <c:v>-24.247</c:v>
                </c:pt>
                <c:pt idx="2406">
                  <c:v>-23.893999999999988</c:v>
                </c:pt>
                <c:pt idx="2407">
                  <c:v>-23.683</c:v>
                </c:pt>
                <c:pt idx="2408">
                  <c:v>-23.611999999999998</c:v>
                </c:pt>
                <c:pt idx="2409">
                  <c:v>-23.626999999999999</c:v>
                </c:pt>
                <c:pt idx="2410">
                  <c:v>-23.623000000000001</c:v>
                </c:pt>
                <c:pt idx="2411">
                  <c:v>-23.696999999999999</c:v>
                </c:pt>
                <c:pt idx="2412">
                  <c:v>-23.792999999999989</c:v>
                </c:pt>
                <c:pt idx="2413">
                  <c:v>-23.974999999999991</c:v>
                </c:pt>
                <c:pt idx="2414">
                  <c:v>-24.143000000000001</c:v>
                </c:pt>
                <c:pt idx="2415">
                  <c:v>-24.26499999999999</c:v>
                </c:pt>
                <c:pt idx="2416">
                  <c:v>-24.439999999999991</c:v>
                </c:pt>
                <c:pt idx="2417">
                  <c:v>-24.593</c:v>
                </c:pt>
                <c:pt idx="2418">
                  <c:v>-24.734000000000005</c:v>
                </c:pt>
                <c:pt idx="2419">
                  <c:v>-24.826000000000001</c:v>
                </c:pt>
                <c:pt idx="2420">
                  <c:v>-24.962999999999983</c:v>
                </c:pt>
                <c:pt idx="2421">
                  <c:v>-25.071000000000005</c:v>
                </c:pt>
                <c:pt idx="2422">
                  <c:v>-25.202999999999989</c:v>
                </c:pt>
                <c:pt idx="2423">
                  <c:v>-25.310000000000009</c:v>
                </c:pt>
                <c:pt idx="2424">
                  <c:v>-25.468999999999983</c:v>
                </c:pt>
                <c:pt idx="2425">
                  <c:v>-25.553000000000001</c:v>
                </c:pt>
                <c:pt idx="2426">
                  <c:v>-25.641999999999999</c:v>
                </c:pt>
                <c:pt idx="2427">
                  <c:v>-25.725999999999988</c:v>
                </c:pt>
                <c:pt idx="2428">
                  <c:v>-25.84</c:v>
                </c:pt>
                <c:pt idx="2429">
                  <c:v>-25.917999999999999</c:v>
                </c:pt>
                <c:pt idx="2430">
                  <c:v>-26.021000000000001</c:v>
                </c:pt>
                <c:pt idx="2431">
                  <c:v>-26.091000000000001</c:v>
                </c:pt>
                <c:pt idx="2432">
                  <c:v>-26.201000000000001</c:v>
                </c:pt>
                <c:pt idx="2433">
                  <c:v>-26.268999999999981</c:v>
                </c:pt>
                <c:pt idx="2434">
                  <c:v>-26.34</c:v>
                </c:pt>
                <c:pt idx="2435">
                  <c:v>-26.395</c:v>
                </c:pt>
                <c:pt idx="2436">
                  <c:v>-26.484000000000002</c:v>
                </c:pt>
                <c:pt idx="2437">
                  <c:v>-26.542000000000002</c:v>
                </c:pt>
                <c:pt idx="2438">
                  <c:v>-26.606000000000005</c:v>
                </c:pt>
                <c:pt idx="2439">
                  <c:v>-26.643000000000001</c:v>
                </c:pt>
                <c:pt idx="2440">
                  <c:v>-26.701000000000001</c:v>
                </c:pt>
                <c:pt idx="2441">
                  <c:v>-26.738</c:v>
                </c:pt>
                <c:pt idx="2442">
                  <c:v>-26.76599999999998</c:v>
                </c:pt>
                <c:pt idx="2443">
                  <c:v>-26.821000000000005</c:v>
                </c:pt>
                <c:pt idx="2444">
                  <c:v>-26.861000000000001</c:v>
                </c:pt>
                <c:pt idx="2445">
                  <c:v>-26.907</c:v>
                </c:pt>
                <c:pt idx="2446">
                  <c:v>-26.946999999999989</c:v>
                </c:pt>
                <c:pt idx="2447">
                  <c:v>-26.942999999999984</c:v>
                </c:pt>
                <c:pt idx="2448">
                  <c:v>-26.988999999999983</c:v>
                </c:pt>
                <c:pt idx="2449">
                  <c:v>-27.013999999999999</c:v>
                </c:pt>
                <c:pt idx="2450">
                  <c:v>-27.065999999999985</c:v>
                </c:pt>
                <c:pt idx="2451">
                  <c:v>-27.103000000000005</c:v>
                </c:pt>
                <c:pt idx="2452">
                  <c:v>-27.126999999999999</c:v>
                </c:pt>
                <c:pt idx="2453">
                  <c:v>-27.164000000000001</c:v>
                </c:pt>
                <c:pt idx="2454">
                  <c:v>-27.204000000000001</c:v>
                </c:pt>
                <c:pt idx="2455">
                  <c:v>-27.198</c:v>
                </c:pt>
                <c:pt idx="2456">
                  <c:v>-27.097000000000001</c:v>
                </c:pt>
                <c:pt idx="2457">
                  <c:v>-27.077999999999999</c:v>
                </c:pt>
                <c:pt idx="2458">
                  <c:v>-27.327000000000005</c:v>
                </c:pt>
                <c:pt idx="2459">
                  <c:v>-27.477</c:v>
                </c:pt>
                <c:pt idx="2460">
                  <c:v>-27.244</c:v>
                </c:pt>
                <c:pt idx="2461">
                  <c:v>-26.939999999999991</c:v>
                </c:pt>
                <c:pt idx="2462">
                  <c:v>-26.461999999999989</c:v>
                </c:pt>
                <c:pt idx="2463">
                  <c:v>-25.83100000000001</c:v>
                </c:pt>
                <c:pt idx="2464">
                  <c:v>-25.209</c:v>
                </c:pt>
                <c:pt idx="2465">
                  <c:v>-24.788999999999984</c:v>
                </c:pt>
                <c:pt idx="2466">
                  <c:v>-24.58</c:v>
                </c:pt>
                <c:pt idx="2467">
                  <c:v>-24.478999999999989</c:v>
                </c:pt>
                <c:pt idx="2468">
                  <c:v>-24.402999999999984</c:v>
                </c:pt>
                <c:pt idx="2469">
                  <c:v>-24.347999999999999</c:v>
                </c:pt>
                <c:pt idx="2470">
                  <c:v>-24.323</c:v>
                </c:pt>
                <c:pt idx="2471">
                  <c:v>-24.427</c:v>
                </c:pt>
                <c:pt idx="2472">
                  <c:v>-24.52</c:v>
                </c:pt>
                <c:pt idx="2473">
                  <c:v>-24.640999999999988</c:v>
                </c:pt>
                <c:pt idx="2474">
                  <c:v>-24.75</c:v>
                </c:pt>
                <c:pt idx="2475">
                  <c:v>-24.876000000000001</c:v>
                </c:pt>
                <c:pt idx="2476">
                  <c:v>-24.974999999999991</c:v>
                </c:pt>
                <c:pt idx="2477">
                  <c:v>-25.074999999999999</c:v>
                </c:pt>
                <c:pt idx="2478">
                  <c:v>-25.164000000000001</c:v>
                </c:pt>
                <c:pt idx="2479">
                  <c:v>-25.279</c:v>
                </c:pt>
                <c:pt idx="2480">
                  <c:v>-25.4</c:v>
                </c:pt>
                <c:pt idx="2481">
                  <c:v>-25.49199999999999</c:v>
                </c:pt>
                <c:pt idx="2482">
                  <c:v>-25.605</c:v>
                </c:pt>
                <c:pt idx="2483">
                  <c:v>-25.664000000000001</c:v>
                </c:pt>
                <c:pt idx="2484">
                  <c:v>-25.766999999999989</c:v>
                </c:pt>
                <c:pt idx="2485">
                  <c:v>-25.850999999999999</c:v>
                </c:pt>
                <c:pt idx="2486">
                  <c:v>-25.94199999999999</c:v>
                </c:pt>
                <c:pt idx="2487">
                  <c:v>-26.084</c:v>
                </c:pt>
                <c:pt idx="2488">
                  <c:v>-26.143000000000001</c:v>
                </c:pt>
                <c:pt idx="2489">
                  <c:v>-26.199000000000005</c:v>
                </c:pt>
                <c:pt idx="2490">
                  <c:v>-26.300999999999988</c:v>
                </c:pt>
                <c:pt idx="2491">
                  <c:v>-26.378</c:v>
                </c:pt>
                <c:pt idx="2492">
                  <c:v>-26.437999999999999</c:v>
                </c:pt>
                <c:pt idx="2493">
                  <c:v>-26.503</c:v>
                </c:pt>
                <c:pt idx="2494">
                  <c:v>-26.57</c:v>
                </c:pt>
                <c:pt idx="2495">
                  <c:v>-26.625</c:v>
                </c:pt>
                <c:pt idx="2496">
                  <c:v>-26.696000000000005</c:v>
                </c:pt>
                <c:pt idx="2497">
                  <c:v>-26.759999999999991</c:v>
                </c:pt>
                <c:pt idx="2498">
                  <c:v>-26.78799999999999</c:v>
                </c:pt>
                <c:pt idx="2499">
                  <c:v>-26.818999999999999</c:v>
                </c:pt>
                <c:pt idx="2500">
                  <c:v>-26.91</c:v>
                </c:pt>
                <c:pt idx="2501">
                  <c:v>-26.946999999999989</c:v>
                </c:pt>
                <c:pt idx="2502">
                  <c:v>-26.984000000000002</c:v>
                </c:pt>
                <c:pt idx="2503">
                  <c:v>-27.018000000000001</c:v>
                </c:pt>
                <c:pt idx="2504">
                  <c:v>-27.067</c:v>
                </c:pt>
                <c:pt idx="2505">
                  <c:v>-27.1</c:v>
                </c:pt>
                <c:pt idx="2506">
                  <c:v>-27.097000000000001</c:v>
                </c:pt>
                <c:pt idx="2507">
                  <c:v>-27.14</c:v>
                </c:pt>
                <c:pt idx="2508">
                  <c:v>-27.14</c:v>
                </c:pt>
                <c:pt idx="2509">
                  <c:v>-27.167999999999999</c:v>
                </c:pt>
                <c:pt idx="2510">
                  <c:v>-27.155999999999999</c:v>
                </c:pt>
                <c:pt idx="2511">
                  <c:v>-27.08799999999999</c:v>
                </c:pt>
                <c:pt idx="2512">
                  <c:v>-27.064</c:v>
                </c:pt>
                <c:pt idx="2513">
                  <c:v>-27.097000000000001</c:v>
                </c:pt>
                <c:pt idx="2514">
                  <c:v>-27.073</c:v>
                </c:pt>
                <c:pt idx="2515">
                  <c:v>-27.009</c:v>
                </c:pt>
                <c:pt idx="2516">
                  <c:v>-26.937999999999999</c:v>
                </c:pt>
                <c:pt idx="2517">
                  <c:v>-26.919999999999991</c:v>
                </c:pt>
                <c:pt idx="2518">
                  <c:v>-27.155999999999999</c:v>
                </c:pt>
                <c:pt idx="2519">
                  <c:v>-27.471</c:v>
                </c:pt>
                <c:pt idx="2520">
                  <c:v>-27.33700000000001</c:v>
                </c:pt>
                <c:pt idx="2521">
                  <c:v>-27.08199999999999</c:v>
                </c:pt>
                <c:pt idx="2522">
                  <c:v>-26.567</c:v>
                </c:pt>
                <c:pt idx="2523">
                  <c:v>-26.021999999999988</c:v>
                </c:pt>
                <c:pt idx="2524">
                  <c:v>-25.58</c:v>
                </c:pt>
                <c:pt idx="2525">
                  <c:v>-25.332000000000001</c:v>
                </c:pt>
                <c:pt idx="2526">
                  <c:v>-25.117000000000012</c:v>
                </c:pt>
                <c:pt idx="2527">
                  <c:v>-24.946000000000002</c:v>
                </c:pt>
                <c:pt idx="2528">
                  <c:v>-24.808</c:v>
                </c:pt>
                <c:pt idx="2529">
                  <c:v>-24.756</c:v>
                </c:pt>
                <c:pt idx="2530">
                  <c:v>-24.681999999999999</c:v>
                </c:pt>
                <c:pt idx="2531">
                  <c:v>-24.782999999999983</c:v>
                </c:pt>
                <c:pt idx="2532">
                  <c:v>-24.835999999999999</c:v>
                </c:pt>
                <c:pt idx="2533">
                  <c:v>-24.920999999999989</c:v>
                </c:pt>
                <c:pt idx="2534">
                  <c:v>-25.018999999999988</c:v>
                </c:pt>
                <c:pt idx="2535">
                  <c:v>-25.096</c:v>
                </c:pt>
                <c:pt idx="2536">
                  <c:v>-25.193999999999999</c:v>
                </c:pt>
                <c:pt idx="2537">
                  <c:v>-25.297999999999988</c:v>
                </c:pt>
                <c:pt idx="2538">
                  <c:v>-25.363</c:v>
                </c:pt>
                <c:pt idx="2539">
                  <c:v>-25.472999999999985</c:v>
                </c:pt>
                <c:pt idx="2540">
                  <c:v>-25.530999999999999</c:v>
                </c:pt>
                <c:pt idx="2541">
                  <c:v>-25.641999999999999</c:v>
                </c:pt>
                <c:pt idx="2542">
                  <c:v>-25.709</c:v>
                </c:pt>
                <c:pt idx="2543">
                  <c:v>-25.815999999999999</c:v>
                </c:pt>
                <c:pt idx="2544">
                  <c:v>-25.94199999999999</c:v>
                </c:pt>
                <c:pt idx="2545">
                  <c:v>-25.994</c:v>
                </c:pt>
                <c:pt idx="2546">
                  <c:v>-26.097999999999999</c:v>
                </c:pt>
                <c:pt idx="2547">
                  <c:v>-26.166</c:v>
                </c:pt>
                <c:pt idx="2548">
                  <c:v>-26.218</c:v>
                </c:pt>
                <c:pt idx="2549">
                  <c:v>-26.300999999999988</c:v>
                </c:pt>
                <c:pt idx="2550">
                  <c:v>-26.34</c:v>
                </c:pt>
                <c:pt idx="2551">
                  <c:v>-26.428999999999981</c:v>
                </c:pt>
                <c:pt idx="2552">
                  <c:v>-26.5</c:v>
                </c:pt>
                <c:pt idx="2553">
                  <c:v>-26.576000000000001</c:v>
                </c:pt>
                <c:pt idx="2554">
                  <c:v>-26.638000000000005</c:v>
                </c:pt>
                <c:pt idx="2555">
                  <c:v>-26.681000000000001</c:v>
                </c:pt>
                <c:pt idx="2556">
                  <c:v>-26.776</c:v>
                </c:pt>
                <c:pt idx="2557">
                  <c:v>-26.849</c:v>
                </c:pt>
                <c:pt idx="2558">
                  <c:v>-26.907</c:v>
                </c:pt>
                <c:pt idx="2559">
                  <c:v>-26.95</c:v>
                </c:pt>
                <c:pt idx="2560">
                  <c:v>-26.998999999999985</c:v>
                </c:pt>
                <c:pt idx="2561">
                  <c:v>-27.055</c:v>
                </c:pt>
                <c:pt idx="2562">
                  <c:v>-27.08799999999999</c:v>
                </c:pt>
                <c:pt idx="2563">
                  <c:v>-27.11000000000001</c:v>
                </c:pt>
                <c:pt idx="2564">
                  <c:v>-27.170999999999999</c:v>
                </c:pt>
                <c:pt idx="2565">
                  <c:v>-27.196000000000005</c:v>
                </c:pt>
                <c:pt idx="2566">
                  <c:v>-27.228999999999989</c:v>
                </c:pt>
                <c:pt idx="2567">
                  <c:v>-27.268999999999981</c:v>
                </c:pt>
                <c:pt idx="2568">
                  <c:v>-27.274999999999999</c:v>
                </c:pt>
                <c:pt idx="2569">
                  <c:v>-27.327000000000005</c:v>
                </c:pt>
                <c:pt idx="2570">
                  <c:v>-27.349</c:v>
                </c:pt>
                <c:pt idx="2571">
                  <c:v>-27.364000000000001</c:v>
                </c:pt>
                <c:pt idx="2572">
                  <c:v>-27.385999999999989</c:v>
                </c:pt>
                <c:pt idx="2573">
                  <c:v>-27.42799999999999</c:v>
                </c:pt>
                <c:pt idx="2574">
                  <c:v>-27.42799999999999</c:v>
                </c:pt>
                <c:pt idx="2575">
                  <c:v>-27.45</c:v>
                </c:pt>
                <c:pt idx="2576">
                  <c:v>-27.481000000000002</c:v>
                </c:pt>
                <c:pt idx="2577">
                  <c:v>-27.495999999999984</c:v>
                </c:pt>
                <c:pt idx="2578">
                  <c:v>-27.510999999999999</c:v>
                </c:pt>
                <c:pt idx="2579">
                  <c:v>-27.594000000000001</c:v>
                </c:pt>
                <c:pt idx="2580">
                  <c:v>-27.809000000000001</c:v>
                </c:pt>
                <c:pt idx="2581">
                  <c:v>-28.004999999999999</c:v>
                </c:pt>
                <c:pt idx="2582">
                  <c:v>-27.802</c:v>
                </c:pt>
                <c:pt idx="2583">
                  <c:v>-27.523</c:v>
                </c:pt>
                <c:pt idx="2584">
                  <c:v>-27.018000000000001</c:v>
                </c:pt>
                <c:pt idx="2585">
                  <c:v>-26.327999999999999</c:v>
                </c:pt>
                <c:pt idx="2586">
                  <c:v>-25.605</c:v>
                </c:pt>
                <c:pt idx="2587">
                  <c:v>-25.184999999999999</c:v>
                </c:pt>
                <c:pt idx="2588">
                  <c:v>-24.97999999999999</c:v>
                </c:pt>
                <c:pt idx="2589">
                  <c:v>-24.811000000000011</c:v>
                </c:pt>
                <c:pt idx="2590">
                  <c:v>-24.655000000000001</c:v>
                </c:pt>
                <c:pt idx="2591">
                  <c:v>-24.581</c:v>
                </c:pt>
                <c:pt idx="2592">
                  <c:v>-24.52</c:v>
                </c:pt>
                <c:pt idx="2593">
                  <c:v>-24.547000000000001</c:v>
                </c:pt>
                <c:pt idx="2594">
                  <c:v>-24.596</c:v>
                </c:pt>
                <c:pt idx="2595">
                  <c:v>-24.728000000000002</c:v>
                </c:pt>
                <c:pt idx="2596">
                  <c:v>-24.82</c:v>
                </c:pt>
                <c:pt idx="2597">
                  <c:v>-24.908999999999985</c:v>
                </c:pt>
                <c:pt idx="2598">
                  <c:v>-24.97</c:v>
                </c:pt>
                <c:pt idx="2599">
                  <c:v>-25.077999999999999</c:v>
                </c:pt>
                <c:pt idx="2600">
                  <c:v>-25.187999999999999</c:v>
                </c:pt>
                <c:pt idx="2601">
                  <c:v>-25.26199999999999</c:v>
                </c:pt>
                <c:pt idx="2602">
                  <c:v>-25.366</c:v>
                </c:pt>
                <c:pt idx="2603">
                  <c:v>-25.452000000000002</c:v>
                </c:pt>
                <c:pt idx="2604">
                  <c:v>-25.55</c:v>
                </c:pt>
                <c:pt idx="2605">
                  <c:v>-25.65100000000001</c:v>
                </c:pt>
                <c:pt idx="2606">
                  <c:v>-25.736999999999988</c:v>
                </c:pt>
                <c:pt idx="2607">
                  <c:v>-25.844000000000001</c:v>
                </c:pt>
                <c:pt idx="2608">
                  <c:v>-25.936</c:v>
                </c:pt>
                <c:pt idx="2609">
                  <c:v>-25.991</c:v>
                </c:pt>
                <c:pt idx="2610">
                  <c:v>-26.074000000000005</c:v>
                </c:pt>
                <c:pt idx="2611">
                  <c:v>-26.163</c:v>
                </c:pt>
                <c:pt idx="2612">
                  <c:v>-26.239000000000001</c:v>
                </c:pt>
                <c:pt idx="2613">
                  <c:v>-26.321000000000005</c:v>
                </c:pt>
                <c:pt idx="2614">
                  <c:v>-26.4</c:v>
                </c:pt>
                <c:pt idx="2615">
                  <c:v>-26.464999999999989</c:v>
                </c:pt>
                <c:pt idx="2616">
                  <c:v>-26.510999999999999</c:v>
                </c:pt>
                <c:pt idx="2617">
                  <c:v>-26.553999999999988</c:v>
                </c:pt>
                <c:pt idx="2618">
                  <c:v>-26.634000000000011</c:v>
                </c:pt>
                <c:pt idx="2619">
                  <c:v>-26.689</c:v>
                </c:pt>
                <c:pt idx="2620">
                  <c:v>-26.725999999999988</c:v>
                </c:pt>
                <c:pt idx="2621">
                  <c:v>-26.783999999999985</c:v>
                </c:pt>
                <c:pt idx="2622">
                  <c:v>-26.858000000000001</c:v>
                </c:pt>
                <c:pt idx="2623">
                  <c:v>-26.907</c:v>
                </c:pt>
                <c:pt idx="2624">
                  <c:v>-26.952999999999989</c:v>
                </c:pt>
                <c:pt idx="2625">
                  <c:v>-26.992999999999984</c:v>
                </c:pt>
                <c:pt idx="2626">
                  <c:v>-27.026</c:v>
                </c:pt>
                <c:pt idx="2627">
                  <c:v>-27.08799999999999</c:v>
                </c:pt>
                <c:pt idx="2628">
                  <c:v>-27.097000000000001</c:v>
                </c:pt>
                <c:pt idx="2629">
                  <c:v>-27.125</c:v>
                </c:pt>
                <c:pt idx="2630">
                  <c:v>-27.167999999999999</c:v>
                </c:pt>
                <c:pt idx="2631">
                  <c:v>-27.170999999999999</c:v>
                </c:pt>
                <c:pt idx="2632">
                  <c:v>-27.206</c:v>
                </c:pt>
                <c:pt idx="2633">
                  <c:v>-27.239000000000001</c:v>
                </c:pt>
                <c:pt idx="2634">
                  <c:v>-27.24</c:v>
                </c:pt>
                <c:pt idx="2635">
                  <c:v>-27.241</c:v>
                </c:pt>
                <c:pt idx="2636">
                  <c:v>-27.239000000000001</c:v>
                </c:pt>
                <c:pt idx="2637">
                  <c:v>-27.251999999999999</c:v>
                </c:pt>
                <c:pt idx="2638">
                  <c:v>-27.263000000000002</c:v>
                </c:pt>
                <c:pt idx="2639">
                  <c:v>-27.329000000000001</c:v>
                </c:pt>
                <c:pt idx="2640">
                  <c:v>-27.385999999999989</c:v>
                </c:pt>
                <c:pt idx="2641">
                  <c:v>-27.673999999999999</c:v>
                </c:pt>
                <c:pt idx="2642">
                  <c:v>-27.734999999999999</c:v>
                </c:pt>
                <c:pt idx="2643">
                  <c:v>-27.553999999999988</c:v>
                </c:pt>
                <c:pt idx="2644">
                  <c:v>-27.17700000000001</c:v>
                </c:pt>
                <c:pt idx="2645">
                  <c:v>-26.547000000000001</c:v>
                </c:pt>
                <c:pt idx="2646">
                  <c:v>-25.864999999999988</c:v>
                </c:pt>
                <c:pt idx="2647">
                  <c:v>-25.202999999999989</c:v>
                </c:pt>
                <c:pt idx="2648">
                  <c:v>-24.835999999999999</c:v>
                </c:pt>
                <c:pt idx="2649">
                  <c:v>-24.632999999999999</c:v>
                </c:pt>
                <c:pt idx="2650">
                  <c:v>-24.488999999999983</c:v>
                </c:pt>
                <c:pt idx="2651">
                  <c:v>-24.393999999999988</c:v>
                </c:pt>
                <c:pt idx="2652">
                  <c:v>-24.302</c:v>
                </c:pt>
                <c:pt idx="2653">
                  <c:v>-24.283999999999985</c:v>
                </c:pt>
                <c:pt idx="2654">
                  <c:v>-24.344999999999999</c:v>
                </c:pt>
                <c:pt idx="2655">
                  <c:v>-24.471</c:v>
                </c:pt>
                <c:pt idx="2656">
                  <c:v>-24.597000000000001</c:v>
                </c:pt>
                <c:pt idx="2657">
                  <c:v>-24.692</c:v>
                </c:pt>
                <c:pt idx="2658">
                  <c:v>-24.800999999999988</c:v>
                </c:pt>
                <c:pt idx="2659">
                  <c:v>-24.881</c:v>
                </c:pt>
                <c:pt idx="2660">
                  <c:v>-25.018999999999988</c:v>
                </c:pt>
                <c:pt idx="2661">
                  <c:v>-25.085999999999984</c:v>
                </c:pt>
                <c:pt idx="2662">
                  <c:v>-25.215</c:v>
                </c:pt>
                <c:pt idx="2663">
                  <c:v>-25.306999999999999</c:v>
                </c:pt>
                <c:pt idx="2664">
                  <c:v>-25.420999999999989</c:v>
                </c:pt>
                <c:pt idx="2665">
                  <c:v>-25.545999999999989</c:v>
                </c:pt>
                <c:pt idx="2666">
                  <c:v>-25.62</c:v>
                </c:pt>
                <c:pt idx="2667">
                  <c:v>-25.74499999999999</c:v>
                </c:pt>
                <c:pt idx="2668">
                  <c:v>-25.85</c:v>
                </c:pt>
                <c:pt idx="2669">
                  <c:v>-25.911000000000001</c:v>
                </c:pt>
                <c:pt idx="2670">
                  <c:v>-26.018000000000001</c:v>
                </c:pt>
                <c:pt idx="2671">
                  <c:v>-26.073</c:v>
                </c:pt>
                <c:pt idx="2672">
                  <c:v>-26.150000000000009</c:v>
                </c:pt>
                <c:pt idx="2673">
                  <c:v>-26.224</c:v>
                </c:pt>
                <c:pt idx="2674">
                  <c:v>-26.321999999999999</c:v>
                </c:pt>
                <c:pt idx="2675">
                  <c:v>-26.411000000000001</c:v>
                </c:pt>
                <c:pt idx="2676">
                  <c:v>-26.481000000000002</c:v>
                </c:pt>
                <c:pt idx="2677">
                  <c:v>-26.53</c:v>
                </c:pt>
                <c:pt idx="2678">
                  <c:v>-26.571000000000005</c:v>
                </c:pt>
                <c:pt idx="2679">
                  <c:v>-26.650000000000009</c:v>
                </c:pt>
                <c:pt idx="2680">
                  <c:v>-26.684000000000001</c:v>
                </c:pt>
                <c:pt idx="2681">
                  <c:v>-26.690999999999999</c:v>
                </c:pt>
                <c:pt idx="2682">
                  <c:v>-26.776</c:v>
                </c:pt>
                <c:pt idx="2683">
                  <c:v>-26.838999999999999</c:v>
                </c:pt>
                <c:pt idx="2684">
                  <c:v>-26.859000000000005</c:v>
                </c:pt>
                <c:pt idx="2685">
                  <c:v>-26.914000000000001</c:v>
                </c:pt>
                <c:pt idx="2686">
                  <c:v>-26.934999999999999</c:v>
                </c:pt>
                <c:pt idx="2687">
                  <c:v>-27.003</c:v>
                </c:pt>
                <c:pt idx="2688">
                  <c:v>-27.055</c:v>
                </c:pt>
                <c:pt idx="2689">
                  <c:v>-27.079000000000001</c:v>
                </c:pt>
                <c:pt idx="2690">
                  <c:v>-27.109000000000005</c:v>
                </c:pt>
                <c:pt idx="2691">
                  <c:v>-27.11900000000001</c:v>
                </c:pt>
                <c:pt idx="2692">
                  <c:v>-27.146999999999988</c:v>
                </c:pt>
                <c:pt idx="2693">
                  <c:v>-27.184000000000001</c:v>
                </c:pt>
                <c:pt idx="2694">
                  <c:v>-27.22</c:v>
                </c:pt>
                <c:pt idx="2695">
                  <c:v>-27.207999999999988</c:v>
                </c:pt>
                <c:pt idx="2696">
                  <c:v>-27.274999999999999</c:v>
                </c:pt>
                <c:pt idx="2697">
                  <c:v>-27.321000000000005</c:v>
                </c:pt>
                <c:pt idx="2698">
                  <c:v>-27.568999999999988</c:v>
                </c:pt>
                <c:pt idx="2699">
                  <c:v>-27.734999999999999</c:v>
                </c:pt>
                <c:pt idx="2700">
                  <c:v>-27.581</c:v>
                </c:pt>
                <c:pt idx="2701">
                  <c:v>-27.295999999999989</c:v>
                </c:pt>
                <c:pt idx="2702">
                  <c:v>-26.768999999999981</c:v>
                </c:pt>
                <c:pt idx="2703">
                  <c:v>-26.11600000000001</c:v>
                </c:pt>
                <c:pt idx="2704">
                  <c:v>-25.582999999999981</c:v>
                </c:pt>
                <c:pt idx="2705">
                  <c:v>-25.306999999999999</c:v>
                </c:pt>
                <c:pt idx="2706">
                  <c:v>-25.105</c:v>
                </c:pt>
                <c:pt idx="2707">
                  <c:v>-24.936</c:v>
                </c:pt>
                <c:pt idx="2708">
                  <c:v>-24.835000000000001</c:v>
                </c:pt>
                <c:pt idx="2709">
                  <c:v>-24.748999999999985</c:v>
                </c:pt>
                <c:pt idx="2710">
                  <c:v>-24.74</c:v>
                </c:pt>
                <c:pt idx="2711">
                  <c:v>-24.811000000000011</c:v>
                </c:pt>
                <c:pt idx="2712">
                  <c:v>-24.853000000000005</c:v>
                </c:pt>
                <c:pt idx="2713">
                  <c:v>-24.914000000000001</c:v>
                </c:pt>
                <c:pt idx="2714">
                  <c:v>-24.97999999999999</c:v>
                </c:pt>
                <c:pt idx="2715">
                  <c:v>-25.056999999999999</c:v>
                </c:pt>
                <c:pt idx="2716">
                  <c:v>-25.108000000000001</c:v>
                </c:pt>
                <c:pt idx="2717">
                  <c:v>-25.161000000000001</c:v>
                </c:pt>
                <c:pt idx="2718">
                  <c:v>-25.282999999999983</c:v>
                </c:pt>
                <c:pt idx="2719">
                  <c:v>-25.366</c:v>
                </c:pt>
                <c:pt idx="2720">
                  <c:v>-25.439999999999991</c:v>
                </c:pt>
                <c:pt idx="2721">
                  <c:v>-25.544</c:v>
                </c:pt>
                <c:pt idx="2722">
                  <c:v>-25.645</c:v>
                </c:pt>
                <c:pt idx="2723">
                  <c:v>-25.721999999999991</c:v>
                </c:pt>
                <c:pt idx="2724">
                  <c:v>-25.792000000000002</c:v>
                </c:pt>
                <c:pt idx="2725">
                  <c:v>-25.881</c:v>
                </c:pt>
                <c:pt idx="2726">
                  <c:v>-25.94199999999999</c:v>
                </c:pt>
                <c:pt idx="2727">
                  <c:v>-26.052</c:v>
                </c:pt>
                <c:pt idx="2728">
                  <c:v>-26.117000000000012</c:v>
                </c:pt>
                <c:pt idx="2729">
                  <c:v>-26.184000000000001</c:v>
                </c:pt>
                <c:pt idx="2730">
                  <c:v>-26.279</c:v>
                </c:pt>
                <c:pt idx="2731">
                  <c:v>-26.367999999999999</c:v>
                </c:pt>
                <c:pt idx="2732">
                  <c:v>-26.428999999999981</c:v>
                </c:pt>
                <c:pt idx="2733">
                  <c:v>-26.468999999999983</c:v>
                </c:pt>
                <c:pt idx="2734">
                  <c:v>-26.53</c:v>
                </c:pt>
                <c:pt idx="2735">
                  <c:v>-26.646999999999988</c:v>
                </c:pt>
                <c:pt idx="2736">
                  <c:v>-26.684000000000001</c:v>
                </c:pt>
                <c:pt idx="2737">
                  <c:v>-26.74499999999999</c:v>
                </c:pt>
                <c:pt idx="2738">
                  <c:v>-26.806000000000001</c:v>
                </c:pt>
                <c:pt idx="2739">
                  <c:v>-26.873999999999999</c:v>
                </c:pt>
                <c:pt idx="2740">
                  <c:v>-26.882999999999988</c:v>
                </c:pt>
                <c:pt idx="2741">
                  <c:v>-26.952999999999989</c:v>
                </c:pt>
                <c:pt idx="2742">
                  <c:v>-26.974999999999991</c:v>
                </c:pt>
                <c:pt idx="2743">
                  <c:v>-27.015000000000001</c:v>
                </c:pt>
                <c:pt idx="2744">
                  <c:v>-27.044</c:v>
                </c:pt>
                <c:pt idx="2745">
                  <c:v>-27.103000000000005</c:v>
                </c:pt>
                <c:pt idx="2746">
                  <c:v>-27.103999999999999</c:v>
                </c:pt>
                <c:pt idx="2747">
                  <c:v>-27.131000000000011</c:v>
                </c:pt>
                <c:pt idx="2748">
                  <c:v>-27.11300000000001</c:v>
                </c:pt>
                <c:pt idx="2749">
                  <c:v>-27.158999999999999</c:v>
                </c:pt>
                <c:pt idx="2750">
                  <c:v>-27.164000000000001</c:v>
                </c:pt>
                <c:pt idx="2751">
                  <c:v>-27.19</c:v>
                </c:pt>
                <c:pt idx="2752">
                  <c:v>-27.193999999999999</c:v>
                </c:pt>
                <c:pt idx="2753">
                  <c:v>-27.202000000000002</c:v>
                </c:pt>
                <c:pt idx="2754">
                  <c:v>-27.222999999999985</c:v>
                </c:pt>
                <c:pt idx="2755">
                  <c:v>-27.216999999999999</c:v>
                </c:pt>
                <c:pt idx="2756">
                  <c:v>-27.385999999999989</c:v>
                </c:pt>
                <c:pt idx="2757">
                  <c:v>-27.686</c:v>
                </c:pt>
                <c:pt idx="2758">
                  <c:v>-27.622</c:v>
                </c:pt>
                <c:pt idx="2759">
                  <c:v>-27.413</c:v>
                </c:pt>
                <c:pt idx="2760">
                  <c:v>-27.122</c:v>
                </c:pt>
                <c:pt idx="2761">
                  <c:v>-26.606999999999999</c:v>
                </c:pt>
                <c:pt idx="2762">
                  <c:v>-26.100999999999999</c:v>
                </c:pt>
                <c:pt idx="2763">
                  <c:v>-25.832000000000001</c:v>
                </c:pt>
                <c:pt idx="2764">
                  <c:v>-25.62</c:v>
                </c:pt>
                <c:pt idx="2765">
                  <c:v>-25.574000000000005</c:v>
                </c:pt>
                <c:pt idx="2766">
                  <c:v>-25.536999999999999</c:v>
                </c:pt>
                <c:pt idx="2767">
                  <c:v>-25.478999999999989</c:v>
                </c:pt>
                <c:pt idx="2768">
                  <c:v>-25.475999999999988</c:v>
                </c:pt>
                <c:pt idx="2769">
                  <c:v>-25.484999999999989</c:v>
                </c:pt>
                <c:pt idx="2770">
                  <c:v>-25.49499999999999</c:v>
                </c:pt>
                <c:pt idx="2771">
                  <c:v>-25.515999999999988</c:v>
                </c:pt>
                <c:pt idx="2772">
                  <c:v>-25.541</c:v>
                </c:pt>
                <c:pt idx="2773">
                  <c:v>-25.582999999999981</c:v>
                </c:pt>
                <c:pt idx="2774">
                  <c:v>-25.61000000000001</c:v>
                </c:pt>
                <c:pt idx="2775">
                  <c:v>-25.645</c:v>
                </c:pt>
                <c:pt idx="2776">
                  <c:v>-25.728000000000002</c:v>
                </c:pt>
                <c:pt idx="2777">
                  <c:v>-25.788999999999984</c:v>
                </c:pt>
                <c:pt idx="2778">
                  <c:v>-25.8</c:v>
                </c:pt>
                <c:pt idx="2779">
                  <c:v>-25.881</c:v>
                </c:pt>
                <c:pt idx="2780">
                  <c:v>-25.896999999999988</c:v>
                </c:pt>
                <c:pt idx="2781">
                  <c:v>-25.960999999999984</c:v>
                </c:pt>
                <c:pt idx="2782">
                  <c:v>-26.036999999999999</c:v>
                </c:pt>
                <c:pt idx="2783">
                  <c:v>-26.138000000000005</c:v>
                </c:pt>
                <c:pt idx="2784">
                  <c:v>-26.196999999999999</c:v>
                </c:pt>
                <c:pt idx="2785">
                  <c:v>-26.279</c:v>
                </c:pt>
                <c:pt idx="2786">
                  <c:v>-26.35</c:v>
                </c:pt>
                <c:pt idx="2787">
                  <c:v>-26.414000000000001</c:v>
                </c:pt>
                <c:pt idx="2788">
                  <c:v>-26.515000000000001</c:v>
                </c:pt>
                <c:pt idx="2789">
                  <c:v>-26.564</c:v>
                </c:pt>
                <c:pt idx="2790">
                  <c:v>-26.629000000000001</c:v>
                </c:pt>
                <c:pt idx="2791">
                  <c:v>-26.658999999999999</c:v>
                </c:pt>
                <c:pt idx="2792">
                  <c:v>-26.727</c:v>
                </c:pt>
                <c:pt idx="2793">
                  <c:v>-26.794</c:v>
                </c:pt>
                <c:pt idx="2794">
                  <c:v>-26.812999999999999</c:v>
                </c:pt>
                <c:pt idx="2795">
                  <c:v>-26.867999999999999</c:v>
                </c:pt>
                <c:pt idx="2796">
                  <c:v>-26.885999999999989</c:v>
                </c:pt>
                <c:pt idx="2797">
                  <c:v>-26.962999999999983</c:v>
                </c:pt>
                <c:pt idx="2798">
                  <c:v>-26.986999999999981</c:v>
                </c:pt>
                <c:pt idx="2799">
                  <c:v>-27.039000000000001</c:v>
                </c:pt>
                <c:pt idx="2800">
                  <c:v>-27.08199999999999</c:v>
                </c:pt>
                <c:pt idx="2801">
                  <c:v>-27.103999999999999</c:v>
                </c:pt>
                <c:pt idx="2802">
                  <c:v>-27.122</c:v>
                </c:pt>
                <c:pt idx="2803">
                  <c:v>-27.183</c:v>
                </c:pt>
                <c:pt idx="2804">
                  <c:v>-27.24799999999999</c:v>
                </c:pt>
                <c:pt idx="2805">
                  <c:v>-27.254000000000001</c:v>
                </c:pt>
                <c:pt idx="2806">
                  <c:v>-27.271999999999988</c:v>
                </c:pt>
                <c:pt idx="2807">
                  <c:v>-27.3</c:v>
                </c:pt>
                <c:pt idx="2808">
                  <c:v>-27.29</c:v>
                </c:pt>
                <c:pt idx="2809">
                  <c:v>-27.300999999999988</c:v>
                </c:pt>
                <c:pt idx="2810">
                  <c:v>-27.338000000000001</c:v>
                </c:pt>
                <c:pt idx="2811">
                  <c:v>-27.327999999999999</c:v>
                </c:pt>
                <c:pt idx="2812">
                  <c:v>-27.369</c:v>
                </c:pt>
                <c:pt idx="2813">
                  <c:v>-27.373999999999999</c:v>
                </c:pt>
                <c:pt idx="2814">
                  <c:v>-27.419999999999991</c:v>
                </c:pt>
                <c:pt idx="2815">
                  <c:v>-27.401</c:v>
                </c:pt>
                <c:pt idx="2816">
                  <c:v>-27.440999999999985</c:v>
                </c:pt>
                <c:pt idx="2817">
                  <c:v>-27.465999999999983</c:v>
                </c:pt>
                <c:pt idx="2818">
                  <c:v>-27.484000000000002</c:v>
                </c:pt>
                <c:pt idx="2819">
                  <c:v>-27.518000000000001</c:v>
                </c:pt>
                <c:pt idx="2820">
                  <c:v>-27.484000000000002</c:v>
                </c:pt>
                <c:pt idx="2821">
                  <c:v>-27.536000000000001</c:v>
                </c:pt>
                <c:pt idx="2822">
                  <c:v>-27.512</c:v>
                </c:pt>
                <c:pt idx="2823">
                  <c:v>-27.558</c:v>
                </c:pt>
                <c:pt idx="2824">
                  <c:v>-27.57</c:v>
                </c:pt>
                <c:pt idx="2825">
                  <c:v>-27.58799999999999</c:v>
                </c:pt>
                <c:pt idx="2826">
                  <c:v>-27.573</c:v>
                </c:pt>
                <c:pt idx="2827">
                  <c:v>-27.576000000000001</c:v>
                </c:pt>
                <c:pt idx="2828">
                  <c:v>-27.6</c:v>
                </c:pt>
                <c:pt idx="2829">
                  <c:v>-27.61000000000001</c:v>
                </c:pt>
                <c:pt idx="2830">
                  <c:v>-27.631000000000011</c:v>
                </c:pt>
                <c:pt idx="2831">
                  <c:v>-27.670999999999999</c:v>
                </c:pt>
                <c:pt idx="2832">
                  <c:v>-27.667999999999999</c:v>
                </c:pt>
                <c:pt idx="2833">
                  <c:v>-27.670999999999999</c:v>
                </c:pt>
                <c:pt idx="2834">
                  <c:v>-27.695</c:v>
                </c:pt>
                <c:pt idx="2835">
                  <c:v>-27.683</c:v>
                </c:pt>
                <c:pt idx="2836">
                  <c:v>-27.66</c:v>
                </c:pt>
                <c:pt idx="2837">
                  <c:v>-27.690999999999999</c:v>
                </c:pt>
                <c:pt idx="2838">
                  <c:v>-27.686</c:v>
                </c:pt>
                <c:pt idx="2839">
                  <c:v>-27.648</c:v>
                </c:pt>
                <c:pt idx="2840">
                  <c:v>-27.672000000000001</c:v>
                </c:pt>
                <c:pt idx="2841">
                  <c:v>-27.666</c:v>
                </c:pt>
                <c:pt idx="2842">
                  <c:v>-27.699000000000005</c:v>
                </c:pt>
                <c:pt idx="2843">
                  <c:v>-27.696000000000005</c:v>
                </c:pt>
                <c:pt idx="2844">
                  <c:v>-27.696000000000005</c:v>
                </c:pt>
                <c:pt idx="2845">
                  <c:v>-27.716999999999999</c:v>
                </c:pt>
                <c:pt idx="2846">
                  <c:v>-27.704999999999988</c:v>
                </c:pt>
                <c:pt idx="2847">
                  <c:v>-27.74499999999999</c:v>
                </c:pt>
                <c:pt idx="2848">
                  <c:v>-27.74199999999999</c:v>
                </c:pt>
                <c:pt idx="2849">
                  <c:v>-27.754000000000001</c:v>
                </c:pt>
                <c:pt idx="2850">
                  <c:v>-27.739000000000001</c:v>
                </c:pt>
                <c:pt idx="2851">
                  <c:v>-27.780999999999985</c:v>
                </c:pt>
                <c:pt idx="2852">
                  <c:v>-27.791</c:v>
                </c:pt>
                <c:pt idx="2853">
                  <c:v>-27.815000000000001</c:v>
                </c:pt>
                <c:pt idx="2854">
                  <c:v>-27.827000000000005</c:v>
                </c:pt>
                <c:pt idx="2855">
                  <c:v>-27.846</c:v>
                </c:pt>
                <c:pt idx="2856">
                  <c:v>-27.827000000000005</c:v>
                </c:pt>
                <c:pt idx="2857">
                  <c:v>-27.843</c:v>
                </c:pt>
                <c:pt idx="2858">
                  <c:v>-27.843</c:v>
                </c:pt>
                <c:pt idx="2859">
                  <c:v>-27.885999999999989</c:v>
                </c:pt>
                <c:pt idx="2860">
                  <c:v>-27.879000000000001</c:v>
                </c:pt>
                <c:pt idx="2861">
                  <c:v>-27.867000000000001</c:v>
                </c:pt>
                <c:pt idx="2862">
                  <c:v>-27.87</c:v>
                </c:pt>
                <c:pt idx="2863">
                  <c:v>-27.867000000000001</c:v>
                </c:pt>
                <c:pt idx="2864">
                  <c:v>-27.879000000000001</c:v>
                </c:pt>
                <c:pt idx="2865">
                  <c:v>-27.91</c:v>
                </c:pt>
                <c:pt idx="2866">
                  <c:v>-27.856999999999999</c:v>
                </c:pt>
                <c:pt idx="2867">
                  <c:v>-27.87</c:v>
                </c:pt>
                <c:pt idx="2868">
                  <c:v>-27.866</c:v>
                </c:pt>
                <c:pt idx="2869">
                  <c:v>-27.83100000000001</c:v>
                </c:pt>
                <c:pt idx="2870">
                  <c:v>-27.824000000000005</c:v>
                </c:pt>
                <c:pt idx="2871">
                  <c:v>-27.838000000000001</c:v>
                </c:pt>
                <c:pt idx="2872">
                  <c:v>-27.864000000000001</c:v>
                </c:pt>
                <c:pt idx="2873">
                  <c:v>-27.83400000000001</c:v>
                </c:pt>
                <c:pt idx="2874">
                  <c:v>-27.864000000000001</c:v>
                </c:pt>
                <c:pt idx="2875">
                  <c:v>-27.852</c:v>
                </c:pt>
                <c:pt idx="2876">
                  <c:v>-27.873000000000001</c:v>
                </c:pt>
                <c:pt idx="2877">
                  <c:v>-27.846</c:v>
                </c:pt>
                <c:pt idx="2878">
                  <c:v>-27.876000000000001</c:v>
                </c:pt>
                <c:pt idx="2879">
                  <c:v>-27.861000000000001</c:v>
                </c:pt>
                <c:pt idx="2880">
                  <c:v>-27.882999999999988</c:v>
                </c:pt>
                <c:pt idx="2881">
                  <c:v>-27.876000000000001</c:v>
                </c:pt>
                <c:pt idx="2882">
                  <c:v>-27.876000000000001</c:v>
                </c:pt>
                <c:pt idx="2883">
                  <c:v>-27.885999999999989</c:v>
                </c:pt>
                <c:pt idx="2884">
                  <c:v>-27.885999999999989</c:v>
                </c:pt>
                <c:pt idx="2885">
                  <c:v>-27.87</c:v>
                </c:pt>
                <c:pt idx="2886">
                  <c:v>-27.882999999999988</c:v>
                </c:pt>
                <c:pt idx="2887">
                  <c:v>-27.907</c:v>
                </c:pt>
                <c:pt idx="2888">
                  <c:v>-27.895</c:v>
                </c:pt>
                <c:pt idx="2889">
                  <c:v>-27.91</c:v>
                </c:pt>
                <c:pt idx="2890">
                  <c:v>-27.913</c:v>
                </c:pt>
                <c:pt idx="2891">
                  <c:v>-27.876000000000001</c:v>
                </c:pt>
                <c:pt idx="2892">
                  <c:v>-27.902999999999984</c:v>
                </c:pt>
                <c:pt idx="2893">
                  <c:v>-27.861999999999988</c:v>
                </c:pt>
                <c:pt idx="2894">
                  <c:v>-26.675000000000001</c:v>
                </c:pt>
                <c:pt idx="2895">
                  <c:v>-24.492999999999984</c:v>
                </c:pt>
                <c:pt idx="2896">
                  <c:v>-22.088999999999984</c:v>
                </c:pt>
                <c:pt idx="2897">
                  <c:v>-19.869</c:v>
                </c:pt>
                <c:pt idx="2898">
                  <c:v>-17.791</c:v>
                </c:pt>
                <c:pt idx="2899">
                  <c:v>-15.959000000000005</c:v>
                </c:pt>
                <c:pt idx="2900">
                  <c:v>-14.27</c:v>
                </c:pt>
                <c:pt idx="2901">
                  <c:v>-12.740999999999998</c:v>
                </c:pt>
                <c:pt idx="2902">
                  <c:v>-11.386000000000006</c:v>
                </c:pt>
                <c:pt idx="2903">
                  <c:v>-10.151</c:v>
                </c:pt>
                <c:pt idx="2904">
                  <c:v>-9.0670000000000002</c:v>
                </c:pt>
                <c:pt idx="2905">
                  <c:v>-8.0860000000000003</c:v>
                </c:pt>
                <c:pt idx="2906">
                  <c:v>-7.2160000000000002</c:v>
                </c:pt>
                <c:pt idx="2907">
                  <c:v>-6.3919999999999995</c:v>
                </c:pt>
                <c:pt idx="2908">
                  <c:v>-5.6</c:v>
                </c:pt>
                <c:pt idx="2909">
                  <c:v>-4.8099999999999996</c:v>
                </c:pt>
                <c:pt idx="2910">
                  <c:v>-4.0439999999999996</c:v>
                </c:pt>
                <c:pt idx="2911">
                  <c:v>-3.2669999999999999</c:v>
                </c:pt>
                <c:pt idx="2912">
                  <c:v>-2.6339999999999999</c:v>
                </c:pt>
                <c:pt idx="2913">
                  <c:v>-2.0430000000000001</c:v>
                </c:pt>
                <c:pt idx="2914">
                  <c:v>-1.512</c:v>
                </c:pt>
                <c:pt idx="2915">
                  <c:v>-1.0409999999999993</c:v>
                </c:pt>
                <c:pt idx="2916">
                  <c:v>-0.63700000000000034</c:v>
                </c:pt>
                <c:pt idx="2917">
                  <c:v>-0.39000000000000018</c:v>
                </c:pt>
                <c:pt idx="2918">
                  <c:v>-0.24900000000000008</c:v>
                </c:pt>
                <c:pt idx="2919">
                  <c:v>-0.18600000000000008</c:v>
                </c:pt>
                <c:pt idx="2920">
                  <c:v>-9.3000000000000069E-2</c:v>
                </c:pt>
                <c:pt idx="2921">
                  <c:v>4.0000000000000027E-3</c:v>
                </c:pt>
                <c:pt idx="2922">
                  <c:v>0.14000000000000001</c:v>
                </c:pt>
                <c:pt idx="2923">
                  <c:v>0.35000000000000014</c:v>
                </c:pt>
                <c:pt idx="2924">
                  <c:v>0.60000000000000031</c:v>
                </c:pt>
                <c:pt idx="2925">
                  <c:v>0.88400000000000001</c:v>
                </c:pt>
                <c:pt idx="2926">
                  <c:v>1.1739999999999993</c:v>
                </c:pt>
                <c:pt idx="2927">
                  <c:v>1.498</c:v>
                </c:pt>
                <c:pt idx="2928">
                  <c:v>1.8220000000000001</c:v>
                </c:pt>
                <c:pt idx="2929">
                  <c:v>2.1319999999999997</c:v>
                </c:pt>
                <c:pt idx="2930">
                  <c:v>2.4759999999999986</c:v>
                </c:pt>
                <c:pt idx="2931">
                  <c:v>2.7629999999999999</c:v>
                </c:pt>
                <c:pt idx="2932">
                  <c:v>3.0389999999999997</c:v>
                </c:pt>
                <c:pt idx="2933">
                  <c:v>3.282</c:v>
                </c:pt>
                <c:pt idx="2934">
                  <c:v>3.5459999999999998</c:v>
                </c:pt>
                <c:pt idx="2935">
                  <c:v>3.9079999999999999</c:v>
                </c:pt>
                <c:pt idx="2936">
                  <c:v>4.3760000000000003</c:v>
                </c:pt>
                <c:pt idx="2937">
                  <c:v>4.907</c:v>
                </c:pt>
                <c:pt idx="2938">
                  <c:v>5.41</c:v>
                </c:pt>
                <c:pt idx="2939">
                  <c:v>5.7949999999999973</c:v>
                </c:pt>
                <c:pt idx="2940">
                  <c:v>6.0629999999999971</c:v>
                </c:pt>
                <c:pt idx="2941">
                  <c:v>6.1819999999999995</c:v>
                </c:pt>
                <c:pt idx="2942">
                  <c:v>6.14</c:v>
                </c:pt>
                <c:pt idx="2943">
                  <c:v>5.9960000000000004</c:v>
                </c:pt>
                <c:pt idx="2944">
                  <c:v>5.6649999999999956</c:v>
                </c:pt>
                <c:pt idx="2945">
                  <c:v>5.2290000000000001</c:v>
                </c:pt>
                <c:pt idx="2946">
                  <c:v>4.6890000000000001</c:v>
                </c:pt>
                <c:pt idx="2947">
                  <c:v>3.8709999999999987</c:v>
                </c:pt>
                <c:pt idx="2948">
                  <c:v>2.8889999999999998</c:v>
                </c:pt>
                <c:pt idx="2949">
                  <c:v>1.9800000000000006</c:v>
                </c:pt>
                <c:pt idx="2950">
                  <c:v>1.147</c:v>
                </c:pt>
                <c:pt idx="2951">
                  <c:v>0.29100000000000015</c:v>
                </c:pt>
                <c:pt idx="2952">
                  <c:v>-0.41500000000000015</c:v>
                </c:pt>
                <c:pt idx="2953">
                  <c:v>-0.76800000000000035</c:v>
                </c:pt>
                <c:pt idx="2954">
                  <c:v>-0.90400000000000003</c:v>
                </c:pt>
                <c:pt idx="2955">
                  <c:v>-1.323</c:v>
                </c:pt>
                <c:pt idx="2956">
                  <c:v>-1.7129999999999994</c:v>
                </c:pt>
                <c:pt idx="2957">
                  <c:v>-2.6549999999999998</c:v>
                </c:pt>
                <c:pt idx="2958">
                  <c:v>-3.6219999999999999</c:v>
                </c:pt>
                <c:pt idx="2959">
                  <c:v>-4.5880000000000001</c:v>
                </c:pt>
                <c:pt idx="2960">
                  <c:v>-5.4340000000000002</c:v>
                </c:pt>
                <c:pt idx="2961">
                  <c:v>-6.3419999999999996</c:v>
                </c:pt>
                <c:pt idx="2962">
                  <c:v>-7.3239999999999972</c:v>
                </c:pt>
                <c:pt idx="2963">
                  <c:v>-8.4580000000000002</c:v>
                </c:pt>
                <c:pt idx="2964">
                  <c:v>-9.6030000000000015</c:v>
                </c:pt>
                <c:pt idx="2965">
                  <c:v>-10.652000000000005</c:v>
                </c:pt>
                <c:pt idx="2966">
                  <c:v>-11.669</c:v>
                </c:pt>
                <c:pt idx="2967">
                  <c:v>-12.508000000000001</c:v>
                </c:pt>
                <c:pt idx="2968">
                  <c:v>-13.384</c:v>
                </c:pt>
                <c:pt idx="2969">
                  <c:v>-14.217000000000001</c:v>
                </c:pt>
                <c:pt idx="2970">
                  <c:v>-14.936</c:v>
                </c:pt>
                <c:pt idx="2971">
                  <c:v>-15.635</c:v>
                </c:pt>
                <c:pt idx="2972">
                  <c:v>-16.288999999999984</c:v>
                </c:pt>
                <c:pt idx="2973">
                  <c:v>-16.881</c:v>
                </c:pt>
                <c:pt idx="2974">
                  <c:v>-17.475999999999988</c:v>
                </c:pt>
                <c:pt idx="2975">
                  <c:v>-17.971</c:v>
                </c:pt>
                <c:pt idx="2976">
                  <c:v>-18.439999999999991</c:v>
                </c:pt>
                <c:pt idx="2977">
                  <c:v>-18.835999999999999</c:v>
                </c:pt>
                <c:pt idx="2978">
                  <c:v>-19.234999999999999</c:v>
                </c:pt>
                <c:pt idx="2979">
                  <c:v>-19.649999999999999</c:v>
                </c:pt>
                <c:pt idx="2980">
                  <c:v>-19.985999999999983</c:v>
                </c:pt>
                <c:pt idx="2981">
                  <c:v>-20.29</c:v>
                </c:pt>
                <c:pt idx="2982">
                  <c:v>-20.527000000000001</c:v>
                </c:pt>
                <c:pt idx="2983">
                  <c:v>-20.707000000000001</c:v>
                </c:pt>
                <c:pt idx="2984">
                  <c:v>-20.830000000000005</c:v>
                </c:pt>
                <c:pt idx="2985">
                  <c:v>-21.018999999999988</c:v>
                </c:pt>
                <c:pt idx="2986">
                  <c:v>-21.161000000000001</c:v>
                </c:pt>
                <c:pt idx="2987">
                  <c:v>-21.286999999999985</c:v>
                </c:pt>
                <c:pt idx="2988">
                  <c:v>-21.42199999999999</c:v>
                </c:pt>
                <c:pt idx="2989">
                  <c:v>-21.568999999999988</c:v>
                </c:pt>
                <c:pt idx="2990">
                  <c:v>-21.652999999999999</c:v>
                </c:pt>
                <c:pt idx="2991">
                  <c:v>-21.76199999999999</c:v>
                </c:pt>
                <c:pt idx="2992">
                  <c:v>-21.867000000000001</c:v>
                </c:pt>
                <c:pt idx="2993">
                  <c:v>-21.937999999999999</c:v>
                </c:pt>
                <c:pt idx="2994">
                  <c:v>-22.036000000000001</c:v>
                </c:pt>
                <c:pt idx="2995">
                  <c:v>-22.143000000000001</c:v>
                </c:pt>
                <c:pt idx="2996">
                  <c:v>-22.239000000000001</c:v>
                </c:pt>
                <c:pt idx="2997">
                  <c:v>-22.323</c:v>
                </c:pt>
                <c:pt idx="2998">
                  <c:v>-22.395</c:v>
                </c:pt>
                <c:pt idx="2999">
                  <c:v>-22.5</c:v>
                </c:pt>
                <c:pt idx="3000">
                  <c:v>-22.579000000000001</c:v>
                </c:pt>
                <c:pt idx="3001">
                  <c:v>-22.684000000000001</c:v>
                </c:pt>
                <c:pt idx="3002">
                  <c:v>-22.73</c:v>
                </c:pt>
                <c:pt idx="3003">
                  <c:v>-22.800999999999988</c:v>
                </c:pt>
                <c:pt idx="3004">
                  <c:v>-22.824999999999999</c:v>
                </c:pt>
                <c:pt idx="3005">
                  <c:v>-22.917999999999999</c:v>
                </c:pt>
                <c:pt idx="3006">
                  <c:v>-22.965999999999983</c:v>
                </c:pt>
                <c:pt idx="3007">
                  <c:v>-23.053000000000001</c:v>
                </c:pt>
                <c:pt idx="3008">
                  <c:v>-23.08499999999999</c:v>
                </c:pt>
                <c:pt idx="3009">
                  <c:v>-23.105</c:v>
                </c:pt>
                <c:pt idx="3010">
                  <c:v>-23.190999999999999</c:v>
                </c:pt>
                <c:pt idx="3011">
                  <c:v>-23.251000000000001</c:v>
                </c:pt>
                <c:pt idx="3012">
                  <c:v>-23.274999999999999</c:v>
                </c:pt>
                <c:pt idx="3013">
                  <c:v>-23.317000000000011</c:v>
                </c:pt>
                <c:pt idx="3014">
                  <c:v>-23.356000000000005</c:v>
                </c:pt>
                <c:pt idx="3015">
                  <c:v>-23.385999999999989</c:v>
                </c:pt>
                <c:pt idx="3016">
                  <c:v>-23.404</c:v>
                </c:pt>
                <c:pt idx="3017">
                  <c:v>-23.442999999999984</c:v>
                </c:pt>
                <c:pt idx="3018">
                  <c:v>-23.524000000000001</c:v>
                </c:pt>
                <c:pt idx="3019">
                  <c:v>-23.536000000000001</c:v>
                </c:pt>
                <c:pt idx="3020">
                  <c:v>-23.61300000000001</c:v>
                </c:pt>
                <c:pt idx="3021">
                  <c:v>-23.638000000000005</c:v>
                </c:pt>
                <c:pt idx="3022">
                  <c:v>-23.658999999999999</c:v>
                </c:pt>
                <c:pt idx="3023">
                  <c:v>-23.661999999999999</c:v>
                </c:pt>
                <c:pt idx="3024">
                  <c:v>-23.650000000000009</c:v>
                </c:pt>
                <c:pt idx="3025">
                  <c:v>-23.652999999999999</c:v>
                </c:pt>
                <c:pt idx="3026">
                  <c:v>-23.673999999999999</c:v>
                </c:pt>
                <c:pt idx="3027">
                  <c:v>-23.699000000000005</c:v>
                </c:pt>
                <c:pt idx="3028">
                  <c:v>-23.74799999999999</c:v>
                </c:pt>
                <c:pt idx="3029">
                  <c:v>-23.797000000000001</c:v>
                </c:pt>
                <c:pt idx="3030">
                  <c:v>-23.83100000000001</c:v>
                </c:pt>
                <c:pt idx="3031">
                  <c:v>-23.870999999999999</c:v>
                </c:pt>
                <c:pt idx="3032">
                  <c:v>-23.917000000000005</c:v>
                </c:pt>
                <c:pt idx="3033">
                  <c:v>-23.922999999999981</c:v>
                </c:pt>
                <c:pt idx="3034">
                  <c:v>-23.962999999999983</c:v>
                </c:pt>
                <c:pt idx="3035">
                  <c:v>-24.012</c:v>
                </c:pt>
                <c:pt idx="3036">
                  <c:v>-24.012</c:v>
                </c:pt>
                <c:pt idx="3037">
                  <c:v>-24.027000000000001</c:v>
                </c:pt>
                <c:pt idx="3038">
                  <c:v>-24.039000000000001</c:v>
                </c:pt>
                <c:pt idx="3039">
                  <c:v>-24.012</c:v>
                </c:pt>
                <c:pt idx="3040">
                  <c:v>-24.045000000000002</c:v>
                </c:pt>
                <c:pt idx="3041">
                  <c:v>-24.058</c:v>
                </c:pt>
                <c:pt idx="3042">
                  <c:v>-24.064</c:v>
                </c:pt>
                <c:pt idx="3043">
                  <c:v>-23.997</c:v>
                </c:pt>
                <c:pt idx="3044">
                  <c:v>-23.95999999999999</c:v>
                </c:pt>
                <c:pt idx="3045">
                  <c:v>-23.997</c:v>
                </c:pt>
                <c:pt idx="3046">
                  <c:v>-24.024000000000001</c:v>
                </c:pt>
                <c:pt idx="3047">
                  <c:v>-24.04</c:v>
                </c:pt>
                <c:pt idx="3048">
                  <c:v>-24.103999999999999</c:v>
                </c:pt>
                <c:pt idx="3049">
                  <c:v>-24.146000000000001</c:v>
                </c:pt>
                <c:pt idx="3050">
                  <c:v>-24.154000000000011</c:v>
                </c:pt>
                <c:pt idx="3051">
                  <c:v>-24.158999999999999</c:v>
                </c:pt>
                <c:pt idx="3052">
                  <c:v>-24.189</c:v>
                </c:pt>
                <c:pt idx="3053">
                  <c:v>-24.216000000000001</c:v>
                </c:pt>
                <c:pt idx="3054">
                  <c:v>-24.24799999999999</c:v>
                </c:pt>
                <c:pt idx="3055">
                  <c:v>-24.281999999999989</c:v>
                </c:pt>
                <c:pt idx="3056">
                  <c:v>-24.312000000000001</c:v>
                </c:pt>
                <c:pt idx="3057">
                  <c:v>-24.33100000000001</c:v>
                </c:pt>
                <c:pt idx="3058">
                  <c:v>-24.395</c:v>
                </c:pt>
                <c:pt idx="3059">
                  <c:v>-24.437999999999999</c:v>
                </c:pt>
                <c:pt idx="3060">
                  <c:v>-24.446999999999989</c:v>
                </c:pt>
                <c:pt idx="3061">
                  <c:v>-24.481000000000002</c:v>
                </c:pt>
                <c:pt idx="3062">
                  <c:v>-24.486999999999981</c:v>
                </c:pt>
                <c:pt idx="3063">
                  <c:v>-24.471999999999991</c:v>
                </c:pt>
                <c:pt idx="3064">
                  <c:v>-24.478000000000002</c:v>
                </c:pt>
                <c:pt idx="3065">
                  <c:v>-24.501999999999999</c:v>
                </c:pt>
                <c:pt idx="3066">
                  <c:v>-24.521000000000001</c:v>
                </c:pt>
                <c:pt idx="3067">
                  <c:v>-24.545000000000002</c:v>
                </c:pt>
                <c:pt idx="3068">
                  <c:v>-24.542000000000002</c:v>
                </c:pt>
                <c:pt idx="3069">
                  <c:v>-24.547999999999988</c:v>
                </c:pt>
                <c:pt idx="3070">
                  <c:v>-24.509</c:v>
                </c:pt>
                <c:pt idx="3071">
                  <c:v>-24.594000000000001</c:v>
                </c:pt>
                <c:pt idx="3072">
                  <c:v>-24.576000000000001</c:v>
                </c:pt>
                <c:pt idx="3073">
                  <c:v>-24.603999999999999</c:v>
                </c:pt>
                <c:pt idx="3074">
                  <c:v>-24.57</c:v>
                </c:pt>
                <c:pt idx="3075">
                  <c:v>-24.558</c:v>
                </c:pt>
                <c:pt idx="3076">
                  <c:v>-24.527000000000001</c:v>
                </c:pt>
                <c:pt idx="3077">
                  <c:v>-24.494</c:v>
                </c:pt>
                <c:pt idx="3078">
                  <c:v>-24.533000000000001</c:v>
                </c:pt>
                <c:pt idx="3079">
                  <c:v>-24.559000000000001</c:v>
                </c:pt>
                <c:pt idx="3080">
                  <c:v>-24.552</c:v>
                </c:pt>
                <c:pt idx="3081">
                  <c:v>-24.573</c:v>
                </c:pt>
                <c:pt idx="3082">
                  <c:v>-24.629000000000001</c:v>
                </c:pt>
                <c:pt idx="3083">
                  <c:v>-24.638999999999999</c:v>
                </c:pt>
                <c:pt idx="3084">
                  <c:v>-24.643000000000001</c:v>
                </c:pt>
                <c:pt idx="3085">
                  <c:v>-24.672999999999988</c:v>
                </c:pt>
                <c:pt idx="3086">
                  <c:v>-24.72</c:v>
                </c:pt>
                <c:pt idx="3087">
                  <c:v>-24.74499999999999</c:v>
                </c:pt>
                <c:pt idx="3088">
                  <c:v>-24.75</c:v>
                </c:pt>
                <c:pt idx="3089">
                  <c:v>-24.716000000000001</c:v>
                </c:pt>
                <c:pt idx="3090">
                  <c:v>-24.731999999999999</c:v>
                </c:pt>
                <c:pt idx="3091">
                  <c:v>-24.734999999999999</c:v>
                </c:pt>
                <c:pt idx="3092">
                  <c:v>-24.652999999999999</c:v>
                </c:pt>
                <c:pt idx="3093">
                  <c:v>-24.565999999999985</c:v>
                </c:pt>
                <c:pt idx="3094">
                  <c:v>-24.533000000000001</c:v>
                </c:pt>
                <c:pt idx="3095">
                  <c:v>-24.535</c:v>
                </c:pt>
                <c:pt idx="3096">
                  <c:v>-24.555</c:v>
                </c:pt>
                <c:pt idx="3097">
                  <c:v>-24.58799999999999</c:v>
                </c:pt>
                <c:pt idx="3098">
                  <c:v>-24.614999999999998</c:v>
                </c:pt>
                <c:pt idx="3099">
                  <c:v>-24.631000000000011</c:v>
                </c:pt>
                <c:pt idx="3100">
                  <c:v>-24.611999999999998</c:v>
                </c:pt>
                <c:pt idx="3101">
                  <c:v>-24.609000000000005</c:v>
                </c:pt>
                <c:pt idx="3102">
                  <c:v>-24.594000000000001</c:v>
                </c:pt>
                <c:pt idx="3103">
                  <c:v>-24.606000000000005</c:v>
                </c:pt>
                <c:pt idx="3104">
                  <c:v>-24.614999999999998</c:v>
                </c:pt>
                <c:pt idx="3105">
                  <c:v>-24.603000000000005</c:v>
                </c:pt>
                <c:pt idx="3106">
                  <c:v>-24.658000000000001</c:v>
                </c:pt>
                <c:pt idx="3107">
                  <c:v>-24.673999999999999</c:v>
                </c:pt>
                <c:pt idx="3108">
                  <c:v>-24.689</c:v>
                </c:pt>
                <c:pt idx="3109">
                  <c:v>-24.731999999999999</c:v>
                </c:pt>
                <c:pt idx="3110">
                  <c:v>-24.780999999999985</c:v>
                </c:pt>
                <c:pt idx="3111">
                  <c:v>-24.731999999999999</c:v>
                </c:pt>
                <c:pt idx="3112">
                  <c:v>-24.686</c:v>
                </c:pt>
                <c:pt idx="3113">
                  <c:v>-24.707000000000001</c:v>
                </c:pt>
                <c:pt idx="3114">
                  <c:v>-24.731999999999999</c:v>
                </c:pt>
                <c:pt idx="3115">
                  <c:v>-24.71</c:v>
                </c:pt>
                <c:pt idx="3116">
                  <c:v>-24.637000000000011</c:v>
                </c:pt>
                <c:pt idx="3117">
                  <c:v>-24.625</c:v>
                </c:pt>
                <c:pt idx="3118">
                  <c:v>-24.686</c:v>
                </c:pt>
                <c:pt idx="3119">
                  <c:v>-24.741</c:v>
                </c:pt>
                <c:pt idx="3120">
                  <c:v>-24.811000000000011</c:v>
                </c:pt>
                <c:pt idx="3121">
                  <c:v>-24.853999999999999</c:v>
                </c:pt>
                <c:pt idx="3122">
                  <c:v>-24.902999999999984</c:v>
                </c:pt>
                <c:pt idx="3123">
                  <c:v>-24.959</c:v>
                </c:pt>
                <c:pt idx="3124">
                  <c:v>-24.967999999999989</c:v>
                </c:pt>
                <c:pt idx="3125">
                  <c:v>-24.99199999999999</c:v>
                </c:pt>
                <c:pt idx="3126">
                  <c:v>-24.9</c:v>
                </c:pt>
                <c:pt idx="3127">
                  <c:v>-24.841999999999999</c:v>
                </c:pt>
                <c:pt idx="3128">
                  <c:v>-24.79</c:v>
                </c:pt>
                <c:pt idx="3129">
                  <c:v>-24.728999999999989</c:v>
                </c:pt>
                <c:pt idx="3130">
                  <c:v>-24.71</c:v>
                </c:pt>
                <c:pt idx="3131">
                  <c:v>-24.609000000000005</c:v>
                </c:pt>
                <c:pt idx="3132">
                  <c:v>-24.526</c:v>
                </c:pt>
                <c:pt idx="3133">
                  <c:v>-24.526</c:v>
                </c:pt>
                <c:pt idx="3134">
                  <c:v>-24.571999999999999</c:v>
                </c:pt>
                <c:pt idx="3135">
                  <c:v>-24.620999999999999</c:v>
                </c:pt>
                <c:pt idx="3136">
                  <c:v>-24.72</c:v>
                </c:pt>
                <c:pt idx="3137">
                  <c:v>-24.76199999999999</c:v>
                </c:pt>
                <c:pt idx="3138">
                  <c:v>-24.821000000000005</c:v>
                </c:pt>
                <c:pt idx="3139">
                  <c:v>-24.850999999999999</c:v>
                </c:pt>
                <c:pt idx="3140">
                  <c:v>-24.919</c:v>
                </c:pt>
                <c:pt idx="3141">
                  <c:v>-24.961999999999989</c:v>
                </c:pt>
                <c:pt idx="3142">
                  <c:v>-24.939999999999991</c:v>
                </c:pt>
                <c:pt idx="3143">
                  <c:v>-24.92199999999999</c:v>
                </c:pt>
                <c:pt idx="3144">
                  <c:v>-24.974</c:v>
                </c:pt>
                <c:pt idx="3145">
                  <c:v>-25.047000000000001</c:v>
                </c:pt>
                <c:pt idx="3146">
                  <c:v>-25.047000000000001</c:v>
                </c:pt>
                <c:pt idx="3147">
                  <c:v>-25.103000000000005</c:v>
                </c:pt>
                <c:pt idx="3148">
                  <c:v>-25.103000000000005</c:v>
                </c:pt>
                <c:pt idx="3149">
                  <c:v>-25.146000000000001</c:v>
                </c:pt>
                <c:pt idx="3150">
                  <c:v>-25.175999999999988</c:v>
                </c:pt>
                <c:pt idx="3151">
                  <c:v>-25.181999999999999</c:v>
                </c:pt>
                <c:pt idx="3152">
                  <c:v>-25.1</c:v>
                </c:pt>
                <c:pt idx="3153">
                  <c:v>-24.934000000000001</c:v>
                </c:pt>
                <c:pt idx="3154">
                  <c:v>-24.821000000000005</c:v>
                </c:pt>
                <c:pt idx="3155">
                  <c:v>-24.808</c:v>
                </c:pt>
                <c:pt idx="3156">
                  <c:v>-24.74799999999999</c:v>
                </c:pt>
                <c:pt idx="3157">
                  <c:v>-24.716000000000001</c:v>
                </c:pt>
                <c:pt idx="3158">
                  <c:v>-24.689</c:v>
                </c:pt>
                <c:pt idx="3159">
                  <c:v>-24.728999999999989</c:v>
                </c:pt>
                <c:pt idx="3160">
                  <c:v>-24.760999999999989</c:v>
                </c:pt>
                <c:pt idx="3161">
                  <c:v>-24.779</c:v>
                </c:pt>
                <c:pt idx="3162">
                  <c:v>-24.832999999999988</c:v>
                </c:pt>
                <c:pt idx="3163">
                  <c:v>-24.899000000000001</c:v>
                </c:pt>
                <c:pt idx="3164">
                  <c:v>-24.94499999999999</c:v>
                </c:pt>
                <c:pt idx="3165">
                  <c:v>-25.012</c:v>
                </c:pt>
                <c:pt idx="3166">
                  <c:v>-25.100999999999999</c:v>
                </c:pt>
                <c:pt idx="3167">
                  <c:v>-25.148</c:v>
                </c:pt>
                <c:pt idx="3168">
                  <c:v>-25.167000000000005</c:v>
                </c:pt>
                <c:pt idx="3169">
                  <c:v>-25.24199999999999</c:v>
                </c:pt>
                <c:pt idx="3170">
                  <c:v>-25.24499999999999</c:v>
                </c:pt>
                <c:pt idx="3171">
                  <c:v>-25.274000000000001</c:v>
                </c:pt>
                <c:pt idx="3172">
                  <c:v>-25.35</c:v>
                </c:pt>
                <c:pt idx="3173">
                  <c:v>-25.35</c:v>
                </c:pt>
                <c:pt idx="3174">
                  <c:v>-25.372</c:v>
                </c:pt>
                <c:pt idx="3175">
                  <c:v>-25.35</c:v>
                </c:pt>
                <c:pt idx="3176">
                  <c:v>-25.306999999999999</c:v>
                </c:pt>
                <c:pt idx="3177">
                  <c:v>-25.238</c:v>
                </c:pt>
                <c:pt idx="3178">
                  <c:v>-25.22</c:v>
                </c:pt>
                <c:pt idx="3179">
                  <c:v>-25.08499999999999</c:v>
                </c:pt>
                <c:pt idx="3180">
                  <c:v>-24.959</c:v>
                </c:pt>
                <c:pt idx="3181">
                  <c:v>-24.867000000000001</c:v>
                </c:pt>
                <c:pt idx="3182">
                  <c:v>-24.777999999999999</c:v>
                </c:pt>
                <c:pt idx="3183">
                  <c:v>-24.74199999999999</c:v>
                </c:pt>
                <c:pt idx="3184">
                  <c:v>-24.812000000000001</c:v>
                </c:pt>
                <c:pt idx="3185">
                  <c:v>-24.901</c:v>
                </c:pt>
                <c:pt idx="3186">
                  <c:v>-24.898</c:v>
                </c:pt>
                <c:pt idx="3187">
                  <c:v>-24.937999999999999</c:v>
                </c:pt>
                <c:pt idx="3188">
                  <c:v>-24.956</c:v>
                </c:pt>
                <c:pt idx="3189">
                  <c:v>-24.99</c:v>
                </c:pt>
                <c:pt idx="3190">
                  <c:v>-25.06</c:v>
                </c:pt>
                <c:pt idx="3191">
                  <c:v>-25.122</c:v>
                </c:pt>
                <c:pt idx="3192">
                  <c:v>-25.122</c:v>
                </c:pt>
                <c:pt idx="3193">
                  <c:v>-25.14</c:v>
                </c:pt>
                <c:pt idx="3194">
                  <c:v>-25.18</c:v>
                </c:pt>
                <c:pt idx="3195">
                  <c:v>-25.189</c:v>
                </c:pt>
                <c:pt idx="3196">
                  <c:v>-25.213999999999999</c:v>
                </c:pt>
                <c:pt idx="3197">
                  <c:v>-25.22</c:v>
                </c:pt>
                <c:pt idx="3198">
                  <c:v>-25.170999999999999</c:v>
                </c:pt>
                <c:pt idx="3199">
                  <c:v>-25.056999999999999</c:v>
                </c:pt>
                <c:pt idx="3200">
                  <c:v>-24.916</c:v>
                </c:pt>
                <c:pt idx="3201">
                  <c:v>-24.771999999999988</c:v>
                </c:pt>
                <c:pt idx="3202">
                  <c:v>-24.699000000000005</c:v>
                </c:pt>
                <c:pt idx="3203">
                  <c:v>-24.74499999999999</c:v>
                </c:pt>
                <c:pt idx="3204">
                  <c:v>-24.8</c:v>
                </c:pt>
                <c:pt idx="3205">
                  <c:v>-24.876000000000001</c:v>
                </c:pt>
                <c:pt idx="3206">
                  <c:v>-24.934999999999999</c:v>
                </c:pt>
                <c:pt idx="3207">
                  <c:v>-25.007999999999999</c:v>
                </c:pt>
                <c:pt idx="3208">
                  <c:v>-25.109000000000005</c:v>
                </c:pt>
                <c:pt idx="3209">
                  <c:v>-25.181000000000001</c:v>
                </c:pt>
                <c:pt idx="3210">
                  <c:v>-25.26199999999999</c:v>
                </c:pt>
                <c:pt idx="3211">
                  <c:v>-25.292000000000002</c:v>
                </c:pt>
                <c:pt idx="3212">
                  <c:v>-25.324999999999999</c:v>
                </c:pt>
                <c:pt idx="3213">
                  <c:v>-25.42499999999999</c:v>
                </c:pt>
                <c:pt idx="3214">
                  <c:v>-25.461999999999989</c:v>
                </c:pt>
                <c:pt idx="3215">
                  <c:v>-25.478000000000002</c:v>
                </c:pt>
                <c:pt idx="3216">
                  <c:v>-25.558</c:v>
                </c:pt>
                <c:pt idx="3217">
                  <c:v>-25.587</c:v>
                </c:pt>
                <c:pt idx="3218">
                  <c:v>-25.571000000000005</c:v>
                </c:pt>
                <c:pt idx="3219">
                  <c:v>-25.620999999999999</c:v>
                </c:pt>
                <c:pt idx="3220">
                  <c:v>-25.655000000000001</c:v>
                </c:pt>
                <c:pt idx="3221">
                  <c:v>-25.672999999999988</c:v>
                </c:pt>
                <c:pt idx="3222">
                  <c:v>-25.67</c:v>
                </c:pt>
                <c:pt idx="3223">
                  <c:v>-25.645</c:v>
                </c:pt>
                <c:pt idx="3224">
                  <c:v>-25.507999999999999</c:v>
                </c:pt>
                <c:pt idx="3225">
                  <c:v>-25.36</c:v>
                </c:pt>
                <c:pt idx="3226">
                  <c:v>-25.256</c:v>
                </c:pt>
                <c:pt idx="3227">
                  <c:v>-25.198</c:v>
                </c:pt>
                <c:pt idx="3228">
                  <c:v>-25.309000000000001</c:v>
                </c:pt>
                <c:pt idx="3229">
                  <c:v>-25.347000000000001</c:v>
                </c:pt>
                <c:pt idx="3230">
                  <c:v>-25.452000000000002</c:v>
                </c:pt>
                <c:pt idx="3231">
                  <c:v>-25.492999999999984</c:v>
                </c:pt>
                <c:pt idx="3232">
                  <c:v>-25.571000000000005</c:v>
                </c:pt>
                <c:pt idx="3233">
                  <c:v>-25.600999999999999</c:v>
                </c:pt>
                <c:pt idx="3234">
                  <c:v>-25.64</c:v>
                </c:pt>
                <c:pt idx="3235">
                  <c:v>-25.67</c:v>
                </c:pt>
                <c:pt idx="3236">
                  <c:v>-25.67</c:v>
                </c:pt>
                <c:pt idx="3237">
                  <c:v>-25.652000000000001</c:v>
                </c:pt>
                <c:pt idx="3238">
                  <c:v>-25.686</c:v>
                </c:pt>
                <c:pt idx="3239">
                  <c:v>-25.675999999999988</c:v>
                </c:pt>
                <c:pt idx="3240">
                  <c:v>-25.698</c:v>
                </c:pt>
                <c:pt idx="3241">
                  <c:v>-25.744</c:v>
                </c:pt>
                <c:pt idx="3242">
                  <c:v>-25.774000000000001</c:v>
                </c:pt>
                <c:pt idx="3243">
                  <c:v>-25.75</c:v>
                </c:pt>
                <c:pt idx="3244">
                  <c:v>-25.786999999999985</c:v>
                </c:pt>
                <c:pt idx="3245">
                  <c:v>-25.731999999999999</c:v>
                </c:pt>
                <c:pt idx="3246">
                  <c:v>-25.63000000000001</c:v>
                </c:pt>
                <c:pt idx="3247">
                  <c:v>-25.658000000000001</c:v>
                </c:pt>
                <c:pt idx="3248">
                  <c:v>-25.67</c:v>
                </c:pt>
                <c:pt idx="3249">
                  <c:v>-25.664000000000001</c:v>
                </c:pt>
                <c:pt idx="3250">
                  <c:v>-25.655000000000001</c:v>
                </c:pt>
                <c:pt idx="3251">
                  <c:v>-25.67</c:v>
                </c:pt>
                <c:pt idx="3252">
                  <c:v>-25.71</c:v>
                </c:pt>
                <c:pt idx="3253">
                  <c:v>-25.731999999999999</c:v>
                </c:pt>
                <c:pt idx="3254">
                  <c:v>-25.759</c:v>
                </c:pt>
                <c:pt idx="3255">
                  <c:v>-25.759</c:v>
                </c:pt>
                <c:pt idx="3256">
                  <c:v>-25.808</c:v>
                </c:pt>
                <c:pt idx="3257">
                  <c:v>-25.795999999999989</c:v>
                </c:pt>
                <c:pt idx="3258">
                  <c:v>-25.79</c:v>
                </c:pt>
                <c:pt idx="3259">
                  <c:v>-25.716000000000001</c:v>
                </c:pt>
                <c:pt idx="3260">
                  <c:v>-25.587</c:v>
                </c:pt>
                <c:pt idx="3261">
                  <c:v>-25.547000000000001</c:v>
                </c:pt>
                <c:pt idx="3262">
                  <c:v>-25.62</c:v>
                </c:pt>
                <c:pt idx="3263">
                  <c:v>-25.631000000000011</c:v>
                </c:pt>
                <c:pt idx="3264">
                  <c:v>-25.614999999999998</c:v>
                </c:pt>
                <c:pt idx="3265">
                  <c:v>-25.632000000000001</c:v>
                </c:pt>
                <c:pt idx="3266">
                  <c:v>-25.678999999999988</c:v>
                </c:pt>
                <c:pt idx="3267">
                  <c:v>-25.672999999999988</c:v>
                </c:pt>
                <c:pt idx="3268">
                  <c:v>-25.713000000000001</c:v>
                </c:pt>
                <c:pt idx="3269">
                  <c:v>-25.699000000000005</c:v>
                </c:pt>
                <c:pt idx="3270">
                  <c:v>-25.542000000000002</c:v>
                </c:pt>
                <c:pt idx="3271">
                  <c:v>-25.45</c:v>
                </c:pt>
                <c:pt idx="3272">
                  <c:v>-25.506</c:v>
                </c:pt>
                <c:pt idx="3273">
                  <c:v>-25.548999999999989</c:v>
                </c:pt>
                <c:pt idx="3274">
                  <c:v>-25.623999999999999</c:v>
                </c:pt>
                <c:pt idx="3275">
                  <c:v>-25.695</c:v>
                </c:pt>
                <c:pt idx="3276">
                  <c:v>-25.728000000000002</c:v>
                </c:pt>
                <c:pt idx="3277">
                  <c:v>-25.759</c:v>
                </c:pt>
                <c:pt idx="3278">
                  <c:v>-25.808</c:v>
                </c:pt>
                <c:pt idx="3279">
                  <c:v>-25.847999999999999</c:v>
                </c:pt>
                <c:pt idx="3280">
                  <c:v>-25.802</c:v>
                </c:pt>
                <c:pt idx="3281">
                  <c:v>-25.759</c:v>
                </c:pt>
                <c:pt idx="3282">
                  <c:v>-25.649000000000001</c:v>
                </c:pt>
                <c:pt idx="3283">
                  <c:v>-25.553999999999988</c:v>
                </c:pt>
                <c:pt idx="3284">
                  <c:v>-25.482999999999983</c:v>
                </c:pt>
                <c:pt idx="3285">
                  <c:v>-25.456</c:v>
                </c:pt>
                <c:pt idx="3286">
                  <c:v>-25.471</c:v>
                </c:pt>
                <c:pt idx="3287">
                  <c:v>-25.302</c:v>
                </c:pt>
                <c:pt idx="3288">
                  <c:v>-25.158000000000001</c:v>
                </c:pt>
                <c:pt idx="3289">
                  <c:v>-25.050999999999988</c:v>
                </c:pt>
                <c:pt idx="3290">
                  <c:v>-25.111999999999998</c:v>
                </c:pt>
                <c:pt idx="3291">
                  <c:v>-25.195</c:v>
                </c:pt>
                <c:pt idx="3292">
                  <c:v>-25.29</c:v>
                </c:pt>
                <c:pt idx="3293">
                  <c:v>-25.373000000000001</c:v>
                </c:pt>
                <c:pt idx="3294">
                  <c:v>-25.456</c:v>
                </c:pt>
                <c:pt idx="3295">
                  <c:v>-25.495999999999984</c:v>
                </c:pt>
                <c:pt idx="3296">
                  <c:v>-25.513999999999999</c:v>
                </c:pt>
                <c:pt idx="3297">
                  <c:v>-25.532</c:v>
                </c:pt>
                <c:pt idx="3298">
                  <c:v>-25.542000000000002</c:v>
                </c:pt>
                <c:pt idx="3299">
                  <c:v>-25.591000000000001</c:v>
                </c:pt>
                <c:pt idx="3300">
                  <c:v>-25.571999999999999</c:v>
                </c:pt>
                <c:pt idx="3301">
                  <c:v>-25.477</c:v>
                </c:pt>
                <c:pt idx="3302">
                  <c:v>-25.364000000000001</c:v>
                </c:pt>
                <c:pt idx="3303">
                  <c:v>-25.364000000000001</c:v>
                </c:pt>
                <c:pt idx="3304">
                  <c:v>-25.416</c:v>
                </c:pt>
                <c:pt idx="3305">
                  <c:v>-25.41</c:v>
                </c:pt>
                <c:pt idx="3306">
                  <c:v>-25.451000000000001</c:v>
                </c:pt>
                <c:pt idx="3307">
                  <c:v>-25.530999999999999</c:v>
                </c:pt>
                <c:pt idx="3308">
                  <c:v>-25.581</c:v>
                </c:pt>
                <c:pt idx="3309">
                  <c:v>-25.638999999999999</c:v>
                </c:pt>
                <c:pt idx="3310">
                  <c:v>-25.7</c:v>
                </c:pt>
                <c:pt idx="3311">
                  <c:v>-25.745999999999984</c:v>
                </c:pt>
                <c:pt idx="3312">
                  <c:v>-25.802</c:v>
                </c:pt>
                <c:pt idx="3313">
                  <c:v>-25.824999999999999</c:v>
                </c:pt>
                <c:pt idx="3314">
                  <c:v>-25.849</c:v>
                </c:pt>
                <c:pt idx="3315">
                  <c:v>-25.875</c:v>
                </c:pt>
                <c:pt idx="3316">
                  <c:v>-25.846</c:v>
                </c:pt>
                <c:pt idx="3317">
                  <c:v>-25.818000000000001</c:v>
                </c:pt>
                <c:pt idx="3318">
                  <c:v>-25.77</c:v>
                </c:pt>
                <c:pt idx="3319">
                  <c:v>-25.738</c:v>
                </c:pt>
                <c:pt idx="3320">
                  <c:v>-25.716000000000001</c:v>
                </c:pt>
                <c:pt idx="3321">
                  <c:v>-25.712</c:v>
                </c:pt>
                <c:pt idx="3322">
                  <c:v>-25.713000000000001</c:v>
                </c:pt>
                <c:pt idx="3323">
                  <c:v>-25.707000000000001</c:v>
                </c:pt>
                <c:pt idx="3324">
                  <c:v>-25.734999999999999</c:v>
                </c:pt>
                <c:pt idx="3325">
                  <c:v>-25.637000000000011</c:v>
                </c:pt>
                <c:pt idx="3326">
                  <c:v>-25.655000000000001</c:v>
                </c:pt>
                <c:pt idx="3327">
                  <c:v>-25.681999999999999</c:v>
                </c:pt>
                <c:pt idx="3328">
                  <c:v>-25.698</c:v>
                </c:pt>
                <c:pt idx="3329">
                  <c:v>-25.756</c:v>
                </c:pt>
                <c:pt idx="3330">
                  <c:v>-25.738</c:v>
                </c:pt>
                <c:pt idx="3331">
                  <c:v>-25.734999999999999</c:v>
                </c:pt>
                <c:pt idx="3332">
                  <c:v>-25.649000000000001</c:v>
                </c:pt>
                <c:pt idx="3333">
                  <c:v>-25.667000000000005</c:v>
                </c:pt>
                <c:pt idx="3334">
                  <c:v>-25.719000000000001</c:v>
                </c:pt>
                <c:pt idx="3335">
                  <c:v>-25.780999999999985</c:v>
                </c:pt>
                <c:pt idx="3336">
                  <c:v>-25.814000000000011</c:v>
                </c:pt>
                <c:pt idx="3337">
                  <c:v>-25.856999999999999</c:v>
                </c:pt>
                <c:pt idx="3338">
                  <c:v>-25.866</c:v>
                </c:pt>
                <c:pt idx="3339">
                  <c:v>-25.76199999999999</c:v>
                </c:pt>
                <c:pt idx="3340">
                  <c:v>-25.637000000000011</c:v>
                </c:pt>
                <c:pt idx="3341">
                  <c:v>-25.562999999999985</c:v>
                </c:pt>
                <c:pt idx="3342">
                  <c:v>-25.626999999999999</c:v>
                </c:pt>
                <c:pt idx="3343">
                  <c:v>-25.623999999999999</c:v>
                </c:pt>
                <c:pt idx="3344">
                  <c:v>-25.664000000000001</c:v>
                </c:pt>
                <c:pt idx="3345">
                  <c:v>-25.724999999999991</c:v>
                </c:pt>
                <c:pt idx="3346">
                  <c:v>-25.747</c:v>
                </c:pt>
                <c:pt idx="3347">
                  <c:v>-25.786999999999985</c:v>
                </c:pt>
                <c:pt idx="3348">
                  <c:v>-25.835999999999999</c:v>
                </c:pt>
                <c:pt idx="3349">
                  <c:v>-25.86</c:v>
                </c:pt>
                <c:pt idx="3350">
                  <c:v>-25.76499999999999</c:v>
                </c:pt>
                <c:pt idx="3351">
                  <c:v>-25.716000000000001</c:v>
                </c:pt>
                <c:pt idx="3352">
                  <c:v>-25.716000000000001</c:v>
                </c:pt>
                <c:pt idx="3353">
                  <c:v>-25.721999999999991</c:v>
                </c:pt>
                <c:pt idx="3354">
                  <c:v>-25.76499999999999</c:v>
                </c:pt>
                <c:pt idx="3355">
                  <c:v>-25.795999999999989</c:v>
                </c:pt>
                <c:pt idx="3356">
                  <c:v>-25.792999999999989</c:v>
                </c:pt>
                <c:pt idx="3357">
                  <c:v>-25.780999999999985</c:v>
                </c:pt>
                <c:pt idx="3358">
                  <c:v>-25.815999999999999</c:v>
                </c:pt>
                <c:pt idx="3359">
                  <c:v>-25.811000000000011</c:v>
                </c:pt>
                <c:pt idx="3360">
                  <c:v>-25.827000000000005</c:v>
                </c:pt>
                <c:pt idx="3361">
                  <c:v>-25.863</c:v>
                </c:pt>
                <c:pt idx="3362">
                  <c:v>-25.811000000000011</c:v>
                </c:pt>
                <c:pt idx="3363">
                  <c:v>-25.69</c:v>
                </c:pt>
                <c:pt idx="3364">
                  <c:v>-25.561</c:v>
                </c:pt>
                <c:pt idx="3365">
                  <c:v>-25.571999999999999</c:v>
                </c:pt>
                <c:pt idx="3366">
                  <c:v>-25.646000000000001</c:v>
                </c:pt>
                <c:pt idx="3367">
                  <c:v>-25.637000000000011</c:v>
                </c:pt>
                <c:pt idx="3368">
                  <c:v>-25.638000000000005</c:v>
                </c:pt>
                <c:pt idx="3369">
                  <c:v>-25.75</c:v>
                </c:pt>
                <c:pt idx="3370">
                  <c:v>-25.794</c:v>
                </c:pt>
                <c:pt idx="3371">
                  <c:v>-25.795999999999989</c:v>
                </c:pt>
                <c:pt idx="3372">
                  <c:v>-25.827000000000005</c:v>
                </c:pt>
                <c:pt idx="3373">
                  <c:v>-25.808</c:v>
                </c:pt>
                <c:pt idx="3374">
                  <c:v>-25.696999999999999</c:v>
                </c:pt>
                <c:pt idx="3375">
                  <c:v>-25.571999999999999</c:v>
                </c:pt>
                <c:pt idx="3376">
                  <c:v>-25.574999999999999</c:v>
                </c:pt>
                <c:pt idx="3377">
                  <c:v>-25.59</c:v>
                </c:pt>
                <c:pt idx="3378">
                  <c:v>-25.632999999999999</c:v>
                </c:pt>
                <c:pt idx="3379">
                  <c:v>-25.631000000000011</c:v>
                </c:pt>
                <c:pt idx="3380">
                  <c:v>-25.728000000000002</c:v>
                </c:pt>
                <c:pt idx="3381">
                  <c:v>-25.751999999999999</c:v>
                </c:pt>
                <c:pt idx="3382">
                  <c:v>-25.754999999999999</c:v>
                </c:pt>
                <c:pt idx="3383">
                  <c:v>-25.792000000000002</c:v>
                </c:pt>
                <c:pt idx="3384">
                  <c:v>-25.835000000000001</c:v>
                </c:pt>
                <c:pt idx="3385">
                  <c:v>-25.838000000000001</c:v>
                </c:pt>
                <c:pt idx="3386">
                  <c:v>-25.861999999999988</c:v>
                </c:pt>
                <c:pt idx="3387">
                  <c:v>-25.858000000000001</c:v>
                </c:pt>
                <c:pt idx="3388">
                  <c:v>-25.934000000000001</c:v>
                </c:pt>
                <c:pt idx="3389">
                  <c:v>-25.821000000000005</c:v>
                </c:pt>
                <c:pt idx="3390">
                  <c:v>-25.776</c:v>
                </c:pt>
                <c:pt idx="3391">
                  <c:v>-25.724</c:v>
                </c:pt>
                <c:pt idx="3392">
                  <c:v>-25.738</c:v>
                </c:pt>
                <c:pt idx="3393">
                  <c:v>-25.759</c:v>
                </c:pt>
                <c:pt idx="3394">
                  <c:v>-25.811000000000011</c:v>
                </c:pt>
                <c:pt idx="3395">
                  <c:v>-25.817000000000011</c:v>
                </c:pt>
                <c:pt idx="3396">
                  <c:v>-25.802</c:v>
                </c:pt>
                <c:pt idx="3397">
                  <c:v>-25.827000000000005</c:v>
                </c:pt>
                <c:pt idx="3398">
                  <c:v>-25.838999999999999</c:v>
                </c:pt>
                <c:pt idx="3399">
                  <c:v>-25.817000000000011</c:v>
                </c:pt>
                <c:pt idx="3400">
                  <c:v>-25.759</c:v>
                </c:pt>
                <c:pt idx="3401">
                  <c:v>-25.672999999999988</c:v>
                </c:pt>
                <c:pt idx="3402">
                  <c:v>-25.701000000000001</c:v>
                </c:pt>
                <c:pt idx="3403">
                  <c:v>-25.655000000000001</c:v>
                </c:pt>
                <c:pt idx="3404">
                  <c:v>-25.56</c:v>
                </c:pt>
                <c:pt idx="3405">
                  <c:v>-25.618000000000009</c:v>
                </c:pt>
                <c:pt idx="3406">
                  <c:v>-25.689</c:v>
                </c:pt>
                <c:pt idx="3407">
                  <c:v>-25.728000000000002</c:v>
                </c:pt>
                <c:pt idx="3408">
                  <c:v>-25.786999999999985</c:v>
                </c:pt>
                <c:pt idx="3409">
                  <c:v>-25.838999999999999</c:v>
                </c:pt>
                <c:pt idx="3410">
                  <c:v>-25.850999999999999</c:v>
                </c:pt>
                <c:pt idx="3411">
                  <c:v>-25.823</c:v>
                </c:pt>
                <c:pt idx="3412">
                  <c:v>-25.780999999999985</c:v>
                </c:pt>
                <c:pt idx="3413">
                  <c:v>-25.76199999999999</c:v>
                </c:pt>
                <c:pt idx="3414">
                  <c:v>-25.728000000000002</c:v>
                </c:pt>
                <c:pt idx="3415">
                  <c:v>-25.759</c:v>
                </c:pt>
                <c:pt idx="3416">
                  <c:v>-25.721999999999991</c:v>
                </c:pt>
                <c:pt idx="3417">
                  <c:v>-25.658000000000001</c:v>
                </c:pt>
                <c:pt idx="3418">
                  <c:v>-25.556999999999999</c:v>
                </c:pt>
                <c:pt idx="3419">
                  <c:v>-25.581</c:v>
                </c:pt>
                <c:pt idx="3420">
                  <c:v>-25.626999999999999</c:v>
                </c:pt>
                <c:pt idx="3421">
                  <c:v>-25.692</c:v>
                </c:pt>
                <c:pt idx="3422">
                  <c:v>-25.774000000000001</c:v>
                </c:pt>
                <c:pt idx="3423">
                  <c:v>-25.847999999999999</c:v>
                </c:pt>
                <c:pt idx="3424">
                  <c:v>-25.885000000000002</c:v>
                </c:pt>
                <c:pt idx="3425">
                  <c:v>-25.931000000000001</c:v>
                </c:pt>
                <c:pt idx="3426">
                  <c:v>-25.92199999999999</c:v>
                </c:pt>
                <c:pt idx="3427">
                  <c:v>-25.830000000000005</c:v>
                </c:pt>
                <c:pt idx="3428">
                  <c:v>-25.756</c:v>
                </c:pt>
                <c:pt idx="3429">
                  <c:v>-25.67</c:v>
                </c:pt>
                <c:pt idx="3430">
                  <c:v>-25.661000000000001</c:v>
                </c:pt>
                <c:pt idx="3431">
                  <c:v>-25.675999999999988</c:v>
                </c:pt>
                <c:pt idx="3432">
                  <c:v>-25.591000000000001</c:v>
                </c:pt>
                <c:pt idx="3433">
                  <c:v>-25.485999999999983</c:v>
                </c:pt>
                <c:pt idx="3434">
                  <c:v>-25.474</c:v>
                </c:pt>
                <c:pt idx="3435">
                  <c:v>-25.376000000000001</c:v>
                </c:pt>
                <c:pt idx="3436">
                  <c:v>-25.26599999999998</c:v>
                </c:pt>
                <c:pt idx="3437">
                  <c:v>-25.281999999999989</c:v>
                </c:pt>
                <c:pt idx="3438">
                  <c:v>-25.344999999999999</c:v>
                </c:pt>
                <c:pt idx="3439">
                  <c:v>-25.423999999999989</c:v>
                </c:pt>
                <c:pt idx="3440">
                  <c:v>-25.454999999999988</c:v>
                </c:pt>
                <c:pt idx="3441">
                  <c:v>-25.439999999999991</c:v>
                </c:pt>
                <c:pt idx="3442">
                  <c:v>-25.43</c:v>
                </c:pt>
                <c:pt idx="3443">
                  <c:v>-25.376000000000001</c:v>
                </c:pt>
                <c:pt idx="3444">
                  <c:v>-25.367000000000001</c:v>
                </c:pt>
                <c:pt idx="3445">
                  <c:v>-25.49799999999999</c:v>
                </c:pt>
                <c:pt idx="3446">
                  <c:v>-25.539000000000001</c:v>
                </c:pt>
                <c:pt idx="3447">
                  <c:v>-25.58199999999999</c:v>
                </c:pt>
                <c:pt idx="3448">
                  <c:v>-25.626000000000001</c:v>
                </c:pt>
                <c:pt idx="3449">
                  <c:v>-25.709</c:v>
                </c:pt>
                <c:pt idx="3450">
                  <c:v>-25.759</c:v>
                </c:pt>
                <c:pt idx="3451">
                  <c:v>-25.861999999999988</c:v>
                </c:pt>
                <c:pt idx="3452">
                  <c:v>-25.890999999999988</c:v>
                </c:pt>
                <c:pt idx="3453">
                  <c:v>-25.957999999999988</c:v>
                </c:pt>
                <c:pt idx="3454">
                  <c:v>-25.914999999999999</c:v>
                </c:pt>
                <c:pt idx="3455">
                  <c:v>-25.949000000000002</c:v>
                </c:pt>
                <c:pt idx="3456">
                  <c:v>-25.99199999999999</c:v>
                </c:pt>
                <c:pt idx="3457">
                  <c:v>-26.029</c:v>
                </c:pt>
                <c:pt idx="3458">
                  <c:v>-26.038</c:v>
                </c:pt>
                <c:pt idx="3459">
                  <c:v>-26.062999999999985</c:v>
                </c:pt>
                <c:pt idx="3460">
                  <c:v>-26.035</c:v>
                </c:pt>
                <c:pt idx="3461">
                  <c:v>-25.974</c:v>
                </c:pt>
                <c:pt idx="3462">
                  <c:v>-25.896999999999988</c:v>
                </c:pt>
                <c:pt idx="3463">
                  <c:v>-25.792999999999989</c:v>
                </c:pt>
                <c:pt idx="3464">
                  <c:v>-25.841999999999999</c:v>
                </c:pt>
                <c:pt idx="3465">
                  <c:v>-25.917999999999999</c:v>
                </c:pt>
                <c:pt idx="3466">
                  <c:v>-25.946000000000002</c:v>
                </c:pt>
                <c:pt idx="3467">
                  <c:v>-25.971</c:v>
                </c:pt>
                <c:pt idx="3468">
                  <c:v>-25.960999999999984</c:v>
                </c:pt>
                <c:pt idx="3469">
                  <c:v>-26.023</c:v>
                </c:pt>
                <c:pt idx="3470">
                  <c:v>-25.99199999999999</c:v>
                </c:pt>
                <c:pt idx="3471">
                  <c:v>-26.029</c:v>
                </c:pt>
                <c:pt idx="3472">
                  <c:v>-26.016999999999999</c:v>
                </c:pt>
                <c:pt idx="3473">
                  <c:v>-25.99499999999999</c:v>
                </c:pt>
                <c:pt idx="3474">
                  <c:v>-25.92499999999999</c:v>
                </c:pt>
                <c:pt idx="3475">
                  <c:v>-25.814000000000011</c:v>
                </c:pt>
                <c:pt idx="3476">
                  <c:v>-25.707000000000001</c:v>
                </c:pt>
                <c:pt idx="3477">
                  <c:v>-25.719000000000001</c:v>
                </c:pt>
                <c:pt idx="3478">
                  <c:v>-25.79</c:v>
                </c:pt>
                <c:pt idx="3479">
                  <c:v>-25.844999999999999</c:v>
                </c:pt>
                <c:pt idx="3480">
                  <c:v>-25.885000000000002</c:v>
                </c:pt>
                <c:pt idx="3481">
                  <c:v>-25.952000000000002</c:v>
                </c:pt>
                <c:pt idx="3482">
                  <c:v>-26.032</c:v>
                </c:pt>
                <c:pt idx="3483">
                  <c:v>-26.062999999999985</c:v>
                </c:pt>
                <c:pt idx="3484">
                  <c:v>-26.102</c:v>
                </c:pt>
                <c:pt idx="3485">
                  <c:v>-26.126999999999999</c:v>
                </c:pt>
                <c:pt idx="3486">
                  <c:v>-26.207999999999988</c:v>
                </c:pt>
                <c:pt idx="3487">
                  <c:v>-26.196999999999999</c:v>
                </c:pt>
                <c:pt idx="3488">
                  <c:v>-26.234000000000005</c:v>
                </c:pt>
                <c:pt idx="3489">
                  <c:v>-26.224999999999991</c:v>
                </c:pt>
                <c:pt idx="3490">
                  <c:v>-26.190999999999999</c:v>
                </c:pt>
                <c:pt idx="3491">
                  <c:v>-26.251000000000001</c:v>
                </c:pt>
                <c:pt idx="3492">
                  <c:v>-26.303999999999988</c:v>
                </c:pt>
                <c:pt idx="3493">
                  <c:v>-26.321000000000005</c:v>
                </c:pt>
                <c:pt idx="3494">
                  <c:v>-26.34</c:v>
                </c:pt>
                <c:pt idx="3495">
                  <c:v>-26.390999999999988</c:v>
                </c:pt>
                <c:pt idx="3496">
                  <c:v>-26.353999999999999</c:v>
                </c:pt>
                <c:pt idx="3497">
                  <c:v>-26.247</c:v>
                </c:pt>
                <c:pt idx="3498">
                  <c:v>-26.181999999999999</c:v>
                </c:pt>
                <c:pt idx="3499">
                  <c:v>-26.047000000000001</c:v>
                </c:pt>
                <c:pt idx="3500">
                  <c:v>-25.931000000000001</c:v>
                </c:pt>
                <c:pt idx="3501">
                  <c:v>-25.835999999999999</c:v>
                </c:pt>
                <c:pt idx="3502">
                  <c:v>-25.792999999999989</c:v>
                </c:pt>
                <c:pt idx="3503">
                  <c:v>-25.869</c:v>
                </c:pt>
                <c:pt idx="3504">
                  <c:v>-25.92799999999999</c:v>
                </c:pt>
                <c:pt idx="3505">
                  <c:v>-25.977</c:v>
                </c:pt>
                <c:pt idx="3506">
                  <c:v>-26.01</c:v>
                </c:pt>
                <c:pt idx="3507">
                  <c:v>-26.102</c:v>
                </c:pt>
                <c:pt idx="3508">
                  <c:v>-26.108000000000001</c:v>
                </c:pt>
                <c:pt idx="3509">
                  <c:v>-26.026</c:v>
                </c:pt>
                <c:pt idx="3510">
                  <c:v>-25.988999999999983</c:v>
                </c:pt>
                <c:pt idx="3511">
                  <c:v>-26.071999999999999</c:v>
                </c:pt>
                <c:pt idx="3512">
                  <c:v>-26.118000000000009</c:v>
                </c:pt>
                <c:pt idx="3513">
                  <c:v>-26.167000000000005</c:v>
                </c:pt>
                <c:pt idx="3514">
                  <c:v>-26.172999999999988</c:v>
                </c:pt>
                <c:pt idx="3515">
                  <c:v>-26.15100000000001</c:v>
                </c:pt>
                <c:pt idx="3516">
                  <c:v>-26.123999999999999</c:v>
                </c:pt>
                <c:pt idx="3517">
                  <c:v>-26.02</c:v>
                </c:pt>
                <c:pt idx="3518">
                  <c:v>-26.004000000000001</c:v>
                </c:pt>
                <c:pt idx="3519">
                  <c:v>-26.016999999999999</c:v>
                </c:pt>
                <c:pt idx="3520">
                  <c:v>-25.982999999999983</c:v>
                </c:pt>
                <c:pt idx="3521">
                  <c:v>-25.885000000000002</c:v>
                </c:pt>
                <c:pt idx="3522">
                  <c:v>-25.86</c:v>
                </c:pt>
                <c:pt idx="3523">
                  <c:v>-25.835999999999999</c:v>
                </c:pt>
                <c:pt idx="3524">
                  <c:v>-25.86</c:v>
                </c:pt>
                <c:pt idx="3525">
                  <c:v>-25.811000000000011</c:v>
                </c:pt>
                <c:pt idx="3526">
                  <c:v>-25.741</c:v>
                </c:pt>
                <c:pt idx="3527">
                  <c:v>-25.76799999999999</c:v>
                </c:pt>
                <c:pt idx="3528">
                  <c:v>-25.827000000000005</c:v>
                </c:pt>
                <c:pt idx="3529">
                  <c:v>-25.847999999999999</c:v>
                </c:pt>
                <c:pt idx="3530">
                  <c:v>-25.853999999999999</c:v>
                </c:pt>
                <c:pt idx="3531">
                  <c:v>-25.830000000000005</c:v>
                </c:pt>
                <c:pt idx="3532">
                  <c:v>-25.77999999999999</c:v>
                </c:pt>
                <c:pt idx="3533">
                  <c:v>-25.713000000000001</c:v>
                </c:pt>
                <c:pt idx="3534">
                  <c:v>-25.754000000000001</c:v>
                </c:pt>
                <c:pt idx="3535">
                  <c:v>-25.841999999999999</c:v>
                </c:pt>
                <c:pt idx="3536">
                  <c:v>-25.960999999999984</c:v>
                </c:pt>
                <c:pt idx="3537">
                  <c:v>-26.027999999999999</c:v>
                </c:pt>
                <c:pt idx="3538">
                  <c:v>-26.041</c:v>
                </c:pt>
                <c:pt idx="3539">
                  <c:v>-26.106999999999999</c:v>
                </c:pt>
                <c:pt idx="3540">
                  <c:v>-26.12</c:v>
                </c:pt>
                <c:pt idx="3541">
                  <c:v>-26.204000000000001</c:v>
                </c:pt>
                <c:pt idx="3542">
                  <c:v>-26.292000000000002</c:v>
                </c:pt>
                <c:pt idx="3543">
                  <c:v>-26.314000000000011</c:v>
                </c:pt>
                <c:pt idx="3544">
                  <c:v>-26.32</c:v>
                </c:pt>
                <c:pt idx="3545">
                  <c:v>-26.353999999999999</c:v>
                </c:pt>
                <c:pt idx="3546">
                  <c:v>-26.353999999999999</c:v>
                </c:pt>
                <c:pt idx="3547">
                  <c:v>-26.411999999999999</c:v>
                </c:pt>
                <c:pt idx="3548">
                  <c:v>-26.427</c:v>
                </c:pt>
                <c:pt idx="3549">
                  <c:v>-26.44499999999999</c:v>
                </c:pt>
                <c:pt idx="3550">
                  <c:v>-26.414999999999999</c:v>
                </c:pt>
                <c:pt idx="3551">
                  <c:v>-26.417999999999999</c:v>
                </c:pt>
                <c:pt idx="3552">
                  <c:v>-26.414999999999999</c:v>
                </c:pt>
                <c:pt idx="3553">
                  <c:v>-26.356999999999999</c:v>
                </c:pt>
                <c:pt idx="3554">
                  <c:v>-26.356999999999999</c:v>
                </c:pt>
                <c:pt idx="3555">
                  <c:v>-26.285999999999984</c:v>
                </c:pt>
                <c:pt idx="3556">
                  <c:v>-26.213000000000001</c:v>
                </c:pt>
                <c:pt idx="3557">
                  <c:v>-26.2</c:v>
                </c:pt>
                <c:pt idx="3558">
                  <c:v>-26.108000000000001</c:v>
                </c:pt>
                <c:pt idx="3559">
                  <c:v>-25.957999999999988</c:v>
                </c:pt>
                <c:pt idx="3560">
                  <c:v>-25.841999999999999</c:v>
                </c:pt>
                <c:pt idx="3561">
                  <c:v>-25.76799999999999</c:v>
                </c:pt>
                <c:pt idx="3562">
                  <c:v>-25.811000000000011</c:v>
                </c:pt>
                <c:pt idx="3563">
                  <c:v>-25.890999999999988</c:v>
                </c:pt>
                <c:pt idx="3564">
                  <c:v>-25.99799999999999</c:v>
                </c:pt>
                <c:pt idx="3565">
                  <c:v>-26.074999999999999</c:v>
                </c:pt>
                <c:pt idx="3566">
                  <c:v>-26.123999999999999</c:v>
                </c:pt>
                <c:pt idx="3567">
                  <c:v>-26.114000000000011</c:v>
                </c:pt>
                <c:pt idx="3568">
                  <c:v>-26.029</c:v>
                </c:pt>
                <c:pt idx="3569">
                  <c:v>-26.032</c:v>
                </c:pt>
                <c:pt idx="3570">
                  <c:v>-26.084</c:v>
                </c:pt>
                <c:pt idx="3571">
                  <c:v>-26.05</c:v>
                </c:pt>
                <c:pt idx="3572">
                  <c:v>-26.111000000000011</c:v>
                </c:pt>
                <c:pt idx="3573">
                  <c:v>-26.187999999999999</c:v>
                </c:pt>
                <c:pt idx="3574">
                  <c:v>-26.245999999999984</c:v>
                </c:pt>
                <c:pt idx="3575">
                  <c:v>-26.308</c:v>
                </c:pt>
                <c:pt idx="3576">
                  <c:v>-26.292999999999989</c:v>
                </c:pt>
                <c:pt idx="3577">
                  <c:v>-26.303000000000001</c:v>
                </c:pt>
                <c:pt idx="3578">
                  <c:v>-26.257000000000001</c:v>
                </c:pt>
                <c:pt idx="3579">
                  <c:v>-26.27999999999999</c:v>
                </c:pt>
                <c:pt idx="3580">
                  <c:v>-26.347999999999999</c:v>
                </c:pt>
                <c:pt idx="3581">
                  <c:v>-26.204000000000001</c:v>
                </c:pt>
                <c:pt idx="3582">
                  <c:v>-26.077999999999999</c:v>
                </c:pt>
                <c:pt idx="3583">
                  <c:v>-26.053000000000001</c:v>
                </c:pt>
                <c:pt idx="3584">
                  <c:v>-26.084</c:v>
                </c:pt>
                <c:pt idx="3585">
                  <c:v>-26.175999999999988</c:v>
                </c:pt>
                <c:pt idx="3586">
                  <c:v>-26.209</c:v>
                </c:pt>
                <c:pt idx="3587">
                  <c:v>-26.251999999999999</c:v>
                </c:pt>
                <c:pt idx="3588">
                  <c:v>-26.260999999999989</c:v>
                </c:pt>
                <c:pt idx="3589">
                  <c:v>-26.228000000000002</c:v>
                </c:pt>
                <c:pt idx="3590">
                  <c:v>-26.190999999999999</c:v>
                </c:pt>
                <c:pt idx="3591">
                  <c:v>-26.16</c:v>
                </c:pt>
                <c:pt idx="3592">
                  <c:v>-26.2</c:v>
                </c:pt>
                <c:pt idx="3593">
                  <c:v>-26.172999999999988</c:v>
                </c:pt>
                <c:pt idx="3594">
                  <c:v>-26.157000000000011</c:v>
                </c:pt>
                <c:pt idx="3595">
                  <c:v>-26.135999999999999</c:v>
                </c:pt>
                <c:pt idx="3596">
                  <c:v>-26.056000000000001</c:v>
                </c:pt>
                <c:pt idx="3597">
                  <c:v>-26.007000000000001</c:v>
                </c:pt>
                <c:pt idx="3598">
                  <c:v>-25.888000000000002</c:v>
                </c:pt>
                <c:pt idx="3599">
                  <c:v>-25.920999999999989</c:v>
                </c:pt>
                <c:pt idx="3600">
                  <c:v>-25.937000000000001</c:v>
                </c:pt>
                <c:pt idx="3601">
                  <c:v>-26.007000000000001</c:v>
                </c:pt>
                <c:pt idx="3602">
                  <c:v>-25.988999999999983</c:v>
                </c:pt>
                <c:pt idx="3603">
                  <c:v>-26.018999999999988</c:v>
                </c:pt>
                <c:pt idx="3604">
                  <c:v>-26.038</c:v>
                </c:pt>
                <c:pt idx="3605">
                  <c:v>-25.99799999999999</c:v>
                </c:pt>
                <c:pt idx="3606">
                  <c:v>-25.99199999999999</c:v>
                </c:pt>
                <c:pt idx="3607">
                  <c:v>-25.826000000000001</c:v>
                </c:pt>
                <c:pt idx="3608">
                  <c:v>-25.734000000000005</c:v>
                </c:pt>
                <c:pt idx="3609">
                  <c:v>-25.645</c:v>
                </c:pt>
                <c:pt idx="3610">
                  <c:v>-25.602</c:v>
                </c:pt>
                <c:pt idx="3611">
                  <c:v>-25.587</c:v>
                </c:pt>
                <c:pt idx="3612">
                  <c:v>-25.675999999999988</c:v>
                </c:pt>
                <c:pt idx="3613">
                  <c:v>-25.759</c:v>
                </c:pt>
                <c:pt idx="3614">
                  <c:v>-25.83700000000001</c:v>
                </c:pt>
                <c:pt idx="3615">
                  <c:v>-25.943999999999988</c:v>
                </c:pt>
                <c:pt idx="3616">
                  <c:v>-25.99</c:v>
                </c:pt>
                <c:pt idx="3617">
                  <c:v>-26.11000000000001</c:v>
                </c:pt>
                <c:pt idx="3618">
                  <c:v>-26.17</c:v>
                </c:pt>
                <c:pt idx="3619">
                  <c:v>-26.206</c:v>
                </c:pt>
                <c:pt idx="3620">
                  <c:v>-26.245999999999984</c:v>
                </c:pt>
                <c:pt idx="3621">
                  <c:v>-26.21</c:v>
                </c:pt>
                <c:pt idx="3622">
                  <c:v>-26.254000000000001</c:v>
                </c:pt>
                <c:pt idx="3623">
                  <c:v>-26.221</c:v>
                </c:pt>
                <c:pt idx="3624">
                  <c:v>-26.251999999999999</c:v>
                </c:pt>
                <c:pt idx="3625">
                  <c:v>-26.27</c:v>
                </c:pt>
                <c:pt idx="3626">
                  <c:v>-26.221</c:v>
                </c:pt>
                <c:pt idx="3627">
                  <c:v>-26.187999999999999</c:v>
                </c:pt>
                <c:pt idx="3628">
                  <c:v>-26.141999999999999</c:v>
                </c:pt>
                <c:pt idx="3629">
                  <c:v>-26.16</c:v>
                </c:pt>
                <c:pt idx="3630">
                  <c:v>-26.16</c:v>
                </c:pt>
                <c:pt idx="3631">
                  <c:v>-26.236999999999988</c:v>
                </c:pt>
                <c:pt idx="3632">
                  <c:v>-26.27</c:v>
                </c:pt>
                <c:pt idx="3633">
                  <c:v>-26.277000000000001</c:v>
                </c:pt>
                <c:pt idx="3634">
                  <c:v>-26.260999999999989</c:v>
                </c:pt>
                <c:pt idx="3635">
                  <c:v>-26.228000000000002</c:v>
                </c:pt>
                <c:pt idx="3636">
                  <c:v>-26.228000000000002</c:v>
                </c:pt>
                <c:pt idx="3637">
                  <c:v>-26.202999999999989</c:v>
                </c:pt>
                <c:pt idx="3638">
                  <c:v>-26.084</c:v>
                </c:pt>
                <c:pt idx="3639">
                  <c:v>-26.024999999999999</c:v>
                </c:pt>
                <c:pt idx="3640">
                  <c:v>-26.038</c:v>
                </c:pt>
                <c:pt idx="3641">
                  <c:v>-26.096</c:v>
                </c:pt>
                <c:pt idx="3642">
                  <c:v>-26.087</c:v>
                </c:pt>
                <c:pt idx="3643">
                  <c:v>-26.061999999999991</c:v>
                </c:pt>
                <c:pt idx="3644">
                  <c:v>-26.067999999999991</c:v>
                </c:pt>
                <c:pt idx="3645">
                  <c:v>-26.071000000000005</c:v>
                </c:pt>
                <c:pt idx="3646">
                  <c:v>-26.102</c:v>
                </c:pt>
                <c:pt idx="3647">
                  <c:v>-26.145</c:v>
                </c:pt>
                <c:pt idx="3648">
                  <c:v>-26.135999999999999</c:v>
                </c:pt>
                <c:pt idx="3649">
                  <c:v>-26.178000000000001</c:v>
                </c:pt>
                <c:pt idx="3650">
                  <c:v>-26.111000000000011</c:v>
                </c:pt>
                <c:pt idx="3651">
                  <c:v>-26.091000000000001</c:v>
                </c:pt>
                <c:pt idx="3652">
                  <c:v>-26.106000000000005</c:v>
                </c:pt>
                <c:pt idx="3653">
                  <c:v>-26.161000000000001</c:v>
                </c:pt>
                <c:pt idx="3654">
                  <c:v>-26.140999999999988</c:v>
                </c:pt>
                <c:pt idx="3655">
                  <c:v>-26.138999999999999</c:v>
                </c:pt>
                <c:pt idx="3656">
                  <c:v>-26.09</c:v>
                </c:pt>
                <c:pt idx="3657">
                  <c:v>-26.024999999999999</c:v>
                </c:pt>
                <c:pt idx="3658">
                  <c:v>-25.981999999999989</c:v>
                </c:pt>
                <c:pt idx="3659">
                  <c:v>-26.007000000000001</c:v>
                </c:pt>
                <c:pt idx="3660">
                  <c:v>-26.064999999999991</c:v>
                </c:pt>
                <c:pt idx="3661">
                  <c:v>-26.154000000000011</c:v>
                </c:pt>
                <c:pt idx="3662">
                  <c:v>-26.248999999999985</c:v>
                </c:pt>
                <c:pt idx="3663">
                  <c:v>-26.347000000000001</c:v>
                </c:pt>
                <c:pt idx="3664">
                  <c:v>-26.40199999999999</c:v>
                </c:pt>
                <c:pt idx="3665">
                  <c:v>-26.433</c:v>
                </c:pt>
                <c:pt idx="3666">
                  <c:v>-26.509</c:v>
                </c:pt>
                <c:pt idx="3667">
                  <c:v>-26.591999999999999</c:v>
                </c:pt>
                <c:pt idx="3668">
                  <c:v>-26.62</c:v>
                </c:pt>
                <c:pt idx="3669">
                  <c:v>-26.640999999999988</c:v>
                </c:pt>
                <c:pt idx="3670">
                  <c:v>-26.606999999999999</c:v>
                </c:pt>
                <c:pt idx="3671">
                  <c:v>-26.600999999999999</c:v>
                </c:pt>
                <c:pt idx="3672">
                  <c:v>-26.45999999999999</c:v>
                </c:pt>
                <c:pt idx="3673">
                  <c:v>-26.39</c:v>
                </c:pt>
                <c:pt idx="3674">
                  <c:v>-26.387</c:v>
                </c:pt>
                <c:pt idx="3675">
                  <c:v>-26.411000000000001</c:v>
                </c:pt>
                <c:pt idx="3676">
                  <c:v>-26.478999999999989</c:v>
                </c:pt>
                <c:pt idx="3677">
                  <c:v>-26.54</c:v>
                </c:pt>
                <c:pt idx="3678">
                  <c:v>-26.559000000000001</c:v>
                </c:pt>
                <c:pt idx="3679">
                  <c:v>-26.61000000000001</c:v>
                </c:pt>
                <c:pt idx="3680">
                  <c:v>-26.669</c:v>
                </c:pt>
                <c:pt idx="3681">
                  <c:v>-26.669</c:v>
                </c:pt>
                <c:pt idx="3682">
                  <c:v>-26.696999999999999</c:v>
                </c:pt>
                <c:pt idx="3683">
                  <c:v>-26.754999999999999</c:v>
                </c:pt>
                <c:pt idx="3684">
                  <c:v>-26.792000000000002</c:v>
                </c:pt>
                <c:pt idx="3685">
                  <c:v>-26.856000000000005</c:v>
                </c:pt>
                <c:pt idx="3686">
                  <c:v>-26.853000000000005</c:v>
                </c:pt>
                <c:pt idx="3687">
                  <c:v>-26.870999999999999</c:v>
                </c:pt>
                <c:pt idx="3688">
                  <c:v>-26.89</c:v>
                </c:pt>
                <c:pt idx="3689">
                  <c:v>-26.887</c:v>
                </c:pt>
                <c:pt idx="3690">
                  <c:v>-26.83100000000001</c:v>
                </c:pt>
                <c:pt idx="3691">
                  <c:v>-26.736000000000001</c:v>
                </c:pt>
                <c:pt idx="3692">
                  <c:v>-26.600999999999999</c:v>
                </c:pt>
                <c:pt idx="3693">
                  <c:v>-26.484999999999989</c:v>
                </c:pt>
                <c:pt idx="3694">
                  <c:v>-26.44799999999999</c:v>
                </c:pt>
                <c:pt idx="3695">
                  <c:v>-26.411000000000001</c:v>
                </c:pt>
                <c:pt idx="3696">
                  <c:v>-26.475999999999988</c:v>
                </c:pt>
                <c:pt idx="3697">
                  <c:v>-26.497</c:v>
                </c:pt>
                <c:pt idx="3698">
                  <c:v>-26.542999999999989</c:v>
                </c:pt>
                <c:pt idx="3699">
                  <c:v>-26.61300000000001</c:v>
                </c:pt>
                <c:pt idx="3700">
                  <c:v>-26.69</c:v>
                </c:pt>
                <c:pt idx="3701">
                  <c:v>-26.681999999999999</c:v>
                </c:pt>
                <c:pt idx="3702">
                  <c:v>-26.748999999999985</c:v>
                </c:pt>
                <c:pt idx="3703">
                  <c:v>-26.810000000000009</c:v>
                </c:pt>
                <c:pt idx="3704">
                  <c:v>-26.815999999999999</c:v>
                </c:pt>
                <c:pt idx="3705">
                  <c:v>-26.821999999999999</c:v>
                </c:pt>
                <c:pt idx="3706">
                  <c:v>-26.870999999999999</c:v>
                </c:pt>
                <c:pt idx="3707">
                  <c:v>-26.887</c:v>
                </c:pt>
                <c:pt idx="3708">
                  <c:v>-26.896000000000001</c:v>
                </c:pt>
                <c:pt idx="3709">
                  <c:v>-26.893000000000001</c:v>
                </c:pt>
                <c:pt idx="3710">
                  <c:v>-26.925999999999981</c:v>
                </c:pt>
                <c:pt idx="3711">
                  <c:v>-26.917999999999999</c:v>
                </c:pt>
                <c:pt idx="3712">
                  <c:v>-26.977</c:v>
                </c:pt>
                <c:pt idx="3713">
                  <c:v>-27.003</c:v>
                </c:pt>
                <c:pt idx="3714">
                  <c:v>-26.978000000000002</c:v>
                </c:pt>
                <c:pt idx="3715">
                  <c:v>-27.021000000000001</c:v>
                </c:pt>
                <c:pt idx="3716">
                  <c:v>-27.018000000000001</c:v>
                </c:pt>
                <c:pt idx="3717">
                  <c:v>-27.018000000000001</c:v>
                </c:pt>
                <c:pt idx="3718">
                  <c:v>-26.954000000000001</c:v>
                </c:pt>
                <c:pt idx="3719">
                  <c:v>-26.821000000000005</c:v>
                </c:pt>
                <c:pt idx="3720">
                  <c:v>-26.675000000000001</c:v>
                </c:pt>
                <c:pt idx="3721">
                  <c:v>-26.585999999999984</c:v>
                </c:pt>
                <c:pt idx="3722">
                  <c:v>-26.648</c:v>
                </c:pt>
                <c:pt idx="3723">
                  <c:v>-26.672000000000001</c:v>
                </c:pt>
                <c:pt idx="3724">
                  <c:v>-26.684000000000001</c:v>
                </c:pt>
                <c:pt idx="3725">
                  <c:v>-26.675000000000001</c:v>
                </c:pt>
                <c:pt idx="3726">
                  <c:v>-26.675000000000001</c:v>
                </c:pt>
                <c:pt idx="3727">
                  <c:v>-26.715</c:v>
                </c:pt>
                <c:pt idx="3728">
                  <c:v>-26.742999999999984</c:v>
                </c:pt>
                <c:pt idx="3729">
                  <c:v>-26.784999999999989</c:v>
                </c:pt>
                <c:pt idx="3730">
                  <c:v>-26.841000000000001</c:v>
                </c:pt>
                <c:pt idx="3731">
                  <c:v>-26.861999999999988</c:v>
                </c:pt>
                <c:pt idx="3732">
                  <c:v>-26.90199999999999</c:v>
                </c:pt>
                <c:pt idx="3733">
                  <c:v>-26.919999999999991</c:v>
                </c:pt>
                <c:pt idx="3734">
                  <c:v>-26.899000000000001</c:v>
                </c:pt>
                <c:pt idx="3735">
                  <c:v>-26.898</c:v>
                </c:pt>
                <c:pt idx="3736">
                  <c:v>-26.83700000000001</c:v>
                </c:pt>
                <c:pt idx="3737">
                  <c:v>-26.76599999999998</c:v>
                </c:pt>
                <c:pt idx="3738">
                  <c:v>-26.684000000000001</c:v>
                </c:pt>
                <c:pt idx="3739">
                  <c:v>-26.686</c:v>
                </c:pt>
                <c:pt idx="3740">
                  <c:v>-26.675000000000001</c:v>
                </c:pt>
                <c:pt idx="3741">
                  <c:v>-26.702999999999989</c:v>
                </c:pt>
                <c:pt idx="3742">
                  <c:v>-26.712</c:v>
                </c:pt>
                <c:pt idx="3743">
                  <c:v>-26.760999999999989</c:v>
                </c:pt>
                <c:pt idx="3744">
                  <c:v>-26.776</c:v>
                </c:pt>
                <c:pt idx="3745">
                  <c:v>-26.827999999999999</c:v>
                </c:pt>
                <c:pt idx="3746">
                  <c:v>-26.853000000000005</c:v>
                </c:pt>
                <c:pt idx="3747">
                  <c:v>-26.800999999999988</c:v>
                </c:pt>
                <c:pt idx="3748">
                  <c:v>-26.812999999999999</c:v>
                </c:pt>
                <c:pt idx="3749">
                  <c:v>-26.776</c:v>
                </c:pt>
                <c:pt idx="3750">
                  <c:v>-26.776</c:v>
                </c:pt>
                <c:pt idx="3751">
                  <c:v>-26.827000000000005</c:v>
                </c:pt>
                <c:pt idx="3752">
                  <c:v>-26.864000000000001</c:v>
                </c:pt>
                <c:pt idx="3753">
                  <c:v>-26.899000000000001</c:v>
                </c:pt>
                <c:pt idx="3754">
                  <c:v>-26.861999999999988</c:v>
                </c:pt>
                <c:pt idx="3755">
                  <c:v>-26.824999999999999</c:v>
                </c:pt>
                <c:pt idx="3756">
                  <c:v>-26.779</c:v>
                </c:pt>
                <c:pt idx="3757">
                  <c:v>-26.707999999999988</c:v>
                </c:pt>
                <c:pt idx="3758">
                  <c:v>-26.625</c:v>
                </c:pt>
                <c:pt idx="3759">
                  <c:v>-26.573</c:v>
                </c:pt>
                <c:pt idx="3760">
                  <c:v>-26.556999999999999</c:v>
                </c:pt>
                <c:pt idx="3761">
                  <c:v>-26.515000000000001</c:v>
                </c:pt>
                <c:pt idx="3762">
                  <c:v>-26.44799999999999</c:v>
                </c:pt>
                <c:pt idx="3763">
                  <c:v>-26.497</c:v>
                </c:pt>
                <c:pt idx="3764">
                  <c:v>-26.530999999999999</c:v>
                </c:pt>
                <c:pt idx="3765">
                  <c:v>-26.515000000000001</c:v>
                </c:pt>
                <c:pt idx="3766">
                  <c:v>-26.5</c:v>
                </c:pt>
                <c:pt idx="3767">
                  <c:v>-26.530999999999999</c:v>
                </c:pt>
                <c:pt idx="3768">
                  <c:v>-26.5</c:v>
                </c:pt>
                <c:pt idx="3769">
                  <c:v>-26.44799999999999</c:v>
                </c:pt>
                <c:pt idx="3770">
                  <c:v>-26.478999999999989</c:v>
                </c:pt>
                <c:pt idx="3771">
                  <c:v>-26.518999999999988</c:v>
                </c:pt>
                <c:pt idx="3772">
                  <c:v>-26.555</c:v>
                </c:pt>
                <c:pt idx="3773">
                  <c:v>-26.606999999999999</c:v>
                </c:pt>
                <c:pt idx="3774">
                  <c:v>-26.655000000000001</c:v>
                </c:pt>
                <c:pt idx="3775">
                  <c:v>-26.699000000000005</c:v>
                </c:pt>
                <c:pt idx="3776">
                  <c:v>-26.718</c:v>
                </c:pt>
                <c:pt idx="3777">
                  <c:v>-26.739000000000001</c:v>
                </c:pt>
                <c:pt idx="3778">
                  <c:v>-26.725999999999988</c:v>
                </c:pt>
                <c:pt idx="3779">
                  <c:v>-26.696000000000005</c:v>
                </c:pt>
                <c:pt idx="3780">
                  <c:v>-26.693000000000001</c:v>
                </c:pt>
                <c:pt idx="3781">
                  <c:v>-26.693000000000001</c:v>
                </c:pt>
                <c:pt idx="3782">
                  <c:v>-26.710999999999999</c:v>
                </c:pt>
                <c:pt idx="3783">
                  <c:v>-26.710999999999999</c:v>
                </c:pt>
                <c:pt idx="3784">
                  <c:v>-26.739000000000001</c:v>
                </c:pt>
                <c:pt idx="3785">
                  <c:v>-26.763999999999989</c:v>
                </c:pt>
                <c:pt idx="3786">
                  <c:v>-26.773</c:v>
                </c:pt>
                <c:pt idx="3787">
                  <c:v>-26.77</c:v>
                </c:pt>
                <c:pt idx="3788">
                  <c:v>-26.77</c:v>
                </c:pt>
                <c:pt idx="3789">
                  <c:v>-26.812999999999999</c:v>
                </c:pt>
                <c:pt idx="3790">
                  <c:v>-26.846</c:v>
                </c:pt>
                <c:pt idx="3791">
                  <c:v>-26.74799999999999</c:v>
                </c:pt>
                <c:pt idx="3792">
                  <c:v>-26.62</c:v>
                </c:pt>
                <c:pt idx="3793">
                  <c:v>-26.491</c:v>
                </c:pt>
                <c:pt idx="3794">
                  <c:v>-26.399000000000001</c:v>
                </c:pt>
                <c:pt idx="3795">
                  <c:v>-26.407999999999991</c:v>
                </c:pt>
                <c:pt idx="3796">
                  <c:v>-26.477</c:v>
                </c:pt>
                <c:pt idx="3797">
                  <c:v>-26.542999999999989</c:v>
                </c:pt>
                <c:pt idx="3798">
                  <c:v>-26.640999999999988</c:v>
                </c:pt>
                <c:pt idx="3799">
                  <c:v>-26.672999999999988</c:v>
                </c:pt>
                <c:pt idx="3800">
                  <c:v>-26.673999999999999</c:v>
                </c:pt>
                <c:pt idx="3801">
                  <c:v>-26.716999999999999</c:v>
                </c:pt>
                <c:pt idx="3802">
                  <c:v>-26.759999999999991</c:v>
                </c:pt>
                <c:pt idx="3803">
                  <c:v>-26.830000000000005</c:v>
                </c:pt>
                <c:pt idx="3804">
                  <c:v>-26.846</c:v>
                </c:pt>
                <c:pt idx="3805">
                  <c:v>-26.885999999999989</c:v>
                </c:pt>
                <c:pt idx="3806">
                  <c:v>-26.87</c:v>
                </c:pt>
                <c:pt idx="3807">
                  <c:v>-26.824000000000005</c:v>
                </c:pt>
                <c:pt idx="3808">
                  <c:v>-26.88</c:v>
                </c:pt>
                <c:pt idx="3809">
                  <c:v>-26.879000000000001</c:v>
                </c:pt>
                <c:pt idx="3810">
                  <c:v>-26.937999999999999</c:v>
                </c:pt>
                <c:pt idx="3811">
                  <c:v>-26.908999999999985</c:v>
                </c:pt>
                <c:pt idx="3812">
                  <c:v>-26.917000000000005</c:v>
                </c:pt>
                <c:pt idx="3813">
                  <c:v>-26.943999999999988</c:v>
                </c:pt>
                <c:pt idx="3814">
                  <c:v>-26.882999999999988</c:v>
                </c:pt>
                <c:pt idx="3815">
                  <c:v>-26.895</c:v>
                </c:pt>
                <c:pt idx="3816">
                  <c:v>-26.952999999999989</c:v>
                </c:pt>
                <c:pt idx="3817">
                  <c:v>-26.965999999999983</c:v>
                </c:pt>
                <c:pt idx="3818">
                  <c:v>-26.998999999999985</c:v>
                </c:pt>
                <c:pt idx="3819">
                  <c:v>-27.064</c:v>
                </c:pt>
                <c:pt idx="3820">
                  <c:v>-27.08799999999999</c:v>
                </c:pt>
                <c:pt idx="3821">
                  <c:v>-27.053999999999988</c:v>
                </c:pt>
                <c:pt idx="3822">
                  <c:v>-27.091000000000001</c:v>
                </c:pt>
                <c:pt idx="3823">
                  <c:v>-27.1</c:v>
                </c:pt>
                <c:pt idx="3824">
                  <c:v>-27.056999999999999</c:v>
                </c:pt>
                <c:pt idx="3825">
                  <c:v>-26.943999999999988</c:v>
                </c:pt>
                <c:pt idx="3826">
                  <c:v>-26.885000000000002</c:v>
                </c:pt>
                <c:pt idx="3827">
                  <c:v>-26.852</c:v>
                </c:pt>
                <c:pt idx="3828">
                  <c:v>-26.891999999999999</c:v>
                </c:pt>
                <c:pt idx="3829">
                  <c:v>-26.94799999999999</c:v>
                </c:pt>
                <c:pt idx="3830">
                  <c:v>-27.007999999999999</c:v>
                </c:pt>
                <c:pt idx="3831">
                  <c:v>-27.04</c:v>
                </c:pt>
                <c:pt idx="3832">
                  <c:v>-27.08799999999999</c:v>
                </c:pt>
                <c:pt idx="3833">
                  <c:v>-27.106999999999999</c:v>
                </c:pt>
                <c:pt idx="3834">
                  <c:v>-27.11300000000001</c:v>
                </c:pt>
                <c:pt idx="3835">
                  <c:v>-27.1</c:v>
                </c:pt>
                <c:pt idx="3836">
                  <c:v>-27.183</c:v>
                </c:pt>
                <c:pt idx="3837">
                  <c:v>-27.143000000000001</c:v>
                </c:pt>
                <c:pt idx="3838">
                  <c:v>-27.146000000000001</c:v>
                </c:pt>
                <c:pt idx="3839">
                  <c:v>-27.11900000000001</c:v>
                </c:pt>
                <c:pt idx="3840">
                  <c:v>-27.155999999999999</c:v>
                </c:pt>
                <c:pt idx="3841">
                  <c:v>-27.183</c:v>
                </c:pt>
                <c:pt idx="3842">
                  <c:v>-27.224</c:v>
                </c:pt>
                <c:pt idx="3843">
                  <c:v>-27.266999999999989</c:v>
                </c:pt>
                <c:pt idx="3844">
                  <c:v>-27.341999999999999</c:v>
                </c:pt>
                <c:pt idx="3845">
                  <c:v>-27.361999999999988</c:v>
                </c:pt>
                <c:pt idx="3846">
                  <c:v>-27.324000000000005</c:v>
                </c:pt>
                <c:pt idx="3847">
                  <c:v>-27.271000000000001</c:v>
                </c:pt>
                <c:pt idx="3848">
                  <c:v>-27.253</c:v>
                </c:pt>
                <c:pt idx="3849">
                  <c:v>-27.234999999999999</c:v>
                </c:pt>
                <c:pt idx="3850">
                  <c:v>-27.238</c:v>
                </c:pt>
                <c:pt idx="3851">
                  <c:v>-27.231000000000005</c:v>
                </c:pt>
                <c:pt idx="3852">
                  <c:v>-27.253</c:v>
                </c:pt>
                <c:pt idx="3853">
                  <c:v>-27.216999999999999</c:v>
                </c:pt>
                <c:pt idx="3854">
                  <c:v>-27.192</c:v>
                </c:pt>
                <c:pt idx="3855">
                  <c:v>-27.244</c:v>
                </c:pt>
                <c:pt idx="3856">
                  <c:v>-27.207999999999988</c:v>
                </c:pt>
                <c:pt idx="3857">
                  <c:v>-27.11600000000001</c:v>
                </c:pt>
                <c:pt idx="3858">
                  <c:v>-27.047999999999988</c:v>
                </c:pt>
                <c:pt idx="3859">
                  <c:v>-26.986999999999981</c:v>
                </c:pt>
                <c:pt idx="3860">
                  <c:v>-26.843</c:v>
                </c:pt>
                <c:pt idx="3861">
                  <c:v>-26.846</c:v>
                </c:pt>
                <c:pt idx="3862">
                  <c:v>-26.882999999999988</c:v>
                </c:pt>
                <c:pt idx="3863">
                  <c:v>-26.888999999999989</c:v>
                </c:pt>
                <c:pt idx="3864">
                  <c:v>-26.908999999999985</c:v>
                </c:pt>
                <c:pt idx="3865">
                  <c:v>-26.952999999999989</c:v>
                </c:pt>
                <c:pt idx="3866">
                  <c:v>-27.010999999999999</c:v>
                </c:pt>
                <c:pt idx="3867">
                  <c:v>-27.048999999999989</c:v>
                </c:pt>
                <c:pt idx="3868">
                  <c:v>-27.143000000000001</c:v>
                </c:pt>
                <c:pt idx="3869">
                  <c:v>-27.164000000000001</c:v>
                </c:pt>
                <c:pt idx="3870">
                  <c:v>-27.204000000000001</c:v>
                </c:pt>
                <c:pt idx="3871">
                  <c:v>-27.216000000000001</c:v>
                </c:pt>
                <c:pt idx="3872">
                  <c:v>-27.207000000000001</c:v>
                </c:pt>
                <c:pt idx="3873">
                  <c:v>-27.152000000000001</c:v>
                </c:pt>
                <c:pt idx="3874">
                  <c:v>-27.213999999999999</c:v>
                </c:pt>
                <c:pt idx="3875">
                  <c:v>-27.225999999999988</c:v>
                </c:pt>
                <c:pt idx="3876">
                  <c:v>-27.24</c:v>
                </c:pt>
                <c:pt idx="3877">
                  <c:v>-27.242999999999984</c:v>
                </c:pt>
                <c:pt idx="3878">
                  <c:v>-27.192</c:v>
                </c:pt>
                <c:pt idx="3879">
                  <c:v>-27.204000000000001</c:v>
                </c:pt>
                <c:pt idx="3880">
                  <c:v>-27.128</c:v>
                </c:pt>
                <c:pt idx="3881">
                  <c:v>-27.062999999999985</c:v>
                </c:pt>
                <c:pt idx="3882">
                  <c:v>-26.998999999999985</c:v>
                </c:pt>
                <c:pt idx="3883">
                  <c:v>-27.042000000000002</c:v>
                </c:pt>
                <c:pt idx="3884">
                  <c:v>-27.08499999999999</c:v>
                </c:pt>
                <c:pt idx="3885">
                  <c:v>-27.109000000000005</c:v>
                </c:pt>
                <c:pt idx="3886">
                  <c:v>-27.173999999999999</c:v>
                </c:pt>
                <c:pt idx="3887">
                  <c:v>-27.169</c:v>
                </c:pt>
                <c:pt idx="3888">
                  <c:v>-27.125</c:v>
                </c:pt>
                <c:pt idx="3889">
                  <c:v>-27.106999999999999</c:v>
                </c:pt>
                <c:pt idx="3890">
                  <c:v>-27.11900000000001</c:v>
                </c:pt>
                <c:pt idx="3891">
                  <c:v>-27.06</c:v>
                </c:pt>
                <c:pt idx="3892">
                  <c:v>-27.071999999999999</c:v>
                </c:pt>
                <c:pt idx="3893">
                  <c:v>-27.029</c:v>
                </c:pt>
                <c:pt idx="3894">
                  <c:v>-26.967999999999989</c:v>
                </c:pt>
                <c:pt idx="3895">
                  <c:v>-26.957999999999988</c:v>
                </c:pt>
                <c:pt idx="3896">
                  <c:v>-27.007999999999999</c:v>
                </c:pt>
                <c:pt idx="3897">
                  <c:v>-27.035</c:v>
                </c:pt>
                <c:pt idx="3898">
                  <c:v>-27.093</c:v>
                </c:pt>
                <c:pt idx="3899">
                  <c:v>-27.099</c:v>
                </c:pt>
                <c:pt idx="3900">
                  <c:v>-27.134000000000011</c:v>
                </c:pt>
                <c:pt idx="3901">
                  <c:v>-27.157000000000011</c:v>
                </c:pt>
                <c:pt idx="3902">
                  <c:v>-27.192</c:v>
                </c:pt>
                <c:pt idx="3903">
                  <c:v>-27.189</c:v>
                </c:pt>
                <c:pt idx="3904">
                  <c:v>-27.166</c:v>
                </c:pt>
                <c:pt idx="3905">
                  <c:v>-27.14</c:v>
                </c:pt>
                <c:pt idx="3906">
                  <c:v>-27.056999999999999</c:v>
                </c:pt>
                <c:pt idx="3907">
                  <c:v>-27.045000000000002</c:v>
                </c:pt>
                <c:pt idx="3908">
                  <c:v>-27.06</c:v>
                </c:pt>
                <c:pt idx="3909">
                  <c:v>-27.114999999999998</c:v>
                </c:pt>
                <c:pt idx="3910">
                  <c:v>-27.103000000000005</c:v>
                </c:pt>
                <c:pt idx="3911">
                  <c:v>-27.079000000000001</c:v>
                </c:pt>
                <c:pt idx="3912">
                  <c:v>-26.916</c:v>
                </c:pt>
                <c:pt idx="3913">
                  <c:v>-26.832000000000001</c:v>
                </c:pt>
                <c:pt idx="3914">
                  <c:v>-26.812999999999999</c:v>
                </c:pt>
                <c:pt idx="3915">
                  <c:v>-26.800999999999988</c:v>
                </c:pt>
                <c:pt idx="3916">
                  <c:v>-26.83400000000001</c:v>
                </c:pt>
                <c:pt idx="3917">
                  <c:v>-26.864999999999988</c:v>
                </c:pt>
                <c:pt idx="3918">
                  <c:v>-26.917999999999999</c:v>
                </c:pt>
                <c:pt idx="3919">
                  <c:v>-26.937000000000001</c:v>
                </c:pt>
                <c:pt idx="3920">
                  <c:v>-26.988999999999983</c:v>
                </c:pt>
                <c:pt idx="3921">
                  <c:v>-27.056000000000001</c:v>
                </c:pt>
                <c:pt idx="3922">
                  <c:v>-27.044</c:v>
                </c:pt>
                <c:pt idx="3923">
                  <c:v>-27.056000000000001</c:v>
                </c:pt>
                <c:pt idx="3924">
                  <c:v>-26.99499999999999</c:v>
                </c:pt>
                <c:pt idx="3925">
                  <c:v>-26.844999999999999</c:v>
                </c:pt>
                <c:pt idx="3926">
                  <c:v>-26.780999999999985</c:v>
                </c:pt>
                <c:pt idx="3927">
                  <c:v>-26.792999999999989</c:v>
                </c:pt>
                <c:pt idx="3928">
                  <c:v>-26.716000000000001</c:v>
                </c:pt>
                <c:pt idx="3929">
                  <c:v>-26.701000000000001</c:v>
                </c:pt>
                <c:pt idx="3930">
                  <c:v>-26.728000000000002</c:v>
                </c:pt>
                <c:pt idx="3931">
                  <c:v>-26.658999999999999</c:v>
                </c:pt>
                <c:pt idx="3932">
                  <c:v>-26.587</c:v>
                </c:pt>
                <c:pt idx="3933">
                  <c:v>-26.548999999999989</c:v>
                </c:pt>
                <c:pt idx="3934">
                  <c:v>-26.587</c:v>
                </c:pt>
                <c:pt idx="3935">
                  <c:v>-26.556999999999999</c:v>
                </c:pt>
                <c:pt idx="3936">
                  <c:v>-26.597000000000001</c:v>
                </c:pt>
                <c:pt idx="3937">
                  <c:v>-26.643000000000001</c:v>
                </c:pt>
                <c:pt idx="3938">
                  <c:v>-26.731999999999999</c:v>
                </c:pt>
                <c:pt idx="3939">
                  <c:v>-26.76599999999998</c:v>
                </c:pt>
                <c:pt idx="3940">
                  <c:v>-26.827000000000005</c:v>
                </c:pt>
                <c:pt idx="3941">
                  <c:v>-26.812000000000001</c:v>
                </c:pt>
                <c:pt idx="3942">
                  <c:v>-26.763000000000002</c:v>
                </c:pt>
                <c:pt idx="3943">
                  <c:v>-26.812000000000001</c:v>
                </c:pt>
                <c:pt idx="3944">
                  <c:v>-26.841999999999999</c:v>
                </c:pt>
                <c:pt idx="3945">
                  <c:v>-26.821999999999999</c:v>
                </c:pt>
                <c:pt idx="3946">
                  <c:v>-26.890999999999988</c:v>
                </c:pt>
                <c:pt idx="3947">
                  <c:v>-26.885000000000002</c:v>
                </c:pt>
                <c:pt idx="3948">
                  <c:v>-26.893999999999988</c:v>
                </c:pt>
                <c:pt idx="3949">
                  <c:v>-26.92499999999999</c:v>
                </c:pt>
                <c:pt idx="3950">
                  <c:v>-26.908999999999985</c:v>
                </c:pt>
                <c:pt idx="3951">
                  <c:v>-26.866</c:v>
                </c:pt>
                <c:pt idx="3952">
                  <c:v>-26.896999999999988</c:v>
                </c:pt>
                <c:pt idx="3953">
                  <c:v>-26.960999999999984</c:v>
                </c:pt>
                <c:pt idx="3954">
                  <c:v>-27.018999999999988</c:v>
                </c:pt>
                <c:pt idx="3955">
                  <c:v>-27.035</c:v>
                </c:pt>
                <c:pt idx="3956">
                  <c:v>-26.972999999999985</c:v>
                </c:pt>
                <c:pt idx="3957">
                  <c:v>-27.026</c:v>
                </c:pt>
                <c:pt idx="3958">
                  <c:v>-27.087</c:v>
                </c:pt>
                <c:pt idx="3959">
                  <c:v>-27.141999999999999</c:v>
                </c:pt>
                <c:pt idx="3960">
                  <c:v>-27.157000000000011</c:v>
                </c:pt>
                <c:pt idx="3961">
                  <c:v>-27.196999999999999</c:v>
                </c:pt>
                <c:pt idx="3962">
                  <c:v>-27.172999999999988</c:v>
                </c:pt>
                <c:pt idx="3963">
                  <c:v>-27.175999999999988</c:v>
                </c:pt>
                <c:pt idx="3964">
                  <c:v>-27.236999999999988</c:v>
                </c:pt>
                <c:pt idx="3965">
                  <c:v>-27.24</c:v>
                </c:pt>
                <c:pt idx="3966">
                  <c:v>-27.202999999999989</c:v>
                </c:pt>
                <c:pt idx="3967">
                  <c:v>-27.234999999999999</c:v>
                </c:pt>
                <c:pt idx="3968">
                  <c:v>-27.238</c:v>
                </c:pt>
                <c:pt idx="3969">
                  <c:v>-27.227</c:v>
                </c:pt>
                <c:pt idx="3970">
                  <c:v>-27.271999999999988</c:v>
                </c:pt>
                <c:pt idx="3971">
                  <c:v>-27.302</c:v>
                </c:pt>
                <c:pt idx="3972">
                  <c:v>-27.32</c:v>
                </c:pt>
                <c:pt idx="3973">
                  <c:v>-27.271000000000001</c:v>
                </c:pt>
                <c:pt idx="3974">
                  <c:v>-27.238</c:v>
                </c:pt>
                <c:pt idx="3975">
                  <c:v>-27.146000000000001</c:v>
                </c:pt>
                <c:pt idx="3976">
                  <c:v>-27.02</c:v>
                </c:pt>
                <c:pt idx="3977">
                  <c:v>-26.91</c:v>
                </c:pt>
                <c:pt idx="3978">
                  <c:v>-26.72</c:v>
                </c:pt>
                <c:pt idx="3979">
                  <c:v>-26.516999999999999</c:v>
                </c:pt>
                <c:pt idx="3980">
                  <c:v>-26.318000000000001</c:v>
                </c:pt>
                <c:pt idx="3981">
                  <c:v>-26.14</c:v>
                </c:pt>
                <c:pt idx="3982">
                  <c:v>-25.937999999999999</c:v>
                </c:pt>
                <c:pt idx="3983">
                  <c:v>-25.76199999999999</c:v>
                </c:pt>
                <c:pt idx="3984">
                  <c:v>-25.603999999999999</c:v>
                </c:pt>
                <c:pt idx="3985">
                  <c:v>-25.385000000000002</c:v>
                </c:pt>
                <c:pt idx="3986">
                  <c:v>-25.193999999999999</c:v>
                </c:pt>
                <c:pt idx="3987">
                  <c:v>-25.058</c:v>
                </c:pt>
                <c:pt idx="3988">
                  <c:v>-24.901</c:v>
                </c:pt>
                <c:pt idx="3989">
                  <c:v>-24.727</c:v>
                </c:pt>
                <c:pt idx="3990">
                  <c:v>-24.561</c:v>
                </c:pt>
                <c:pt idx="3991">
                  <c:v>-24.399000000000001</c:v>
                </c:pt>
                <c:pt idx="3992">
                  <c:v>-24.260999999999989</c:v>
                </c:pt>
                <c:pt idx="3993">
                  <c:v>-24.094999999999999</c:v>
                </c:pt>
                <c:pt idx="3994">
                  <c:v>-23.978999999999989</c:v>
                </c:pt>
                <c:pt idx="3995">
                  <c:v>-23.838000000000001</c:v>
                </c:pt>
                <c:pt idx="3996">
                  <c:v>-23.681000000000001</c:v>
                </c:pt>
                <c:pt idx="3997">
                  <c:v>-23.561999999999991</c:v>
                </c:pt>
                <c:pt idx="3998">
                  <c:v>-23.428999999999981</c:v>
                </c:pt>
                <c:pt idx="3999">
                  <c:v>-23.28799999999999</c:v>
                </c:pt>
                <c:pt idx="4000">
                  <c:v>-23.146000000000001</c:v>
                </c:pt>
                <c:pt idx="4001">
                  <c:v>-23.061999999999991</c:v>
                </c:pt>
                <c:pt idx="4002">
                  <c:v>-22.920999999999989</c:v>
                </c:pt>
                <c:pt idx="4003">
                  <c:v>-22.803999999999988</c:v>
                </c:pt>
                <c:pt idx="4004">
                  <c:v>-22.684000000000001</c:v>
                </c:pt>
                <c:pt idx="4005">
                  <c:v>-22.57</c:v>
                </c:pt>
                <c:pt idx="4006">
                  <c:v>-22.440999999999985</c:v>
                </c:pt>
                <c:pt idx="4007">
                  <c:v>-22.297000000000001</c:v>
                </c:pt>
                <c:pt idx="4008">
                  <c:v>-22.428999999999981</c:v>
                </c:pt>
                <c:pt idx="4009">
                  <c:v>-22.741</c:v>
                </c:pt>
                <c:pt idx="4010">
                  <c:v>-23.026</c:v>
                </c:pt>
                <c:pt idx="4011">
                  <c:v>-23.155000000000001</c:v>
                </c:pt>
                <c:pt idx="4012">
                  <c:v>-23.044</c:v>
                </c:pt>
                <c:pt idx="4013">
                  <c:v>-22.858000000000001</c:v>
                </c:pt>
                <c:pt idx="4014">
                  <c:v>-22.896999999999988</c:v>
                </c:pt>
                <c:pt idx="4015">
                  <c:v>-23.111000000000011</c:v>
                </c:pt>
                <c:pt idx="4016">
                  <c:v>-23.306999999999999</c:v>
                </c:pt>
                <c:pt idx="4017">
                  <c:v>-23.364999999999988</c:v>
                </c:pt>
                <c:pt idx="4018">
                  <c:v>-23.49799999999999</c:v>
                </c:pt>
                <c:pt idx="4019">
                  <c:v>-23.77999999999999</c:v>
                </c:pt>
                <c:pt idx="4020">
                  <c:v>-24.105</c:v>
                </c:pt>
                <c:pt idx="4021">
                  <c:v>-24.407999999999991</c:v>
                </c:pt>
                <c:pt idx="4022">
                  <c:v>-24.600999999999999</c:v>
                </c:pt>
                <c:pt idx="4023">
                  <c:v>-24.776</c:v>
                </c:pt>
                <c:pt idx="4024">
                  <c:v>-25.003</c:v>
                </c:pt>
                <c:pt idx="4025">
                  <c:v>-25.291</c:v>
                </c:pt>
                <c:pt idx="4026">
                  <c:v>-25.506</c:v>
                </c:pt>
                <c:pt idx="4027">
                  <c:v>-25.658999999999999</c:v>
                </c:pt>
                <c:pt idx="4028">
                  <c:v>-25.8</c:v>
                </c:pt>
                <c:pt idx="4029">
                  <c:v>-25.92199999999999</c:v>
                </c:pt>
                <c:pt idx="4030">
                  <c:v>-26.158999999999999</c:v>
                </c:pt>
                <c:pt idx="4031">
                  <c:v>-26.297000000000001</c:v>
                </c:pt>
                <c:pt idx="4032">
                  <c:v>-26.396999999999988</c:v>
                </c:pt>
                <c:pt idx="4033">
                  <c:v>-26.457999999999988</c:v>
                </c:pt>
                <c:pt idx="4034">
                  <c:v>-26.527999999999999</c:v>
                </c:pt>
                <c:pt idx="4035">
                  <c:v>-26.584</c:v>
                </c:pt>
                <c:pt idx="4036">
                  <c:v>-26.645</c:v>
                </c:pt>
                <c:pt idx="4037">
                  <c:v>-26.678999999999988</c:v>
                </c:pt>
                <c:pt idx="4038">
                  <c:v>-26.724999999999991</c:v>
                </c:pt>
                <c:pt idx="4039">
                  <c:v>-26.728000000000002</c:v>
                </c:pt>
                <c:pt idx="4040">
                  <c:v>-26.800999999999988</c:v>
                </c:pt>
                <c:pt idx="4041">
                  <c:v>-26.826000000000001</c:v>
                </c:pt>
                <c:pt idx="4042">
                  <c:v>-26.826000000000001</c:v>
                </c:pt>
                <c:pt idx="4043">
                  <c:v>-26.795000000000002</c:v>
                </c:pt>
                <c:pt idx="4044">
                  <c:v>-26.844000000000001</c:v>
                </c:pt>
                <c:pt idx="4045">
                  <c:v>-26.859000000000005</c:v>
                </c:pt>
                <c:pt idx="4046">
                  <c:v>-26.869</c:v>
                </c:pt>
                <c:pt idx="4047">
                  <c:v>-26.881999999999991</c:v>
                </c:pt>
                <c:pt idx="4048">
                  <c:v>-26.876999999999999</c:v>
                </c:pt>
                <c:pt idx="4049">
                  <c:v>-26.879000000000001</c:v>
                </c:pt>
                <c:pt idx="4050">
                  <c:v>-26.922999999999981</c:v>
                </c:pt>
                <c:pt idx="4051">
                  <c:v>-26.949000000000002</c:v>
                </c:pt>
                <c:pt idx="4052">
                  <c:v>-26.982999999999983</c:v>
                </c:pt>
                <c:pt idx="4053">
                  <c:v>-26.972999999999985</c:v>
                </c:pt>
                <c:pt idx="4054">
                  <c:v>-26.975999999999988</c:v>
                </c:pt>
                <c:pt idx="4055">
                  <c:v>-27.01</c:v>
                </c:pt>
                <c:pt idx="4056">
                  <c:v>-27.024999999999999</c:v>
                </c:pt>
                <c:pt idx="4057">
                  <c:v>-27.032</c:v>
                </c:pt>
                <c:pt idx="4058">
                  <c:v>-27.084</c:v>
                </c:pt>
                <c:pt idx="4059">
                  <c:v>-27.099</c:v>
                </c:pt>
                <c:pt idx="4060">
                  <c:v>-27.096</c:v>
                </c:pt>
                <c:pt idx="4061">
                  <c:v>-27.102</c:v>
                </c:pt>
                <c:pt idx="4062">
                  <c:v>-27.096</c:v>
                </c:pt>
                <c:pt idx="4063">
                  <c:v>-27.096</c:v>
                </c:pt>
                <c:pt idx="4064">
                  <c:v>-27.067999999999991</c:v>
                </c:pt>
                <c:pt idx="4065">
                  <c:v>-27.067999999999991</c:v>
                </c:pt>
                <c:pt idx="4066">
                  <c:v>-27.096</c:v>
                </c:pt>
                <c:pt idx="4067">
                  <c:v>-27.09</c:v>
                </c:pt>
                <c:pt idx="4068">
                  <c:v>-27.11600000000001</c:v>
                </c:pt>
                <c:pt idx="4069">
                  <c:v>-27.108000000000001</c:v>
                </c:pt>
                <c:pt idx="4070">
                  <c:v>-27.12</c:v>
                </c:pt>
                <c:pt idx="4071">
                  <c:v>-27.132000000000001</c:v>
                </c:pt>
                <c:pt idx="4072">
                  <c:v>-27.12</c:v>
                </c:pt>
                <c:pt idx="4073">
                  <c:v>-27.161000000000001</c:v>
                </c:pt>
                <c:pt idx="4074">
                  <c:v>-27.17700000000001</c:v>
                </c:pt>
                <c:pt idx="4075">
                  <c:v>-27.190999999999999</c:v>
                </c:pt>
                <c:pt idx="4076">
                  <c:v>-27.169</c:v>
                </c:pt>
                <c:pt idx="4077">
                  <c:v>-27.111000000000011</c:v>
                </c:pt>
                <c:pt idx="4078">
                  <c:v>-27.126000000000001</c:v>
                </c:pt>
                <c:pt idx="4079">
                  <c:v>-27.12</c:v>
                </c:pt>
                <c:pt idx="4080">
                  <c:v>-27.140999999999988</c:v>
                </c:pt>
                <c:pt idx="4081">
                  <c:v>-27.163</c:v>
                </c:pt>
                <c:pt idx="4082">
                  <c:v>-27.155999999999999</c:v>
                </c:pt>
                <c:pt idx="4083">
                  <c:v>-27.169</c:v>
                </c:pt>
                <c:pt idx="4084">
                  <c:v>-27.166</c:v>
                </c:pt>
                <c:pt idx="4085">
                  <c:v>-27.143999999999988</c:v>
                </c:pt>
                <c:pt idx="4086">
                  <c:v>-27.12</c:v>
                </c:pt>
                <c:pt idx="4087">
                  <c:v>-27.106999999999999</c:v>
                </c:pt>
                <c:pt idx="4088">
                  <c:v>-27.094999999999999</c:v>
                </c:pt>
                <c:pt idx="4089">
                  <c:v>-27.12</c:v>
                </c:pt>
                <c:pt idx="4090">
                  <c:v>-27.140999999999988</c:v>
                </c:pt>
                <c:pt idx="4091">
                  <c:v>-27.146999999999988</c:v>
                </c:pt>
                <c:pt idx="4092">
                  <c:v>-27.138000000000005</c:v>
                </c:pt>
                <c:pt idx="4093">
                  <c:v>-27.085999999999984</c:v>
                </c:pt>
                <c:pt idx="4094">
                  <c:v>-27.055</c:v>
                </c:pt>
                <c:pt idx="4095">
                  <c:v>-27.08</c:v>
                </c:pt>
                <c:pt idx="4096">
                  <c:v>-27.085999999999984</c:v>
                </c:pt>
                <c:pt idx="4097">
                  <c:v>-27.094999999999999</c:v>
                </c:pt>
                <c:pt idx="4098">
                  <c:v>-27.140999999999988</c:v>
                </c:pt>
                <c:pt idx="4099">
                  <c:v>-27.16</c:v>
                </c:pt>
                <c:pt idx="4100">
                  <c:v>-27.135000000000005</c:v>
                </c:pt>
                <c:pt idx="4101">
                  <c:v>-27.117000000000012</c:v>
                </c:pt>
                <c:pt idx="4102">
                  <c:v>-27.103999999999999</c:v>
                </c:pt>
                <c:pt idx="4103">
                  <c:v>-27.058</c:v>
                </c:pt>
                <c:pt idx="4104">
                  <c:v>-26.981999999999989</c:v>
                </c:pt>
                <c:pt idx="4105">
                  <c:v>-26.97</c:v>
                </c:pt>
                <c:pt idx="4106">
                  <c:v>-26.991</c:v>
                </c:pt>
                <c:pt idx="4107">
                  <c:v>-27.009</c:v>
                </c:pt>
                <c:pt idx="4108">
                  <c:v>-26.997</c:v>
                </c:pt>
                <c:pt idx="4109">
                  <c:v>-27.045999999999989</c:v>
                </c:pt>
                <c:pt idx="4110">
                  <c:v>-27.048999999999989</c:v>
                </c:pt>
                <c:pt idx="4111">
                  <c:v>-27.064</c:v>
                </c:pt>
                <c:pt idx="4112">
                  <c:v>-27.059000000000001</c:v>
                </c:pt>
                <c:pt idx="4113">
                  <c:v>-27.077999999999999</c:v>
                </c:pt>
                <c:pt idx="4114">
                  <c:v>-27.097000000000001</c:v>
                </c:pt>
                <c:pt idx="4115">
                  <c:v>-27.106999999999999</c:v>
                </c:pt>
                <c:pt idx="4116">
                  <c:v>-27.091000000000001</c:v>
                </c:pt>
                <c:pt idx="4117">
                  <c:v>-27.11300000000001</c:v>
                </c:pt>
                <c:pt idx="4118">
                  <c:v>-27.157000000000011</c:v>
                </c:pt>
                <c:pt idx="4119">
                  <c:v>-27.141999999999999</c:v>
                </c:pt>
                <c:pt idx="4120">
                  <c:v>-27.08199999999999</c:v>
                </c:pt>
                <c:pt idx="4121">
                  <c:v>-27.131000000000011</c:v>
                </c:pt>
                <c:pt idx="4122">
                  <c:v>-27.164999999999999</c:v>
                </c:pt>
                <c:pt idx="4123">
                  <c:v>-27.184999999999999</c:v>
                </c:pt>
                <c:pt idx="4124">
                  <c:v>-27.181999999999999</c:v>
                </c:pt>
                <c:pt idx="4125">
                  <c:v>-27.206</c:v>
                </c:pt>
                <c:pt idx="4126">
                  <c:v>-27.196999999999999</c:v>
                </c:pt>
                <c:pt idx="4127">
                  <c:v>-27.123000000000001</c:v>
                </c:pt>
                <c:pt idx="4128">
                  <c:v>-27.122</c:v>
                </c:pt>
                <c:pt idx="4129">
                  <c:v>-27.143000000000001</c:v>
                </c:pt>
                <c:pt idx="4130">
                  <c:v>-27.094000000000001</c:v>
                </c:pt>
                <c:pt idx="4131">
                  <c:v>-27.064999999999991</c:v>
                </c:pt>
                <c:pt idx="4132">
                  <c:v>-27.135000000000005</c:v>
                </c:pt>
                <c:pt idx="4133">
                  <c:v>-27.166</c:v>
                </c:pt>
                <c:pt idx="4134">
                  <c:v>-27.254000000000001</c:v>
                </c:pt>
                <c:pt idx="4135">
                  <c:v>-27.259999999999991</c:v>
                </c:pt>
                <c:pt idx="4136">
                  <c:v>-27.344999999999999</c:v>
                </c:pt>
                <c:pt idx="4137">
                  <c:v>-27.358000000000001</c:v>
                </c:pt>
                <c:pt idx="4138">
                  <c:v>-27.306999999999999</c:v>
                </c:pt>
                <c:pt idx="4139">
                  <c:v>-27.157000000000011</c:v>
                </c:pt>
                <c:pt idx="4140">
                  <c:v>-26.984999999999989</c:v>
                </c:pt>
                <c:pt idx="4141">
                  <c:v>-26.830000000000005</c:v>
                </c:pt>
                <c:pt idx="4142">
                  <c:v>-26.611000000000011</c:v>
                </c:pt>
                <c:pt idx="4143">
                  <c:v>-26.43</c:v>
                </c:pt>
                <c:pt idx="4144">
                  <c:v>-26.218</c:v>
                </c:pt>
                <c:pt idx="4145">
                  <c:v>-25.99199999999999</c:v>
                </c:pt>
                <c:pt idx="4146">
                  <c:v>-25.82</c:v>
                </c:pt>
                <c:pt idx="4147">
                  <c:v>-25.645</c:v>
                </c:pt>
                <c:pt idx="4148">
                  <c:v>-25.431000000000001</c:v>
                </c:pt>
                <c:pt idx="4149">
                  <c:v>-25.256</c:v>
                </c:pt>
                <c:pt idx="4150">
                  <c:v>-25.071999999999999</c:v>
                </c:pt>
                <c:pt idx="4151">
                  <c:v>-24.916</c:v>
                </c:pt>
                <c:pt idx="4152">
                  <c:v>-24.756</c:v>
                </c:pt>
                <c:pt idx="4153">
                  <c:v>-24.58799999999999</c:v>
                </c:pt>
                <c:pt idx="4154">
                  <c:v>-24.440999999999985</c:v>
                </c:pt>
                <c:pt idx="4155">
                  <c:v>-24.263000000000002</c:v>
                </c:pt>
                <c:pt idx="4156">
                  <c:v>-24.122</c:v>
                </c:pt>
                <c:pt idx="4157">
                  <c:v>-23.965999999999983</c:v>
                </c:pt>
                <c:pt idx="4158">
                  <c:v>-23.827999999999999</c:v>
                </c:pt>
                <c:pt idx="4159">
                  <c:v>-23.693000000000001</c:v>
                </c:pt>
                <c:pt idx="4160">
                  <c:v>-23.573</c:v>
                </c:pt>
                <c:pt idx="4161">
                  <c:v>-23.419</c:v>
                </c:pt>
                <c:pt idx="4162">
                  <c:v>-23.298999999999989</c:v>
                </c:pt>
                <c:pt idx="4163">
                  <c:v>-23.172999999999988</c:v>
                </c:pt>
                <c:pt idx="4164">
                  <c:v>-23.026</c:v>
                </c:pt>
                <c:pt idx="4165">
                  <c:v>-22.952999999999989</c:v>
                </c:pt>
                <c:pt idx="4166">
                  <c:v>-22.781999999999989</c:v>
                </c:pt>
                <c:pt idx="4167">
                  <c:v>-22.664999999999999</c:v>
                </c:pt>
                <c:pt idx="4168">
                  <c:v>-22.565999999999985</c:v>
                </c:pt>
                <c:pt idx="4169">
                  <c:v>-22.472999999999985</c:v>
                </c:pt>
                <c:pt idx="4170">
                  <c:v>-22.341000000000001</c:v>
                </c:pt>
                <c:pt idx="4171">
                  <c:v>-22.556999999999999</c:v>
                </c:pt>
                <c:pt idx="4172">
                  <c:v>-22.896000000000001</c:v>
                </c:pt>
                <c:pt idx="4173">
                  <c:v>-23.178999999999988</c:v>
                </c:pt>
                <c:pt idx="4174">
                  <c:v>-23.239000000000001</c:v>
                </c:pt>
                <c:pt idx="4175">
                  <c:v>-23.152000000000001</c:v>
                </c:pt>
                <c:pt idx="4176">
                  <c:v>-22.977</c:v>
                </c:pt>
                <c:pt idx="4177">
                  <c:v>-23.05</c:v>
                </c:pt>
                <c:pt idx="4178">
                  <c:v>-23.305</c:v>
                </c:pt>
                <c:pt idx="4179">
                  <c:v>-23.506</c:v>
                </c:pt>
                <c:pt idx="4180">
                  <c:v>-23.603999999999999</c:v>
                </c:pt>
                <c:pt idx="4181">
                  <c:v>-23.812000000000001</c:v>
                </c:pt>
                <c:pt idx="4182">
                  <c:v>-24.137000000000011</c:v>
                </c:pt>
                <c:pt idx="4183">
                  <c:v>-24.53</c:v>
                </c:pt>
                <c:pt idx="4184">
                  <c:v>-24.798999999999989</c:v>
                </c:pt>
                <c:pt idx="4185">
                  <c:v>-24.956</c:v>
                </c:pt>
                <c:pt idx="4186">
                  <c:v>-25.126999999999999</c:v>
                </c:pt>
                <c:pt idx="4187">
                  <c:v>-25.341999999999999</c:v>
                </c:pt>
                <c:pt idx="4188">
                  <c:v>-25.544</c:v>
                </c:pt>
                <c:pt idx="4189">
                  <c:v>-25.742999999999984</c:v>
                </c:pt>
                <c:pt idx="4190">
                  <c:v>-25.878</c:v>
                </c:pt>
                <c:pt idx="4191">
                  <c:v>-25.97</c:v>
                </c:pt>
                <c:pt idx="4192">
                  <c:v>-26.099</c:v>
                </c:pt>
                <c:pt idx="4193">
                  <c:v>-26.323</c:v>
                </c:pt>
                <c:pt idx="4194">
                  <c:v>-26.472999999999985</c:v>
                </c:pt>
                <c:pt idx="4195">
                  <c:v>-26.548999999999989</c:v>
                </c:pt>
                <c:pt idx="4196">
                  <c:v>-26.608000000000001</c:v>
                </c:pt>
                <c:pt idx="4197">
                  <c:v>-26.650000000000009</c:v>
                </c:pt>
                <c:pt idx="4198">
                  <c:v>-26.83100000000001</c:v>
                </c:pt>
                <c:pt idx="4199">
                  <c:v>-26.885999999999989</c:v>
                </c:pt>
                <c:pt idx="4200">
                  <c:v>-26.911999999999999</c:v>
                </c:pt>
                <c:pt idx="4201">
                  <c:v>-26.908999999999985</c:v>
                </c:pt>
                <c:pt idx="4202">
                  <c:v>-26.936</c:v>
                </c:pt>
                <c:pt idx="4203">
                  <c:v>-26.97</c:v>
                </c:pt>
                <c:pt idx="4204">
                  <c:v>-26.997</c:v>
                </c:pt>
                <c:pt idx="4205">
                  <c:v>-27.052</c:v>
                </c:pt>
                <c:pt idx="4206">
                  <c:v>-27.033999999999999</c:v>
                </c:pt>
                <c:pt idx="4207">
                  <c:v>-27.08</c:v>
                </c:pt>
                <c:pt idx="4208">
                  <c:v>-27.114000000000011</c:v>
                </c:pt>
                <c:pt idx="4209">
                  <c:v>-27.126000000000001</c:v>
                </c:pt>
                <c:pt idx="4210">
                  <c:v>-27.140999999999988</c:v>
                </c:pt>
                <c:pt idx="4211">
                  <c:v>-27.166</c:v>
                </c:pt>
                <c:pt idx="4212">
                  <c:v>-27.169</c:v>
                </c:pt>
                <c:pt idx="4213">
                  <c:v>-27.209</c:v>
                </c:pt>
                <c:pt idx="4214">
                  <c:v>-27.175000000000001</c:v>
                </c:pt>
                <c:pt idx="4215">
                  <c:v>-27.206</c:v>
                </c:pt>
                <c:pt idx="4216">
                  <c:v>-27.163</c:v>
                </c:pt>
                <c:pt idx="4217">
                  <c:v>-27.196999999999999</c:v>
                </c:pt>
                <c:pt idx="4218">
                  <c:v>-27.196999999999999</c:v>
                </c:pt>
                <c:pt idx="4219">
                  <c:v>-27.221999999999991</c:v>
                </c:pt>
                <c:pt idx="4220">
                  <c:v>-27.239000000000001</c:v>
                </c:pt>
                <c:pt idx="4221">
                  <c:v>-27.238</c:v>
                </c:pt>
                <c:pt idx="4222">
                  <c:v>-27.28799999999999</c:v>
                </c:pt>
                <c:pt idx="4223">
                  <c:v>-27.295999999999989</c:v>
                </c:pt>
                <c:pt idx="4224">
                  <c:v>-27.361999999999988</c:v>
                </c:pt>
                <c:pt idx="4225">
                  <c:v>-27.335999999999999</c:v>
                </c:pt>
                <c:pt idx="4226">
                  <c:v>-27.33700000000001</c:v>
                </c:pt>
                <c:pt idx="4227">
                  <c:v>-27.356000000000005</c:v>
                </c:pt>
                <c:pt idx="4228">
                  <c:v>-27.373999999999999</c:v>
                </c:pt>
                <c:pt idx="4229">
                  <c:v>-27.376999999999999</c:v>
                </c:pt>
                <c:pt idx="4230">
                  <c:v>-27.401</c:v>
                </c:pt>
                <c:pt idx="4231">
                  <c:v>-27.404</c:v>
                </c:pt>
                <c:pt idx="4232">
                  <c:v>-27.416</c:v>
                </c:pt>
                <c:pt idx="4233">
                  <c:v>-27.422999999999981</c:v>
                </c:pt>
                <c:pt idx="4234">
                  <c:v>-27.395</c:v>
                </c:pt>
                <c:pt idx="4235">
                  <c:v>-27.391999999999999</c:v>
                </c:pt>
                <c:pt idx="4236">
                  <c:v>-27.38</c:v>
                </c:pt>
                <c:pt idx="4237">
                  <c:v>-27.41</c:v>
                </c:pt>
                <c:pt idx="4238">
                  <c:v>-27.376999999999999</c:v>
                </c:pt>
                <c:pt idx="4239">
                  <c:v>-27.367000000000001</c:v>
                </c:pt>
                <c:pt idx="4240">
                  <c:v>-27.361000000000001</c:v>
                </c:pt>
                <c:pt idx="4241">
                  <c:v>-27.33700000000001</c:v>
                </c:pt>
                <c:pt idx="4242">
                  <c:v>-27.309000000000001</c:v>
                </c:pt>
                <c:pt idx="4243">
                  <c:v>-27.303000000000001</c:v>
                </c:pt>
                <c:pt idx="4244">
                  <c:v>-27.294</c:v>
                </c:pt>
                <c:pt idx="4245">
                  <c:v>-27.315000000000001</c:v>
                </c:pt>
                <c:pt idx="4246">
                  <c:v>-27.34</c:v>
                </c:pt>
                <c:pt idx="4247">
                  <c:v>-27.38</c:v>
                </c:pt>
                <c:pt idx="4248">
                  <c:v>-27.37</c:v>
                </c:pt>
                <c:pt idx="4249">
                  <c:v>-27.391999999999999</c:v>
                </c:pt>
                <c:pt idx="4250">
                  <c:v>-27.391999999999999</c:v>
                </c:pt>
                <c:pt idx="4251">
                  <c:v>-27.395</c:v>
                </c:pt>
                <c:pt idx="4252">
                  <c:v>-27.401</c:v>
                </c:pt>
                <c:pt idx="4253">
                  <c:v>-27.437999999999999</c:v>
                </c:pt>
                <c:pt idx="4254">
                  <c:v>-27.391999999999999</c:v>
                </c:pt>
                <c:pt idx="4255">
                  <c:v>-27.41</c:v>
                </c:pt>
                <c:pt idx="4256">
                  <c:v>-27.376999999999999</c:v>
                </c:pt>
                <c:pt idx="4257">
                  <c:v>-27.425999999999981</c:v>
                </c:pt>
                <c:pt idx="4258">
                  <c:v>-27.422999999999981</c:v>
                </c:pt>
                <c:pt idx="4259">
                  <c:v>-27.452999999999989</c:v>
                </c:pt>
                <c:pt idx="4260">
                  <c:v>-27.413</c:v>
                </c:pt>
                <c:pt idx="4261">
                  <c:v>-27.440999999999985</c:v>
                </c:pt>
                <c:pt idx="4262">
                  <c:v>-27.468999999999983</c:v>
                </c:pt>
                <c:pt idx="4263">
                  <c:v>-27.446999999999989</c:v>
                </c:pt>
                <c:pt idx="4264">
                  <c:v>-27.352</c:v>
                </c:pt>
                <c:pt idx="4265">
                  <c:v>-27.225999999999988</c:v>
                </c:pt>
                <c:pt idx="4266">
                  <c:v>-27.039000000000001</c:v>
                </c:pt>
                <c:pt idx="4267">
                  <c:v>-26.852</c:v>
                </c:pt>
                <c:pt idx="4268">
                  <c:v>-26.632000000000001</c:v>
                </c:pt>
                <c:pt idx="4269">
                  <c:v>-26.433</c:v>
                </c:pt>
                <c:pt idx="4270">
                  <c:v>-26.224</c:v>
                </c:pt>
                <c:pt idx="4271">
                  <c:v>-26</c:v>
                </c:pt>
                <c:pt idx="4272">
                  <c:v>-25.812999999999999</c:v>
                </c:pt>
                <c:pt idx="4273">
                  <c:v>-25.63000000000001</c:v>
                </c:pt>
                <c:pt idx="4274">
                  <c:v>-25.417999999999999</c:v>
                </c:pt>
                <c:pt idx="4275">
                  <c:v>-25.271000000000001</c:v>
                </c:pt>
                <c:pt idx="4276">
                  <c:v>-25.081</c:v>
                </c:pt>
                <c:pt idx="4277">
                  <c:v>-24.890999999999988</c:v>
                </c:pt>
                <c:pt idx="4278">
                  <c:v>-24.738</c:v>
                </c:pt>
                <c:pt idx="4279">
                  <c:v>-24.6</c:v>
                </c:pt>
                <c:pt idx="4280">
                  <c:v>-24.416</c:v>
                </c:pt>
                <c:pt idx="4281">
                  <c:v>-24.283999999999985</c:v>
                </c:pt>
                <c:pt idx="4282">
                  <c:v>-24.11600000000001</c:v>
                </c:pt>
                <c:pt idx="4283">
                  <c:v>-23.964999999999989</c:v>
                </c:pt>
                <c:pt idx="4284">
                  <c:v>-23.815999999999999</c:v>
                </c:pt>
                <c:pt idx="4285">
                  <c:v>-23.667999999999999</c:v>
                </c:pt>
                <c:pt idx="4286">
                  <c:v>-23.548999999999989</c:v>
                </c:pt>
                <c:pt idx="4287">
                  <c:v>-23.42199999999999</c:v>
                </c:pt>
                <c:pt idx="4288">
                  <c:v>-23.297000000000001</c:v>
                </c:pt>
                <c:pt idx="4289">
                  <c:v>-23.148</c:v>
                </c:pt>
                <c:pt idx="4290">
                  <c:v>-23.033999999999999</c:v>
                </c:pt>
                <c:pt idx="4291">
                  <c:v>-22.907999999999991</c:v>
                </c:pt>
                <c:pt idx="4292">
                  <c:v>-22.806999999999999</c:v>
                </c:pt>
                <c:pt idx="4293">
                  <c:v>-22.684999999999999</c:v>
                </c:pt>
                <c:pt idx="4294">
                  <c:v>-22.591999999999999</c:v>
                </c:pt>
                <c:pt idx="4295">
                  <c:v>-22.456</c:v>
                </c:pt>
                <c:pt idx="4296">
                  <c:v>-22.326000000000001</c:v>
                </c:pt>
                <c:pt idx="4297">
                  <c:v>-22.251000000000001</c:v>
                </c:pt>
                <c:pt idx="4298">
                  <c:v>-22.218</c:v>
                </c:pt>
                <c:pt idx="4299">
                  <c:v>-22.509</c:v>
                </c:pt>
                <c:pt idx="4300">
                  <c:v>-22.84</c:v>
                </c:pt>
                <c:pt idx="4301">
                  <c:v>-23.071000000000005</c:v>
                </c:pt>
                <c:pt idx="4302">
                  <c:v>-23.032</c:v>
                </c:pt>
                <c:pt idx="4303">
                  <c:v>-22.864000000000001</c:v>
                </c:pt>
                <c:pt idx="4304">
                  <c:v>-22.74</c:v>
                </c:pt>
                <c:pt idx="4305">
                  <c:v>-22.87</c:v>
                </c:pt>
                <c:pt idx="4306">
                  <c:v>-23.178999999999988</c:v>
                </c:pt>
                <c:pt idx="4307">
                  <c:v>-23.283999999999985</c:v>
                </c:pt>
                <c:pt idx="4308">
                  <c:v>-23.457999999999988</c:v>
                </c:pt>
                <c:pt idx="4309">
                  <c:v>-23.773</c:v>
                </c:pt>
                <c:pt idx="4310">
                  <c:v>-24.17700000000001</c:v>
                </c:pt>
                <c:pt idx="4311">
                  <c:v>-24.521000000000001</c:v>
                </c:pt>
                <c:pt idx="4312">
                  <c:v>-24.759999999999991</c:v>
                </c:pt>
                <c:pt idx="4313">
                  <c:v>-24.971999999999991</c:v>
                </c:pt>
                <c:pt idx="4314">
                  <c:v>-25.155000000000001</c:v>
                </c:pt>
                <c:pt idx="4315">
                  <c:v>-25.396999999999988</c:v>
                </c:pt>
                <c:pt idx="4316">
                  <c:v>-25.641999999999999</c:v>
                </c:pt>
                <c:pt idx="4317">
                  <c:v>-25.803000000000001</c:v>
                </c:pt>
                <c:pt idx="4318">
                  <c:v>-25.940999999999985</c:v>
                </c:pt>
                <c:pt idx="4319">
                  <c:v>-26.074999999999999</c:v>
                </c:pt>
                <c:pt idx="4320">
                  <c:v>-26.266999999999989</c:v>
                </c:pt>
                <c:pt idx="4321">
                  <c:v>-26.414000000000001</c:v>
                </c:pt>
                <c:pt idx="4322">
                  <c:v>-26.506</c:v>
                </c:pt>
                <c:pt idx="4323">
                  <c:v>-26.600999999999999</c:v>
                </c:pt>
                <c:pt idx="4324">
                  <c:v>-26.655999999999999</c:v>
                </c:pt>
                <c:pt idx="4325">
                  <c:v>-26.696999999999999</c:v>
                </c:pt>
                <c:pt idx="4326">
                  <c:v>-25.47999999999999</c:v>
                </c:pt>
                <c:pt idx="4327">
                  <c:v>-23.440999999999985</c:v>
                </c:pt>
                <c:pt idx="4328">
                  <c:v>-21.356000000000005</c:v>
                </c:pt>
                <c:pt idx="4329">
                  <c:v>-19.44199999999999</c:v>
                </c:pt>
                <c:pt idx="4330">
                  <c:v>-17.727</c:v>
                </c:pt>
                <c:pt idx="4331">
                  <c:v>-16.222999999999985</c:v>
                </c:pt>
                <c:pt idx="4332">
                  <c:v>-14.786</c:v>
                </c:pt>
                <c:pt idx="4333">
                  <c:v>-13.498000000000001</c:v>
                </c:pt>
                <c:pt idx="4334">
                  <c:v>-12.298999999999999</c:v>
                </c:pt>
                <c:pt idx="4335">
                  <c:v>-11.17</c:v>
                </c:pt>
                <c:pt idx="4336">
                  <c:v>-10.138999999999999</c:v>
                </c:pt>
                <c:pt idx="4337">
                  <c:v>-9.1620000000000008</c:v>
                </c:pt>
                <c:pt idx="4338">
                  <c:v>-8.3120000000000047</c:v>
                </c:pt>
                <c:pt idx="4339">
                  <c:v>-7.52</c:v>
                </c:pt>
                <c:pt idx="4340">
                  <c:v>-6.7130000000000001</c:v>
                </c:pt>
                <c:pt idx="4341">
                  <c:v>-5.968</c:v>
                </c:pt>
                <c:pt idx="4342">
                  <c:v>-5.2190000000000003</c:v>
                </c:pt>
                <c:pt idx="4343">
                  <c:v>-4.4530000000000003</c:v>
                </c:pt>
                <c:pt idx="4344">
                  <c:v>-3.6989999999999998</c:v>
                </c:pt>
                <c:pt idx="4345">
                  <c:v>-2.944</c:v>
                </c:pt>
                <c:pt idx="4346">
                  <c:v>-2.2000000000000002</c:v>
                </c:pt>
                <c:pt idx="4347">
                  <c:v>-1.552</c:v>
                </c:pt>
                <c:pt idx="4348">
                  <c:v>-1.0089999999999992</c:v>
                </c:pt>
                <c:pt idx="4349">
                  <c:v>-0.61500000000000032</c:v>
                </c:pt>
                <c:pt idx="4350">
                  <c:v>-0.41200000000000014</c:v>
                </c:pt>
                <c:pt idx="4351">
                  <c:v>-0.24900000000000008</c:v>
                </c:pt>
                <c:pt idx="4352">
                  <c:v>-0.126</c:v>
                </c:pt>
                <c:pt idx="4353">
                  <c:v>2.4E-2</c:v>
                </c:pt>
                <c:pt idx="4354">
                  <c:v>0.221</c:v>
                </c:pt>
                <c:pt idx="4355">
                  <c:v>0.46300000000000002</c:v>
                </c:pt>
                <c:pt idx="4356">
                  <c:v>0.77800000000000036</c:v>
                </c:pt>
                <c:pt idx="4357">
                  <c:v>1.1459999999999992</c:v>
                </c:pt>
                <c:pt idx="4358">
                  <c:v>1.466</c:v>
                </c:pt>
                <c:pt idx="4359">
                  <c:v>1.845</c:v>
                </c:pt>
                <c:pt idx="4360">
                  <c:v>2.1779999999999999</c:v>
                </c:pt>
                <c:pt idx="4361">
                  <c:v>2.4909999999999997</c:v>
                </c:pt>
                <c:pt idx="4362">
                  <c:v>2.7829999999999999</c:v>
                </c:pt>
                <c:pt idx="4363">
                  <c:v>3.03</c:v>
                </c:pt>
                <c:pt idx="4364">
                  <c:v>3.2909999999999999</c:v>
                </c:pt>
                <c:pt idx="4365">
                  <c:v>3.5489999999999999</c:v>
                </c:pt>
                <c:pt idx="4366">
                  <c:v>3.8069999999999986</c:v>
                </c:pt>
                <c:pt idx="4367">
                  <c:v>4.1029999999999971</c:v>
                </c:pt>
                <c:pt idx="4368">
                  <c:v>4.5</c:v>
                </c:pt>
                <c:pt idx="4369">
                  <c:v>4.9300000000000024</c:v>
                </c:pt>
                <c:pt idx="4370">
                  <c:v>5.4219999999999997</c:v>
                </c:pt>
                <c:pt idx="4371">
                  <c:v>5.8199999999999985</c:v>
                </c:pt>
                <c:pt idx="4372">
                  <c:v>6.0439999999999996</c:v>
                </c:pt>
                <c:pt idx="4373">
                  <c:v>6.0890000000000004</c:v>
                </c:pt>
                <c:pt idx="4374">
                  <c:v>6.0309999999999997</c:v>
                </c:pt>
                <c:pt idx="4375">
                  <c:v>5.7569999999999997</c:v>
                </c:pt>
                <c:pt idx="4376">
                  <c:v>5.397999999999997</c:v>
                </c:pt>
                <c:pt idx="4377">
                  <c:v>4.9329999999999998</c:v>
                </c:pt>
                <c:pt idx="4378">
                  <c:v>4.2880000000000003</c:v>
                </c:pt>
                <c:pt idx="4379">
                  <c:v>3.2600000000000002</c:v>
                </c:pt>
                <c:pt idx="4380">
                  <c:v>1.9690000000000001</c:v>
                </c:pt>
                <c:pt idx="4381">
                  <c:v>0.53500000000000003</c:v>
                </c:pt>
                <c:pt idx="4382">
                  <c:v>-0.66800000000000048</c:v>
                </c:pt>
                <c:pt idx="4383">
                  <c:v>-1.0649999999999993</c:v>
                </c:pt>
                <c:pt idx="4384">
                  <c:v>-1.534</c:v>
                </c:pt>
                <c:pt idx="4385">
                  <c:v>-2.145</c:v>
                </c:pt>
                <c:pt idx="4386">
                  <c:v>-3.1429999999999998</c:v>
                </c:pt>
                <c:pt idx="4387">
                  <c:v>-4.2009999999999996</c:v>
                </c:pt>
                <c:pt idx="4388">
                  <c:v>-5.1319999999999997</c:v>
                </c:pt>
                <c:pt idx="4389">
                  <c:v>-6.0460000000000003</c:v>
                </c:pt>
                <c:pt idx="4390">
                  <c:v>-6.8929999999999971</c:v>
                </c:pt>
                <c:pt idx="4391">
                  <c:v>-7.944</c:v>
                </c:pt>
                <c:pt idx="4392">
                  <c:v>-9.0990000000000002</c:v>
                </c:pt>
                <c:pt idx="4393">
                  <c:v>-10.301</c:v>
                </c:pt>
                <c:pt idx="4394">
                  <c:v>-11.359000000000005</c:v>
                </c:pt>
                <c:pt idx="4395">
                  <c:v>-12.328000000000001</c:v>
                </c:pt>
                <c:pt idx="4396">
                  <c:v>-13.33</c:v>
                </c:pt>
                <c:pt idx="4397">
                  <c:v>-14.258000000000001</c:v>
                </c:pt>
                <c:pt idx="4398">
                  <c:v>-15.147999999999998</c:v>
                </c:pt>
                <c:pt idx="4399">
                  <c:v>-15.929</c:v>
                </c:pt>
                <c:pt idx="4400">
                  <c:v>-16.704000000000001</c:v>
                </c:pt>
                <c:pt idx="4401">
                  <c:v>-17.427</c:v>
                </c:pt>
                <c:pt idx="4402">
                  <c:v>-18.126999999999999</c:v>
                </c:pt>
                <c:pt idx="4403">
                  <c:v>-18.784999999999989</c:v>
                </c:pt>
                <c:pt idx="4404">
                  <c:v>-19.385000000000002</c:v>
                </c:pt>
                <c:pt idx="4405">
                  <c:v>-19.99199999999999</c:v>
                </c:pt>
                <c:pt idx="4406">
                  <c:v>-20.492999999999984</c:v>
                </c:pt>
                <c:pt idx="4407">
                  <c:v>-20.971</c:v>
                </c:pt>
                <c:pt idx="4408">
                  <c:v>-21.402999999999984</c:v>
                </c:pt>
                <c:pt idx="4409">
                  <c:v>-21.821000000000005</c:v>
                </c:pt>
                <c:pt idx="4410">
                  <c:v>-22.207999999999988</c:v>
                </c:pt>
                <c:pt idx="4411">
                  <c:v>-22.573</c:v>
                </c:pt>
                <c:pt idx="4412">
                  <c:v>-22.86</c:v>
                </c:pt>
                <c:pt idx="4413">
                  <c:v>-23.170999999999999</c:v>
                </c:pt>
                <c:pt idx="4414">
                  <c:v>-23.44199999999999</c:v>
                </c:pt>
                <c:pt idx="4415">
                  <c:v>-23.713999999999999</c:v>
                </c:pt>
                <c:pt idx="4416">
                  <c:v>-23.934999999999999</c:v>
                </c:pt>
                <c:pt idx="4417">
                  <c:v>-24.14</c:v>
                </c:pt>
                <c:pt idx="4418">
                  <c:v>-24.352</c:v>
                </c:pt>
                <c:pt idx="4419">
                  <c:v>-24.527999999999999</c:v>
                </c:pt>
                <c:pt idx="4420">
                  <c:v>-24.713000000000001</c:v>
                </c:pt>
                <c:pt idx="4421">
                  <c:v>-24.77999999999999</c:v>
                </c:pt>
                <c:pt idx="4422">
                  <c:v>-24.881</c:v>
                </c:pt>
                <c:pt idx="4423">
                  <c:v>-24.920999999999989</c:v>
                </c:pt>
                <c:pt idx="4424">
                  <c:v>-25.007000000000001</c:v>
                </c:pt>
                <c:pt idx="4425">
                  <c:v>-25.081</c:v>
                </c:pt>
                <c:pt idx="4426">
                  <c:v>-25.178999999999988</c:v>
                </c:pt>
                <c:pt idx="4427">
                  <c:v>-25.175999999999988</c:v>
                </c:pt>
                <c:pt idx="4428">
                  <c:v>-25.254999999999999</c:v>
                </c:pt>
                <c:pt idx="4429">
                  <c:v>-25.285999999999984</c:v>
                </c:pt>
                <c:pt idx="4430">
                  <c:v>-25.372</c:v>
                </c:pt>
                <c:pt idx="4431">
                  <c:v>-25.423999999999989</c:v>
                </c:pt>
                <c:pt idx="4432">
                  <c:v>-25.481999999999989</c:v>
                </c:pt>
                <c:pt idx="4433">
                  <c:v>-25.556000000000001</c:v>
                </c:pt>
                <c:pt idx="4434">
                  <c:v>-25.611000000000011</c:v>
                </c:pt>
                <c:pt idx="4435">
                  <c:v>-25.648</c:v>
                </c:pt>
                <c:pt idx="4436">
                  <c:v>-25.7</c:v>
                </c:pt>
                <c:pt idx="4437">
                  <c:v>-25.757999999999999</c:v>
                </c:pt>
                <c:pt idx="4438">
                  <c:v>-25.792000000000002</c:v>
                </c:pt>
                <c:pt idx="4439">
                  <c:v>-25.818999999999999</c:v>
                </c:pt>
                <c:pt idx="4440">
                  <c:v>-25.88</c:v>
                </c:pt>
                <c:pt idx="4441">
                  <c:v>-25.911000000000001</c:v>
                </c:pt>
                <c:pt idx="4442">
                  <c:v>-25.961999999999989</c:v>
                </c:pt>
                <c:pt idx="4443">
                  <c:v>-25.984999999999989</c:v>
                </c:pt>
                <c:pt idx="4444">
                  <c:v>-26.044</c:v>
                </c:pt>
                <c:pt idx="4445">
                  <c:v>-26.081</c:v>
                </c:pt>
                <c:pt idx="4446">
                  <c:v>-26.117000000000012</c:v>
                </c:pt>
                <c:pt idx="4447">
                  <c:v>-26.172000000000001</c:v>
                </c:pt>
                <c:pt idx="4448">
                  <c:v>-26.19</c:v>
                </c:pt>
                <c:pt idx="4449">
                  <c:v>-26.236000000000001</c:v>
                </c:pt>
                <c:pt idx="4450">
                  <c:v>-26.286999999999985</c:v>
                </c:pt>
                <c:pt idx="4451">
                  <c:v>-26.29</c:v>
                </c:pt>
                <c:pt idx="4452">
                  <c:v>-26.321000000000005</c:v>
                </c:pt>
                <c:pt idx="4453">
                  <c:v>-26.332999999999988</c:v>
                </c:pt>
                <c:pt idx="4454">
                  <c:v>-26.373000000000001</c:v>
                </c:pt>
                <c:pt idx="4455">
                  <c:v>-26.373000000000001</c:v>
                </c:pt>
                <c:pt idx="4456">
                  <c:v>-26.416</c:v>
                </c:pt>
                <c:pt idx="4457">
                  <c:v>-26.41</c:v>
                </c:pt>
                <c:pt idx="4458">
                  <c:v>-26.44499999999999</c:v>
                </c:pt>
                <c:pt idx="4459">
                  <c:v>-26.461999999999989</c:v>
                </c:pt>
                <c:pt idx="4460">
                  <c:v>-26.47999999999999</c:v>
                </c:pt>
                <c:pt idx="4461">
                  <c:v>-26.497</c:v>
                </c:pt>
                <c:pt idx="4462">
                  <c:v>-26.5</c:v>
                </c:pt>
                <c:pt idx="4463">
                  <c:v>-26.556999999999999</c:v>
                </c:pt>
                <c:pt idx="4464">
                  <c:v>-26.576000000000001</c:v>
                </c:pt>
                <c:pt idx="4465">
                  <c:v>-26.63000000000001</c:v>
                </c:pt>
                <c:pt idx="4466">
                  <c:v>-26.635999999999999</c:v>
                </c:pt>
                <c:pt idx="4467">
                  <c:v>-26.667999999999999</c:v>
                </c:pt>
                <c:pt idx="4468">
                  <c:v>-26.707999999999988</c:v>
                </c:pt>
                <c:pt idx="4469">
                  <c:v>-26.72</c:v>
                </c:pt>
                <c:pt idx="4470">
                  <c:v>-26.722999999999985</c:v>
                </c:pt>
                <c:pt idx="4471">
                  <c:v>-26.734999999999999</c:v>
                </c:pt>
                <c:pt idx="4472">
                  <c:v>-26.74499999999999</c:v>
                </c:pt>
                <c:pt idx="4473">
                  <c:v>-26.741</c:v>
                </c:pt>
                <c:pt idx="4474">
                  <c:v>-26.803000000000001</c:v>
                </c:pt>
                <c:pt idx="4475">
                  <c:v>-26.815000000000001</c:v>
                </c:pt>
                <c:pt idx="4476">
                  <c:v>-26.84</c:v>
                </c:pt>
                <c:pt idx="4477">
                  <c:v>-26.84</c:v>
                </c:pt>
                <c:pt idx="4478">
                  <c:v>-26.861000000000001</c:v>
                </c:pt>
                <c:pt idx="4479">
                  <c:v>-26.861000000000001</c:v>
                </c:pt>
                <c:pt idx="4480">
                  <c:v>-26.855</c:v>
                </c:pt>
                <c:pt idx="4481">
                  <c:v>-26.876000000000001</c:v>
                </c:pt>
                <c:pt idx="4482">
                  <c:v>-26.91</c:v>
                </c:pt>
                <c:pt idx="4483">
                  <c:v>-26.92499999999999</c:v>
                </c:pt>
                <c:pt idx="4484">
                  <c:v>-26.940999999999985</c:v>
                </c:pt>
                <c:pt idx="4485">
                  <c:v>-26.956</c:v>
                </c:pt>
                <c:pt idx="4486">
                  <c:v>-26.987999999999989</c:v>
                </c:pt>
                <c:pt idx="4487">
                  <c:v>-26.943999999999988</c:v>
                </c:pt>
                <c:pt idx="4488">
                  <c:v>-27.004999999999999</c:v>
                </c:pt>
                <c:pt idx="4489">
                  <c:v>-26.998999999999985</c:v>
                </c:pt>
                <c:pt idx="4490">
                  <c:v>-27.001999999999999</c:v>
                </c:pt>
                <c:pt idx="4491">
                  <c:v>-27.029</c:v>
                </c:pt>
                <c:pt idx="4492">
                  <c:v>-27.023</c:v>
                </c:pt>
                <c:pt idx="4493">
                  <c:v>-27.007999999999999</c:v>
                </c:pt>
                <c:pt idx="4494">
                  <c:v>-27.033000000000001</c:v>
                </c:pt>
                <c:pt idx="4495">
                  <c:v>-27.079000000000001</c:v>
                </c:pt>
                <c:pt idx="4496">
                  <c:v>-27.114999999999998</c:v>
                </c:pt>
                <c:pt idx="4497">
                  <c:v>-27.087</c:v>
                </c:pt>
                <c:pt idx="4498">
                  <c:v>-27.126999999999999</c:v>
                </c:pt>
                <c:pt idx="4499">
                  <c:v>-27.138999999999999</c:v>
                </c:pt>
                <c:pt idx="4500">
                  <c:v>-27.15100000000001</c:v>
                </c:pt>
                <c:pt idx="4501">
                  <c:v>-27.17</c:v>
                </c:pt>
                <c:pt idx="4502">
                  <c:v>-27.184999999999999</c:v>
                </c:pt>
                <c:pt idx="4503">
                  <c:v>-27.187999999999999</c:v>
                </c:pt>
                <c:pt idx="4504">
                  <c:v>-27.190999999999999</c:v>
                </c:pt>
                <c:pt idx="4505">
                  <c:v>-27.219000000000001</c:v>
                </c:pt>
                <c:pt idx="4506">
                  <c:v>-27.24</c:v>
                </c:pt>
                <c:pt idx="4507">
                  <c:v>-27.202999999999989</c:v>
                </c:pt>
                <c:pt idx="4508">
                  <c:v>-27.248999999999985</c:v>
                </c:pt>
                <c:pt idx="4509">
                  <c:v>-27.242999999999984</c:v>
                </c:pt>
                <c:pt idx="4510">
                  <c:v>-27.26499999999999</c:v>
                </c:pt>
                <c:pt idx="4511">
                  <c:v>-27.274000000000001</c:v>
                </c:pt>
                <c:pt idx="4512">
                  <c:v>-27.295000000000002</c:v>
                </c:pt>
                <c:pt idx="4513">
                  <c:v>-27.282999999999983</c:v>
                </c:pt>
                <c:pt idx="4514">
                  <c:v>-27.221999999999991</c:v>
                </c:pt>
                <c:pt idx="4515">
                  <c:v>-27.224999999999991</c:v>
                </c:pt>
                <c:pt idx="4516">
                  <c:v>-27.231000000000005</c:v>
                </c:pt>
                <c:pt idx="4517">
                  <c:v>-27.234000000000005</c:v>
                </c:pt>
                <c:pt idx="4518">
                  <c:v>-27.193999999999999</c:v>
                </c:pt>
                <c:pt idx="4519">
                  <c:v>-27.068999999999988</c:v>
                </c:pt>
                <c:pt idx="4520">
                  <c:v>-27.056000000000001</c:v>
                </c:pt>
                <c:pt idx="4521">
                  <c:v>-27.068999999999988</c:v>
                </c:pt>
                <c:pt idx="4522">
                  <c:v>-27.065999999999985</c:v>
                </c:pt>
                <c:pt idx="4523">
                  <c:v>-27.056000000000001</c:v>
                </c:pt>
                <c:pt idx="4524">
                  <c:v>-27.077999999999999</c:v>
                </c:pt>
                <c:pt idx="4525">
                  <c:v>-27.087</c:v>
                </c:pt>
                <c:pt idx="4526">
                  <c:v>-26.988999999999983</c:v>
                </c:pt>
                <c:pt idx="4527">
                  <c:v>-26.92499999999999</c:v>
                </c:pt>
                <c:pt idx="4528">
                  <c:v>-27.007000000000001</c:v>
                </c:pt>
                <c:pt idx="4529">
                  <c:v>-26.898</c:v>
                </c:pt>
                <c:pt idx="4530">
                  <c:v>-26.741</c:v>
                </c:pt>
                <c:pt idx="4531">
                  <c:v>-26.591000000000001</c:v>
                </c:pt>
                <c:pt idx="4532">
                  <c:v>-26.42199999999999</c:v>
                </c:pt>
                <c:pt idx="4533">
                  <c:v>-26.251000000000001</c:v>
                </c:pt>
                <c:pt idx="4534">
                  <c:v>-26.056000000000001</c:v>
                </c:pt>
                <c:pt idx="4535">
                  <c:v>-25.856000000000005</c:v>
                </c:pt>
                <c:pt idx="4536">
                  <c:v>-25.672999999999988</c:v>
                </c:pt>
                <c:pt idx="4537">
                  <c:v>-25.481000000000002</c:v>
                </c:pt>
                <c:pt idx="4538">
                  <c:v>-25.35</c:v>
                </c:pt>
                <c:pt idx="4539">
                  <c:v>-25.16</c:v>
                </c:pt>
                <c:pt idx="4540">
                  <c:v>-25.010999999999999</c:v>
                </c:pt>
                <c:pt idx="4541">
                  <c:v>-24.855</c:v>
                </c:pt>
                <c:pt idx="4542">
                  <c:v>-24.709</c:v>
                </c:pt>
                <c:pt idx="4543">
                  <c:v>-24.571000000000005</c:v>
                </c:pt>
                <c:pt idx="4544">
                  <c:v>-24.381</c:v>
                </c:pt>
                <c:pt idx="4545">
                  <c:v>-24.251999999999999</c:v>
                </c:pt>
                <c:pt idx="4546">
                  <c:v>-24.11900000000001</c:v>
                </c:pt>
                <c:pt idx="4547">
                  <c:v>-23.982999999999983</c:v>
                </c:pt>
                <c:pt idx="4548">
                  <c:v>-23.808</c:v>
                </c:pt>
                <c:pt idx="4549">
                  <c:v>-23.698</c:v>
                </c:pt>
                <c:pt idx="4550">
                  <c:v>-23.56</c:v>
                </c:pt>
                <c:pt idx="4551">
                  <c:v>-23.436</c:v>
                </c:pt>
                <c:pt idx="4552">
                  <c:v>-23.349</c:v>
                </c:pt>
                <c:pt idx="4553">
                  <c:v>-23.189</c:v>
                </c:pt>
                <c:pt idx="4554">
                  <c:v>-23.065999999999985</c:v>
                </c:pt>
                <c:pt idx="4555">
                  <c:v>-22.972999999999985</c:v>
                </c:pt>
                <c:pt idx="4556">
                  <c:v>-22.856000000000005</c:v>
                </c:pt>
                <c:pt idx="4557">
                  <c:v>-22.727</c:v>
                </c:pt>
                <c:pt idx="4558">
                  <c:v>-22.631000000000011</c:v>
                </c:pt>
                <c:pt idx="4559">
                  <c:v>-22.484000000000002</c:v>
                </c:pt>
                <c:pt idx="4560">
                  <c:v>-22.411999999999999</c:v>
                </c:pt>
                <c:pt idx="4561">
                  <c:v>-22.28799999999999</c:v>
                </c:pt>
                <c:pt idx="4562">
                  <c:v>-22.47</c:v>
                </c:pt>
                <c:pt idx="4563">
                  <c:v>-22.754999999999999</c:v>
                </c:pt>
                <c:pt idx="4564">
                  <c:v>-23.041</c:v>
                </c:pt>
                <c:pt idx="4565">
                  <c:v>-23.152000000000001</c:v>
                </c:pt>
                <c:pt idx="4566">
                  <c:v>-23.064999999999991</c:v>
                </c:pt>
                <c:pt idx="4567">
                  <c:v>-22.91</c:v>
                </c:pt>
                <c:pt idx="4568">
                  <c:v>-22.841999999999999</c:v>
                </c:pt>
                <c:pt idx="4569">
                  <c:v>-23.05</c:v>
                </c:pt>
                <c:pt idx="4570">
                  <c:v>-23.327999999999999</c:v>
                </c:pt>
                <c:pt idx="4571">
                  <c:v>-23.459</c:v>
                </c:pt>
                <c:pt idx="4572">
                  <c:v>-23.695</c:v>
                </c:pt>
                <c:pt idx="4573">
                  <c:v>-24.030999999999999</c:v>
                </c:pt>
                <c:pt idx="4574">
                  <c:v>-24.44199999999999</c:v>
                </c:pt>
                <c:pt idx="4575">
                  <c:v>-24.686</c:v>
                </c:pt>
                <c:pt idx="4576">
                  <c:v>-24.803000000000001</c:v>
                </c:pt>
                <c:pt idx="4577">
                  <c:v>-25.018000000000001</c:v>
                </c:pt>
                <c:pt idx="4578">
                  <c:v>-25.219000000000001</c:v>
                </c:pt>
                <c:pt idx="4579">
                  <c:v>-25.504999999999999</c:v>
                </c:pt>
                <c:pt idx="4580">
                  <c:v>-25.747</c:v>
                </c:pt>
                <c:pt idx="4581">
                  <c:v>-25.895</c:v>
                </c:pt>
                <c:pt idx="4582">
                  <c:v>-26.062999999999985</c:v>
                </c:pt>
                <c:pt idx="4583">
                  <c:v>-26.18</c:v>
                </c:pt>
                <c:pt idx="4584">
                  <c:v>-26.350999999999999</c:v>
                </c:pt>
                <c:pt idx="4585">
                  <c:v>-26.4</c:v>
                </c:pt>
                <c:pt idx="4586">
                  <c:v>-26.474</c:v>
                </c:pt>
                <c:pt idx="4587">
                  <c:v>-26.547000000000001</c:v>
                </c:pt>
                <c:pt idx="4588">
                  <c:v>-26.638999999999999</c:v>
                </c:pt>
                <c:pt idx="4589">
                  <c:v>-26.747</c:v>
                </c:pt>
                <c:pt idx="4590">
                  <c:v>-26.863</c:v>
                </c:pt>
                <c:pt idx="4591">
                  <c:v>-26.927</c:v>
                </c:pt>
                <c:pt idx="4592">
                  <c:v>-26.966999999999985</c:v>
                </c:pt>
                <c:pt idx="4593">
                  <c:v>-26.978999999999989</c:v>
                </c:pt>
                <c:pt idx="4594">
                  <c:v>-27.061999999999991</c:v>
                </c:pt>
                <c:pt idx="4595">
                  <c:v>-27.077999999999999</c:v>
                </c:pt>
                <c:pt idx="4596">
                  <c:v>-27.081</c:v>
                </c:pt>
                <c:pt idx="4597">
                  <c:v>-27.141999999999999</c:v>
                </c:pt>
                <c:pt idx="4598">
                  <c:v>-27.111000000000011</c:v>
                </c:pt>
                <c:pt idx="4599">
                  <c:v>-27.178999999999988</c:v>
                </c:pt>
                <c:pt idx="4600">
                  <c:v>-27.231000000000005</c:v>
                </c:pt>
                <c:pt idx="4601">
                  <c:v>-27.221999999999991</c:v>
                </c:pt>
                <c:pt idx="4602">
                  <c:v>-27.234000000000005</c:v>
                </c:pt>
                <c:pt idx="4603">
                  <c:v>-27.24</c:v>
                </c:pt>
                <c:pt idx="4604">
                  <c:v>-27.260999999999989</c:v>
                </c:pt>
                <c:pt idx="4605">
                  <c:v>-27.263999999999989</c:v>
                </c:pt>
                <c:pt idx="4606">
                  <c:v>-27.300999999999988</c:v>
                </c:pt>
                <c:pt idx="4607">
                  <c:v>-27.310000000000009</c:v>
                </c:pt>
                <c:pt idx="4608">
                  <c:v>-27.338000000000001</c:v>
                </c:pt>
                <c:pt idx="4609">
                  <c:v>-27.338000000000001</c:v>
                </c:pt>
                <c:pt idx="4610">
                  <c:v>-27.35</c:v>
                </c:pt>
                <c:pt idx="4611">
                  <c:v>-27.344000000000001</c:v>
                </c:pt>
                <c:pt idx="4612">
                  <c:v>-27.323</c:v>
                </c:pt>
                <c:pt idx="4613">
                  <c:v>-27.27999999999999</c:v>
                </c:pt>
                <c:pt idx="4614">
                  <c:v>-27.27999999999999</c:v>
                </c:pt>
                <c:pt idx="4615">
                  <c:v>-27.288999999999984</c:v>
                </c:pt>
                <c:pt idx="4616">
                  <c:v>-27.329000000000001</c:v>
                </c:pt>
                <c:pt idx="4617">
                  <c:v>-27.369</c:v>
                </c:pt>
                <c:pt idx="4618">
                  <c:v>-27.423999999999989</c:v>
                </c:pt>
                <c:pt idx="4619">
                  <c:v>-27.414999999999999</c:v>
                </c:pt>
                <c:pt idx="4620">
                  <c:v>-27.40199999999999</c:v>
                </c:pt>
                <c:pt idx="4621">
                  <c:v>-27.436</c:v>
                </c:pt>
                <c:pt idx="4622">
                  <c:v>-27.44799999999999</c:v>
                </c:pt>
                <c:pt idx="4623">
                  <c:v>-27.47</c:v>
                </c:pt>
                <c:pt idx="4624">
                  <c:v>-27.472999999999985</c:v>
                </c:pt>
                <c:pt idx="4625">
                  <c:v>-27.396000000000001</c:v>
                </c:pt>
                <c:pt idx="4626">
                  <c:v>-27.224999999999991</c:v>
                </c:pt>
                <c:pt idx="4627">
                  <c:v>-27.041</c:v>
                </c:pt>
                <c:pt idx="4628">
                  <c:v>-26.867000000000001</c:v>
                </c:pt>
                <c:pt idx="4629">
                  <c:v>-26.658999999999999</c:v>
                </c:pt>
                <c:pt idx="4630">
                  <c:v>-26.454999999999988</c:v>
                </c:pt>
                <c:pt idx="4631">
                  <c:v>-26.27999999999999</c:v>
                </c:pt>
                <c:pt idx="4632">
                  <c:v>-26.056000000000001</c:v>
                </c:pt>
                <c:pt idx="4633">
                  <c:v>-25.873999999999999</c:v>
                </c:pt>
                <c:pt idx="4634">
                  <c:v>-25.670999999999999</c:v>
                </c:pt>
                <c:pt idx="4635">
                  <c:v>-25.495999999999984</c:v>
                </c:pt>
                <c:pt idx="4636">
                  <c:v>-25.318000000000001</c:v>
                </c:pt>
                <c:pt idx="4637">
                  <c:v>-25.161999999999999</c:v>
                </c:pt>
                <c:pt idx="4638">
                  <c:v>-24.99</c:v>
                </c:pt>
                <c:pt idx="4639">
                  <c:v>-24.838000000000001</c:v>
                </c:pt>
                <c:pt idx="4640">
                  <c:v>-24.678000000000001</c:v>
                </c:pt>
                <c:pt idx="4641">
                  <c:v>-24.512</c:v>
                </c:pt>
                <c:pt idx="4642">
                  <c:v>-24.376999999999999</c:v>
                </c:pt>
                <c:pt idx="4643">
                  <c:v>-24.227</c:v>
                </c:pt>
                <c:pt idx="4644">
                  <c:v>-24.108000000000001</c:v>
                </c:pt>
                <c:pt idx="4645">
                  <c:v>-23.94799999999999</c:v>
                </c:pt>
                <c:pt idx="4646">
                  <c:v>-23.812999999999999</c:v>
                </c:pt>
                <c:pt idx="4647">
                  <c:v>-23.678999999999988</c:v>
                </c:pt>
                <c:pt idx="4648">
                  <c:v>-23.559000000000001</c:v>
                </c:pt>
                <c:pt idx="4649">
                  <c:v>-23.425999999999981</c:v>
                </c:pt>
                <c:pt idx="4650">
                  <c:v>-23.321999999999999</c:v>
                </c:pt>
                <c:pt idx="4651">
                  <c:v>-23.184000000000001</c:v>
                </c:pt>
                <c:pt idx="4652">
                  <c:v>-23.093</c:v>
                </c:pt>
                <c:pt idx="4653">
                  <c:v>-22.968999999999983</c:v>
                </c:pt>
                <c:pt idx="4654">
                  <c:v>-22.856999999999999</c:v>
                </c:pt>
                <c:pt idx="4655">
                  <c:v>-22.727</c:v>
                </c:pt>
                <c:pt idx="4656">
                  <c:v>-22.614999999999998</c:v>
                </c:pt>
                <c:pt idx="4657">
                  <c:v>-22.504999999999999</c:v>
                </c:pt>
                <c:pt idx="4658">
                  <c:v>-22.431999999999999</c:v>
                </c:pt>
                <c:pt idx="4659">
                  <c:v>-22.281999999999989</c:v>
                </c:pt>
                <c:pt idx="4660">
                  <c:v>-22.17700000000001</c:v>
                </c:pt>
                <c:pt idx="4661">
                  <c:v>-22.154000000000011</c:v>
                </c:pt>
                <c:pt idx="4662">
                  <c:v>-22.463999999999984</c:v>
                </c:pt>
                <c:pt idx="4663">
                  <c:v>-22.806999999999999</c:v>
                </c:pt>
                <c:pt idx="4664">
                  <c:v>-23.103999999999999</c:v>
                </c:pt>
                <c:pt idx="4665">
                  <c:v>-23.137000000000011</c:v>
                </c:pt>
                <c:pt idx="4666">
                  <c:v>-23.016999999999999</c:v>
                </c:pt>
                <c:pt idx="4667">
                  <c:v>-22.891999999999999</c:v>
                </c:pt>
                <c:pt idx="4668">
                  <c:v>-23.045000000000002</c:v>
                </c:pt>
                <c:pt idx="4669">
                  <c:v>-23.277000000000001</c:v>
                </c:pt>
                <c:pt idx="4670">
                  <c:v>-23.486999999999981</c:v>
                </c:pt>
                <c:pt idx="4671">
                  <c:v>-23.721</c:v>
                </c:pt>
                <c:pt idx="4672">
                  <c:v>-24.044</c:v>
                </c:pt>
                <c:pt idx="4673">
                  <c:v>-24.463999999999984</c:v>
                </c:pt>
                <c:pt idx="4674">
                  <c:v>-24.784999999999989</c:v>
                </c:pt>
                <c:pt idx="4675">
                  <c:v>-25.042999999999989</c:v>
                </c:pt>
                <c:pt idx="4676">
                  <c:v>-25.227</c:v>
                </c:pt>
                <c:pt idx="4677">
                  <c:v>-25.407999999999991</c:v>
                </c:pt>
                <c:pt idx="4678">
                  <c:v>-25.622</c:v>
                </c:pt>
                <c:pt idx="4679">
                  <c:v>-25.895</c:v>
                </c:pt>
                <c:pt idx="4680">
                  <c:v>-26.08499999999999</c:v>
                </c:pt>
                <c:pt idx="4681">
                  <c:v>-26.204999999999988</c:v>
                </c:pt>
                <c:pt idx="4682">
                  <c:v>-26.349</c:v>
                </c:pt>
                <c:pt idx="4683">
                  <c:v>-26.464999999999989</c:v>
                </c:pt>
                <c:pt idx="4684">
                  <c:v>-26.594000000000001</c:v>
                </c:pt>
                <c:pt idx="4685">
                  <c:v>-26.689</c:v>
                </c:pt>
                <c:pt idx="4686">
                  <c:v>-26.725999999999988</c:v>
                </c:pt>
                <c:pt idx="4687">
                  <c:v>-26.808</c:v>
                </c:pt>
                <c:pt idx="4688">
                  <c:v>-26.888999999999989</c:v>
                </c:pt>
                <c:pt idx="4689">
                  <c:v>-26.971</c:v>
                </c:pt>
                <c:pt idx="4690">
                  <c:v>-27.052</c:v>
                </c:pt>
                <c:pt idx="4691">
                  <c:v>-27.096</c:v>
                </c:pt>
                <c:pt idx="4692">
                  <c:v>-27.155999999999999</c:v>
                </c:pt>
                <c:pt idx="4693">
                  <c:v>-27.164999999999999</c:v>
                </c:pt>
                <c:pt idx="4694">
                  <c:v>-27.221999999999991</c:v>
                </c:pt>
                <c:pt idx="4695">
                  <c:v>-27.276</c:v>
                </c:pt>
                <c:pt idx="4696">
                  <c:v>-27.282999999999983</c:v>
                </c:pt>
                <c:pt idx="4697">
                  <c:v>-27.324999999999999</c:v>
                </c:pt>
                <c:pt idx="4698">
                  <c:v>-27.355</c:v>
                </c:pt>
                <c:pt idx="4699">
                  <c:v>-27.385999999999989</c:v>
                </c:pt>
                <c:pt idx="4700">
                  <c:v>-27.446000000000002</c:v>
                </c:pt>
                <c:pt idx="4701">
                  <c:v>-27.431000000000001</c:v>
                </c:pt>
                <c:pt idx="4702">
                  <c:v>-27.463999999999984</c:v>
                </c:pt>
                <c:pt idx="4703">
                  <c:v>-27.454999999999988</c:v>
                </c:pt>
                <c:pt idx="4704">
                  <c:v>-27.492999999999984</c:v>
                </c:pt>
                <c:pt idx="4705">
                  <c:v>-27.478999999999989</c:v>
                </c:pt>
                <c:pt idx="4706">
                  <c:v>-27.529</c:v>
                </c:pt>
                <c:pt idx="4707">
                  <c:v>-27.541</c:v>
                </c:pt>
                <c:pt idx="4708">
                  <c:v>-27.561999999999991</c:v>
                </c:pt>
                <c:pt idx="4709">
                  <c:v>-27.547000000000001</c:v>
                </c:pt>
                <c:pt idx="4710">
                  <c:v>-27.533999999999999</c:v>
                </c:pt>
                <c:pt idx="4711">
                  <c:v>-27.521999999999988</c:v>
                </c:pt>
                <c:pt idx="4712">
                  <c:v>-27.524000000000001</c:v>
                </c:pt>
                <c:pt idx="4713">
                  <c:v>-27.439</c:v>
                </c:pt>
                <c:pt idx="4714">
                  <c:v>-27.338000000000001</c:v>
                </c:pt>
                <c:pt idx="4715">
                  <c:v>-27.149000000000001</c:v>
                </c:pt>
                <c:pt idx="4716">
                  <c:v>-26.963999999999984</c:v>
                </c:pt>
                <c:pt idx="4717">
                  <c:v>-26.76799999999999</c:v>
                </c:pt>
                <c:pt idx="4718">
                  <c:v>-26.596</c:v>
                </c:pt>
                <c:pt idx="4719">
                  <c:v>-26.369</c:v>
                </c:pt>
                <c:pt idx="4720">
                  <c:v>-26.164000000000001</c:v>
                </c:pt>
                <c:pt idx="4721">
                  <c:v>-25.988999999999983</c:v>
                </c:pt>
                <c:pt idx="4722">
                  <c:v>-25.795999999999989</c:v>
                </c:pt>
                <c:pt idx="4723">
                  <c:v>-25.618000000000009</c:v>
                </c:pt>
                <c:pt idx="4724">
                  <c:v>-25.431999999999999</c:v>
                </c:pt>
                <c:pt idx="4725">
                  <c:v>-25.241</c:v>
                </c:pt>
                <c:pt idx="4726">
                  <c:v>-25.103000000000005</c:v>
                </c:pt>
                <c:pt idx="4727">
                  <c:v>-24.913</c:v>
                </c:pt>
                <c:pt idx="4728">
                  <c:v>-24.771999999999988</c:v>
                </c:pt>
                <c:pt idx="4729">
                  <c:v>-24.600999999999999</c:v>
                </c:pt>
                <c:pt idx="4730">
                  <c:v>-24.457000000000001</c:v>
                </c:pt>
                <c:pt idx="4731">
                  <c:v>-24.306999999999999</c:v>
                </c:pt>
                <c:pt idx="4732">
                  <c:v>-24.158999999999999</c:v>
                </c:pt>
                <c:pt idx="4733">
                  <c:v>-24.018000000000001</c:v>
                </c:pt>
                <c:pt idx="4734">
                  <c:v>-23.884</c:v>
                </c:pt>
                <c:pt idx="4735">
                  <c:v>-23.748999999999985</c:v>
                </c:pt>
                <c:pt idx="4736">
                  <c:v>-23.645</c:v>
                </c:pt>
                <c:pt idx="4737">
                  <c:v>-23.49799999999999</c:v>
                </c:pt>
                <c:pt idx="4738">
                  <c:v>-23.378</c:v>
                </c:pt>
                <c:pt idx="4739">
                  <c:v>-23.24799999999999</c:v>
                </c:pt>
                <c:pt idx="4740">
                  <c:v>-23.135000000000005</c:v>
                </c:pt>
                <c:pt idx="4741">
                  <c:v>-23.029</c:v>
                </c:pt>
                <c:pt idx="4742">
                  <c:v>-22.9</c:v>
                </c:pt>
                <c:pt idx="4743">
                  <c:v>-22.806999999999999</c:v>
                </c:pt>
                <c:pt idx="4744">
                  <c:v>-22.687000000000001</c:v>
                </c:pt>
                <c:pt idx="4745">
                  <c:v>-22.576000000000001</c:v>
                </c:pt>
                <c:pt idx="4746">
                  <c:v>-22.446999999999989</c:v>
                </c:pt>
                <c:pt idx="4747">
                  <c:v>-22.347000000000001</c:v>
                </c:pt>
                <c:pt idx="4748">
                  <c:v>-22.257000000000001</c:v>
                </c:pt>
                <c:pt idx="4749">
                  <c:v>-22.14</c:v>
                </c:pt>
                <c:pt idx="4750">
                  <c:v>-22.05</c:v>
                </c:pt>
                <c:pt idx="4751">
                  <c:v>-21.902999999999984</c:v>
                </c:pt>
                <c:pt idx="4752">
                  <c:v>-21.849</c:v>
                </c:pt>
                <c:pt idx="4753">
                  <c:v>-21.9</c:v>
                </c:pt>
                <c:pt idx="4754">
                  <c:v>-22.23</c:v>
                </c:pt>
                <c:pt idx="4755">
                  <c:v>-22.552</c:v>
                </c:pt>
                <c:pt idx="4756">
                  <c:v>-22.824999999999999</c:v>
                </c:pt>
                <c:pt idx="4757">
                  <c:v>-22.852</c:v>
                </c:pt>
                <c:pt idx="4758">
                  <c:v>-22.72</c:v>
                </c:pt>
                <c:pt idx="4759">
                  <c:v>-22.678000000000001</c:v>
                </c:pt>
                <c:pt idx="4760">
                  <c:v>-22.923999999999989</c:v>
                </c:pt>
                <c:pt idx="4761">
                  <c:v>-23.175999999999988</c:v>
                </c:pt>
                <c:pt idx="4762">
                  <c:v>-23.3</c:v>
                </c:pt>
                <c:pt idx="4763">
                  <c:v>-23.582999999999981</c:v>
                </c:pt>
                <c:pt idx="4764">
                  <c:v>-24</c:v>
                </c:pt>
                <c:pt idx="4765">
                  <c:v>-24.437999999999999</c:v>
                </c:pt>
                <c:pt idx="4766">
                  <c:v>-24.803000000000001</c:v>
                </c:pt>
                <c:pt idx="4767">
                  <c:v>-25.024000000000001</c:v>
                </c:pt>
                <c:pt idx="4768">
                  <c:v>-25.26599999999998</c:v>
                </c:pt>
                <c:pt idx="4769">
                  <c:v>-25.471</c:v>
                </c:pt>
                <c:pt idx="4770">
                  <c:v>-25.756</c:v>
                </c:pt>
                <c:pt idx="4771">
                  <c:v>-25.959</c:v>
                </c:pt>
                <c:pt idx="4772">
                  <c:v>-26.111999999999998</c:v>
                </c:pt>
                <c:pt idx="4773">
                  <c:v>-26.256</c:v>
                </c:pt>
                <c:pt idx="4774">
                  <c:v>-26.388000000000002</c:v>
                </c:pt>
                <c:pt idx="4775">
                  <c:v>-26.553000000000001</c:v>
                </c:pt>
                <c:pt idx="4776">
                  <c:v>-26.706</c:v>
                </c:pt>
                <c:pt idx="4777">
                  <c:v>-26.811000000000011</c:v>
                </c:pt>
                <c:pt idx="4778">
                  <c:v>-26.89</c:v>
                </c:pt>
                <c:pt idx="4779">
                  <c:v>-26.978999999999989</c:v>
                </c:pt>
                <c:pt idx="4780">
                  <c:v>-27.030999999999999</c:v>
                </c:pt>
                <c:pt idx="4781">
                  <c:v>-27.137000000000011</c:v>
                </c:pt>
                <c:pt idx="4782">
                  <c:v>-27.18</c:v>
                </c:pt>
                <c:pt idx="4783">
                  <c:v>-27.216000000000001</c:v>
                </c:pt>
                <c:pt idx="4784">
                  <c:v>-27.25</c:v>
                </c:pt>
                <c:pt idx="4785">
                  <c:v>-27.323</c:v>
                </c:pt>
                <c:pt idx="4786">
                  <c:v>-27.358000000000001</c:v>
                </c:pt>
                <c:pt idx="4787">
                  <c:v>-27.387</c:v>
                </c:pt>
                <c:pt idx="4788">
                  <c:v>-27.396000000000001</c:v>
                </c:pt>
                <c:pt idx="4789">
                  <c:v>-27.436</c:v>
                </c:pt>
                <c:pt idx="4790">
                  <c:v>-27.491</c:v>
                </c:pt>
                <c:pt idx="4791">
                  <c:v>-27.518999999999988</c:v>
                </c:pt>
                <c:pt idx="4792">
                  <c:v>-27.556000000000001</c:v>
                </c:pt>
                <c:pt idx="4793">
                  <c:v>-27.593</c:v>
                </c:pt>
                <c:pt idx="4794">
                  <c:v>-27.567999999999991</c:v>
                </c:pt>
                <c:pt idx="4795">
                  <c:v>-27.599</c:v>
                </c:pt>
                <c:pt idx="4796">
                  <c:v>-27.65100000000001</c:v>
                </c:pt>
                <c:pt idx="4797">
                  <c:v>-27.678000000000001</c:v>
                </c:pt>
                <c:pt idx="4798">
                  <c:v>-27.727</c:v>
                </c:pt>
                <c:pt idx="4799">
                  <c:v>-27.632000000000001</c:v>
                </c:pt>
                <c:pt idx="4800">
                  <c:v>-27.478999999999989</c:v>
                </c:pt>
                <c:pt idx="4801">
                  <c:v>-27.314000000000011</c:v>
                </c:pt>
                <c:pt idx="4802">
                  <c:v>-27.099</c:v>
                </c:pt>
                <c:pt idx="4803">
                  <c:v>-26.908999999999985</c:v>
                </c:pt>
                <c:pt idx="4804">
                  <c:v>-26.731000000000005</c:v>
                </c:pt>
                <c:pt idx="4805">
                  <c:v>-26.52</c:v>
                </c:pt>
                <c:pt idx="4806">
                  <c:v>-26.308</c:v>
                </c:pt>
                <c:pt idx="4807">
                  <c:v>-26.094000000000001</c:v>
                </c:pt>
                <c:pt idx="4808">
                  <c:v>-25.888999999999989</c:v>
                </c:pt>
                <c:pt idx="4809">
                  <c:v>-25.741</c:v>
                </c:pt>
                <c:pt idx="4810">
                  <c:v>-25.521000000000001</c:v>
                </c:pt>
                <c:pt idx="4811">
                  <c:v>-25.355</c:v>
                </c:pt>
                <c:pt idx="4812">
                  <c:v>-25.17700000000001</c:v>
                </c:pt>
                <c:pt idx="4813">
                  <c:v>-25.03</c:v>
                </c:pt>
                <c:pt idx="4814">
                  <c:v>-24.83700000000001</c:v>
                </c:pt>
                <c:pt idx="4815">
                  <c:v>-24.687000000000001</c:v>
                </c:pt>
                <c:pt idx="4816">
                  <c:v>-24.574000000000005</c:v>
                </c:pt>
                <c:pt idx="4817">
                  <c:v>-24.427</c:v>
                </c:pt>
                <c:pt idx="4818">
                  <c:v>-24.242999999999984</c:v>
                </c:pt>
                <c:pt idx="4819">
                  <c:v>-24.108000000000001</c:v>
                </c:pt>
                <c:pt idx="4820">
                  <c:v>-23.97</c:v>
                </c:pt>
                <c:pt idx="4821">
                  <c:v>-23.829000000000001</c:v>
                </c:pt>
                <c:pt idx="4822">
                  <c:v>-23.693999999999999</c:v>
                </c:pt>
                <c:pt idx="4823">
                  <c:v>-23.553000000000001</c:v>
                </c:pt>
                <c:pt idx="4824">
                  <c:v>-23.452999999999989</c:v>
                </c:pt>
                <c:pt idx="4825">
                  <c:v>-23.318000000000001</c:v>
                </c:pt>
                <c:pt idx="4826">
                  <c:v>-23.201000000000001</c:v>
                </c:pt>
                <c:pt idx="4827">
                  <c:v>-23.074999999999999</c:v>
                </c:pt>
                <c:pt idx="4828">
                  <c:v>-22.963999999999984</c:v>
                </c:pt>
                <c:pt idx="4829">
                  <c:v>-22.824999999999999</c:v>
                </c:pt>
                <c:pt idx="4830">
                  <c:v>-22.731999999999999</c:v>
                </c:pt>
                <c:pt idx="4831">
                  <c:v>-22.609000000000005</c:v>
                </c:pt>
                <c:pt idx="4832">
                  <c:v>-22.504000000000001</c:v>
                </c:pt>
                <c:pt idx="4833">
                  <c:v>-22.384</c:v>
                </c:pt>
                <c:pt idx="4834">
                  <c:v>-22.297000000000001</c:v>
                </c:pt>
                <c:pt idx="4835">
                  <c:v>-22.192</c:v>
                </c:pt>
                <c:pt idx="4836">
                  <c:v>-22.114000000000011</c:v>
                </c:pt>
                <c:pt idx="4837">
                  <c:v>-22.009</c:v>
                </c:pt>
                <c:pt idx="4838">
                  <c:v>-21.901</c:v>
                </c:pt>
                <c:pt idx="4839">
                  <c:v>-21.797999999999988</c:v>
                </c:pt>
                <c:pt idx="4840">
                  <c:v>-21.699000000000005</c:v>
                </c:pt>
                <c:pt idx="4841">
                  <c:v>-21.957999999999988</c:v>
                </c:pt>
                <c:pt idx="4842">
                  <c:v>-22.306999999999999</c:v>
                </c:pt>
                <c:pt idx="4843">
                  <c:v>-22.678000000000001</c:v>
                </c:pt>
                <c:pt idx="4844">
                  <c:v>-22.869</c:v>
                </c:pt>
                <c:pt idx="4845">
                  <c:v>-22.777000000000001</c:v>
                </c:pt>
                <c:pt idx="4846">
                  <c:v>-22.690999999999999</c:v>
                </c:pt>
                <c:pt idx="4847">
                  <c:v>-22.849</c:v>
                </c:pt>
                <c:pt idx="4848">
                  <c:v>-23.155000000000001</c:v>
                </c:pt>
                <c:pt idx="4849">
                  <c:v>-23.422999999999981</c:v>
                </c:pt>
                <c:pt idx="4850">
                  <c:v>-23.664000000000001</c:v>
                </c:pt>
                <c:pt idx="4851">
                  <c:v>-24.018999999999988</c:v>
                </c:pt>
                <c:pt idx="4852">
                  <c:v>-24.47</c:v>
                </c:pt>
                <c:pt idx="4853">
                  <c:v>-24.879000000000001</c:v>
                </c:pt>
                <c:pt idx="4854">
                  <c:v>-25.183</c:v>
                </c:pt>
                <c:pt idx="4855">
                  <c:v>-25.413</c:v>
                </c:pt>
                <c:pt idx="4856">
                  <c:v>-25.626000000000001</c:v>
                </c:pt>
                <c:pt idx="4857">
                  <c:v>-25.879000000000001</c:v>
                </c:pt>
                <c:pt idx="4858">
                  <c:v>-26.175999999999988</c:v>
                </c:pt>
                <c:pt idx="4859">
                  <c:v>-26.387</c:v>
                </c:pt>
                <c:pt idx="4860">
                  <c:v>-26.515999999999988</c:v>
                </c:pt>
                <c:pt idx="4861">
                  <c:v>-26.635999999999999</c:v>
                </c:pt>
                <c:pt idx="4862">
                  <c:v>-26.76599999999998</c:v>
                </c:pt>
                <c:pt idx="4863">
                  <c:v>-26.896000000000001</c:v>
                </c:pt>
                <c:pt idx="4864">
                  <c:v>-26.963999999999984</c:v>
                </c:pt>
                <c:pt idx="4865">
                  <c:v>-27.032</c:v>
                </c:pt>
                <c:pt idx="4866">
                  <c:v>-27.071999999999999</c:v>
                </c:pt>
                <c:pt idx="4867">
                  <c:v>-27.155999999999999</c:v>
                </c:pt>
                <c:pt idx="4868">
                  <c:v>-27.3</c:v>
                </c:pt>
                <c:pt idx="4869">
                  <c:v>-27.367000000000001</c:v>
                </c:pt>
                <c:pt idx="4870">
                  <c:v>-27.433</c:v>
                </c:pt>
                <c:pt idx="4871">
                  <c:v>-27.530999999999999</c:v>
                </c:pt>
                <c:pt idx="4872">
                  <c:v>-27.545999999999989</c:v>
                </c:pt>
                <c:pt idx="4873">
                  <c:v>-27.58</c:v>
                </c:pt>
                <c:pt idx="4874">
                  <c:v>-27.585999999999984</c:v>
                </c:pt>
                <c:pt idx="4875">
                  <c:v>-27.545999999999989</c:v>
                </c:pt>
                <c:pt idx="4876">
                  <c:v>-27.542999999999989</c:v>
                </c:pt>
                <c:pt idx="4877">
                  <c:v>-27.594999999999999</c:v>
                </c:pt>
                <c:pt idx="4878">
                  <c:v>-27.635000000000005</c:v>
                </c:pt>
                <c:pt idx="4879">
                  <c:v>-27.675000000000001</c:v>
                </c:pt>
                <c:pt idx="4880">
                  <c:v>-27.718</c:v>
                </c:pt>
                <c:pt idx="4881">
                  <c:v>-27.706</c:v>
                </c:pt>
                <c:pt idx="4882">
                  <c:v>-27.687000000000001</c:v>
                </c:pt>
                <c:pt idx="4883">
                  <c:v>-27.602</c:v>
                </c:pt>
                <c:pt idx="4884">
                  <c:v>-27.451000000000001</c:v>
                </c:pt>
                <c:pt idx="4885">
                  <c:v>-27.292000000000002</c:v>
                </c:pt>
                <c:pt idx="4886">
                  <c:v>-27.108000000000001</c:v>
                </c:pt>
                <c:pt idx="4887">
                  <c:v>-26.872</c:v>
                </c:pt>
                <c:pt idx="4888">
                  <c:v>-26.684999999999999</c:v>
                </c:pt>
                <c:pt idx="4889">
                  <c:v>-26.49499999999999</c:v>
                </c:pt>
                <c:pt idx="4890">
                  <c:v>-26.295999999999989</c:v>
                </c:pt>
                <c:pt idx="4891">
                  <c:v>-26.074999999999999</c:v>
                </c:pt>
                <c:pt idx="4892">
                  <c:v>-25.873000000000001</c:v>
                </c:pt>
                <c:pt idx="4893">
                  <c:v>-25.738</c:v>
                </c:pt>
                <c:pt idx="4894">
                  <c:v>-25.550999999999988</c:v>
                </c:pt>
                <c:pt idx="4895">
                  <c:v>-25.385999999999989</c:v>
                </c:pt>
                <c:pt idx="4896">
                  <c:v>-25.196000000000005</c:v>
                </c:pt>
                <c:pt idx="4897">
                  <c:v>-25.036000000000001</c:v>
                </c:pt>
                <c:pt idx="4898">
                  <c:v>-24.882999999999988</c:v>
                </c:pt>
                <c:pt idx="4899">
                  <c:v>-24.702000000000002</c:v>
                </c:pt>
                <c:pt idx="4900">
                  <c:v>-24.591999999999999</c:v>
                </c:pt>
                <c:pt idx="4901">
                  <c:v>-24.425999999999981</c:v>
                </c:pt>
                <c:pt idx="4902">
                  <c:v>-24.294</c:v>
                </c:pt>
                <c:pt idx="4903">
                  <c:v>-24.154000000000011</c:v>
                </c:pt>
                <c:pt idx="4904">
                  <c:v>-24.016999999999999</c:v>
                </c:pt>
                <c:pt idx="4905">
                  <c:v>-23.881</c:v>
                </c:pt>
                <c:pt idx="4906">
                  <c:v>-23.77</c:v>
                </c:pt>
                <c:pt idx="4907">
                  <c:v>-23.638999999999999</c:v>
                </c:pt>
                <c:pt idx="4908">
                  <c:v>-23.547000000000001</c:v>
                </c:pt>
                <c:pt idx="4909">
                  <c:v>-23.428999999999981</c:v>
                </c:pt>
                <c:pt idx="4910">
                  <c:v>-23.271999999999988</c:v>
                </c:pt>
                <c:pt idx="4911">
                  <c:v>-23.172000000000001</c:v>
                </c:pt>
                <c:pt idx="4912">
                  <c:v>-23.05</c:v>
                </c:pt>
                <c:pt idx="4913">
                  <c:v>-22.974999999999991</c:v>
                </c:pt>
                <c:pt idx="4914">
                  <c:v>-22.812000000000001</c:v>
                </c:pt>
                <c:pt idx="4915">
                  <c:v>-22.736999999999988</c:v>
                </c:pt>
                <c:pt idx="4916">
                  <c:v>-22.635000000000005</c:v>
                </c:pt>
                <c:pt idx="4917">
                  <c:v>-22.515999999999988</c:v>
                </c:pt>
                <c:pt idx="4918">
                  <c:v>-22.404</c:v>
                </c:pt>
                <c:pt idx="4919">
                  <c:v>-22.295999999999989</c:v>
                </c:pt>
                <c:pt idx="4920">
                  <c:v>-22.204000000000001</c:v>
                </c:pt>
                <c:pt idx="4921">
                  <c:v>-22.097999999999999</c:v>
                </c:pt>
                <c:pt idx="4922">
                  <c:v>-22.02</c:v>
                </c:pt>
                <c:pt idx="4923">
                  <c:v>-21.90499999999999</c:v>
                </c:pt>
                <c:pt idx="4924">
                  <c:v>-21.824000000000005</c:v>
                </c:pt>
                <c:pt idx="4925">
                  <c:v>-21.728999999999989</c:v>
                </c:pt>
                <c:pt idx="4926">
                  <c:v>-21.620999999999999</c:v>
                </c:pt>
                <c:pt idx="4927">
                  <c:v>-21.797999999999988</c:v>
                </c:pt>
                <c:pt idx="4928">
                  <c:v>-22.123999999999999</c:v>
                </c:pt>
                <c:pt idx="4929">
                  <c:v>-22.518999999999988</c:v>
                </c:pt>
                <c:pt idx="4930">
                  <c:v>-22.815999999999999</c:v>
                </c:pt>
                <c:pt idx="4931">
                  <c:v>-22.846</c:v>
                </c:pt>
                <c:pt idx="4932">
                  <c:v>-22.76199999999999</c:v>
                </c:pt>
                <c:pt idx="4933">
                  <c:v>-22.83700000000001</c:v>
                </c:pt>
                <c:pt idx="4934">
                  <c:v>-23.161000000000001</c:v>
                </c:pt>
                <c:pt idx="4935">
                  <c:v>-23.467999999999989</c:v>
                </c:pt>
                <c:pt idx="4936">
                  <c:v>-23.773</c:v>
                </c:pt>
                <c:pt idx="4937">
                  <c:v>-24.091999999999999</c:v>
                </c:pt>
                <c:pt idx="4938">
                  <c:v>-24.527000000000001</c:v>
                </c:pt>
                <c:pt idx="4939">
                  <c:v>-24.934999999999999</c:v>
                </c:pt>
                <c:pt idx="4940">
                  <c:v>-25.274999999999999</c:v>
                </c:pt>
                <c:pt idx="4941">
                  <c:v>-25.498999999999985</c:v>
                </c:pt>
                <c:pt idx="4942">
                  <c:v>-25.725999999999988</c:v>
                </c:pt>
                <c:pt idx="4943">
                  <c:v>-25.985999999999983</c:v>
                </c:pt>
                <c:pt idx="4944">
                  <c:v>-26.271000000000001</c:v>
                </c:pt>
                <c:pt idx="4945">
                  <c:v>-26.49799999999999</c:v>
                </c:pt>
                <c:pt idx="4946">
                  <c:v>-26.669</c:v>
                </c:pt>
                <c:pt idx="4947">
                  <c:v>-26.785999999999984</c:v>
                </c:pt>
                <c:pt idx="4948">
                  <c:v>-26.978999999999989</c:v>
                </c:pt>
                <c:pt idx="4949">
                  <c:v>-27.193999999999999</c:v>
                </c:pt>
                <c:pt idx="4950">
                  <c:v>-27.306999999999999</c:v>
                </c:pt>
                <c:pt idx="4951">
                  <c:v>-27.347000000000001</c:v>
                </c:pt>
                <c:pt idx="4952">
                  <c:v>-27.44499999999999</c:v>
                </c:pt>
                <c:pt idx="4953">
                  <c:v>-27.494</c:v>
                </c:pt>
                <c:pt idx="4954">
                  <c:v>-27.643999999999988</c:v>
                </c:pt>
                <c:pt idx="4955">
                  <c:v>-27.754000000000001</c:v>
                </c:pt>
                <c:pt idx="4956">
                  <c:v>-27.83400000000001</c:v>
                </c:pt>
                <c:pt idx="4957">
                  <c:v>-27.890999999999988</c:v>
                </c:pt>
                <c:pt idx="4958">
                  <c:v>-27.908999999999985</c:v>
                </c:pt>
                <c:pt idx="4959">
                  <c:v>-27.957000000000001</c:v>
                </c:pt>
                <c:pt idx="4960">
                  <c:v>-28.021000000000001</c:v>
                </c:pt>
                <c:pt idx="4961">
                  <c:v>-28.010999999999999</c:v>
                </c:pt>
                <c:pt idx="4962">
                  <c:v>-28.02</c:v>
                </c:pt>
                <c:pt idx="4963">
                  <c:v>-28.033999999999999</c:v>
                </c:pt>
                <c:pt idx="4964">
                  <c:v>-28.076000000000001</c:v>
                </c:pt>
                <c:pt idx="4965">
                  <c:v>-28.091000000000001</c:v>
                </c:pt>
                <c:pt idx="4966">
                  <c:v>-27.922999999999981</c:v>
                </c:pt>
                <c:pt idx="4967">
                  <c:v>-27.754000000000001</c:v>
                </c:pt>
                <c:pt idx="4968">
                  <c:v>-27.565999999999985</c:v>
                </c:pt>
                <c:pt idx="4969">
                  <c:v>-27.34</c:v>
                </c:pt>
                <c:pt idx="4970">
                  <c:v>-27.135000000000005</c:v>
                </c:pt>
                <c:pt idx="4971">
                  <c:v>-26.927</c:v>
                </c:pt>
                <c:pt idx="4972">
                  <c:v>-26.724</c:v>
                </c:pt>
                <c:pt idx="4973">
                  <c:v>-26.527999999999999</c:v>
                </c:pt>
                <c:pt idx="4974">
                  <c:v>-26.27999999999999</c:v>
                </c:pt>
                <c:pt idx="4975">
                  <c:v>-26.084</c:v>
                </c:pt>
                <c:pt idx="4976">
                  <c:v>-25.914999999999999</c:v>
                </c:pt>
                <c:pt idx="4977">
                  <c:v>-25.721999999999991</c:v>
                </c:pt>
                <c:pt idx="4978">
                  <c:v>-25.541</c:v>
                </c:pt>
                <c:pt idx="4979">
                  <c:v>-25.367000000000001</c:v>
                </c:pt>
                <c:pt idx="4980">
                  <c:v>-25.21</c:v>
                </c:pt>
                <c:pt idx="4981">
                  <c:v>-25.045000000000002</c:v>
                </c:pt>
                <c:pt idx="4982">
                  <c:v>-24.898</c:v>
                </c:pt>
                <c:pt idx="4983">
                  <c:v>-24.722999999999985</c:v>
                </c:pt>
                <c:pt idx="4984">
                  <c:v>-24.573</c:v>
                </c:pt>
                <c:pt idx="4985">
                  <c:v>-24.401</c:v>
                </c:pt>
                <c:pt idx="4986">
                  <c:v>-24.28799999999999</c:v>
                </c:pt>
                <c:pt idx="4987">
                  <c:v>-24.146999999999988</c:v>
                </c:pt>
                <c:pt idx="4988">
                  <c:v>-24.024000000000001</c:v>
                </c:pt>
                <c:pt idx="4989">
                  <c:v>-23.864999999999988</c:v>
                </c:pt>
                <c:pt idx="4990">
                  <c:v>-23.724</c:v>
                </c:pt>
                <c:pt idx="4991">
                  <c:v>-23.629000000000001</c:v>
                </c:pt>
                <c:pt idx="4992">
                  <c:v>-23.472999999999985</c:v>
                </c:pt>
                <c:pt idx="4993">
                  <c:v>-23.373999999999999</c:v>
                </c:pt>
                <c:pt idx="4994">
                  <c:v>-23.263000000000002</c:v>
                </c:pt>
                <c:pt idx="4995">
                  <c:v>-23.137000000000011</c:v>
                </c:pt>
                <c:pt idx="4996">
                  <c:v>-23.001999999999999</c:v>
                </c:pt>
                <c:pt idx="4997">
                  <c:v>-22.893999999999988</c:v>
                </c:pt>
                <c:pt idx="4998">
                  <c:v>-22.777999999999999</c:v>
                </c:pt>
                <c:pt idx="4999">
                  <c:v>-22.706</c:v>
                </c:pt>
                <c:pt idx="5000">
                  <c:v>-22.597999999999999</c:v>
                </c:pt>
                <c:pt idx="5001">
                  <c:v>-22.498999999999985</c:v>
                </c:pt>
                <c:pt idx="5002">
                  <c:v>-22.42499999999999</c:v>
                </c:pt>
                <c:pt idx="5003">
                  <c:v>-22.315000000000001</c:v>
                </c:pt>
                <c:pt idx="5004">
                  <c:v>-22.213000000000001</c:v>
                </c:pt>
                <c:pt idx="5005">
                  <c:v>-22.131000000000011</c:v>
                </c:pt>
                <c:pt idx="5006">
                  <c:v>-22.03</c:v>
                </c:pt>
                <c:pt idx="5007">
                  <c:v>-21.914000000000001</c:v>
                </c:pt>
                <c:pt idx="5008">
                  <c:v>-21.844999999999999</c:v>
                </c:pt>
                <c:pt idx="5009">
                  <c:v>-21.724999999999991</c:v>
                </c:pt>
                <c:pt idx="5010">
                  <c:v>-21.650000000000009</c:v>
                </c:pt>
                <c:pt idx="5011">
                  <c:v>-21.643999999999988</c:v>
                </c:pt>
                <c:pt idx="5012">
                  <c:v>-21.956</c:v>
                </c:pt>
                <c:pt idx="5013">
                  <c:v>-22.382999999999988</c:v>
                </c:pt>
                <c:pt idx="5014">
                  <c:v>-22.812000000000001</c:v>
                </c:pt>
                <c:pt idx="5015">
                  <c:v>-22.943999999999988</c:v>
                </c:pt>
                <c:pt idx="5016">
                  <c:v>-22.90199999999999</c:v>
                </c:pt>
                <c:pt idx="5017">
                  <c:v>-22.985999999999983</c:v>
                </c:pt>
                <c:pt idx="5018">
                  <c:v>-23.323</c:v>
                </c:pt>
                <c:pt idx="5019">
                  <c:v>-23.622</c:v>
                </c:pt>
                <c:pt idx="5020">
                  <c:v>-23.888999999999989</c:v>
                </c:pt>
                <c:pt idx="5021">
                  <c:v>-24.241</c:v>
                </c:pt>
                <c:pt idx="5022">
                  <c:v>-24.625</c:v>
                </c:pt>
                <c:pt idx="5023">
                  <c:v>-25.047999999999988</c:v>
                </c:pt>
                <c:pt idx="5024">
                  <c:v>-25.385000000000002</c:v>
                </c:pt>
                <c:pt idx="5025">
                  <c:v>-25.696999999999999</c:v>
                </c:pt>
                <c:pt idx="5026">
                  <c:v>-25.884</c:v>
                </c:pt>
                <c:pt idx="5027">
                  <c:v>-26.157000000000011</c:v>
                </c:pt>
                <c:pt idx="5028">
                  <c:v>-26.431000000000001</c:v>
                </c:pt>
                <c:pt idx="5029">
                  <c:v>-26.721999999999991</c:v>
                </c:pt>
                <c:pt idx="5030">
                  <c:v>-26.907</c:v>
                </c:pt>
                <c:pt idx="5031">
                  <c:v>-27.018999999999988</c:v>
                </c:pt>
                <c:pt idx="5032">
                  <c:v>-27.224999999999991</c:v>
                </c:pt>
                <c:pt idx="5033">
                  <c:v>-27.391999999999999</c:v>
                </c:pt>
                <c:pt idx="5034">
                  <c:v>-27.49</c:v>
                </c:pt>
                <c:pt idx="5035">
                  <c:v>-27.603000000000005</c:v>
                </c:pt>
                <c:pt idx="5036">
                  <c:v>-27.658000000000001</c:v>
                </c:pt>
                <c:pt idx="5037">
                  <c:v>-27.731999999999999</c:v>
                </c:pt>
                <c:pt idx="5038">
                  <c:v>-27.783999999999985</c:v>
                </c:pt>
                <c:pt idx="5039">
                  <c:v>-27.876000000000001</c:v>
                </c:pt>
                <c:pt idx="5040">
                  <c:v>-27.904</c:v>
                </c:pt>
                <c:pt idx="5041">
                  <c:v>-27.95</c:v>
                </c:pt>
                <c:pt idx="5042">
                  <c:v>-27.977</c:v>
                </c:pt>
                <c:pt idx="5043">
                  <c:v>-28.02</c:v>
                </c:pt>
                <c:pt idx="5044">
                  <c:v>-28.038</c:v>
                </c:pt>
                <c:pt idx="5045">
                  <c:v>-28.081</c:v>
                </c:pt>
                <c:pt idx="5046">
                  <c:v>-28.071999999999999</c:v>
                </c:pt>
                <c:pt idx="5047">
                  <c:v>-28.106000000000005</c:v>
                </c:pt>
                <c:pt idx="5048">
                  <c:v>-28.02</c:v>
                </c:pt>
                <c:pt idx="5049">
                  <c:v>-27.879000000000001</c:v>
                </c:pt>
                <c:pt idx="5050">
                  <c:v>-27.686</c:v>
                </c:pt>
                <c:pt idx="5051">
                  <c:v>-27.440999999999985</c:v>
                </c:pt>
                <c:pt idx="5052">
                  <c:v>-27.254999999999999</c:v>
                </c:pt>
                <c:pt idx="5053">
                  <c:v>-27.047000000000001</c:v>
                </c:pt>
                <c:pt idx="5054">
                  <c:v>-26.811000000000011</c:v>
                </c:pt>
                <c:pt idx="5055">
                  <c:v>-26.617000000000012</c:v>
                </c:pt>
                <c:pt idx="5056">
                  <c:v>-26.414999999999999</c:v>
                </c:pt>
                <c:pt idx="5057">
                  <c:v>-26.24799999999999</c:v>
                </c:pt>
                <c:pt idx="5058">
                  <c:v>-26.062999999999985</c:v>
                </c:pt>
                <c:pt idx="5059">
                  <c:v>-25.907999999999991</c:v>
                </c:pt>
                <c:pt idx="5060">
                  <c:v>-25.693000000000001</c:v>
                </c:pt>
                <c:pt idx="5061">
                  <c:v>-25.558</c:v>
                </c:pt>
                <c:pt idx="5062">
                  <c:v>-25.350999999999999</c:v>
                </c:pt>
                <c:pt idx="5063">
                  <c:v>-25.209</c:v>
                </c:pt>
                <c:pt idx="5064">
                  <c:v>-25.044</c:v>
                </c:pt>
                <c:pt idx="5065">
                  <c:v>-24.902999999999984</c:v>
                </c:pt>
                <c:pt idx="5066">
                  <c:v>-24.76499999999999</c:v>
                </c:pt>
                <c:pt idx="5067">
                  <c:v>-24.574999999999999</c:v>
                </c:pt>
                <c:pt idx="5068">
                  <c:v>-24.42799999999999</c:v>
                </c:pt>
                <c:pt idx="5069">
                  <c:v>-24.314000000000011</c:v>
                </c:pt>
                <c:pt idx="5070">
                  <c:v>-24.184999999999999</c:v>
                </c:pt>
                <c:pt idx="5071">
                  <c:v>-24.038</c:v>
                </c:pt>
                <c:pt idx="5072">
                  <c:v>-23.896999999999988</c:v>
                </c:pt>
                <c:pt idx="5073">
                  <c:v>-23.756</c:v>
                </c:pt>
                <c:pt idx="5074">
                  <c:v>-23.643000000000001</c:v>
                </c:pt>
                <c:pt idx="5075">
                  <c:v>-23.510999999999999</c:v>
                </c:pt>
                <c:pt idx="5076">
                  <c:v>-23.405999999999985</c:v>
                </c:pt>
                <c:pt idx="5077">
                  <c:v>-23.27999999999999</c:v>
                </c:pt>
                <c:pt idx="5078">
                  <c:v>-23.169</c:v>
                </c:pt>
                <c:pt idx="5079">
                  <c:v>-23.076000000000001</c:v>
                </c:pt>
                <c:pt idx="5080">
                  <c:v>-22.952999999999989</c:v>
                </c:pt>
                <c:pt idx="5081">
                  <c:v>-22.82</c:v>
                </c:pt>
                <c:pt idx="5082">
                  <c:v>-22.751000000000001</c:v>
                </c:pt>
                <c:pt idx="5083">
                  <c:v>-22.643000000000001</c:v>
                </c:pt>
                <c:pt idx="5084">
                  <c:v>-22.516999999999999</c:v>
                </c:pt>
                <c:pt idx="5085">
                  <c:v>-22.423999999999989</c:v>
                </c:pt>
                <c:pt idx="5086">
                  <c:v>-22.344000000000001</c:v>
                </c:pt>
                <c:pt idx="5087">
                  <c:v>-22.24</c:v>
                </c:pt>
                <c:pt idx="5088">
                  <c:v>-22.143999999999988</c:v>
                </c:pt>
                <c:pt idx="5089">
                  <c:v>-22.079000000000001</c:v>
                </c:pt>
                <c:pt idx="5090">
                  <c:v>-21.994</c:v>
                </c:pt>
                <c:pt idx="5091">
                  <c:v>-21.895</c:v>
                </c:pt>
                <c:pt idx="5092">
                  <c:v>-21.802</c:v>
                </c:pt>
                <c:pt idx="5093">
                  <c:v>-21.690999999999999</c:v>
                </c:pt>
                <c:pt idx="5094">
                  <c:v>-21.631000000000011</c:v>
                </c:pt>
                <c:pt idx="5095">
                  <c:v>-21.535</c:v>
                </c:pt>
                <c:pt idx="5096">
                  <c:v>-21.811000000000011</c:v>
                </c:pt>
                <c:pt idx="5097">
                  <c:v>-22.192</c:v>
                </c:pt>
                <c:pt idx="5098">
                  <c:v>-22.655000000000001</c:v>
                </c:pt>
                <c:pt idx="5099">
                  <c:v>-22.841000000000001</c:v>
                </c:pt>
                <c:pt idx="5100">
                  <c:v>-22.811000000000011</c:v>
                </c:pt>
                <c:pt idx="5101">
                  <c:v>-22.838000000000001</c:v>
                </c:pt>
                <c:pt idx="5102">
                  <c:v>-23.18</c:v>
                </c:pt>
                <c:pt idx="5103">
                  <c:v>-23.550999999999988</c:v>
                </c:pt>
                <c:pt idx="5104">
                  <c:v>-23.875</c:v>
                </c:pt>
                <c:pt idx="5105">
                  <c:v>-24.187999999999999</c:v>
                </c:pt>
                <c:pt idx="5106">
                  <c:v>-24.593</c:v>
                </c:pt>
                <c:pt idx="5107">
                  <c:v>-24.997</c:v>
                </c:pt>
                <c:pt idx="5108">
                  <c:v>-25.382999999999988</c:v>
                </c:pt>
                <c:pt idx="5109">
                  <c:v>-25.678000000000001</c:v>
                </c:pt>
                <c:pt idx="5110">
                  <c:v>-25.88</c:v>
                </c:pt>
                <c:pt idx="5111">
                  <c:v>-26.11900000000001</c:v>
                </c:pt>
                <c:pt idx="5112">
                  <c:v>-26.414000000000001</c:v>
                </c:pt>
                <c:pt idx="5113">
                  <c:v>-26.696000000000005</c:v>
                </c:pt>
                <c:pt idx="5114">
                  <c:v>-26.94199999999999</c:v>
                </c:pt>
                <c:pt idx="5115">
                  <c:v>-27.154000000000011</c:v>
                </c:pt>
                <c:pt idx="5116">
                  <c:v>-27.341999999999999</c:v>
                </c:pt>
                <c:pt idx="5117">
                  <c:v>-27.577000000000005</c:v>
                </c:pt>
                <c:pt idx="5118">
                  <c:v>-27.73</c:v>
                </c:pt>
                <c:pt idx="5119">
                  <c:v>-27.815999999999999</c:v>
                </c:pt>
                <c:pt idx="5120">
                  <c:v>-27.792000000000002</c:v>
                </c:pt>
                <c:pt idx="5121">
                  <c:v>-27.89</c:v>
                </c:pt>
                <c:pt idx="5122">
                  <c:v>-27.927</c:v>
                </c:pt>
                <c:pt idx="5123">
                  <c:v>-27.997</c:v>
                </c:pt>
                <c:pt idx="5124">
                  <c:v>-28.077000000000005</c:v>
                </c:pt>
                <c:pt idx="5125">
                  <c:v>-28.123000000000001</c:v>
                </c:pt>
                <c:pt idx="5126">
                  <c:v>-28.146999999999988</c:v>
                </c:pt>
                <c:pt idx="5127">
                  <c:v>-28.166</c:v>
                </c:pt>
                <c:pt idx="5128">
                  <c:v>-28.212</c:v>
                </c:pt>
                <c:pt idx="5129">
                  <c:v>-28.24199999999999</c:v>
                </c:pt>
                <c:pt idx="5130">
                  <c:v>-28.140999999999988</c:v>
                </c:pt>
                <c:pt idx="5131">
                  <c:v>-27.984999999999989</c:v>
                </c:pt>
                <c:pt idx="5132">
                  <c:v>-27.795000000000002</c:v>
                </c:pt>
                <c:pt idx="5133">
                  <c:v>-27.58</c:v>
                </c:pt>
                <c:pt idx="5134">
                  <c:v>-27.375</c:v>
                </c:pt>
                <c:pt idx="5135">
                  <c:v>-27.186</c:v>
                </c:pt>
                <c:pt idx="5136">
                  <c:v>-26.946000000000002</c:v>
                </c:pt>
                <c:pt idx="5137">
                  <c:v>-26.747</c:v>
                </c:pt>
                <c:pt idx="5138">
                  <c:v>-26.533999999999999</c:v>
                </c:pt>
                <c:pt idx="5139">
                  <c:v>-26.366</c:v>
                </c:pt>
                <c:pt idx="5140">
                  <c:v>-26.141999999999999</c:v>
                </c:pt>
                <c:pt idx="5141">
                  <c:v>-25.954999999999988</c:v>
                </c:pt>
                <c:pt idx="5142">
                  <c:v>-25.812000000000001</c:v>
                </c:pt>
                <c:pt idx="5143">
                  <c:v>-25.618000000000009</c:v>
                </c:pt>
                <c:pt idx="5144">
                  <c:v>-25.462999999999983</c:v>
                </c:pt>
                <c:pt idx="5145">
                  <c:v>-25.33100000000001</c:v>
                </c:pt>
                <c:pt idx="5146">
                  <c:v>-25.161999999999999</c:v>
                </c:pt>
                <c:pt idx="5147">
                  <c:v>-25.009</c:v>
                </c:pt>
                <c:pt idx="5148">
                  <c:v>-24.88</c:v>
                </c:pt>
                <c:pt idx="5149">
                  <c:v>-24.702000000000002</c:v>
                </c:pt>
                <c:pt idx="5150">
                  <c:v>-24.561</c:v>
                </c:pt>
                <c:pt idx="5151">
                  <c:v>-24.431999999999999</c:v>
                </c:pt>
                <c:pt idx="5152">
                  <c:v>-24.310000000000009</c:v>
                </c:pt>
                <c:pt idx="5153">
                  <c:v>-24.187000000000001</c:v>
                </c:pt>
                <c:pt idx="5154">
                  <c:v>-24.036999999999999</c:v>
                </c:pt>
                <c:pt idx="5155">
                  <c:v>-23.90199999999999</c:v>
                </c:pt>
                <c:pt idx="5156">
                  <c:v>-23.760999999999989</c:v>
                </c:pt>
                <c:pt idx="5157">
                  <c:v>-23.65100000000001</c:v>
                </c:pt>
                <c:pt idx="5158">
                  <c:v>-23.556000000000001</c:v>
                </c:pt>
                <c:pt idx="5159">
                  <c:v>-23.425999999999981</c:v>
                </c:pt>
                <c:pt idx="5160">
                  <c:v>-23.291</c:v>
                </c:pt>
                <c:pt idx="5161">
                  <c:v>-23.183</c:v>
                </c:pt>
                <c:pt idx="5162">
                  <c:v>-23.091999999999999</c:v>
                </c:pt>
                <c:pt idx="5163">
                  <c:v>-22.981000000000002</c:v>
                </c:pt>
                <c:pt idx="5164">
                  <c:v>-22.881999999999991</c:v>
                </c:pt>
                <c:pt idx="5165">
                  <c:v>-22.753</c:v>
                </c:pt>
                <c:pt idx="5166">
                  <c:v>-22.657000000000011</c:v>
                </c:pt>
                <c:pt idx="5167">
                  <c:v>-22.576000000000001</c:v>
                </c:pt>
                <c:pt idx="5168">
                  <c:v>-22.459</c:v>
                </c:pt>
                <c:pt idx="5169">
                  <c:v>-22.338999999999999</c:v>
                </c:pt>
                <c:pt idx="5170">
                  <c:v>-22.263999999999989</c:v>
                </c:pt>
                <c:pt idx="5171">
                  <c:v>-22.152000000000001</c:v>
                </c:pt>
                <c:pt idx="5172">
                  <c:v>-22.076000000000001</c:v>
                </c:pt>
                <c:pt idx="5173">
                  <c:v>-21.984000000000002</c:v>
                </c:pt>
                <c:pt idx="5174">
                  <c:v>-21.884</c:v>
                </c:pt>
                <c:pt idx="5175">
                  <c:v>-21.818000000000001</c:v>
                </c:pt>
                <c:pt idx="5176">
                  <c:v>-21.74</c:v>
                </c:pt>
                <c:pt idx="5177">
                  <c:v>-21.69</c:v>
                </c:pt>
                <c:pt idx="5178">
                  <c:v>-21.574999999999999</c:v>
                </c:pt>
                <c:pt idx="5179">
                  <c:v>-21.593</c:v>
                </c:pt>
                <c:pt idx="5180">
                  <c:v>-21.933</c:v>
                </c:pt>
                <c:pt idx="5181">
                  <c:v>-22.395</c:v>
                </c:pt>
                <c:pt idx="5182">
                  <c:v>-22.827999999999999</c:v>
                </c:pt>
                <c:pt idx="5183">
                  <c:v>-22.986999999999981</c:v>
                </c:pt>
                <c:pt idx="5184">
                  <c:v>-22.94799999999999</c:v>
                </c:pt>
                <c:pt idx="5185">
                  <c:v>-23.061999999999991</c:v>
                </c:pt>
                <c:pt idx="5186">
                  <c:v>-23.416</c:v>
                </c:pt>
                <c:pt idx="5187">
                  <c:v>-23.78799999999999</c:v>
                </c:pt>
                <c:pt idx="5188">
                  <c:v>-24.07</c:v>
                </c:pt>
                <c:pt idx="5189">
                  <c:v>-24.395</c:v>
                </c:pt>
                <c:pt idx="5190">
                  <c:v>-24.824000000000005</c:v>
                </c:pt>
                <c:pt idx="5191">
                  <c:v>-25.222999999999985</c:v>
                </c:pt>
                <c:pt idx="5192">
                  <c:v>-25.571999999999999</c:v>
                </c:pt>
                <c:pt idx="5193">
                  <c:v>-25.847999999999999</c:v>
                </c:pt>
                <c:pt idx="5194">
                  <c:v>-26.05</c:v>
                </c:pt>
                <c:pt idx="5195">
                  <c:v>-26.297999999999988</c:v>
                </c:pt>
                <c:pt idx="5196">
                  <c:v>-26.567999999999991</c:v>
                </c:pt>
                <c:pt idx="5197">
                  <c:v>-26.879000000000001</c:v>
                </c:pt>
                <c:pt idx="5198">
                  <c:v>-27.061999999999991</c:v>
                </c:pt>
                <c:pt idx="5199">
                  <c:v>-27.238</c:v>
                </c:pt>
                <c:pt idx="5200">
                  <c:v>-27.443999999999988</c:v>
                </c:pt>
                <c:pt idx="5201">
                  <c:v>-27.637000000000011</c:v>
                </c:pt>
                <c:pt idx="5202">
                  <c:v>-27.802</c:v>
                </c:pt>
                <c:pt idx="5203">
                  <c:v>-27.870999999999999</c:v>
                </c:pt>
                <c:pt idx="5204">
                  <c:v>-27.917999999999999</c:v>
                </c:pt>
                <c:pt idx="5205">
                  <c:v>-28.006</c:v>
                </c:pt>
                <c:pt idx="5206">
                  <c:v>-28.047999999999988</c:v>
                </c:pt>
                <c:pt idx="5207">
                  <c:v>-28.17700000000001</c:v>
                </c:pt>
                <c:pt idx="5208">
                  <c:v>-28.22</c:v>
                </c:pt>
                <c:pt idx="5209">
                  <c:v>-28.259999999999991</c:v>
                </c:pt>
                <c:pt idx="5210">
                  <c:v>-28.274999999999999</c:v>
                </c:pt>
                <c:pt idx="5211">
                  <c:v>-28.312000000000001</c:v>
                </c:pt>
                <c:pt idx="5212">
                  <c:v>-28.26599999999998</c:v>
                </c:pt>
                <c:pt idx="5213">
                  <c:v>-28.097000000000001</c:v>
                </c:pt>
                <c:pt idx="5214">
                  <c:v>-27.92499999999999</c:v>
                </c:pt>
                <c:pt idx="5215">
                  <c:v>-27.734999999999999</c:v>
                </c:pt>
                <c:pt idx="5216">
                  <c:v>-27.484000000000002</c:v>
                </c:pt>
                <c:pt idx="5217">
                  <c:v>-27.3</c:v>
                </c:pt>
                <c:pt idx="5218">
                  <c:v>-27.061</c:v>
                </c:pt>
                <c:pt idx="5219">
                  <c:v>-26.876999999999999</c:v>
                </c:pt>
                <c:pt idx="5220">
                  <c:v>-26.663</c:v>
                </c:pt>
                <c:pt idx="5221">
                  <c:v>-26.454000000000001</c:v>
                </c:pt>
                <c:pt idx="5222">
                  <c:v>-26.27</c:v>
                </c:pt>
                <c:pt idx="5223">
                  <c:v>-26.056000000000001</c:v>
                </c:pt>
                <c:pt idx="5224">
                  <c:v>-25.89</c:v>
                </c:pt>
                <c:pt idx="5225">
                  <c:v>-25.72</c:v>
                </c:pt>
                <c:pt idx="5226">
                  <c:v>-25.561999999999991</c:v>
                </c:pt>
                <c:pt idx="5227">
                  <c:v>-25.393000000000001</c:v>
                </c:pt>
                <c:pt idx="5228">
                  <c:v>-25.190999999999999</c:v>
                </c:pt>
                <c:pt idx="5229">
                  <c:v>-25.077000000000005</c:v>
                </c:pt>
                <c:pt idx="5230">
                  <c:v>-24.934000000000001</c:v>
                </c:pt>
                <c:pt idx="5231">
                  <c:v>-24.78799999999999</c:v>
                </c:pt>
                <c:pt idx="5232">
                  <c:v>-24.658999999999999</c:v>
                </c:pt>
                <c:pt idx="5233">
                  <c:v>-24.544</c:v>
                </c:pt>
                <c:pt idx="5234">
                  <c:v>-24.385000000000002</c:v>
                </c:pt>
                <c:pt idx="5235">
                  <c:v>-24.271999999999988</c:v>
                </c:pt>
                <c:pt idx="5236">
                  <c:v>-24.103000000000005</c:v>
                </c:pt>
                <c:pt idx="5237">
                  <c:v>-23.998999999999985</c:v>
                </c:pt>
                <c:pt idx="5238">
                  <c:v>-23.873000000000001</c:v>
                </c:pt>
                <c:pt idx="5239">
                  <c:v>-23.754000000000001</c:v>
                </c:pt>
                <c:pt idx="5240">
                  <c:v>-23.61000000000001</c:v>
                </c:pt>
                <c:pt idx="5241">
                  <c:v>-23.494</c:v>
                </c:pt>
                <c:pt idx="5242">
                  <c:v>-23.393999999999988</c:v>
                </c:pt>
                <c:pt idx="5243">
                  <c:v>-23.292000000000002</c:v>
                </c:pt>
                <c:pt idx="5244">
                  <c:v>-23.141999999999999</c:v>
                </c:pt>
                <c:pt idx="5245">
                  <c:v>-23.042999999999989</c:v>
                </c:pt>
                <c:pt idx="5246">
                  <c:v>-22.961999999999989</c:v>
                </c:pt>
                <c:pt idx="5247">
                  <c:v>-22.838999999999999</c:v>
                </c:pt>
                <c:pt idx="5248">
                  <c:v>-22.731000000000005</c:v>
                </c:pt>
                <c:pt idx="5249">
                  <c:v>-22.629000000000001</c:v>
                </c:pt>
                <c:pt idx="5250">
                  <c:v>-22.521000000000001</c:v>
                </c:pt>
                <c:pt idx="5251">
                  <c:v>-22.433</c:v>
                </c:pt>
                <c:pt idx="5252">
                  <c:v>-22.352</c:v>
                </c:pt>
                <c:pt idx="5253">
                  <c:v>-22.225999999999988</c:v>
                </c:pt>
                <c:pt idx="5254">
                  <c:v>-22.145</c:v>
                </c:pt>
                <c:pt idx="5255">
                  <c:v>-22.042999999999989</c:v>
                </c:pt>
                <c:pt idx="5256">
                  <c:v>-21.99</c:v>
                </c:pt>
                <c:pt idx="5257">
                  <c:v>-21.882999999999988</c:v>
                </c:pt>
                <c:pt idx="5258">
                  <c:v>-21.792999999999989</c:v>
                </c:pt>
                <c:pt idx="5259">
                  <c:v>-21.693000000000001</c:v>
                </c:pt>
                <c:pt idx="5260">
                  <c:v>-21.600999999999999</c:v>
                </c:pt>
                <c:pt idx="5261">
                  <c:v>-21.535</c:v>
                </c:pt>
                <c:pt idx="5262">
                  <c:v>-21.427</c:v>
                </c:pt>
                <c:pt idx="5263">
                  <c:v>-21.58199999999999</c:v>
                </c:pt>
                <c:pt idx="5264">
                  <c:v>-21.967999999999989</c:v>
                </c:pt>
                <c:pt idx="5265">
                  <c:v>-22.41</c:v>
                </c:pt>
                <c:pt idx="5266">
                  <c:v>-22.847999999999999</c:v>
                </c:pt>
                <c:pt idx="5267">
                  <c:v>-22.898</c:v>
                </c:pt>
                <c:pt idx="5268">
                  <c:v>-22.898</c:v>
                </c:pt>
                <c:pt idx="5269">
                  <c:v>-23.196000000000005</c:v>
                </c:pt>
                <c:pt idx="5270">
                  <c:v>-23.56</c:v>
                </c:pt>
                <c:pt idx="5271">
                  <c:v>-23.87</c:v>
                </c:pt>
                <c:pt idx="5272">
                  <c:v>-24.123999999999999</c:v>
                </c:pt>
                <c:pt idx="5273">
                  <c:v>-24.463999999999984</c:v>
                </c:pt>
                <c:pt idx="5274">
                  <c:v>-24.905999999999985</c:v>
                </c:pt>
                <c:pt idx="5275">
                  <c:v>-25.295000000000002</c:v>
                </c:pt>
                <c:pt idx="5276">
                  <c:v>-25.699000000000005</c:v>
                </c:pt>
                <c:pt idx="5277">
                  <c:v>-25.94799999999999</c:v>
                </c:pt>
                <c:pt idx="5278">
                  <c:v>-26.196000000000005</c:v>
                </c:pt>
                <c:pt idx="5279">
                  <c:v>-26.533000000000001</c:v>
                </c:pt>
                <c:pt idx="5280">
                  <c:v>-26.809000000000001</c:v>
                </c:pt>
                <c:pt idx="5281">
                  <c:v>-27.013999999999999</c:v>
                </c:pt>
                <c:pt idx="5282">
                  <c:v>-27.146000000000001</c:v>
                </c:pt>
                <c:pt idx="5283">
                  <c:v>-27.315000000000001</c:v>
                </c:pt>
                <c:pt idx="5284">
                  <c:v>-27.516999999999999</c:v>
                </c:pt>
                <c:pt idx="5285">
                  <c:v>-27.695</c:v>
                </c:pt>
                <c:pt idx="5286">
                  <c:v>-27.888999999999989</c:v>
                </c:pt>
                <c:pt idx="5287">
                  <c:v>-27.923999999999989</c:v>
                </c:pt>
                <c:pt idx="5288">
                  <c:v>-28.013999999999999</c:v>
                </c:pt>
                <c:pt idx="5289">
                  <c:v>-28.064999999999991</c:v>
                </c:pt>
                <c:pt idx="5290">
                  <c:v>-28.108000000000001</c:v>
                </c:pt>
                <c:pt idx="5291">
                  <c:v>-28.196000000000005</c:v>
                </c:pt>
                <c:pt idx="5292">
                  <c:v>-28.239000000000001</c:v>
                </c:pt>
                <c:pt idx="5293">
                  <c:v>-28.305</c:v>
                </c:pt>
                <c:pt idx="5294">
                  <c:v>-28.295000000000002</c:v>
                </c:pt>
                <c:pt idx="5295">
                  <c:v>-28.184000000000001</c:v>
                </c:pt>
                <c:pt idx="5296">
                  <c:v>-28.026</c:v>
                </c:pt>
                <c:pt idx="5297">
                  <c:v>-27.863</c:v>
                </c:pt>
                <c:pt idx="5298">
                  <c:v>-27.632999999999999</c:v>
                </c:pt>
                <c:pt idx="5299">
                  <c:v>-27.408999999999985</c:v>
                </c:pt>
                <c:pt idx="5300">
                  <c:v>-27.231000000000005</c:v>
                </c:pt>
                <c:pt idx="5301">
                  <c:v>-26.99199999999999</c:v>
                </c:pt>
                <c:pt idx="5302">
                  <c:v>-26.815000000000001</c:v>
                </c:pt>
                <c:pt idx="5303">
                  <c:v>-26.609000000000005</c:v>
                </c:pt>
                <c:pt idx="5304">
                  <c:v>-26.391999999999999</c:v>
                </c:pt>
                <c:pt idx="5305">
                  <c:v>-26.234999999999999</c:v>
                </c:pt>
                <c:pt idx="5306">
                  <c:v>-26.058</c:v>
                </c:pt>
                <c:pt idx="5307">
                  <c:v>-25.84</c:v>
                </c:pt>
                <c:pt idx="5308">
                  <c:v>-25.69</c:v>
                </c:pt>
                <c:pt idx="5309">
                  <c:v>-25.515000000000001</c:v>
                </c:pt>
                <c:pt idx="5310">
                  <c:v>-25.376999999999999</c:v>
                </c:pt>
                <c:pt idx="5311">
                  <c:v>-25.19</c:v>
                </c:pt>
                <c:pt idx="5312">
                  <c:v>-25.024999999999999</c:v>
                </c:pt>
                <c:pt idx="5313">
                  <c:v>-24.907999999999991</c:v>
                </c:pt>
                <c:pt idx="5314">
                  <c:v>-24.773</c:v>
                </c:pt>
                <c:pt idx="5315">
                  <c:v>-24.582999999999981</c:v>
                </c:pt>
                <c:pt idx="5316">
                  <c:v>-24.466999999999985</c:v>
                </c:pt>
                <c:pt idx="5317">
                  <c:v>-24.338000000000001</c:v>
                </c:pt>
                <c:pt idx="5318">
                  <c:v>-24.206</c:v>
                </c:pt>
                <c:pt idx="5319">
                  <c:v>-24.091000000000001</c:v>
                </c:pt>
                <c:pt idx="5320">
                  <c:v>-23.946000000000002</c:v>
                </c:pt>
                <c:pt idx="5321">
                  <c:v>-23.832999999999988</c:v>
                </c:pt>
                <c:pt idx="5322">
                  <c:v>-23.72</c:v>
                </c:pt>
                <c:pt idx="5323">
                  <c:v>-23.61000000000001</c:v>
                </c:pt>
                <c:pt idx="5324">
                  <c:v>-23.471</c:v>
                </c:pt>
                <c:pt idx="5325">
                  <c:v>-23.391999999999999</c:v>
                </c:pt>
                <c:pt idx="5326">
                  <c:v>-23.239000000000001</c:v>
                </c:pt>
                <c:pt idx="5327">
                  <c:v>-23.16</c:v>
                </c:pt>
                <c:pt idx="5328">
                  <c:v>-23.071000000000005</c:v>
                </c:pt>
                <c:pt idx="5329">
                  <c:v>-22.975999999999988</c:v>
                </c:pt>
                <c:pt idx="5330">
                  <c:v>-22.864999999999988</c:v>
                </c:pt>
                <c:pt idx="5331">
                  <c:v>-22.771000000000001</c:v>
                </c:pt>
                <c:pt idx="5332">
                  <c:v>-22.657000000000011</c:v>
                </c:pt>
                <c:pt idx="5333">
                  <c:v>-22.576000000000001</c:v>
                </c:pt>
                <c:pt idx="5334">
                  <c:v>-22.485999999999983</c:v>
                </c:pt>
                <c:pt idx="5335">
                  <c:v>-22.381</c:v>
                </c:pt>
                <c:pt idx="5336">
                  <c:v>-22.251999999999999</c:v>
                </c:pt>
                <c:pt idx="5337">
                  <c:v>-22.167999999999999</c:v>
                </c:pt>
                <c:pt idx="5338">
                  <c:v>-22.099</c:v>
                </c:pt>
                <c:pt idx="5339">
                  <c:v>-21.991</c:v>
                </c:pt>
                <c:pt idx="5340">
                  <c:v>-21.901</c:v>
                </c:pt>
                <c:pt idx="5341">
                  <c:v>-21.841000000000001</c:v>
                </c:pt>
                <c:pt idx="5342">
                  <c:v>-21.713999999999999</c:v>
                </c:pt>
                <c:pt idx="5343">
                  <c:v>-21.632999999999999</c:v>
                </c:pt>
                <c:pt idx="5344">
                  <c:v>-21.524999999999999</c:v>
                </c:pt>
                <c:pt idx="5345">
                  <c:v>-21.446999999999989</c:v>
                </c:pt>
                <c:pt idx="5346">
                  <c:v>-21.363</c:v>
                </c:pt>
                <c:pt idx="5347">
                  <c:v>-21.381</c:v>
                </c:pt>
                <c:pt idx="5348">
                  <c:v>-21.713999999999999</c:v>
                </c:pt>
                <c:pt idx="5349">
                  <c:v>-22.170999999999999</c:v>
                </c:pt>
                <c:pt idx="5350">
                  <c:v>-22.666</c:v>
                </c:pt>
                <c:pt idx="5351">
                  <c:v>-22.873999999999999</c:v>
                </c:pt>
                <c:pt idx="5352">
                  <c:v>-22.841000000000001</c:v>
                </c:pt>
                <c:pt idx="5353">
                  <c:v>-23.021000000000001</c:v>
                </c:pt>
                <c:pt idx="5354">
                  <c:v>-23.396999999999988</c:v>
                </c:pt>
                <c:pt idx="5355">
                  <c:v>-23.78799999999999</c:v>
                </c:pt>
                <c:pt idx="5356">
                  <c:v>-24.044</c:v>
                </c:pt>
                <c:pt idx="5357">
                  <c:v>-24.41</c:v>
                </c:pt>
                <c:pt idx="5358">
                  <c:v>-24.855</c:v>
                </c:pt>
                <c:pt idx="5359">
                  <c:v>-25.25</c:v>
                </c:pt>
                <c:pt idx="5360">
                  <c:v>-25.64</c:v>
                </c:pt>
                <c:pt idx="5361">
                  <c:v>-25.937000000000001</c:v>
                </c:pt>
                <c:pt idx="5362">
                  <c:v>-26.178000000000001</c:v>
                </c:pt>
                <c:pt idx="5363">
                  <c:v>-26.481999999999989</c:v>
                </c:pt>
                <c:pt idx="5364">
                  <c:v>-26.82</c:v>
                </c:pt>
                <c:pt idx="5365">
                  <c:v>-27.047000000000001</c:v>
                </c:pt>
                <c:pt idx="5366">
                  <c:v>-27.184999999999999</c:v>
                </c:pt>
                <c:pt idx="5367">
                  <c:v>-27.344000000000001</c:v>
                </c:pt>
                <c:pt idx="5368">
                  <c:v>-27.567999999999991</c:v>
                </c:pt>
                <c:pt idx="5369">
                  <c:v>-27.800999999999988</c:v>
                </c:pt>
                <c:pt idx="5370">
                  <c:v>-27.939</c:v>
                </c:pt>
                <c:pt idx="5371">
                  <c:v>-28.030999999999999</c:v>
                </c:pt>
                <c:pt idx="5372">
                  <c:v>-28.077000000000005</c:v>
                </c:pt>
                <c:pt idx="5373">
                  <c:v>-28.181000000000001</c:v>
                </c:pt>
                <c:pt idx="5374">
                  <c:v>-28.33100000000001</c:v>
                </c:pt>
                <c:pt idx="5375">
                  <c:v>-28.478000000000002</c:v>
                </c:pt>
                <c:pt idx="5376">
                  <c:v>-28.521000000000001</c:v>
                </c:pt>
                <c:pt idx="5377">
                  <c:v>-28.495999999999984</c:v>
                </c:pt>
                <c:pt idx="5378">
                  <c:v>-28.34</c:v>
                </c:pt>
                <c:pt idx="5379">
                  <c:v>-28.155999999999999</c:v>
                </c:pt>
                <c:pt idx="5380">
                  <c:v>-27.95999999999999</c:v>
                </c:pt>
                <c:pt idx="5381">
                  <c:v>-27.744</c:v>
                </c:pt>
                <c:pt idx="5382">
                  <c:v>-27.518000000000001</c:v>
                </c:pt>
                <c:pt idx="5383">
                  <c:v>-27.281999999999989</c:v>
                </c:pt>
                <c:pt idx="5384">
                  <c:v>-27.08</c:v>
                </c:pt>
                <c:pt idx="5385">
                  <c:v>-26.867999999999999</c:v>
                </c:pt>
                <c:pt idx="5386">
                  <c:v>-26.684000000000001</c:v>
                </c:pt>
                <c:pt idx="5387">
                  <c:v>-26.487999999999989</c:v>
                </c:pt>
                <c:pt idx="5388">
                  <c:v>-26.295000000000002</c:v>
                </c:pt>
                <c:pt idx="5389">
                  <c:v>-26.105</c:v>
                </c:pt>
                <c:pt idx="5390">
                  <c:v>-25.917999999999999</c:v>
                </c:pt>
                <c:pt idx="5391">
                  <c:v>-25.777999999999999</c:v>
                </c:pt>
                <c:pt idx="5392">
                  <c:v>-25.576000000000001</c:v>
                </c:pt>
                <c:pt idx="5393">
                  <c:v>-25.437999999999999</c:v>
                </c:pt>
                <c:pt idx="5394">
                  <c:v>-25.285999999999984</c:v>
                </c:pt>
                <c:pt idx="5395">
                  <c:v>-25.158000000000001</c:v>
                </c:pt>
                <c:pt idx="5396">
                  <c:v>-24.984000000000002</c:v>
                </c:pt>
                <c:pt idx="5397">
                  <c:v>-24.824000000000005</c:v>
                </c:pt>
                <c:pt idx="5398">
                  <c:v>-24.695</c:v>
                </c:pt>
                <c:pt idx="5399">
                  <c:v>-24.564</c:v>
                </c:pt>
                <c:pt idx="5400">
                  <c:v>-24.425999999999981</c:v>
                </c:pt>
                <c:pt idx="5401">
                  <c:v>-24.273</c:v>
                </c:pt>
                <c:pt idx="5402">
                  <c:v>-24.181000000000001</c:v>
                </c:pt>
                <c:pt idx="5403">
                  <c:v>-24.03</c:v>
                </c:pt>
                <c:pt idx="5404">
                  <c:v>-23.922999999999981</c:v>
                </c:pt>
                <c:pt idx="5405">
                  <c:v>-23.800999999999988</c:v>
                </c:pt>
                <c:pt idx="5406">
                  <c:v>-23.66</c:v>
                </c:pt>
                <c:pt idx="5407">
                  <c:v>-23.521999999999988</c:v>
                </c:pt>
                <c:pt idx="5408">
                  <c:v>-23.419</c:v>
                </c:pt>
                <c:pt idx="5409">
                  <c:v>-23.323</c:v>
                </c:pt>
                <c:pt idx="5410">
                  <c:v>-23.209</c:v>
                </c:pt>
                <c:pt idx="5411">
                  <c:v>-23.097999999999999</c:v>
                </c:pt>
                <c:pt idx="5412">
                  <c:v>-22.998999999999985</c:v>
                </c:pt>
                <c:pt idx="5413">
                  <c:v>-22.893999999999988</c:v>
                </c:pt>
                <c:pt idx="5414">
                  <c:v>-22.803999999999988</c:v>
                </c:pt>
                <c:pt idx="5415">
                  <c:v>-22.696000000000005</c:v>
                </c:pt>
                <c:pt idx="5416">
                  <c:v>-22.571999999999999</c:v>
                </c:pt>
                <c:pt idx="5417">
                  <c:v>-22.481999999999989</c:v>
                </c:pt>
                <c:pt idx="5418">
                  <c:v>-22.391999999999999</c:v>
                </c:pt>
                <c:pt idx="5419">
                  <c:v>-22.284999999999989</c:v>
                </c:pt>
                <c:pt idx="5420">
                  <c:v>-22.221</c:v>
                </c:pt>
                <c:pt idx="5421">
                  <c:v>-22.128</c:v>
                </c:pt>
                <c:pt idx="5422">
                  <c:v>-22.033999999999999</c:v>
                </c:pt>
                <c:pt idx="5423">
                  <c:v>-21.959</c:v>
                </c:pt>
                <c:pt idx="5424">
                  <c:v>-21.86</c:v>
                </c:pt>
                <c:pt idx="5425">
                  <c:v>-21.776</c:v>
                </c:pt>
                <c:pt idx="5426">
                  <c:v>-21.673999999999999</c:v>
                </c:pt>
                <c:pt idx="5427">
                  <c:v>-21.602</c:v>
                </c:pt>
                <c:pt idx="5428">
                  <c:v>-21.516999999999999</c:v>
                </c:pt>
                <c:pt idx="5429">
                  <c:v>-21.416</c:v>
                </c:pt>
                <c:pt idx="5430">
                  <c:v>-21.355</c:v>
                </c:pt>
                <c:pt idx="5431">
                  <c:v>-21.317000000000011</c:v>
                </c:pt>
                <c:pt idx="5432">
                  <c:v>-21.385000000000002</c:v>
                </c:pt>
                <c:pt idx="5433">
                  <c:v>-21.781999999999989</c:v>
                </c:pt>
                <c:pt idx="5434">
                  <c:v>-22.356000000000005</c:v>
                </c:pt>
                <c:pt idx="5435">
                  <c:v>-22.773</c:v>
                </c:pt>
                <c:pt idx="5436">
                  <c:v>-22.925999999999981</c:v>
                </c:pt>
                <c:pt idx="5437">
                  <c:v>-22.850999999999999</c:v>
                </c:pt>
                <c:pt idx="5438">
                  <c:v>-23.17</c:v>
                </c:pt>
                <c:pt idx="5439">
                  <c:v>-23.533000000000001</c:v>
                </c:pt>
                <c:pt idx="5440">
                  <c:v>-23.919999999999991</c:v>
                </c:pt>
                <c:pt idx="5441">
                  <c:v>-24.274999999999999</c:v>
                </c:pt>
                <c:pt idx="5442">
                  <c:v>-24.704000000000001</c:v>
                </c:pt>
                <c:pt idx="5443">
                  <c:v>-25.114999999999998</c:v>
                </c:pt>
                <c:pt idx="5444">
                  <c:v>-25.523</c:v>
                </c:pt>
                <c:pt idx="5445">
                  <c:v>-25.863</c:v>
                </c:pt>
                <c:pt idx="5446">
                  <c:v>-26.163</c:v>
                </c:pt>
                <c:pt idx="5447">
                  <c:v>-26.43</c:v>
                </c:pt>
                <c:pt idx="5448">
                  <c:v>-26.73</c:v>
                </c:pt>
                <c:pt idx="5449">
                  <c:v>-27.024000000000001</c:v>
                </c:pt>
                <c:pt idx="5450">
                  <c:v>-27.259999999999991</c:v>
                </c:pt>
                <c:pt idx="5451">
                  <c:v>-27.464999999999989</c:v>
                </c:pt>
                <c:pt idx="5452">
                  <c:v>-27.672999999999988</c:v>
                </c:pt>
                <c:pt idx="5453">
                  <c:v>-27.893999999999988</c:v>
                </c:pt>
                <c:pt idx="5454">
                  <c:v>-28.038</c:v>
                </c:pt>
                <c:pt idx="5455">
                  <c:v>-28.196999999999999</c:v>
                </c:pt>
                <c:pt idx="5456">
                  <c:v>-28.245999999999984</c:v>
                </c:pt>
                <c:pt idx="5457">
                  <c:v>-28.292000000000002</c:v>
                </c:pt>
                <c:pt idx="5458">
                  <c:v>-28.312999999999999</c:v>
                </c:pt>
                <c:pt idx="5459">
                  <c:v>-28.407999999999991</c:v>
                </c:pt>
                <c:pt idx="5460">
                  <c:v>-28.544</c:v>
                </c:pt>
                <c:pt idx="5461">
                  <c:v>-28.488999999999983</c:v>
                </c:pt>
                <c:pt idx="5462">
                  <c:v>-28.355</c:v>
                </c:pt>
                <c:pt idx="5463">
                  <c:v>-28.167000000000005</c:v>
                </c:pt>
                <c:pt idx="5464">
                  <c:v>-27.985999999999983</c:v>
                </c:pt>
                <c:pt idx="5465">
                  <c:v>-27.771999999999988</c:v>
                </c:pt>
                <c:pt idx="5466">
                  <c:v>-27.539000000000001</c:v>
                </c:pt>
                <c:pt idx="5467">
                  <c:v>-27.315000000000001</c:v>
                </c:pt>
                <c:pt idx="5468">
                  <c:v>-27.11300000000001</c:v>
                </c:pt>
                <c:pt idx="5469">
                  <c:v>-26.928999999999981</c:v>
                </c:pt>
                <c:pt idx="5470">
                  <c:v>-26.707999999999988</c:v>
                </c:pt>
                <c:pt idx="5471">
                  <c:v>-26.512</c:v>
                </c:pt>
                <c:pt idx="5472">
                  <c:v>-26.33700000000001</c:v>
                </c:pt>
                <c:pt idx="5473">
                  <c:v>-26.132000000000001</c:v>
                </c:pt>
                <c:pt idx="5474">
                  <c:v>-25.939</c:v>
                </c:pt>
                <c:pt idx="5475">
                  <c:v>-25.766999999999989</c:v>
                </c:pt>
                <c:pt idx="5476">
                  <c:v>-25.593</c:v>
                </c:pt>
                <c:pt idx="5477">
                  <c:v>-25.433</c:v>
                </c:pt>
                <c:pt idx="5478">
                  <c:v>-25.277000000000001</c:v>
                </c:pt>
                <c:pt idx="5479">
                  <c:v>-25.111000000000011</c:v>
                </c:pt>
                <c:pt idx="5480">
                  <c:v>-24.97999999999999</c:v>
                </c:pt>
                <c:pt idx="5481">
                  <c:v>-24.832999999999988</c:v>
                </c:pt>
                <c:pt idx="5482">
                  <c:v>-24.675999999999988</c:v>
                </c:pt>
                <c:pt idx="5483">
                  <c:v>-24.535</c:v>
                </c:pt>
                <c:pt idx="5484">
                  <c:v>-24.40199999999999</c:v>
                </c:pt>
                <c:pt idx="5485">
                  <c:v>-24.257999999999999</c:v>
                </c:pt>
                <c:pt idx="5486">
                  <c:v>-24.167000000000005</c:v>
                </c:pt>
                <c:pt idx="5487">
                  <c:v>-24.04</c:v>
                </c:pt>
                <c:pt idx="5488">
                  <c:v>-23.946000000000002</c:v>
                </c:pt>
                <c:pt idx="5489">
                  <c:v>-23.805</c:v>
                </c:pt>
                <c:pt idx="5490">
                  <c:v>-23.707000000000001</c:v>
                </c:pt>
                <c:pt idx="5491">
                  <c:v>-23.558</c:v>
                </c:pt>
                <c:pt idx="5492">
                  <c:v>-23.467999999999989</c:v>
                </c:pt>
                <c:pt idx="5493">
                  <c:v>-23.327999999999999</c:v>
                </c:pt>
                <c:pt idx="5494">
                  <c:v>-23.27</c:v>
                </c:pt>
                <c:pt idx="5495">
                  <c:v>-23.15100000000001</c:v>
                </c:pt>
                <c:pt idx="5496">
                  <c:v>-23.087</c:v>
                </c:pt>
                <c:pt idx="5497">
                  <c:v>-22.966999999999985</c:v>
                </c:pt>
                <c:pt idx="5498">
                  <c:v>-22.863</c:v>
                </c:pt>
                <c:pt idx="5499">
                  <c:v>-22.779</c:v>
                </c:pt>
                <c:pt idx="5500">
                  <c:v>-22.655000000000001</c:v>
                </c:pt>
                <c:pt idx="5501">
                  <c:v>-22.559000000000001</c:v>
                </c:pt>
                <c:pt idx="5502">
                  <c:v>-22.462999999999983</c:v>
                </c:pt>
                <c:pt idx="5503">
                  <c:v>-22.388000000000002</c:v>
                </c:pt>
                <c:pt idx="5504">
                  <c:v>-22.277000000000001</c:v>
                </c:pt>
                <c:pt idx="5505">
                  <c:v>-22.193000000000001</c:v>
                </c:pt>
                <c:pt idx="5506">
                  <c:v>-22.091000000000001</c:v>
                </c:pt>
                <c:pt idx="5507">
                  <c:v>-22.018999999999988</c:v>
                </c:pt>
                <c:pt idx="5508">
                  <c:v>-21.901</c:v>
                </c:pt>
                <c:pt idx="5509">
                  <c:v>-21.82</c:v>
                </c:pt>
                <c:pt idx="5510">
                  <c:v>-21.74499999999999</c:v>
                </c:pt>
                <c:pt idx="5511">
                  <c:v>-21.672999999999988</c:v>
                </c:pt>
                <c:pt idx="5512">
                  <c:v>-21.556000000000001</c:v>
                </c:pt>
                <c:pt idx="5513">
                  <c:v>-21.45999999999999</c:v>
                </c:pt>
                <c:pt idx="5514">
                  <c:v>-21.396999999999988</c:v>
                </c:pt>
                <c:pt idx="5515">
                  <c:v>-21.33400000000001</c:v>
                </c:pt>
                <c:pt idx="5516">
                  <c:v>-21.241</c:v>
                </c:pt>
                <c:pt idx="5517">
                  <c:v>-21.34</c:v>
                </c:pt>
                <c:pt idx="5518">
                  <c:v>-21.777999999999999</c:v>
                </c:pt>
                <c:pt idx="5519">
                  <c:v>-22.259</c:v>
                </c:pt>
                <c:pt idx="5520">
                  <c:v>-22.74199999999999</c:v>
                </c:pt>
                <c:pt idx="5521">
                  <c:v>-22.890999999999988</c:v>
                </c:pt>
                <c:pt idx="5522">
                  <c:v>-22.876000000000001</c:v>
                </c:pt>
                <c:pt idx="5523">
                  <c:v>-23.181999999999999</c:v>
                </c:pt>
                <c:pt idx="5524">
                  <c:v>-23.597999999999999</c:v>
                </c:pt>
                <c:pt idx="5525">
                  <c:v>-23.975999999999988</c:v>
                </c:pt>
                <c:pt idx="5526">
                  <c:v>-24.297999999999988</c:v>
                </c:pt>
                <c:pt idx="5527">
                  <c:v>-24.699000000000005</c:v>
                </c:pt>
                <c:pt idx="5528">
                  <c:v>-25.11000000000001</c:v>
                </c:pt>
                <c:pt idx="5529">
                  <c:v>-25.542000000000002</c:v>
                </c:pt>
                <c:pt idx="5530">
                  <c:v>-25.895</c:v>
                </c:pt>
                <c:pt idx="5531">
                  <c:v>-26.186</c:v>
                </c:pt>
                <c:pt idx="5532">
                  <c:v>-26.442999999999984</c:v>
                </c:pt>
                <c:pt idx="5533">
                  <c:v>-26.731000000000005</c:v>
                </c:pt>
                <c:pt idx="5534">
                  <c:v>-27.053000000000001</c:v>
                </c:pt>
                <c:pt idx="5535">
                  <c:v>-27.306999999999999</c:v>
                </c:pt>
                <c:pt idx="5536">
                  <c:v>-27.482999999999983</c:v>
                </c:pt>
                <c:pt idx="5537">
                  <c:v>-27.684000000000001</c:v>
                </c:pt>
                <c:pt idx="5538">
                  <c:v>-27.90199999999999</c:v>
                </c:pt>
                <c:pt idx="5539">
                  <c:v>-28.102</c:v>
                </c:pt>
                <c:pt idx="5540">
                  <c:v>-28.233000000000001</c:v>
                </c:pt>
                <c:pt idx="5541">
                  <c:v>-28.300999999999988</c:v>
                </c:pt>
                <c:pt idx="5542">
                  <c:v>-28.359000000000005</c:v>
                </c:pt>
                <c:pt idx="5543">
                  <c:v>-28.417000000000005</c:v>
                </c:pt>
                <c:pt idx="5544">
                  <c:v>-28.552</c:v>
                </c:pt>
                <c:pt idx="5545">
                  <c:v>-28.506</c:v>
                </c:pt>
                <c:pt idx="5546">
                  <c:v>-28.370999999999999</c:v>
                </c:pt>
                <c:pt idx="5547">
                  <c:v>-28.169</c:v>
                </c:pt>
                <c:pt idx="5548">
                  <c:v>-27.978999999999989</c:v>
                </c:pt>
                <c:pt idx="5549">
                  <c:v>-27.736999999999988</c:v>
                </c:pt>
                <c:pt idx="5550">
                  <c:v>-27.564</c:v>
                </c:pt>
                <c:pt idx="5551">
                  <c:v>-27.353000000000005</c:v>
                </c:pt>
                <c:pt idx="5552">
                  <c:v>-27.125</c:v>
                </c:pt>
                <c:pt idx="5553">
                  <c:v>-26.94199999999999</c:v>
                </c:pt>
                <c:pt idx="5554">
                  <c:v>-26.754999999999999</c:v>
                </c:pt>
                <c:pt idx="5555">
                  <c:v>-26.559000000000001</c:v>
                </c:pt>
                <c:pt idx="5556">
                  <c:v>-26.363</c:v>
                </c:pt>
                <c:pt idx="5557">
                  <c:v>-26.17</c:v>
                </c:pt>
                <c:pt idx="5558">
                  <c:v>-26.023</c:v>
                </c:pt>
                <c:pt idx="5559">
                  <c:v>-25.838999999999999</c:v>
                </c:pt>
                <c:pt idx="5560">
                  <c:v>-25.675999999999988</c:v>
                </c:pt>
                <c:pt idx="5561">
                  <c:v>-25.488999999999983</c:v>
                </c:pt>
                <c:pt idx="5562">
                  <c:v>-25.349</c:v>
                </c:pt>
                <c:pt idx="5563">
                  <c:v>-25.167999999999999</c:v>
                </c:pt>
                <c:pt idx="5564">
                  <c:v>-25.038</c:v>
                </c:pt>
                <c:pt idx="5565">
                  <c:v>-24.890999999999988</c:v>
                </c:pt>
                <c:pt idx="5566">
                  <c:v>-24.734999999999999</c:v>
                </c:pt>
                <c:pt idx="5567">
                  <c:v>-24.61300000000001</c:v>
                </c:pt>
                <c:pt idx="5568">
                  <c:v>-24.509</c:v>
                </c:pt>
                <c:pt idx="5569">
                  <c:v>-24.378</c:v>
                </c:pt>
                <c:pt idx="5570">
                  <c:v>-24.273</c:v>
                </c:pt>
                <c:pt idx="5571">
                  <c:v>-24.150000000000009</c:v>
                </c:pt>
                <c:pt idx="5572">
                  <c:v>-23.997</c:v>
                </c:pt>
                <c:pt idx="5573">
                  <c:v>-23.887</c:v>
                </c:pt>
                <c:pt idx="5574">
                  <c:v>-23.766999999999989</c:v>
                </c:pt>
                <c:pt idx="5575">
                  <c:v>-23.641999999999999</c:v>
                </c:pt>
                <c:pt idx="5576">
                  <c:v>-23.556000000000001</c:v>
                </c:pt>
                <c:pt idx="5577">
                  <c:v>-23.452999999999989</c:v>
                </c:pt>
                <c:pt idx="5578">
                  <c:v>-23.344999999999999</c:v>
                </c:pt>
                <c:pt idx="5579">
                  <c:v>-23.236999999999988</c:v>
                </c:pt>
                <c:pt idx="5580">
                  <c:v>-23.103999999999999</c:v>
                </c:pt>
                <c:pt idx="5581">
                  <c:v>-23.026</c:v>
                </c:pt>
                <c:pt idx="5582">
                  <c:v>-22.927</c:v>
                </c:pt>
                <c:pt idx="5583">
                  <c:v>-22.843</c:v>
                </c:pt>
                <c:pt idx="5584">
                  <c:v>-22.725999999999988</c:v>
                </c:pt>
                <c:pt idx="5585">
                  <c:v>-22.611999999999998</c:v>
                </c:pt>
                <c:pt idx="5586">
                  <c:v>-22.529</c:v>
                </c:pt>
                <c:pt idx="5587">
                  <c:v>-22.433</c:v>
                </c:pt>
                <c:pt idx="5588">
                  <c:v>-22.353000000000005</c:v>
                </c:pt>
                <c:pt idx="5589">
                  <c:v>-22.263999999999989</c:v>
                </c:pt>
                <c:pt idx="5590">
                  <c:v>-22.184999999999999</c:v>
                </c:pt>
                <c:pt idx="5591">
                  <c:v>-22.082999999999981</c:v>
                </c:pt>
                <c:pt idx="5592">
                  <c:v>-21.99199999999999</c:v>
                </c:pt>
                <c:pt idx="5593">
                  <c:v>-21.899000000000001</c:v>
                </c:pt>
                <c:pt idx="5594">
                  <c:v>-21.815000000000001</c:v>
                </c:pt>
                <c:pt idx="5595">
                  <c:v>-21.748999999999985</c:v>
                </c:pt>
                <c:pt idx="5596">
                  <c:v>-21.667999999999999</c:v>
                </c:pt>
                <c:pt idx="5597">
                  <c:v>-21.568999999999988</c:v>
                </c:pt>
                <c:pt idx="5598">
                  <c:v>-21.491</c:v>
                </c:pt>
                <c:pt idx="5599">
                  <c:v>-21.419</c:v>
                </c:pt>
                <c:pt idx="5600">
                  <c:v>-21.338000000000001</c:v>
                </c:pt>
                <c:pt idx="5601">
                  <c:v>-21.24199999999999</c:v>
                </c:pt>
                <c:pt idx="5602">
                  <c:v>-21.189</c:v>
                </c:pt>
                <c:pt idx="5603">
                  <c:v>-21.257999999999999</c:v>
                </c:pt>
                <c:pt idx="5604">
                  <c:v>-21.67700000000001</c:v>
                </c:pt>
                <c:pt idx="5605">
                  <c:v>-22.206</c:v>
                </c:pt>
                <c:pt idx="5606">
                  <c:v>-22.710999999999999</c:v>
                </c:pt>
                <c:pt idx="5607">
                  <c:v>-22.881999999999991</c:v>
                </c:pt>
                <c:pt idx="5608">
                  <c:v>-22.849</c:v>
                </c:pt>
                <c:pt idx="5609">
                  <c:v>-23.11000000000001</c:v>
                </c:pt>
                <c:pt idx="5610">
                  <c:v>-23.533999999999999</c:v>
                </c:pt>
                <c:pt idx="5611">
                  <c:v>-23.885999999999989</c:v>
                </c:pt>
                <c:pt idx="5612">
                  <c:v>-24.257000000000001</c:v>
                </c:pt>
                <c:pt idx="5613">
                  <c:v>-24.643000000000001</c:v>
                </c:pt>
                <c:pt idx="5614">
                  <c:v>-25.1</c:v>
                </c:pt>
                <c:pt idx="5615">
                  <c:v>-25.536000000000001</c:v>
                </c:pt>
                <c:pt idx="5616">
                  <c:v>-25.920999999999989</c:v>
                </c:pt>
                <c:pt idx="5617">
                  <c:v>-26.225999999999988</c:v>
                </c:pt>
                <c:pt idx="5618">
                  <c:v>-26.494</c:v>
                </c:pt>
                <c:pt idx="5619">
                  <c:v>-26.824999999999999</c:v>
                </c:pt>
                <c:pt idx="5620">
                  <c:v>-27.11000000000001</c:v>
                </c:pt>
                <c:pt idx="5621">
                  <c:v>-27.398</c:v>
                </c:pt>
                <c:pt idx="5622">
                  <c:v>-27.618000000000009</c:v>
                </c:pt>
                <c:pt idx="5623">
                  <c:v>-27.856999999999999</c:v>
                </c:pt>
                <c:pt idx="5624">
                  <c:v>-28.044</c:v>
                </c:pt>
                <c:pt idx="5625">
                  <c:v>-28.228000000000002</c:v>
                </c:pt>
                <c:pt idx="5626">
                  <c:v>-28.372</c:v>
                </c:pt>
                <c:pt idx="5627">
                  <c:v>-28.4</c:v>
                </c:pt>
                <c:pt idx="5628">
                  <c:v>-28.452000000000002</c:v>
                </c:pt>
                <c:pt idx="5629">
                  <c:v>-28.535</c:v>
                </c:pt>
                <c:pt idx="5630">
                  <c:v>-28.442999999999984</c:v>
                </c:pt>
                <c:pt idx="5631">
                  <c:v>-28.27999999999999</c:v>
                </c:pt>
                <c:pt idx="5632">
                  <c:v>-28.114000000000011</c:v>
                </c:pt>
                <c:pt idx="5633">
                  <c:v>-27.92799999999999</c:v>
                </c:pt>
                <c:pt idx="5634">
                  <c:v>-27.695</c:v>
                </c:pt>
                <c:pt idx="5635">
                  <c:v>-27.515999999999988</c:v>
                </c:pt>
                <c:pt idx="5636">
                  <c:v>-27.33400000000001</c:v>
                </c:pt>
                <c:pt idx="5637">
                  <c:v>-27.088999999999984</c:v>
                </c:pt>
                <c:pt idx="5638">
                  <c:v>-26.90499999999999</c:v>
                </c:pt>
                <c:pt idx="5639">
                  <c:v>-26.733000000000001</c:v>
                </c:pt>
                <c:pt idx="5640">
                  <c:v>-26.532</c:v>
                </c:pt>
                <c:pt idx="5641">
                  <c:v>-26.369</c:v>
                </c:pt>
                <c:pt idx="5642">
                  <c:v>-26.161000000000001</c:v>
                </c:pt>
                <c:pt idx="5643">
                  <c:v>-26.023</c:v>
                </c:pt>
                <c:pt idx="5644">
                  <c:v>-25.83400000000001</c:v>
                </c:pt>
                <c:pt idx="5645">
                  <c:v>-25.661999999999999</c:v>
                </c:pt>
                <c:pt idx="5646">
                  <c:v>-25.512</c:v>
                </c:pt>
                <c:pt idx="5647">
                  <c:v>-25.356000000000005</c:v>
                </c:pt>
                <c:pt idx="5648">
                  <c:v>-25.178000000000001</c:v>
                </c:pt>
                <c:pt idx="5649">
                  <c:v>-25.053000000000001</c:v>
                </c:pt>
                <c:pt idx="5650">
                  <c:v>-24.907999999999991</c:v>
                </c:pt>
                <c:pt idx="5651">
                  <c:v>-24.771000000000001</c:v>
                </c:pt>
                <c:pt idx="5652">
                  <c:v>-24.605</c:v>
                </c:pt>
                <c:pt idx="5653">
                  <c:v>-24.49799999999999</c:v>
                </c:pt>
                <c:pt idx="5654">
                  <c:v>-24.347999999999999</c:v>
                </c:pt>
                <c:pt idx="5655">
                  <c:v>-24.231000000000005</c:v>
                </c:pt>
                <c:pt idx="5656">
                  <c:v>-24.114999999999998</c:v>
                </c:pt>
                <c:pt idx="5657">
                  <c:v>-23.982999999999983</c:v>
                </c:pt>
                <c:pt idx="5658">
                  <c:v>-23.841999999999999</c:v>
                </c:pt>
                <c:pt idx="5659">
                  <c:v>-23.734999999999999</c:v>
                </c:pt>
                <c:pt idx="5660">
                  <c:v>-23.643999999999988</c:v>
                </c:pt>
                <c:pt idx="5661">
                  <c:v>-23.510999999999999</c:v>
                </c:pt>
                <c:pt idx="5662">
                  <c:v>-23.420999999999989</c:v>
                </c:pt>
                <c:pt idx="5663">
                  <c:v>-23.292000000000002</c:v>
                </c:pt>
                <c:pt idx="5664">
                  <c:v>-23.196000000000005</c:v>
                </c:pt>
                <c:pt idx="5665">
                  <c:v>-23.103999999999999</c:v>
                </c:pt>
                <c:pt idx="5666">
                  <c:v>-22.99</c:v>
                </c:pt>
                <c:pt idx="5667">
                  <c:v>-22.901</c:v>
                </c:pt>
                <c:pt idx="5668">
                  <c:v>-22.797000000000001</c:v>
                </c:pt>
                <c:pt idx="5669">
                  <c:v>-22.719000000000001</c:v>
                </c:pt>
                <c:pt idx="5670">
                  <c:v>-22.635999999999999</c:v>
                </c:pt>
                <c:pt idx="5671">
                  <c:v>-22.538</c:v>
                </c:pt>
                <c:pt idx="5672">
                  <c:v>-22.454999999999988</c:v>
                </c:pt>
                <c:pt idx="5673">
                  <c:v>-22.396999999999988</c:v>
                </c:pt>
                <c:pt idx="5674">
                  <c:v>-22.303000000000001</c:v>
                </c:pt>
                <c:pt idx="5675">
                  <c:v>-22.236999999999988</c:v>
                </c:pt>
                <c:pt idx="5676">
                  <c:v>-22.129000000000001</c:v>
                </c:pt>
                <c:pt idx="5677">
                  <c:v>-22.045000000000002</c:v>
                </c:pt>
                <c:pt idx="5678">
                  <c:v>-21.954999999999988</c:v>
                </c:pt>
                <c:pt idx="5679">
                  <c:v>-21.88</c:v>
                </c:pt>
                <c:pt idx="5680">
                  <c:v>-21.805</c:v>
                </c:pt>
                <c:pt idx="5681">
                  <c:v>-21.713999999999999</c:v>
                </c:pt>
                <c:pt idx="5682">
                  <c:v>-21.620999999999999</c:v>
                </c:pt>
                <c:pt idx="5683">
                  <c:v>-21.527999999999999</c:v>
                </c:pt>
                <c:pt idx="5684">
                  <c:v>-21.452999999999989</c:v>
                </c:pt>
                <c:pt idx="5685">
                  <c:v>-21.372</c:v>
                </c:pt>
                <c:pt idx="5686">
                  <c:v>-21.312000000000001</c:v>
                </c:pt>
                <c:pt idx="5687">
                  <c:v>-21.234000000000005</c:v>
                </c:pt>
                <c:pt idx="5688">
                  <c:v>-21.155999999999999</c:v>
                </c:pt>
                <c:pt idx="5689">
                  <c:v>-21.099</c:v>
                </c:pt>
                <c:pt idx="5690">
                  <c:v>-21.330000000000005</c:v>
                </c:pt>
                <c:pt idx="5691">
                  <c:v>-21.82</c:v>
                </c:pt>
                <c:pt idx="5692">
                  <c:v>-22.372</c:v>
                </c:pt>
                <c:pt idx="5693">
                  <c:v>-22.783999999999985</c:v>
                </c:pt>
                <c:pt idx="5694">
                  <c:v>-22.859000000000005</c:v>
                </c:pt>
                <c:pt idx="5695">
                  <c:v>-22.949000000000002</c:v>
                </c:pt>
                <c:pt idx="5696">
                  <c:v>-23.303000000000001</c:v>
                </c:pt>
                <c:pt idx="5697">
                  <c:v>-23.736999999999988</c:v>
                </c:pt>
                <c:pt idx="5698">
                  <c:v>-24.117000000000012</c:v>
                </c:pt>
                <c:pt idx="5699">
                  <c:v>-24.478999999999989</c:v>
                </c:pt>
                <c:pt idx="5700">
                  <c:v>-24.974999999999991</c:v>
                </c:pt>
                <c:pt idx="5701">
                  <c:v>-25.407</c:v>
                </c:pt>
                <c:pt idx="5702">
                  <c:v>-25.8</c:v>
                </c:pt>
                <c:pt idx="5703">
                  <c:v>-26.18</c:v>
                </c:pt>
                <c:pt idx="5704">
                  <c:v>-26.462999999999983</c:v>
                </c:pt>
                <c:pt idx="5705">
                  <c:v>-26.783999999999985</c:v>
                </c:pt>
                <c:pt idx="5706">
                  <c:v>-27.068999999999988</c:v>
                </c:pt>
                <c:pt idx="5707">
                  <c:v>-27.404</c:v>
                </c:pt>
                <c:pt idx="5708">
                  <c:v>-27.635000000000005</c:v>
                </c:pt>
                <c:pt idx="5709">
                  <c:v>-27.89</c:v>
                </c:pt>
                <c:pt idx="5710">
                  <c:v>-28.100999999999999</c:v>
                </c:pt>
                <c:pt idx="5711">
                  <c:v>-28.28799999999999</c:v>
                </c:pt>
                <c:pt idx="5712">
                  <c:v>-28.501999999999999</c:v>
                </c:pt>
                <c:pt idx="5713">
                  <c:v>-28.561</c:v>
                </c:pt>
                <c:pt idx="5714">
                  <c:v>-28.61000000000001</c:v>
                </c:pt>
                <c:pt idx="5715">
                  <c:v>-28.576000000000001</c:v>
                </c:pt>
                <c:pt idx="5716">
                  <c:v>-28.474999999999991</c:v>
                </c:pt>
                <c:pt idx="5717">
                  <c:v>-28.315000000000001</c:v>
                </c:pt>
                <c:pt idx="5718">
                  <c:v>-28.097999999999999</c:v>
                </c:pt>
                <c:pt idx="5719">
                  <c:v>-27.88</c:v>
                </c:pt>
                <c:pt idx="5720">
                  <c:v>-27.706</c:v>
                </c:pt>
                <c:pt idx="5721">
                  <c:v>-27.475999999999988</c:v>
                </c:pt>
                <c:pt idx="5722">
                  <c:v>-27.254999999999999</c:v>
                </c:pt>
                <c:pt idx="5723">
                  <c:v>-27.061999999999991</c:v>
                </c:pt>
                <c:pt idx="5724">
                  <c:v>-26.869</c:v>
                </c:pt>
                <c:pt idx="5725">
                  <c:v>-26.626999999999999</c:v>
                </c:pt>
                <c:pt idx="5726">
                  <c:v>-26.47</c:v>
                </c:pt>
                <c:pt idx="5727">
                  <c:v>-26.274000000000001</c:v>
                </c:pt>
                <c:pt idx="5728">
                  <c:v>-26.09</c:v>
                </c:pt>
                <c:pt idx="5729">
                  <c:v>-25.92799999999999</c:v>
                </c:pt>
                <c:pt idx="5730">
                  <c:v>-25.753</c:v>
                </c:pt>
                <c:pt idx="5731">
                  <c:v>-25.597000000000001</c:v>
                </c:pt>
                <c:pt idx="5732">
                  <c:v>-25.416</c:v>
                </c:pt>
                <c:pt idx="5733">
                  <c:v>-25.271999999999988</c:v>
                </c:pt>
                <c:pt idx="5734">
                  <c:v>-25.11000000000001</c:v>
                </c:pt>
                <c:pt idx="5735">
                  <c:v>-24.981000000000002</c:v>
                </c:pt>
                <c:pt idx="5736">
                  <c:v>-24.83400000000001</c:v>
                </c:pt>
                <c:pt idx="5737">
                  <c:v>-24.667999999999999</c:v>
                </c:pt>
                <c:pt idx="5738">
                  <c:v>-24.58</c:v>
                </c:pt>
                <c:pt idx="5739">
                  <c:v>-24.44499999999999</c:v>
                </c:pt>
                <c:pt idx="5740">
                  <c:v>-24.33400000000001</c:v>
                </c:pt>
                <c:pt idx="5741">
                  <c:v>-24.215</c:v>
                </c:pt>
                <c:pt idx="5742">
                  <c:v>-24.122</c:v>
                </c:pt>
                <c:pt idx="5743">
                  <c:v>-23.984999999999989</c:v>
                </c:pt>
                <c:pt idx="5744">
                  <c:v>-23.866</c:v>
                </c:pt>
                <c:pt idx="5745">
                  <c:v>-23.754999999999999</c:v>
                </c:pt>
                <c:pt idx="5746">
                  <c:v>-23.632999999999999</c:v>
                </c:pt>
                <c:pt idx="5747">
                  <c:v>-23.518999999999988</c:v>
                </c:pt>
                <c:pt idx="5748">
                  <c:v>-23.452999999999989</c:v>
                </c:pt>
                <c:pt idx="5749">
                  <c:v>-23.303000000000001</c:v>
                </c:pt>
                <c:pt idx="5750">
                  <c:v>-23.248999999999985</c:v>
                </c:pt>
                <c:pt idx="5751">
                  <c:v>-23.138000000000005</c:v>
                </c:pt>
                <c:pt idx="5752">
                  <c:v>-23.015000000000001</c:v>
                </c:pt>
                <c:pt idx="5753">
                  <c:v>-22.902999999999984</c:v>
                </c:pt>
                <c:pt idx="5754">
                  <c:v>-22.815999999999999</c:v>
                </c:pt>
                <c:pt idx="5755">
                  <c:v>-22.716999999999999</c:v>
                </c:pt>
                <c:pt idx="5756">
                  <c:v>-22.63000000000001</c:v>
                </c:pt>
                <c:pt idx="5757">
                  <c:v>-22.464999999999989</c:v>
                </c:pt>
                <c:pt idx="5758">
                  <c:v>-21.281999999999989</c:v>
                </c:pt>
                <c:pt idx="5759">
                  <c:v>-19.558</c:v>
                </c:pt>
                <c:pt idx="5760">
                  <c:v>-17.803999999999988</c:v>
                </c:pt>
                <c:pt idx="5761">
                  <c:v>-16.355</c:v>
                </c:pt>
                <c:pt idx="5762">
                  <c:v>-15.043999999999999</c:v>
                </c:pt>
                <c:pt idx="5763">
                  <c:v>-13.847</c:v>
                </c:pt>
                <c:pt idx="5764">
                  <c:v>-12.736000000000001</c:v>
                </c:pt>
                <c:pt idx="5765">
                  <c:v>-11.65</c:v>
                </c:pt>
                <c:pt idx="5766">
                  <c:v>-10.663</c:v>
                </c:pt>
                <c:pt idx="5767">
                  <c:v>-9.761000000000001</c:v>
                </c:pt>
                <c:pt idx="5768">
                  <c:v>-8.8930000000000007</c:v>
                </c:pt>
                <c:pt idx="5769">
                  <c:v>-8.104000000000001</c:v>
                </c:pt>
                <c:pt idx="5770">
                  <c:v>-7.3810000000000002</c:v>
                </c:pt>
                <c:pt idx="5771">
                  <c:v>-6.7229999999999972</c:v>
                </c:pt>
                <c:pt idx="5772">
                  <c:v>-6.1099999999999985</c:v>
                </c:pt>
                <c:pt idx="5773">
                  <c:v>-5.577</c:v>
                </c:pt>
                <c:pt idx="5774">
                  <c:v>-5.0439999999999996</c:v>
                </c:pt>
                <c:pt idx="5775">
                  <c:v>-4.5359999999999996</c:v>
                </c:pt>
                <c:pt idx="5776">
                  <c:v>-4.0649999999999977</c:v>
                </c:pt>
                <c:pt idx="5777">
                  <c:v>-3.5840000000000001</c:v>
                </c:pt>
                <c:pt idx="5778">
                  <c:v>-3.0789999999999997</c:v>
                </c:pt>
                <c:pt idx="5779">
                  <c:v>-2.6030000000000002</c:v>
                </c:pt>
                <c:pt idx="5780">
                  <c:v>-2.1719999999999997</c:v>
                </c:pt>
                <c:pt idx="5781">
                  <c:v>-1.756</c:v>
                </c:pt>
                <c:pt idx="5782">
                  <c:v>-1.34</c:v>
                </c:pt>
                <c:pt idx="5783">
                  <c:v>-0.99299999999999999</c:v>
                </c:pt>
                <c:pt idx="5784">
                  <c:v>-0.72600000000000031</c:v>
                </c:pt>
                <c:pt idx="5785">
                  <c:v>-0.51400000000000001</c:v>
                </c:pt>
                <c:pt idx="5786">
                  <c:v>-0.37300000000000016</c:v>
                </c:pt>
                <c:pt idx="5787">
                  <c:v>-0.25</c:v>
                </c:pt>
                <c:pt idx="5788">
                  <c:v>-0.10400000000000002</c:v>
                </c:pt>
                <c:pt idx="5789">
                  <c:v>2.0000000000000011E-2</c:v>
                </c:pt>
                <c:pt idx="5790">
                  <c:v>0.16600000000000001</c:v>
                </c:pt>
                <c:pt idx="5791">
                  <c:v>0.35800000000000015</c:v>
                </c:pt>
                <c:pt idx="5792">
                  <c:v>0.59399999999999997</c:v>
                </c:pt>
                <c:pt idx="5793">
                  <c:v>0.86600000000000033</c:v>
                </c:pt>
                <c:pt idx="5794">
                  <c:v>1.1240000000000001</c:v>
                </c:pt>
                <c:pt idx="5795">
                  <c:v>1.397</c:v>
                </c:pt>
                <c:pt idx="5796">
                  <c:v>1.6950000000000001</c:v>
                </c:pt>
                <c:pt idx="5797">
                  <c:v>1.9530000000000001</c:v>
                </c:pt>
                <c:pt idx="5798">
                  <c:v>2.1859999999999999</c:v>
                </c:pt>
                <c:pt idx="5799">
                  <c:v>2.4009999999999998</c:v>
                </c:pt>
                <c:pt idx="5800">
                  <c:v>2.6219999999999999</c:v>
                </c:pt>
                <c:pt idx="5801">
                  <c:v>2.8169999999999988</c:v>
                </c:pt>
                <c:pt idx="5802">
                  <c:v>3.004</c:v>
                </c:pt>
                <c:pt idx="5803">
                  <c:v>3.15</c:v>
                </c:pt>
                <c:pt idx="5804">
                  <c:v>3.3249999999999997</c:v>
                </c:pt>
                <c:pt idx="5805">
                  <c:v>3.504</c:v>
                </c:pt>
                <c:pt idx="5806">
                  <c:v>3.7480000000000002</c:v>
                </c:pt>
                <c:pt idx="5807">
                  <c:v>4.077</c:v>
                </c:pt>
                <c:pt idx="5808">
                  <c:v>4.3529999999999971</c:v>
                </c:pt>
                <c:pt idx="5809">
                  <c:v>4.522999999999997</c:v>
                </c:pt>
                <c:pt idx="5810">
                  <c:v>4.585</c:v>
                </c:pt>
                <c:pt idx="5811">
                  <c:v>4.4770000000000003</c:v>
                </c:pt>
                <c:pt idx="5812">
                  <c:v>4.2709999999999999</c:v>
                </c:pt>
                <c:pt idx="5813">
                  <c:v>3.9389999999999987</c:v>
                </c:pt>
                <c:pt idx="5814">
                  <c:v>3.484</c:v>
                </c:pt>
                <c:pt idx="5815">
                  <c:v>2.8349999999999986</c:v>
                </c:pt>
                <c:pt idx="5816">
                  <c:v>1.859</c:v>
                </c:pt>
                <c:pt idx="5817">
                  <c:v>0.61100000000000032</c:v>
                </c:pt>
                <c:pt idx="5818">
                  <c:v>-0.66800000000000048</c:v>
                </c:pt>
                <c:pt idx="5819">
                  <c:v>-1.081</c:v>
                </c:pt>
                <c:pt idx="5820">
                  <c:v>-1.575</c:v>
                </c:pt>
                <c:pt idx="5821">
                  <c:v>-2.3119999999999985</c:v>
                </c:pt>
                <c:pt idx="5822">
                  <c:v>-3.4289999999999998</c:v>
                </c:pt>
                <c:pt idx="5823">
                  <c:v>-4.5380000000000003</c:v>
                </c:pt>
                <c:pt idx="5824">
                  <c:v>-5.567999999999997</c:v>
                </c:pt>
                <c:pt idx="5825">
                  <c:v>-6.5049999999999972</c:v>
                </c:pt>
                <c:pt idx="5826">
                  <c:v>-7.5060000000000002</c:v>
                </c:pt>
                <c:pt idx="5827">
                  <c:v>-8.7160000000000011</c:v>
                </c:pt>
                <c:pt idx="5828">
                  <c:v>-9.9740000000000002</c:v>
                </c:pt>
                <c:pt idx="5829">
                  <c:v>-11.242000000000001</c:v>
                </c:pt>
                <c:pt idx="5830">
                  <c:v>-12.364000000000004</c:v>
                </c:pt>
                <c:pt idx="5831">
                  <c:v>-13.516</c:v>
                </c:pt>
                <c:pt idx="5832">
                  <c:v>-14.65</c:v>
                </c:pt>
                <c:pt idx="5833">
                  <c:v>-15.67</c:v>
                </c:pt>
                <c:pt idx="5834">
                  <c:v>-16.58499999999999</c:v>
                </c:pt>
                <c:pt idx="5835">
                  <c:v>-17.485999999999983</c:v>
                </c:pt>
                <c:pt idx="5836">
                  <c:v>-18.353999999999999</c:v>
                </c:pt>
                <c:pt idx="5837">
                  <c:v>-19.178000000000001</c:v>
                </c:pt>
                <c:pt idx="5838">
                  <c:v>-19.956</c:v>
                </c:pt>
                <c:pt idx="5839">
                  <c:v>-20.637000000000011</c:v>
                </c:pt>
                <c:pt idx="5840">
                  <c:v>-21.300999999999988</c:v>
                </c:pt>
                <c:pt idx="5841">
                  <c:v>-21.899000000000001</c:v>
                </c:pt>
                <c:pt idx="5842">
                  <c:v>-22.439</c:v>
                </c:pt>
                <c:pt idx="5843">
                  <c:v>-22.956</c:v>
                </c:pt>
                <c:pt idx="5844">
                  <c:v>-23.427</c:v>
                </c:pt>
                <c:pt idx="5845">
                  <c:v>-23.876000000000001</c:v>
                </c:pt>
                <c:pt idx="5846">
                  <c:v>-24.292999999999989</c:v>
                </c:pt>
                <c:pt idx="5847">
                  <c:v>-24.648</c:v>
                </c:pt>
                <c:pt idx="5848">
                  <c:v>-24.985999999999983</c:v>
                </c:pt>
                <c:pt idx="5849">
                  <c:v>-25.372</c:v>
                </c:pt>
                <c:pt idx="5850">
                  <c:v>-25.66</c:v>
                </c:pt>
                <c:pt idx="5851">
                  <c:v>-25.951000000000001</c:v>
                </c:pt>
                <c:pt idx="5852">
                  <c:v>-26.251000000000001</c:v>
                </c:pt>
                <c:pt idx="5853">
                  <c:v>-26.468999999999983</c:v>
                </c:pt>
                <c:pt idx="5854">
                  <c:v>-26.702000000000002</c:v>
                </c:pt>
                <c:pt idx="5855">
                  <c:v>-26.891999999999999</c:v>
                </c:pt>
                <c:pt idx="5856">
                  <c:v>-27.045000000000002</c:v>
                </c:pt>
                <c:pt idx="5857">
                  <c:v>-27.218</c:v>
                </c:pt>
                <c:pt idx="5858">
                  <c:v>-27.384</c:v>
                </c:pt>
                <c:pt idx="5859">
                  <c:v>-27.526</c:v>
                </c:pt>
                <c:pt idx="5860">
                  <c:v>-27.67</c:v>
                </c:pt>
                <c:pt idx="5861">
                  <c:v>-27.760999999999989</c:v>
                </c:pt>
                <c:pt idx="5862">
                  <c:v>-27.823</c:v>
                </c:pt>
                <c:pt idx="5863">
                  <c:v>-27.873000000000001</c:v>
                </c:pt>
                <c:pt idx="5864">
                  <c:v>-27.94199999999999</c:v>
                </c:pt>
                <c:pt idx="5865">
                  <c:v>-27.99499999999999</c:v>
                </c:pt>
                <c:pt idx="5866">
                  <c:v>-28.055</c:v>
                </c:pt>
                <c:pt idx="5867">
                  <c:v>-28.146999999999988</c:v>
                </c:pt>
                <c:pt idx="5868">
                  <c:v>-28.187999999999999</c:v>
                </c:pt>
                <c:pt idx="5869">
                  <c:v>-28.256</c:v>
                </c:pt>
                <c:pt idx="5870">
                  <c:v>-28.32</c:v>
                </c:pt>
                <c:pt idx="5871">
                  <c:v>-28.295000000000002</c:v>
                </c:pt>
                <c:pt idx="5872">
                  <c:v>-28.16</c:v>
                </c:pt>
                <c:pt idx="5873">
                  <c:v>-28.004000000000001</c:v>
                </c:pt>
                <c:pt idx="5874">
                  <c:v>-27.795999999999989</c:v>
                </c:pt>
                <c:pt idx="5875">
                  <c:v>-27.577999999999999</c:v>
                </c:pt>
                <c:pt idx="5876">
                  <c:v>-27.347999999999999</c:v>
                </c:pt>
                <c:pt idx="5877">
                  <c:v>-27.143000000000001</c:v>
                </c:pt>
                <c:pt idx="5878">
                  <c:v>-26.898</c:v>
                </c:pt>
                <c:pt idx="5879">
                  <c:v>-26.686</c:v>
                </c:pt>
                <c:pt idx="5880">
                  <c:v>-26.484000000000002</c:v>
                </c:pt>
                <c:pt idx="5881">
                  <c:v>-26.277999999999999</c:v>
                </c:pt>
                <c:pt idx="5882">
                  <c:v>-26.08499999999999</c:v>
                </c:pt>
                <c:pt idx="5883">
                  <c:v>-25.895</c:v>
                </c:pt>
                <c:pt idx="5884">
                  <c:v>-25.727</c:v>
                </c:pt>
                <c:pt idx="5885">
                  <c:v>-25.533999999999999</c:v>
                </c:pt>
                <c:pt idx="5886">
                  <c:v>-25.341000000000001</c:v>
                </c:pt>
                <c:pt idx="5887">
                  <c:v>-25.19</c:v>
                </c:pt>
                <c:pt idx="5888">
                  <c:v>-24.984999999999989</c:v>
                </c:pt>
                <c:pt idx="5889">
                  <c:v>-24.832000000000001</c:v>
                </c:pt>
                <c:pt idx="5890">
                  <c:v>-24.706</c:v>
                </c:pt>
                <c:pt idx="5891">
                  <c:v>-24.530999999999999</c:v>
                </c:pt>
                <c:pt idx="5892">
                  <c:v>-24.372</c:v>
                </c:pt>
                <c:pt idx="5893">
                  <c:v>-24.224999999999991</c:v>
                </c:pt>
                <c:pt idx="5894">
                  <c:v>-24.118000000000009</c:v>
                </c:pt>
                <c:pt idx="5895">
                  <c:v>-23.963999999999984</c:v>
                </c:pt>
                <c:pt idx="5896">
                  <c:v>-23.805</c:v>
                </c:pt>
                <c:pt idx="5897">
                  <c:v>-23.678999999999988</c:v>
                </c:pt>
                <c:pt idx="5898">
                  <c:v>-23.568999999999988</c:v>
                </c:pt>
                <c:pt idx="5899">
                  <c:v>-23.433</c:v>
                </c:pt>
                <c:pt idx="5900">
                  <c:v>-23.312999999999999</c:v>
                </c:pt>
                <c:pt idx="5901">
                  <c:v>-23.164999999999999</c:v>
                </c:pt>
                <c:pt idx="5902">
                  <c:v>-23.033000000000001</c:v>
                </c:pt>
                <c:pt idx="5903">
                  <c:v>-22.964999999999989</c:v>
                </c:pt>
                <c:pt idx="5904">
                  <c:v>-22.838000000000001</c:v>
                </c:pt>
                <c:pt idx="5905">
                  <c:v>-22.739000000000001</c:v>
                </c:pt>
                <c:pt idx="5906">
                  <c:v>-22.614000000000011</c:v>
                </c:pt>
                <c:pt idx="5907">
                  <c:v>-22.506</c:v>
                </c:pt>
                <c:pt idx="5908">
                  <c:v>-22.388999999999989</c:v>
                </c:pt>
                <c:pt idx="5909">
                  <c:v>-22.311000000000011</c:v>
                </c:pt>
                <c:pt idx="5910">
                  <c:v>-22.178999999999988</c:v>
                </c:pt>
                <c:pt idx="5911">
                  <c:v>-22.1</c:v>
                </c:pt>
                <c:pt idx="5912">
                  <c:v>-22.010999999999999</c:v>
                </c:pt>
                <c:pt idx="5913">
                  <c:v>-21.907</c:v>
                </c:pt>
                <c:pt idx="5914">
                  <c:v>-21.844000000000001</c:v>
                </c:pt>
                <c:pt idx="5915">
                  <c:v>-21.74199999999999</c:v>
                </c:pt>
                <c:pt idx="5916">
                  <c:v>-21.655999999999999</c:v>
                </c:pt>
                <c:pt idx="5917">
                  <c:v>-21.550999999999988</c:v>
                </c:pt>
                <c:pt idx="5918">
                  <c:v>-21.459</c:v>
                </c:pt>
                <c:pt idx="5919">
                  <c:v>-21.372</c:v>
                </c:pt>
                <c:pt idx="5920">
                  <c:v>-21.347000000000001</c:v>
                </c:pt>
                <c:pt idx="5921">
                  <c:v>-21.702000000000002</c:v>
                </c:pt>
                <c:pt idx="5922">
                  <c:v>-22.11900000000001</c:v>
                </c:pt>
                <c:pt idx="5923">
                  <c:v>-22.614999999999998</c:v>
                </c:pt>
                <c:pt idx="5924">
                  <c:v>-22.858000000000001</c:v>
                </c:pt>
                <c:pt idx="5925">
                  <c:v>-22.849</c:v>
                </c:pt>
                <c:pt idx="5926">
                  <c:v>-23.010999999999999</c:v>
                </c:pt>
                <c:pt idx="5927">
                  <c:v>-23.419999999999991</c:v>
                </c:pt>
                <c:pt idx="5928">
                  <c:v>-23.812999999999999</c:v>
                </c:pt>
                <c:pt idx="5929">
                  <c:v>-24.196000000000005</c:v>
                </c:pt>
                <c:pt idx="5930">
                  <c:v>-24.585999999999984</c:v>
                </c:pt>
                <c:pt idx="5931">
                  <c:v>-25.012</c:v>
                </c:pt>
                <c:pt idx="5932">
                  <c:v>-25.446999999999989</c:v>
                </c:pt>
                <c:pt idx="5933">
                  <c:v>-25.896999999999988</c:v>
                </c:pt>
                <c:pt idx="5934">
                  <c:v>-26.201000000000001</c:v>
                </c:pt>
                <c:pt idx="5935">
                  <c:v>-26.52</c:v>
                </c:pt>
                <c:pt idx="5936">
                  <c:v>-26.861000000000001</c:v>
                </c:pt>
                <c:pt idx="5937">
                  <c:v>-27.166</c:v>
                </c:pt>
                <c:pt idx="5938">
                  <c:v>-27.446000000000002</c:v>
                </c:pt>
                <c:pt idx="5939">
                  <c:v>-27.629000000000001</c:v>
                </c:pt>
                <c:pt idx="5940">
                  <c:v>-27.810000000000009</c:v>
                </c:pt>
                <c:pt idx="5941">
                  <c:v>-28.024000000000001</c:v>
                </c:pt>
                <c:pt idx="5942">
                  <c:v>-28.257999999999999</c:v>
                </c:pt>
                <c:pt idx="5943">
                  <c:v>-28.451000000000001</c:v>
                </c:pt>
                <c:pt idx="5944">
                  <c:v>-28.553999999999988</c:v>
                </c:pt>
                <c:pt idx="5945">
                  <c:v>-28.600999999999999</c:v>
                </c:pt>
                <c:pt idx="5946">
                  <c:v>-28.664999999999999</c:v>
                </c:pt>
                <c:pt idx="5947">
                  <c:v>-28.582999999999981</c:v>
                </c:pt>
                <c:pt idx="5948">
                  <c:v>-28.428999999999981</c:v>
                </c:pt>
                <c:pt idx="5949">
                  <c:v>-28.254999999999999</c:v>
                </c:pt>
                <c:pt idx="5950">
                  <c:v>-28.061999999999991</c:v>
                </c:pt>
                <c:pt idx="5951">
                  <c:v>-27.829000000000001</c:v>
                </c:pt>
                <c:pt idx="5952">
                  <c:v>-27.582999999999981</c:v>
                </c:pt>
                <c:pt idx="5953">
                  <c:v>-27.4</c:v>
                </c:pt>
                <c:pt idx="5954">
                  <c:v>-27.17</c:v>
                </c:pt>
                <c:pt idx="5955">
                  <c:v>-26.949000000000002</c:v>
                </c:pt>
                <c:pt idx="5956">
                  <c:v>-26.76499999999999</c:v>
                </c:pt>
                <c:pt idx="5957">
                  <c:v>-26.571999999999999</c:v>
                </c:pt>
                <c:pt idx="5958">
                  <c:v>-26.379000000000001</c:v>
                </c:pt>
                <c:pt idx="5959">
                  <c:v>-26.170999999999999</c:v>
                </c:pt>
                <c:pt idx="5960">
                  <c:v>-25.971</c:v>
                </c:pt>
                <c:pt idx="5961">
                  <c:v>-25.827000000000005</c:v>
                </c:pt>
                <c:pt idx="5962">
                  <c:v>-25.655999999999999</c:v>
                </c:pt>
                <c:pt idx="5963">
                  <c:v>-25.512</c:v>
                </c:pt>
                <c:pt idx="5964">
                  <c:v>-25.306000000000001</c:v>
                </c:pt>
                <c:pt idx="5965">
                  <c:v>-25.187000000000001</c:v>
                </c:pt>
                <c:pt idx="5966">
                  <c:v>-25.048999999999989</c:v>
                </c:pt>
                <c:pt idx="5967">
                  <c:v>-24.899000000000001</c:v>
                </c:pt>
                <c:pt idx="5968">
                  <c:v>-24.74499999999999</c:v>
                </c:pt>
                <c:pt idx="5969">
                  <c:v>-24.582999999999981</c:v>
                </c:pt>
                <c:pt idx="5970">
                  <c:v>-24.462999999999983</c:v>
                </c:pt>
                <c:pt idx="5971">
                  <c:v>-24.332000000000001</c:v>
                </c:pt>
                <c:pt idx="5972">
                  <c:v>-24.206</c:v>
                </c:pt>
                <c:pt idx="5973">
                  <c:v>-24.071000000000005</c:v>
                </c:pt>
                <c:pt idx="5974">
                  <c:v>-23.936</c:v>
                </c:pt>
                <c:pt idx="5975">
                  <c:v>-23.803999999999988</c:v>
                </c:pt>
                <c:pt idx="5976">
                  <c:v>-23.696999999999999</c:v>
                </c:pt>
                <c:pt idx="5977">
                  <c:v>-23.577999999999999</c:v>
                </c:pt>
                <c:pt idx="5978">
                  <c:v>-23.459</c:v>
                </c:pt>
                <c:pt idx="5979">
                  <c:v>-23.372</c:v>
                </c:pt>
                <c:pt idx="5980">
                  <c:v>-23.254999999999999</c:v>
                </c:pt>
                <c:pt idx="5981">
                  <c:v>-23.126000000000001</c:v>
                </c:pt>
                <c:pt idx="5982">
                  <c:v>-23.036000000000001</c:v>
                </c:pt>
                <c:pt idx="5983">
                  <c:v>-22.942999999999984</c:v>
                </c:pt>
                <c:pt idx="5984">
                  <c:v>-22.85</c:v>
                </c:pt>
                <c:pt idx="5985">
                  <c:v>-22.734999999999999</c:v>
                </c:pt>
                <c:pt idx="5986">
                  <c:v>-22.648</c:v>
                </c:pt>
                <c:pt idx="5987">
                  <c:v>-22.530999999999999</c:v>
                </c:pt>
                <c:pt idx="5988">
                  <c:v>-22.456</c:v>
                </c:pt>
                <c:pt idx="5989">
                  <c:v>-22.330000000000005</c:v>
                </c:pt>
                <c:pt idx="5990">
                  <c:v>-22.257999999999999</c:v>
                </c:pt>
                <c:pt idx="5991">
                  <c:v>-22.18</c:v>
                </c:pt>
                <c:pt idx="5992">
                  <c:v>-22.093</c:v>
                </c:pt>
                <c:pt idx="5993">
                  <c:v>-21.981999999999989</c:v>
                </c:pt>
                <c:pt idx="5994">
                  <c:v>-21.885999999999989</c:v>
                </c:pt>
                <c:pt idx="5995">
                  <c:v>-21.795000000000002</c:v>
                </c:pt>
                <c:pt idx="5996">
                  <c:v>-21.707999999999988</c:v>
                </c:pt>
                <c:pt idx="5997">
                  <c:v>-21.638999999999999</c:v>
                </c:pt>
                <c:pt idx="5998">
                  <c:v>-21.533999999999999</c:v>
                </c:pt>
                <c:pt idx="5999">
                  <c:v>-21.49199999999999</c:v>
                </c:pt>
                <c:pt idx="6000">
                  <c:v>-21.39</c:v>
                </c:pt>
                <c:pt idx="6001">
                  <c:v>-21.306000000000001</c:v>
                </c:pt>
                <c:pt idx="6002">
                  <c:v>-21.234000000000005</c:v>
                </c:pt>
                <c:pt idx="6003">
                  <c:v>-21.431999999999999</c:v>
                </c:pt>
                <c:pt idx="6004">
                  <c:v>-21.87</c:v>
                </c:pt>
                <c:pt idx="6005">
                  <c:v>-22.467999999999989</c:v>
                </c:pt>
                <c:pt idx="6006">
                  <c:v>-22.882999999999988</c:v>
                </c:pt>
                <c:pt idx="6007">
                  <c:v>-22.994</c:v>
                </c:pt>
                <c:pt idx="6008">
                  <c:v>-23.045000000000002</c:v>
                </c:pt>
                <c:pt idx="6009">
                  <c:v>-23.40199999999999</c:v>
                </c:pt>
                <c:pt idx="6010">
                  <c:v>-23.82</c:v>
                </c:pt>
                <c:pt idx="6011">
                  <c:v>-24.2</c:v>
                </c:pt>
                <c:pt idx="6012">
                  <c:v>-24.577000000000005</c:v>
                </c:pt>
                <c:pt idx="6013">
                  <c:v>-25.018000000000001</c:v>
                </c:pt>
                <c:pt idx="6014">
                  <c:v>-25.446999999999989</c:v>
                </c:pt>
                <c:pt idx="6015">
                  <c:v>-25.858000000000001</c:v>
                </c:pt>
                <c:pt idx="6016">
                  <c:v>-26.222999999999985</c:v>
                </c:pt>
                <c:pt idx="6017">
                  <c:v>-26.553999999999988</c:v>
                </c:pt>
                <c:pt idx="6018">
                  <c:v>-26.881999999999991</c:v>
                </c:pt>
                <c:pt idx="6019">
                  <c:v>-27.187999999999999</c:v>
                </c:pt>
                <c:pt idx="6020">
                  <c:v>-27.484999999999989</c:v>
                </c:pt>
                <c:pt idx="6021">
                  <c:v>-27.757000000000001</c:v>
                </c:pt>
                <c:pt idx="6022">
                  <c:v>-27.951000000000001</c:v>
                </c:pt>
                <c:pt idx="6023">
                  <c:v>-28.210999999999999</c:v>
                </c:pt>
                <c:pt idx="6024">
                  <c:v>-28.414000000000001</c:v>
                </c:pt>
                <c:pt idx="6025">
                  <c:v>-28.582999999999981</c:v>
                </c:pt>
                <c:pt idx="6026">
                  <c:v>-28.661999999999999</c:v>
                </c:pt>
                <c:pt idx="6027">
                  <c:v>-28.704000000000001</c:v>
                </c:pt>
                <c:pt idx="6028">
                  <c:v>-28.61900000000001</c:v>
                </c:pt>
                <c:pt idx="6029">
                  <c:v>-28.465999999999983</c:v>
                </c:pt>
                <c:pt idx="6030">
                  <c:v>-28.297000000000001</c:v>
                </c:pt>
                <c:pt idx="6031">
                  <c:v>-28.11000000000001</c:v>
                </c:pt>
                <c:pt idx="6032">
                  <c:v>-27.870999999999999</c:v>
                </c:pt>
                <c:pt idx="6033">
                  <c:v>-27.652999999999999</c:v>
                </c:pt>
                <c:pt idx="6034">
                  <c:v>-27.44199999999999</c:v>
                </c:pt>
                <c:pt idx="6035">
                  <c:v>-27.181000000000001</c:v>
                </c:pt>
                <c:pt idx="6036">
                  <c:v>-27.036999999999999</c:v>
                </c:pt>
                <c:pt idx="6037">
                  <c:v>-26.841000000000001</c:v>
                </c:pt>
                <c:pt idx="6038">
                  <c:v>-26.617000000000012</c:v>
                </c:pt>
                <c:pt idx="6039">
                  <c:v>-26.44499999999999</c:v>
                </c:pt>
                <c:pt idx="6040">
                  <c:v>-26.277000000000001</c:v>
                </c:pt>
                <c:pt idx="6041">
                  <c:v>-26.081</c:v>
                </c:pt>
                <c:pt idx="6042">
                  <c:v>-25.920999999999989</c:v>
                </c:pt>
                <c:pt idx="6043">
                  <c:v>-25.728000000000002</c:v>
                </c:pt>
                <c:pt idx="6044">
                  <c:v>-25.581</c:v>
                </c:pt>
                <c:pt idx="6045">
                  <c:v>-25.431999999999999</c:v>
                </c:pt>
                <c:pt idx="6046">
                  <c:v>-25.266999999999989</c:v>
                </c:pt>
                <c:pt idx="6047">
                  <c:v>-25.146999999999988</c:v>
                </c:pt>
                <c:pt idx="6048">
                  <c:v>-24.99499999999999</c:v>
                </c:pt>
                <c:pt idx="6049">
                  <c:v>-24.852</c:v>
                </c:pt>
                <c:pt idx="6050">
                  <c:v>-24.716000000000001</c:v>
                </c:pt>
                <c:pt idx="6051">
                  <c:v>-24.577999999999999</c:v>
                </c:pt>
                <c:pt idx="6052">
                  <c:v>-24.446000000000002</c:v>
                </c:pt>
                <c:pt idx="6053">
                  <c:v>-24.311000000000011</c:v>
                </c:pt>
                <c:pt idx="6054">
                  <c:v>-24.207999999999988</c:v>
                </c:pt>
                <c:pt idx="6055">
                  <c:v>-24.085999999999984</c:v>
                </c:pt>
                <c:pt idx="6056">
                  <c:v>-23.974</c:v>
                </c:pt>
                <c:pt idx="6057">
                  <c:v>-23.829000000000001</c:v>
                </c:pt>
                <c:pt idx="6058">
                  <c:v>-23.713999999999999</c:v>
                </c:pt>
                <c:pt idx="6059">
                  <c:v>-23.608000000000001</c:v>
                </c:pt>
                <c:pt idx="6060">
                  <c:v>-23.495999999999984</c:v>
                </c:pt>
                <c:pt idx="6061">
                  <c:v>-23.405999999999985</c:v>
                </c:pt>
                <c:pt idx="6062">
                  <c:v>-23.29</c:v>
                </c:pt>
                <c:pt idx="6063">
                  <c:v>-23.202999999999989</c:v>
                </c:pt>
                <c:pt idx="6064">
                  <c:v>-23.067999999999991</c:v>
                </c:pt>
                <c:pt idx="6065">
                  <c:v>-22.99499999999999</c:v>
                </c:pt>
                <c:pt idx="6066">
                  <c:v>-22.893000000000001</c:v>
                </c:pt>
                <c:pt idx="6067">
                  <c:v>-22.800999999999988</c:v>
                </c:pt>
                <c:pt idx="6068">
                  <c:v>-22.687000000000001</c:v>
                </c:pt>
                <c:pt idx="6069">
                  <c:v>-22.606000000000005</c:v>
                </c:pt>
                <c:pt idx="6070">
                  <c:v>-22.504000000000001</c:v>
                </c:pt>
                <c:pt idx="6071">
                  <c:v>-22.434999999999999</c:v>
                </c:pt>
                <c:pt idx="6072">
                  <c:v>-22.338000000000001</c:v>
                </c:pt>
                <c:pt idx="6073">
                  <c:v>-22.233000000000001</c:v>
                </c:pt>
                <c:pt idx="6074">
                  <c:v>-22.17</c:v>
                </c:pt>
                <c:pt idx="6075">
                  <c:v>-22.085999999999984</c:v>
                </c:pt>
                <c:pt idx="6076">
                  <c:v>-21.984000000000002</c:v>
                </c:pt>
                <c:pt idx="6077">
                  <c:v>-21.911999999999999</c:v>
                </c:pt>
                <c:pt idx="6078">
                  <c:v>-21.788999999999984</c:v>
                </c:pt>
                <c:pt idx="6079">
                  <c:v>-21.741</c:v>
                </c:pt>
                <c:pt idx="6080">
                  <c:v>-21.666</c:v>
                </c:pt>
                <c:pt idx="6081">
                  <c:v>-21.579000000000001</c:v>
                </c:pt>
                <c:pt idx="6082">
                  <c:v>-21.504000000000001</c:v>
                </c:pt>
                <c:pt idx="6083">
                  <c:v>-21.419</c:v>
                </c:pt>
                <c:pt idx="6084">
                  <c:v>-21.347000000000001</c:v>
                </c:pt>
                <c:pt idx="6085">
                  <c:v>-21.257000000000001</c:v>
                </c:pt>
                <c:pt idx="6086">
                  <c:v>-21.193999999999999</c:v>
                </c:pt>
                <c:pt idx="6087">
                  <c:v>-21.11900000000001</c:v>
                </c:pt>
                <c:pt idx="6088">
                  <c:v>-21.190999999999999</c:v>
                </c:pt>
                <c:pt idx="6089">
                  <c:v>-21.57</c:v>
                </c:pt>
                <c:pt idx="6090">
                  <c:v>-22.128</c:v>
                </c:pt>
                <c:pt idx="6091">
                  <c:v>-22.687000000000001</c:v>
                </c:pt>
                <c:pt idx="6092">
                  <c:v>-22.9</c:v>
                </c:pt>
                <c:pt idx="6093">
                  <c:v>-22.936</c:v>
                </c:pt>
                <c:pt idx="6094">
                  <c:v>-23.190999999999999</c:v>
                </c:pt>
                <c:pt idx="6095">
                  <c:v>-23.643999999999988</c:v>
                </c:pt>
                <c:pt idx="6096">
                  <c:v>-24.015000000000001</c:v>
                </c:pt>
                <c:pt idx="6097">
                  <c:v>-24.395</c:v>
                </c:pt>
                <c:pt idx="6098">
                  <c:v>-24.867000000000001</c:v>
                </c:pt>
                <c:pt idx="6099">
                  <c:v>-25.318000000000001</c:v>
                </c:pt>
                <c:pt idx="6100">
                  <c:v>-25.75</c:v>
                </c:pt>
                <c:pt idx="6101">
                  <c:v>-26.141999999999999</c:v>
                </c:pt>
                <c:pt idx="6102">
                  <c:v>-26.49799999999999</c:v>
                </c:pt>
                <c:pt idx="6103">
                  <c:v>-26.844000000000001</c:v>
                </c:pt>
                <c:pt idx="6104">
                  <c:v>-27.184000000000001</c:v>
                </c:pt>
                <c:pt idx="6105">
                  <c:v>-27.481999999999989</c:v>
                </c:pt>
                <c:pt idx="6106">
                  <c:v>-27.754999999999999</c:v>
                </c:pt>
                <c:pt idx="6107">
                  <c:v>-28.027000000000001</c:v>
                </c:pt>
                <c:pt idx="6108">
                  <c:v>-28.23</c:v>
                </c:pt>
                <c:pt idx="6109">
                  <c:v>-28.457999999999988</c:v>
                </c:pt>
                <c:pt idx="6110">
                  <c:v>-28.654000000000011</c:v>
                </c:pt>
                <c:pt idx="6111">
                  <c:v>-28.802</c:v>
                </c:pt>
                <c:pt idx="6112">
                  <c:v>-28.736999999999988</c:v>
                </c:pt>
                <c:pt idx="6113">
                  <c:v>-28.637000000000011</c:v>
                </c:pt>
                <c:pt idx="6114">
                  <c:v>-28.461999999999989</c:v>
                </c:pt>
                <c:pt idx="6115">
                  <c:v>-28.26799999999999</c:v>
                </c:pt>
                <c:pt idx="6116">
                  <c:v>-28.087</c:v>
                </c:pt>
                <c:pt idx="6117">
                  <c:v>-27.873000000000001</c:v>
                </c:pt>
                <c:pt idx="6118">
                  <c:v>-27.643999999999988</c:v>
                </c:pt>
                <c:pt idx="6119">
                  <c:v>-27.42499999999999</c:v>
                </c:pt>
                <c:pt idx="6120">
                  <c:v>-27.239000000000001</c:v>
                </c:pt>
                <c:pt idx="6121">
                  <c:v>-27.04</c:v>
                </c:pt>
                <c:pt idx="6122">
                  <c:v>-26.853000000000005</c:v>
                </c:pt>
                <c:pt idx="6123">
                  <c:v>-26.626000000000001</c:v>
                </c:pt>
                <c:pt idx="6124">
                  <c:v>-26.49</c:v>
                </c:pt>
                <c:pt idx="6125">
                  <c:v>-26.292000000000002</c:v>
                </c:pt>
                <c:pt idx="6126">
                  <c:v>-26.154000000000011</c:v>
                </c:pt>
                <c:pt idx="6127">
                  <c:v>-25.946000000000002</c:v>
                </c:pt>
                <c:pt idx="6128">
                  <c:v>-25.795000000000002</c:v>
                </c:pt>
                <c:pt idx="6129">
                  <c:v>-25.623999999999999</c:v>
                </c:pt>
                <c:pt idx="6130">
                  <c:v>-25.463999999999984</c:v>
                </c:pt>
                <c:pt idx="6131">
                  <c:v>-25.323</c:v>
                </c:pt>
                <c:pt idx="6132">
                  <c:v>-25.158000000000001</c:v>
                </c:pt>
                <c:pt idx="6133">
                  <c:v>-25.007999999999999</c:v>
                </c:pt>
                <c:pt idx="6134">
                  <c:v>-24.864000000000001</c:v>
                </c:pt>
                <c:pt idx="6135">
                  <c:v>-24.741</c:v>
                </c:pt>
                <c:pt idx="6136">
                  <c:v>-24.609000000000005</c:v>
                </c:pt>
                <c:pt idx="6137">
                  <c:v>-24.478000000000002</c:v>
                </c:pt>
                <c:pt idx="6138">
                  <c:v>-24.343</c:v>
                </c:pt>
                <c:pt idx="6139">
                  <c:v>-24.24499999999999</c:v>
                </c:pt>
                <c:pt idx="6140">
                  <c:v>-24.11900000000001</c:v>
                </c:pt>
                <c:pt idx="6141">
                  <c:v>-23.992999999999984</c:v>
                </c:pt>
                <c:pt idx="6142">
                  <c:v>-23.876999999999999</c:v>
                </c:pt>
                <c:pt idx="6143">
                  <c:v>-23.751000000000001</c:v>
                </c:pt>
                <c:pt idx="6144">
                  <c:v>-23.658999999999999</c:v>
                </c:pt>
                <c:pt idx="6145">
                  <c:v>-23.515000000000001</c:v>
                </c:pt>
                <c:pt idx="6146">
                  <c:v>-23.42499999999999</c:v>
                </c:pt>
                <c:pt idx="6147">
                  <c:v>-23.32</c:v>
                </c:pt>
                <c:pt idx="6148">
                  <c:v>-23.24799999999999</c:v>
                </c:pt>
                <c:pt idx="6149">
                  <c:v>-23.134000000000011</c:v>
                </c:pt>
                <c:pt idx="6150">
                  <c:v>-23.056000000000001</c:v>
                </c:pt>
                <c:pt idx="6151">
                  <c:v>-22.922999999999981</c:v>
                </c:pt>
                <c:pt idx="6152">
                  <c:v>-22.827000000000005</c:v>
                </c:pt>
                <c:pt idx="6153">
                  <c:v>-22.748999999999985</c:v>
                </c:pt>
                <c:pt idx="6154">
                  <c:v>-22.646999999999988</c:v>
                </c:pt>
                <c:pt idx="6155">
                  <c:v>-22.547999999999988</c:v>
                </c:pt>
                <c:pt idx="6156">
                  <c:v>-22.466999999999985</c:v>
                </c:pt>
                <c:pt idx="6157">
                  <c:v>-22.391999999999999</c:v>
                </c:pt>
                <c:pt idx="6158">
                  <c:v>-22.317000000000011</c:v>
                </c:pt>
                <c:pt idx="6159">
                  <c:v>-22.215</c:v>
                </c:pt>
                <c:pt idx="6160">
                  <c:v>-22.128</c:v>
                </c:pt>
                <c:pt idx="6161">
                  <c:v>-22.038</c:v>
                </c:pt>
                <c:pt idx="6162">
                  <c:v>-21.946999999999989</c:v>
                </c:pt>
                <c:pt idx="6163">
                  <c:v>-21.873999999999999</c:v>
                </c:pt>
                <c:pt idx="6164">
                  <c:v>-21.760999999999989</c:v>
                </c:pt>
                <c:pt idx="6165">
                  <c:v>-21.686</c:v>
                </c:pt>
                <c:pt idx="6166">
                  <c:v>-21.620999999999999</c:v>
                </c:pt>
                <c:pt idx="6167">
                  <c:v>-21.545000000000002</c:v>
                </c:pt>
                <c:pt idx="6168">
                  <c:v>-21.472999999999985</c:v>
                </c:pt>
                <c:pt idx="6169">
                  <c:v>-21.443999999999988</c:v>
                </c:pt>
                <c:pt idx="6170">
                  <c:v>-21.314000000000011</c:v>
                </c:pt>
                <c:pt idx="6171">
                  <c:v>-21.263999999999989</c:v>
                </c:pt>
                <c:pt idx="6172">
                  <c:v>-21.193000000000001</c:v>
                </c:pt>
                <c:pt idx="6173">
                  <c:v>-21.120999999999999</c:v>
                </c:pt>
                <c:pt idx="6174">
                  <c:v>-21.053000000000001</c:v>
                </c:pt>
                <c:pt idx="6175">
                  <c:v>-21.015999999999988</c:v>
                </c:pt>
                <c:pt idx="6176">
                  <c:v>-20.967999999999989</c:v>
                </c:pt>
                <c:pt idx="6177">
                  <c:v>-21.324000000000005</c:v>
                </c:pt>
                <c:pt idx="6178">
                  <c:v>-21.838999999999999</c:v>
                </c:pt>
                <c:pt idx="6179">
                  <c:v>-22.454000000000001</c:v>
                </c:pt>
                <c:pt idx="6180">
                  <c:v>-22.835999999999999</c:v>
                </c:pt>
                <c:pt idx="6181">
                  <c:v>-22.934999999999999</c:v>
                </c:pt>
                <c:pt idx="6182">
                  <c:v>-23.193000000000001</c:v>
                </c:pt>
                <c:pt idx="6183">
                  <c:v>-23.634000000000011</c:v>
                </c:pt>
                <c:pt idx="6184">
                  <c:v>-24.1</c:v>
                </c:pt>
                <c:pt idx="6185">
                  <c:v>-24.434000000000001</c:v>
                </c:pt>
                <c:pt idx="6186">
                  <c:v>-24.866</c:v>
                </c:pt>
                <c:pt idx="6187">
                  <c:v>-25.317000000000011</c:v>
                </c:pt>
                <c:pt idx="6188">
                  <c:v>-25.760999999999989</c:v>
                </c:pt>
                <c:pt idx="6189">
                  <c:v>-26.187000000000001</c:v>
                </c:pt>
                <c:pt idx="6190">
                  <c:v>-26.53</c:v>
                </c:pt>
                <c:pt idx="6191">
                  <c:v>-26.88</c:v>
                </c:pt>
                <c:pt idx="6192">
                  <c:v>-27.22</c:v>
                </c:pt>
                <c:pt idx="6193">
                  <c:v>-27.523</c:v>
                </c:pt>
                <c:pt idx="6194">
                  <c:v>-27.818000000000001</c:v>
                </c:pt>
                <c:pt idx="6195">
                  <c:v>-28.062999999999985</c:v>
                </c:pt>
                <c:pt idx="6196">
                  <c:v>-28.26799999999999</c:v>
                </c:pt>
                <c:pt idx="6197">
                  <c:v>-28.523</c:v>
                </c:pt>
                <c:pt idx="6198">
                  <c:v>-28.734000000000005</c:v>
                </c:pt>
                <c:pt idx="6199">
                  <c:v>-28.782999999999983</c:v>
                </c:pt>
                <c:pt idx="6200">
                  <c:v>-28.721999999999991</c:v>
                </c:pt>
                <c:pt idx="6201">
                  <c:v>-28.581</c:v>
                </c:pt>
                <c:pt idx="6202">
                  <c:v>-28.381999999999991</c:v>
                </c:pt>
                <c:pt idx="6203">
                  <c:v>-28.221999999999991</c:v>
                </c:pt>
                <c:pt idx="6204">
                  <c:v>-28.023</c:v>
                </c:pt>
                <c:pt idx="6205">
                  <c:v>-27.823</c:v>
                </c:pt>
                <c:pt idx="6206">
                  <c:v>-27.61600000000001</c:v>
                </c:pt>
                <c:pt idx="6207">
                  <c:v>-27.460999999999984</c:v>
                </c:pt>
                <c:pt idx="6208">
                  <c:v>-27.24199999999999</c:v>
                </c:pt>
                <c:pt idx="6209">
                  <c:v>-27.076000000000001</c:v>
                </c:pt>
                <c:pt idx="6210">
                  <c:v>-26.916</c:v>
                </c:pt>
                <c:pt idx="6211">
                  <c:v>-26.713999999999999</c:v>
                </c:pt>
                <c:pt idx="6212">
                  <c:v>-26.53</c:v>
                </c:pt>
                <c:pt idx="6213">
                  <c:v>-26.355</c:v>
                </c:pt>
                <c:pt idx="6214">
                  <c:v>-26.196000000000005</c:v>
                </c:pt>
                <c:pt idx="6215">
                  <c:v>-26.036000000000001</c:v>
                </c:pt>
                <c:pt idx="6216">
                  <c:v>-25.867999999999999</c:v>
                </c:pt>
                <c:pt idx="6217">
                  <c:v>-25.696000000000005</c:v>
                </c:pt>
                <c:pt idx="6218">
                  <c:v>-25.552</c:v>
                </c:pt>
                <c:pt idx="6219">
                  <c:v>-25.396000000000001</c:v>
                </c:pt>
                <c:pt idx="6220">
                  <c:v>-25.236000000000001</c:v>
                </c:pt>
                <c:pt idx="6221">
                  <c:v>-25.12</c:v>
                </c:pt>
                <c:pt idx="6222">
                  <c:v>-24.975999999999988</c:v>
                </c:pt>
                <c:pt idx="6223">
                  <c:v>-24.853000000000005</c:v>
                </c:pt>
                <c:pt idx="6224">
                  <c:v>-24.693999999999999</c:v>
                </c:pt>
                <c:pt idx="6225">
                  <c:v>-24.59</c:v>
                </c:pt>
                <c:pt idx="6226">
                  <c:v>-24.446000000000002</c:v>
                </c:pt>
                <c:pt idx="6227">
                  <c:v>-24.353999999999999</c:v>
                </c:pt>
                <c:pt idx="6228">
                  <c:v>-24.228000000000002</c:v>
                </c:pt>
                <c:pt idx="6229">
                  <c:v>-24.081</c:v>
                </c:pt>
                <c:pt idx="6230">
                  <c:v>-23.99199999999999</c:v>
                </c:pt>
                <c:pt idx="6231">
                  <c:v>-23.873000000000001</c:v>
                </c:pt>
                <c:pt idx="6232">
                  <c:v>-23.744</c:v>
                </c:pt>
                <c:pt idx="6233">
                  <c:v>-23.643000000000001</c:v>
                </c:pt>
                <c:pt idx="6234">
                  <c:v>-23.553999999999988</c:v>
                </c:pt>
                <c:pt idx="6235">
                  <c:v>-23.439</c:v>
                </c:pt>
                <c:pt idx="6236">
                  <c:v>-23.33100000000001</c:v>
                </c:pt>
                <c:pt idx="6237">
                  <c:v>-23.238</c:v>
                </c:pt>
                <c:pt idx="6238">
                  <c:v>-23.140999999999988</c:v>
                </c:pt>
                <c:pt idx="6239">
                  <c:v>-23.068999999999988</c:v>
                </c:pt>
                <c:pt idx="6240">
                  <c:v>-22.934000000000001</c:v>
                </c:pt>
                <c:pt idx="6241">
                  <c:v>-22.856999999999999</c:v>
                </c:pt>
                <c:pt idx="6242">
                  <c:v>-22.74499999999999</c:v>
                </c:pt>
                <c:pt idx="6243">
                  <c:v>-22.684999999999999</c:v>
                </c:pt>
                <c:pt idx="6244">
                  <c:v>-22.6</c:v>
                </c:pt>
                <c:pt idx="6245">
                  <c:v>-22.54</c:v>
                </c:pt>
                <c:pt idx="6246">
                  <c:v>-22.439</c:v>
                </c:pt>
                <c:pt idx="6247">
                  <c:v>-22.36</c:v>
                </c:pt>
                <c:pt idx="6248">
                  <c:v>-22.321000000000005</c:v>
                </c:pt>
                <c:pt idx="6249">
                  <c:v>-22.221</c:v>
                </c:pt>
                <c:pt idx="6250">
                  <c:v>-22.135000000000005</c:v>
                </c:pt>
                <c:pt idx="6251">
                  <c:v>-22.036000000000001</c:v>
                </c:pt>
                <c:pt idx="6252">
                  <c:v>-21.972999999999985</c:v>
                </c:pt>
                <c:pt idx="6253">
                  <c:v>-21.885000000000002</c:v>
                </c:pt>
                <c:pt idx="6254">
                  <c:v>-21.782999999999983</c:v>
                </c:pt>
                <c:pt idx="6255">
                  <c:v>-21.72</c:v>
                </c:pt>
                <c:pt idx="6256">
                  <c:v>-21.672000000000001</c:v>
                </c:pt>
                <c:pt idx="6257">
                  <c:v>-21.564</c:v>
                </c:pt>
                <c:pt idx="6258">
                  <c:v>-21.47999999999999</c:v>
                </c:pt>
                <c:pt idx="6259">
                  <c:v>-21.434999999999999</c:v>
                </c:pt>
                <c:pt idx="6260">
                  <c:v>-21.344999999999999</c:v>
                </c:pt>
                <c:pt idx="6261">
                  <c:v>-21.257999999999999</c:v>
                </c:pt>
                <c:pt idx="6262">
                  <c:v>-21.17700000000001</c:v>
                </c:pt>
                <c:pt idx="6263">
                  <c:v>-21.102</c:v>
                </c:pt>
                <c:pt idx="6264">
                  <c:v>-21.021000000000001</c:v>
                </c:pt>
                <c:pt idx="6265">
                  <c:v>-20.957999999999988</c:v>
                </c:pt>
                <c:pt idx="6266">
                  <c:v>-20.873000000000001</c:v>
                </c:pt>
                <c:pt idx="6267">
                  <c:v>-20.821999999999999</c:v>
                </c:pt>
                <c:pt idx="6268">
                  <c:v>-20.76499999999999</c:v>
                </c:pt>
                <c:pt idx="6269">
                  <c:v>-20.93</c:v>
                </c:pt>
                <c:pt idx="6270">
                  <c:v>-21.384</c:v>
                </c:pt>
                <c:pt idx="6271">
                  <c:v>-21.994</c:v>
                </c:pt>
                <c:pt idx="6272">
                  <c:v>-22.542999999999989</c:v>
                </c:pt>
                <c:pt idx="6273">
                  <c:v>-22.795000000000002</c:v>
                </c:pt>
                <c:pt idx="6274">
                  <c:v>-22.940999999999985</c:v>
                </c:pt>
                <c:pt idx="6275">
                  <c:v>-23.37</c:v>
                </c:pt>
                <c:pt idx="6276">
                  <c:v>-23.937000000000001</c:v>
                </c:pt>
                <c:pt idx="6277">
                  <c:v>-24.338999999999999</c:v>
                </c:pt>
                <c:pt idx="6278">
                  <c:v>-24.734999999999999</c:v>
                </c:pt>
                <c:pt idx="6279">
                  <c:v>-25.186</c:v>
                </c:pt>
                <c:pt idx="6280">
                  <c:v>-25.672999999999988</c:v>
                </c:pt>
                <c:pt idx="6281">
                  <c:v>-26.096</c:v>
                </c:pt>
                <c:pt idx="6282">
                  <c:v>-26.478999999999989</c:v>
                </c:pt>
                <c:pt idx="6283">
                  <c:v>-26.823</c:v>
                </c:pt>
                <c:pt idx="6284">
                  <c:v>-27.212</c:v>
                </c:pt>
                <c:pt idx="6285">
                  <c:v>-27.527000000000001</c:v>
                </c:pt>
                <c:pt idx="6286">
                  <c:v>-27.757000000000001</c:v>
                </c:pt>
                <c:pt idx="6287">
                  <c:v>-28.036000000000001</c:v>
                </c:pt>
                <c:pt idx="6288">
                  <c:v>-28.291</c:v>
                </c:pt>
                <c:pt idx="6289">
                  <c:v>-28.533000000000001</c:v>
                </c:pt>
                <c:pt idx="6290">
                  <c:v>-28.713999999999999</c:v>
                </c:pt>
                <c:pt idx="6291">
                  <c:v>-28.771999999999988</c:v>
                </c:pt>
                <c:pt idx="6292">
                  <c:v>-28.658000000000001</c:v>
                </c:pt>
                <c:pt idx="6293">
                  <c:v>-28.527000000000001</c:v>
                </c:pt>
                <c:pt idx="6294">
                  <c:v>-28.388999999999989</c:v>
                </c:pt>
                <c:pt idx="6295">
                  <c:v>-28.19</c:v>
                </c:pt>
                <c:pt idx="6296">
                  <c:v>-27.968999999999983</c:v>
                </c:pt>
                <c:pt idx="6297">
                  <c:v>-27.759999999999991</c:v>
                </c:pt>
                <c:pt idx="6298">
                  <c:v>-27.58</c:v>
                </c:pt>
                <c:pt idx="6299">
                  <c:v>-27.361999999999988</c:v>
                </c:pt>
                <c:pt idx="6300">
                  <c:v>-27.15100000000001</c:v>
                </c:pt>
                <c:pt idx="6301">
                  <c:v>-26.987999999999989</c:v>
                </c:pt>
                <c:pt idx="6302">
                  <c:v>-26.794</c:v>
                </c:pt>
                <c:pt idx="6303">
                  <c:v>-26.623000000000001</c:v>
                </c:pt>
                <c:pt idx="6304">
                  <c:v>-26.503</c:v>
                </c:pt>
                <c:pt idx="6305">
                  <c:v>-26.324999999999999</c:v>
                </c:pt>
                <c:pt idx="6306">
                  <c:v>-26.141999999999999</c:v>
                </c:pt>
                <c:pt idx="6307">
                  <c:v>-26.015999999999988</c:v>
                </c:pt>
                <c:pt idx="6308">
                  <c:v>-25.847000000000001</c:v>
                </c:pt>
                <c:pt idx="6309">
                  <c:v>-25.678999999999988</c:v>
                </c:pt>
                <c:pt idx="6310">
                  <c:v>-25.541</c:v>
                </c:pt>
                <c:pt idx="6311">
                  <c:v>-25.402999999999984</c:v>
                </c:pt>
                <c:pt idx="6312">
                  <c:v>-25.271000000000001</c:v>
                </c:pt>
                <c:pt idx="6313">
                  <c:v>-25.096</c:v>
                </c:pt>
                <c:pt idx="6314">
                  <c:v>-24.99799999999999</c:v>
                </c:pt>
                <c:pt idx="6315">
                  <c:v>-24.856999999999999</c:v>
                </c:pt>
                <c:pt idx="6316">
                  <c:v>-24.707000000000001</c:v>
                </c:pt>
                <c:pt idx="6317">
                  <c:v>-24.581</c:v>
                </c:pt>
                <c:pt idx="6318">
                  <c:v>-24.464999999999989</c:v>
                </c:pt>
                <c:pt idx="6319">
                  <c:v>-24.379000000000001</c:v>
                </c:pt>
                <c:pt idx="6320">
                  <c:v>-24.225999999999988</c:v>
                </c:pt>
                <c:pt idx="6321">
                  <c:v>-24.11900000000001</c:v>
                </c:pt>
                <c:pt idx="6322">
                  <c:v>-24.013999999999999</c:v>
                </c:pt>
                <c:pt idx="6323">
                  <c:v>-23.934999999999999</c:v>
                </c:pt>
                <c:pt idx="6324">
                  <c:v>-23.8</c:v>
                </c:pt>
                <c:pt idx="6325">
                  <c:v>-23.69</c:v>
                </c:pt>
                <c:pt idx="6326">
                  <c:v>-23.600999999999999</c:v>
                </c:pt>
                <c:pt idx="6327">
                  <c:v>-23.475999999999988</c:v>
                </c:pt>
                <c:pt idx="6328">
                  <c:v>-23.370999999999999</c:v>
                </c:pt>
                <c:pt idx="6329">
                  <c:v>-23.29</c:v>
                </c:pt>
                <c:pt idx="6330">
                  <c:v>-23.187000000000001</c:v>
                </c:pt>
                <c:pt idx="6331">
                  <c:v>-23.109000000000005</c:v>
                </c:pt>
                <c:pt idx="6332">
                  <c:v>-22.995999999999984</c:v>
                </c:pt>
                <c:pt idx="6333">
                  <c:v>-22.931000000000001</c:v>
                </c:pt>
                <c:pt idx="6334">
                  <c:v>-22.898</c:v>
                </c:pt>
                <c:pt idx="6335">
                  <c:v>-22.751000000000001</c:v>
                </c:pt>
                <c:pt idx="6336">
                  <c:v>-22.689</c:v>
                </c:pt>
                <c:pt idx="6337">
                  <c:v>-22.634000000000011</c:v>
                </c:pt>
                <c:pt idx="6338">
                  <c:v>-22.523</c:v>
                </c:pt>
                <c:pt idx="6339">
                  <c:v>-22.44199999999999</c:v>
                </c:pt>
                <c:pt idx="6340">
                  <c:v>-22.373000000000001</c:v>
                </c:pt>
                <c:pt idx="6341">
                  <c:v>-22.277000000000001</c:v>
                </c:pt>
                <c:pt idx="6342">
                  <c:v>-22.210999999999999</c:v>
                </c:pt>
                <c:pt idx="6343">
                  <c:v>-22.114999999999998</c:v>
                </c:pt>
                <c:pt idx="6344">
                  <c:v>-22.021000000000001</c:v>
                </c:pt>
                <c:pt idx="6345">
                  <c:v>-21.966999999999985</c:v>
                </c:pt>
                <c:pt idx="6346">
                  <c:v>-21.873999999999999</c:v>
                </c:pt>
                <c:pt idx="6347">
                  <c:v>-21.792999999999989</c:v>
                </c:pt>
                <c:pt idx="6348">
                  <c:v>-21.718</c:v>
                </c:pt>
                <c:pt idx="6349">
                  <c:v>-21.646000000000001</c:v>
                </c:pt>
                <c:pt idx="6350">
                  <c:v>-21.559000000000001</c:v>
                </c:pt>
                <c:pt idx="6351">
                  <c:v>-21.510999999999999</c:v>
                </c:pt>
                <c:pt idx="6352">
                  <c:v>-21.433</c:v>
                </c:pt>
                <c:pt idx="6353">
                  <c:v>-21.33700000000001</c:v>
                </c:pt>
                <c:pt idx="6354">
                  <c:v>-21.26799999999999</c:v>
                </c:pt>
                <c:pt idx="6355">
                  <c:v>-21.187000000000001</c:v>
                </c:pt>
                <c:pt idx="6356">
                  <c:v>-21.111999999999998</c:v>
                </c:pt>
                <c:pt idx="6357">
                  <c:v>-21.053999999999988</c:v>
                </c:pt>
                <c:pt idx="6358">
                  <c:v>-20.987999999999989</c:v>
                </c:pt>
                <c:pt idx="6359">
                  <c:v>-20.91</c:v>
                </c:pt>
                <c:pt idx="6360">
                  <c:v>-20.823</c:v>
                </c:pt>
                <c:pt idx="6361">
                  <c:v>-20.777999999999999</c:v>
                </c:pt>
                <c:pt idx="6362">
                  <c:v>-20.702999999999989</c:v>
                </c:pt>
                <c:pt idx="6363">
                  <c:v>-20.646000000000001</c:v>
                </c:pt>
                <c:pt idx="6364">
                  <c:v>-20.574999999999999</c:v>
                </c:pt>
                <c:pt idx="6365">
                  <c:v>-20.867999999999999</c:v>
                </c:pt>
                <c:pt idx="6366">
                  <c:v>-21.440999999999985</c:v>
                </c:pt>
                <c:pt idx="6367">
                  <c:v>-22.053000000000001</c:v>
                </c:pt>
                <c:pt idx="6368">
                  <c:v>-22.564999999999991</c:v>
                </c:pt>
                <c:pt idx="6369">
                  <c:v>-22.696000000000005</c:v>
                </c:pt>
                <c:pt idx="6370">
                  <c:v>-22.952000000000002</c:v>
                </c:pt>
                <c:pt idx="6371">
                  <c:v>-23.431999999999999</c:v>
                </c:pt>
                <c:pt idx="6372">
                  <c:v>-23.902999999999984</c:v>
                </c:pt>
                <c:pt idx="6373">
                  <c:v>-24.254999999999999</c:v>
                </c:pt>
                <c:pt idx="6374">
                  <c:v>-24.684000000000001</c:v>
                </c:pt>
                <c:pt idx="6375">
                  <c:v>-25.19</c:v>
                </c:pt>
                <c:pt idx="6376">
                  <c:v>-25.655999999999999</c:v>
                </c:pt>
                <c:pt idx="6377">
                  <c:v>-26.1</c:v>
                </c:pt>
                <c:pt idx="6378">
                  <c:v>-26.507999999999999</c:v>
                </c:pt>
                <c:pt idx="6379">
                  <c:v>-26.879000000000001</c:v>
                </c:pt>
                <c:pt idx="6380">
                  <c:v>-27.196999999999999</c:v>
                </c:pt>
                <c:pt idx="6381">
                  <c:v>-27.567999999999991</c:v>
                </c:pt>
                <c:pt idx="6382">
                  <c:v>-27.829000000000001</c:v>
                </c:pt>
                <c:pt idx="6383">
                  <c:v>-28.111000000000011</c:v>
                </c:pt>
                <c:pt idx="6384">
                  <c:v>-28.338000000000001</c:v>
                </c:pt>
                <c:pt idx="6385">
                  <c:v>-28.561</c:v>
                </c:pt>
                <c:pt idx="6386">
                  <c:v>-28.574000000000005</c:v>
                </c:pt>
                <c:pt idx="6387">
                  <c:v>-28.509</c:v>
                </c:pt>
                <c:pt idx="6388">
                  <c:v>-28.361999999999988</c:v>
                </c:pt>
                <c:pt idx="6389">
                  <c:v>-28.187000000000001</c:v>
                </c:pt>
                <c:pt idx="6390">
                  <c:v>-28.024999999999999</c:v>
                </c:pt>
                <c:pt idx="6391">
                  <c:v>-27.815000000000001</c:v>
                </c:pt>
                <c:pt idx="6392">
                  <c:v>-27.597000000000001</c:v>
                </c:pt>
                <c:pt idx="6393">
                  <c:v>-27.396000000000001</c:v>
                </c:pt>
                <c:pt idx="6394">
                  <c:v>-27.25</c:v>
                </c:pt>
                <c:pt idx="6395">
                  <c:v>-27.048999999999989</c:v>
                </c:pt>
                <c:pt idx="6396">
                  <c:v>-26.872</c:v>
                </c:pt>
                <c:pt idx="6397">
                  <c:v>-26.678999999999988</c:v>
                </c:pt>
                <c:pt idx="6398">
                  <c:v>-26.530999999999999</c:v>
                </c:pt>
                <c:pt idx="6399">
                  <c:v>-26.378</c:v>
                </c:pt>
                <c:pt idx="6400">
                  <c:v>-26.193999999999999</c:v>
                </c:pt>
                <c:pt idx="6401">
                  <c:v>-26.071999999999999</c:v>
                </c:pt>
                <c:pt idx="6402">
                  <c:v>-25.873000000000001</c:v>
                </c:pt>
                <c:pt idx="6403">
                  <c:v>-25.744</c:v>
                </c:pt>
                <c:pt idx="6404">
                  <c:v>-25.574999999999999</c:v>
                </c:pt>
                <c:pt idx="6405">
                  <c:v>-25.446999999999989</c:v>
                </c:pt>
                <c:pt idx="6406">
                  <c:v>-25.29</c:v>
                </c:pt>
                <c:pt idx="6407">
                  <c:v>-25.164999999999999</c:v>
                </c:pt>
                <c:pt idx="6408">
                  <c:v>-25.004999999999999</c:v>
                </c:pt>
                <c:pt idx="6409">
                  <c:v>-24.922999999999981</c:v>
                </c:pt>
                <c:pt idx="6410">
                  <c:v>-24.771999999999988</c:v>
                </c:pt>
                <c:pt idx="6411">
                  <c:v>-24.61600000000001</c:v>
                </c:pt>
                <c:pt idx="6412">
                  <c:v>-24.515000000000001</c:v>
                </c:pt>
                <c:pt idx="6413">
                  <c:v>-24.388999999999989</c:v>
                </c:pt>
                <c:pt idx="6414">
                  <c:v>-24.273</c:v>
                </c:pt>
                <c:pt idx="6415">
                  <c:v>-24.146999999999988</c:v>
                </c:pt>
                <c:pt idx="6416">
                  <c:v>-24.064</c:v>
                </c:pt>
                <c:pt idx="6417">
                  <c:v>-23.94199999999999</c:v>
                </c:pt>
                <c:pt idx="6418">
                  <c:v>-23.827999999999999</c:v>
                </c:pt>
                <c:pt idx="6419">
                  <c:v>-23.721</c:v>
                </c:pt>
                <c:pt idx="6420">
                  <c:v>-23.614000000000011</c:v>
                </c:pt>
                <c:pt idx="6421">
                  <c:v>-23.521999999999988</c:v>
                </c:pt>
                <c:pt idx="6422">
                  <c:v>-23.443999999999988</c:v>
                </c:pt>
                <c:pt idx="6423">
                  <c:v>-23.323</c:v>
                </c:pt>
                <c:pt idx="6424">
                  <c:v>-23.218</c:v>
                </c:pt>
                <c:pt idx="6425">
                  <c:v>-23.122</c:v>
                </c:pt>
                <c:pt idx="6426">
                  <c:v>-23.023</c:v>
                </c:pt>
                <c:pt idx="6427">
                  <c:v>-22.957000000000001</c:v>
                </c:pt>
                <c:pt idx="6428">
                  <c:v>-22.881</c:v>
                </c:pt>
                <c:pt idx="6429">
                  <c:v>-22.844000000000001</c:v>
                </c:pt>
                <c:pt idx="6430">
                  <c:v>-22.713000000000001</c:v>
                </c:pt>
                <c:pt idx="6431">
                  <c:v>-22.68</c:v>
                </c:pt>
                <c:pt idx="6432">
                  <c:v>-22.562999999999985</c:v>
                </c:pt>
                <c:pt idx="6433">
                  <c:v>-22.515000000000001</c:v>
                </c:pt>
                <c:pt idx="6434">
                  <c:v>-22.42199999999999</c:v>
                </c:pt>
                <c:pt idx="6435">
                  <c:v>-22.335000000000001</c:v>
                </c:pt>
                <c:pt idx="6436">
                  <c:v>-22.263000000000002</c:v>
                </c:pt>
                <c:pt idx="6437">
                  <c:v>-22.157000000000011</c:v>
                </c:pt>
                <c:pt idx="6438">
                  <c:v>-22.091000000000001</c:v>
                </c:pt>
                <c:pt idx="6439">
                  <c:v>-22.01</c:v>
                </c:pt>
                <c:pt idx="6440">
                  <c:v>-21.928999999999981</c:v>
                </c:pt>
                <c:pt idx="6441">
                  <c:v>-21.869</c:v>
                </c:pt>
                <c:pt idx="6442">
                  <c:v>-21.763999999999989</c:v>
                </c:pt>
                <c:pt idx="6443">
                  <c:v>-21.689</c:v>
                </c:pt>
                <c:pt idx="6444">
                  <c:v>-21.626000000000001</c:v>
                </c:pt>
                <c:pt idx="6445">
                  <c:v>-21.536000000000001</c:v>
                </c:pt>
                <c:pt idx="6446">
                  <c:v>-21.478999999999989</c:v>
                </c:pt>
                <c:pt idx="6447">
                  <c:v>-21.41</c:v>
                </c:pt>
                <c:pt idx="6448">
                  <c:v>-21.338000000000001</c:v>
                </c:pt>
                <c:pt idx="6449">
                  <c:v>-21.24799999999999</c:v>
                </c:pt>
                <c:pt idx="6450">
                  <c:v>-21.175000000000001</c:v>
                </c:pt>
                <c:pt idx="6451">
                  <c:v>-21.120999999999999</c:v>
                </c:pt>
                <c:pt idx="6452">
                  <c:v>-21.045999999999989</c:v>
                </c:pt>
                <c:pt idx="6453">
                  <c:v>-20.985999999999983</c:v>
                </c:pt>
                <c:pt idx="6454">
                  <c:v>-20.919999999999991</c:v>
                </c:pt>
                <c:pt idx="6455">
                  <c:v>-20.821000000000005</c:v>
                </c:pt>
                <c:pt idx="6456">
                  <c:v>-20.774000000000001</c:v>
                </c:pt>
                <c:pt idx="6457">
                  <c:v>-20.713000000000001</c:v>
                </c:pt>
                <c:pt idx="6458">
                  <c:v>-20.63000000000001</c:v>
                </c:pt>
                <c:pt idx="6459">
                  <c:v>-20.591000000000001</c:v>
                </c:pt>
                <c:pt idx="6460">
                  <c:v>-20.516999999999999</c:v>
                </c:pt>
                <c:pt idx="6461">
                  <c:v>-20.526</c:v>
                </c:pt>
                <c:pt idx="6462">
                  <c:v>-20.95</c:v>
                </c:pt>
                <c:pt idx="6463">
                  <c:v>-21.538</c:v>
                </c:pt>
                <c:pt idx="6464">
                  <c:v>-22.186</c:v>
                </c:pt>
                <c:pt idx="6465">
                  <c:v>-22.538</c:v>
                </c:pt>
                <c:pt idx="6466">
                  <c:v>-22.652000000000001</c:v>
                </c:pt>
                <c:pt idx="6467">
                  <c:v>-23.033000000000001</c:v>
                </c:pt>
                <c:pt idx="6468">
                  <c:v>-23.532</c:v>
                </c:pt>
                <c:pt idx="6469">
                  <c:v>-23.978000000000002</c:v>
                </c:pt>
                <c:pt idx="6470">
                  <c:v>-24.385000000000002</c:v>
                </c:pt>
                <c:pt idx="6471">
                  <c:v>-24.844000000000001</c:v>
                </c:pt>
                <c:pt idx="6472">
                  <c:v>-25.356000000000005</c:v>
                </c:pt>
                <c:pt idx="6473">
                  <c:v>-25.83100000000001</c:v>
                </c:pt>
                <c:pt idx="6474">
                  <c:v>-26.239000000000001</c:v>
                </c:pt>
                <c:pt idx="6475">
                  <c:v>-26.652999999999999</c:v>
                </c:pt>
                <c:pt idx="6476">
                  <c:v>-27.033000000000001</c:v>
                </c:pt>
                <c:pt idx="6477">
                  <c:v>-27.381999999999991</c:v>
                </c:pt>
                <c:pt idx="6478">
                  <c:v>-27.686</c:v>
                </c:pt>
                <c:pt idx="6479">
                  <c:v>-27.974</c:v>
                </c:pt>
                <c:pt idx="6480">
                  <c:v>-28.213000000000001</c:v>
                </c:pt>
                <c:pt idx="6481">
                  <c:v>-28.456</c:v>
                </c:pt>
                <c:pt idx="6482">
                  <c:v>-28.521999999999988</c:v>
                </c:pt>
                <c:pt idx="6483">
                  <c:v>-28.464999999999989</c:v>
                </c:pt>
                <c:pt idx="6484">
                  <c:v>-28.373999999999999</c:v>
                </c:pt>
                <c:pt idx="6485">
                  <c:v>-28.173999999999999</c:v>
                </c:pt>
                <c:pt idx="6486">
                  <c:v>-28.001000000000001</c:v>
                </c:pt>
                <c:pt idx="6487">
                  <c:v>-27.817000000000011</c:v>
                </c:pt>
                <c:pt idx="6488">
                  <c:v>-27.620999999999999</c:v>
                </c:pt>
                <c:pt idx="6489">
                  <c:v>-27.439</c:v>
                </c:pt>
                <c:pt idx="6490">
                  <c:v>-27.254999999999999</c:v>
                </c:pt>
                <c:pt idx="6491">
                  <c:v>-27.026</c:v>
                </c:pt>
                <c:pt idx="6492">
                  <c:v>-26.847999999999999</c:v>
                </c:pt>
                <c:pt idx="6493">
                  <c:v>-26.681999999999999</c:v>
                </c:pt>
                <c:pt idx="6494">
                  <c:v>-26.507999999999999</c:v>
                </c:pt>
                <c:pt idx="6495">
                  <c:v>-26.341999999999999</c:v>
                </c:pt>
                <c:pt idx="6496">
                  <c:v>-26.152000000000001</c:v>
                </c:pt>
                <c:pt idx="6497">
                  <c:v>-25.998999999999985</c:v>
                </c:pt>
                <c:pt idx="6498">
                  <c:v>-25.861000000000001</c:v>
                </c:pt>
                <c:pt idx="6499">
                  <c:v>-25.710999999999999</c:v>
                </c:pt>
                <c:pt idx="6500">
                  <c:v>-25.568999999999988</c:v>
                </c:pt>
                <c:pt idx="6501">
                  <c:v>-25.434999999999999</c:v>
                </c:pt>
                <c:pt idx="6502">
                  <c:v>-25.318999999999999</c:v>
                </c:pt>
                <c:pt idx="6503">
                  <c:v>-25.164000000000001</c:v>
                </c:pt>
                <c:pt idx="6504">
                  <c:v>-25.030999999999999</c:v>
                </c:pt>
                <c:pt idx="6505">
                  <c:v>-24.89</c:v>
                </c:pt>
                <c:pt idx="6506">
                  <c:v>-24.77</c:v>
                </c:pt>
                <c:pt idx="6507">
                  <c:v>-24.65100000000001</c:v>
                </c:pt>
                <c:pt idx="6508">
                  <c:v>-24.548999999999989</c:v>
                </c:pt>
                <c:pt idx="6509">
                  <c:v>-24.433</c:v>
                </c:pt>
                <c:pt idx="6510">
                  <c:v>-24.297999999999988</c:v>
                </c:pt>
                <c:pt idx="6511">
                  <c:v>-24.193000000000001</c:v>
                </c:pt>
                <c:pt idx="6512">
                  <c:v>-24.076000000000001</c:v>
                </c:pt>
                <c:pt idx="6513">
                  <c:v>-23.972999999999985</c:v>
                </c:pt>
                <c:pt idx="6514">
                  <c:v>-23.861999999999988</c:v>
                </c:pt>
                <c:pt idx="6515">
                  <c:v>-23.802</c:v>
                </c:pt>
                <c:pt idx="6516">
                  <c:v>-23.673999999999999</c:v>
                </c:pt>
                <c:pt idx="6517">
                  <c:v>-23.587</c:v>
                </c:pt>
                <c:pt idx="6518">
                  <c:v>-23.487999999999989</c:v>
                </c:pt>
                <c:pt idx="6519">
                  <c:v>-23.391999999999999</c:v>
                </c:pt>
                <c:pt idx="6520">
                  <c:v>-23.329000000000001</c:v>
                </c:pt>
                <c:pt idx="6521">
                  <c:v>-23.216000000000001</c:v>
                </c:pt>
                <c:pt idx="6522">
                  <c:v>-23.100999999999999</c:v>
                </c:pt>
                <c:pt idx="6523">
                  <c:v>-23.053000000000001</c:v>
                </c:pt>
                <c:pt idx="6524">
                  <c:v>-22.95999999999999</c:v>
                </c:pt>
                <c:pt idx="6525">
                  <c:v>-22.858000000000001</c:v>
                </c:pt>
                <c:pt idx="6526">
                  <c:v>-22.744</c:v>
                </c:pt>
                <c:pt idx="6527">
                  <c:v>-22.684000000000001</c:v>
                </c:pt>
                <c:pt idx="6528">
                  <c:v>-22.605</c:v>
                </c:pt>
                <c:pt idx="6529">
                  <c:v>-22.524000000000001</c:v>
                </c:pt>
                <c:pt idx="6530">
                  <c:v>-22.416</c:v>
                </c:pt>
                <c:pt idx="6531">
                  <c:v>-22.364999999999988</c:v>
                </c:pt>
                <c:pt idx="6532">
                  <c:v>-22.277999999999999</c:v>
                </c:pt>
                <c:pt idx="6533">
                  <c:v>-22.190999999999999</c:v>
                </c:pt>
                <c:pt idx="6534">
                  <c:v>-22.106999999999999</c:v>
                </c:pt>
                <c:pt idx="6535">
                  <c:v>-22.035</c:v>
                </c:pt>
                <c:pt idx="6536">
                  <c:v>-21.94499999999999</c:v>
                </c:pt>
                <c:pt idx="6537">
                  <c:v>-21.885000000000002</c:v>
                </c:pt>
                <c:pt idx="6538">
                  <c:v>-21.829000000000001</c:v>
                </c:pt>
                <c:pt idx="6539">
                  <c:v>-21.753</c:v>
                </c:pt>
                <c:pt idx="6540">
                  <c:v>-21.686</c:v>
                </c:pt>
                <c:pt idx="6541">
                  <c:v>-21.58799999999999</c:v>
                </c:pt>
                <c:pt idx="6542">
                  <c:v>-21.533999999999999</c:v>
                </c:pt>
                <c:pt idx="6543">
                  <c:v>-21.464999999999989</c:v>
                </c:pt>
                <c:pt idx="6544">
                  <c:v>-21.417000000000005</c:v>
                </c:pt>
                <c:pt idx="6545">
                  <c:v>-21.302</c:v>
                </c:pt>
                <c:pt idx="6546">
                  <c:v>-21.257000000000001</c:v>
                </c:pt>
                <c:pt idx="6547">
                  <c:v>-21.196999999999999</c:v>
                </c:pt>
                <c:pt idx="6548">
                  <c:v>-21.122</c:v>
                </c:pt>
                <c:pt idx="6549">
                  <c:v>-21.029</c:v>
                </c:pt>
                <c:pt idx="6550">
                  <c:v>-20.995999999999984</c:v>
                </c:pt>
                <c:pt idx="6551">
                  <c:v>-20.923999999999989</c:v>
                </c:pt>
                <c:pt idx="6552">
                  <c:v>-20.83400000000001</c:v>
                </c:pt>
                <c:pt idx="6553">
                  <c:v>-20.785999999999984</c:v>
                </c:pt>
                <c:pt idx="6554">
                  <c:v>-20.707999999999988</c:v>
                </c:pt>
                <c:pt idx="6555">
                  <c:v>-20.614999999999998</c:v>
                </c:pt>
                <c:pt idx="6556">
                  <c:v>-20.579000000000001</c:v>
                </c:pt>
                <c:pt idx="6557">
                  <c:v>-20.504000000000001</c:v>
                </c:pt>
                <c:pt idx="6558">
                  <c:v>-20.431999999999999</c:v>
                </c:pt>
                <c:pt idx="6559">
                  <c:v>-20.702000000000002</c:v>
                </c:pt>
                <c:pt idx="6560">
                  <c:v>-21.239000000000001</c:v>
                </c:pt>
                <c:pt idx="6561">
                  <c:v>-21.911999999999999</c:v>
                </c:pt>
                <c:pt idx="6562">
                  <c:v>-22.381</c:v>
                </c:pt>
                <c:pt idx="6563">
                  <c:v>-22.524999999999999</c:v>
                </c:pt>
                <c:pt idx="6564">
                  <c:v>-22.76799999999999</c:v>
                </c:pt>
                <c:pt idx="6565">
                  <c:v>-23.245999999999984</c:v>
                </c:pt>
                <c:pt idx="6566">
                  <c:v>-23.73</c:v>
                </c:pt>
                <c:pt idx="6567">
                  <c:v>-24.169</c:v>
                </c:pt>
                <c:pt idx="6568">
                  <c:v>-24.681000000000001</c:v>
                </c:pt>
                <c:pt idx="6569">
                  <c:v>-25.173999999999999</c:v>
                </c:pt>
                <c:pt idx="6570">
                  <c:v>-25.67700000000001</c:v>
                </c:pt>
                <c:pt idx="6571">
                  <c:v>-26.118000000000009</c:v>
                </c:pt>
                <c:pt idx="6572">
                  <c:v>-26.547999999999988</c:v>
                </c:pt>
                <c:pt idx="6573">
                  <c:v>-26.92799999999999</c:v>
                </c:pt>
                <c:pt idx="6574">
                  <c:v>-27.28799999999999</c:v>
                </c:pt>
                <c:pt idx="6575">
                  <c:v>-27.652999999999999</c:v>
                </c:pt>
                <c:pt idx="6576">
                  <c:v>-27.959</c:v>
                </c:pt>
                <c:pt idx="6577">
                  <c:v>-28.236000000000001</c:v>
                </c:pt>
                <c:pt idx="6578">
                  <c:v>-28.439</c:v>
                </c:pt>
                <c:pt idx="6579">
                  <c:v>-28.457999999999988</c:v>
                </c:pt>
                <c:pt idx="6580">
                  <c:v>-28.413</c:v>
                </c:pt>
                <c:pt idx="6581">
                  <c:v>-28.259999999999991</c:v>
                </c:pt>
                <c:pt idx="6582">
                  <c:v>-28.08799999999999</c:v>
                </c:pt>
                <c:pt idx="6583">
                  <c:v>-27.919</c:v>
                </c:pt>
                <c:pt idx="6584">
                  <c:v>-27.724</c:v>
                </c:pt>
                <c:pt idx="6585">
                  <c:v>-27.536000000000001</c:v>
                </c:pt>
                <c:pt idx="6586">
                  <c:v>-27.355</c:v>
                </c:pt>
                <c:pt idx="6587">
                  <c:v>-27.161999999999999</c:v>
                </c:pt>
                <c:pt idx="6588">
                  <c:v>-27.012</c:v>
                </c:pt>
                <c:pt idx="6589">
                  <c:v>-26.812999999999999</c:v>
                </c:pt>
                <c:pt idx="6590">
                  <c:v>-26.62</c:v>
                </c:pt>
                <c:pt idx="6591">
                  <c:v>-26.436</c:v>
                </c:pt>
                <c:pt idx="6592">
                  <c:v>-26.277000000000001</c:v>
                </c:pt>
                <c:pt idx="6593">
                  <c:v>-26.132999999999999</c:v>
                </c:pt>
                <c:pt idx="6594">
                  <c:v>-25.97</c:v>
                </c:pt>
                <c:pt idx="6595">
                  <c:v>-25.798999999999989</c:v>
                </c:pt>
                <c:pt idx="6596">
                  <c:v>-25.638999999999999</c:v>
                </c:pt>
                <c:pt idx="6597">
                  <c:v>-25.501000000000001</c:v>
                </c:pt>
                <c:pt idx="6598">
                  <c:v>-25.390999999999988</c:v>
                </c:pt>
                <c:pt idx="6599">
                  <c:v>-25.224999999999991</c:v>
                </c:pt>
                <c:pt idx="6600">
                  <c:v>-25.087</c:v>
                </c:pt>
                <c:pt idx="6601">
                  <c:v>-24.964999999999989</c:v>
                </c:pt>
                <c:pt idx="6602">
                  <c:v>-24.821999999999999</c:v>
                </c:pt>
                <c:pt idx="6603">
                  <c:v>-24.712</c:v>
                </c:pt>
                <c:pt idx="6604">
                  <c:v>-24.571999999999999</c:v>
                </c:pt>
                <c:pt idx="6605">
                  <c:v>-24.501000000000001</c:v>
                </c:pt>
                <c:pt idx="6606">
                  <c:v>-24.375</c:v>
                </c:pt>
                <c:pt idx="6607">
                  <c:v>-24.256</c:v>
                </c:pt>
                <c:pt idx="6608">
                  <c:v>-24.132999999999999</c:v>
                </c:pt>
                <c:pt idx="6609">
                  <c:v>-24.032</c:v>
                </c:pt>
                <c:pt idx="6610">
                  <c:v>-23.934000000000001</c:v>
                </c:pt>
                <c:pt idx="6611">
                  <c:v>-23.792999999999989</c:v>
                </c:pt>
                <c:pt idx="6612">
                  <c:v>-23.692</c:v>
                </c:pt>
                <c:pt idx="6613">
                  <c:v>-23.603000000000005</c:v>
                </c:pt>
                <c:pt idx="6614">
                  <c:v>-23.526</c:v>
                </c:pt>
                <c:pt idx="6615">
                  <c:v>-23.411999999999999</c:v>
                </c:pt>
                <c:pt idx="6616">
                  <c:v>-23.306999999999999</c:v>
                </c:pt>
                <c:pt idx="6617">
                  <c:v>-23.225999999999988</c:v>
                </c:pt>
                <c:pt idx="6618">
                  <c:v>-23.135999999999999</c:v>
                </c:pt>
                <c:pt idx="6619">
                  <c:v>-23.033999999999999</c:v>
                </c:pt>
                <c:pt idx="6620">
                  <c:v>-22.937999999999999</c:v>
                </c:pt>
                <c:pt idx="6621">
                  <c:v>-22.853000000000005</c:v>
                </c:pt>
                <c:pt idx="6622">
                  <c:v>-22.792999999999989</c:v>
                </c:pt>
                <c:pt idx="6623">
                  <c:v>-22.693999999999999</c:v>
                </c:pt>
                <c:pt idx="6624">
                  <c:v>-22.58</c:v>
                </c:pt>
                <c:pt idx="6625">
                  <c:v>-22.516999999999999</c:v>
                </c:pt>
                <c:pt idx="6626">
                  <c:v>-22.423999999999989</c:v>
                </c:pt>
                <c:pt idx="6627">
                  <c:v>-22.324999999999999</c:v>
                </c:pt>
                <c:pt idx="6628">
                  <c:v>-22.26799999999999</c:v>
                </c:pt>
                <c:pt idx="6629">
                  <c:v>-22.19</c:v>
                </c:pt>
                <c:pt idx="6630">
                  <c:v>-22.077999999999999</c:v>
                </c:pt>
                <c:pt idx="6631">
                  <c:v>-22.042999999999989</c:v>
                </c:pt>
                <c:pt idx="6632">
                  <c:v>-21.991</c:v>
                </c:pt>
                <c:pt idx="6633">
                  <c:v>-21.891999999999999</c:v>
                </c:pt>
                <c:pt idx="6634">
                  <c:v>-21.847000000000001</c:v>
                </c:pt>
                <c:pt idx="6635">
                  <c:v>-21.774000000000001</c:v>
                </c:pt>
                <c:pt idx="6636">
                  <c:v>-21.718</c:v>
                </c:pt>
                <c:pt idx="6637">
                  <c:v>-21.623000000000001</c:v>
                </c:pt>
                <c:pt idx="6638">
                  <c:v>-21.567</c:v>
                </c:pt>
                <c:pt idx="6639">
                  <c:v>-21.47999999999999</c:v>
                </c:pt>
                <c:pt idx="6640">
                  <c:v>-21.414000000000001</c:v>
                </c:pt>
                <c:pt idx="6641">
                  <c:v>-21.327000000000005</c:v>
                </c:pt>
                <c:pt idx="6642">
                  <c:v>-21.266999999999989</c:v>
                </c:pt>
                <c:pt idx="6643">
                  <c:v>-21.213000000000001</c:v>
                </c:pt>
                <c:pt idx="6644">
                  <c:v>-21.146999999999988</c:v>
                </c:pt>
                <c:pt idx="6645">
                  <c:v>-21.062999999999985</c:v>
                </c:pt>
                <c:pt idx="6646">
                  <c:v>-21.012</c:v>
                </c:pt>
                <c:pt idx="6647">
                  <c:v>-20.92199999999999</c:v>
                </c:pt>
                <c:pt idx="6648">
                  <c:v>-20.85</c:v>
                </c:pt>
                <c:pt idx="6649">
                  <c:v>-20.82</c:v>
                </c:pt>
                <c:pt idx="6650">
                  <c:v>-20.702999999999989</c:v>
                </c:pt>
                <c:pt idx="6651">
                  <c:v>-20.648</c:v>
                </c:pt>
                <c:pt idx="6652">
                  <c:v>-20.597000000000001</c:v>
                </c:pt>
                <c:pt idx="6653">
                  <c:v>-20.521999999999988</c:v>
                </c:pt>
                <c:pt idx="6654">
                  <c:v>-20.485999999999983</c:v>
                </c:pt>
                <c:pt idx="6655">
                  <c:v>-20.414000000000001</c:v>
                </c:pt>
                <c:pt idx="6656">
                  <c:v>-20.327000000000005</c:v>
                </c:pt>
                <c:pt idx="6657">
                  <c:v>-20.335999999999999</c:v>
                </c:pt>
                <c:pt idx="6658">
                  <c:v>-20.709</c:v>
                </c:pt>
                <c:pt idx="6659">
                  <c:v>-21.341999999999999</c:v>
                </c:pt>
                <c:pt idx="6660">
                  <c:v>-22.012</c:v>
                </c:pt>
                <c:pt idx="6661">
                  <c:v>-22.393000000000001</c:v>
                </c:pt>
                <c:pt idx="6662">
                  <c:v>-22.504000000000001</c:v>
                </c:pt>
                <c:pt idx="6663">
                  <c:v>-22.856999999999999</c:v>
                </c:pt>
                <c:pt idx="6664">
                  <c:v>-23.347999999999999</c:v>
                </c:pt>
                <c:pt idx="6665">
                  <c:v>-23.773</c:v>
                </c:pt>
                <c:pt idx="6666">
                  <c:v>-24.204999999999988</c:v>
                </c:pt>
                <c:pt idx="6667">
                  <c:v>-24.748999999999985</c:v>
                </c:pt>
                <c:pt idx="6668">
                  <c:v>-25.241</c:v>
                </c:pt>
                <c:pt idx="6669">
                  <c:v>-25.751000000000001</c:v>
                </c:pt>
                <c:pt idx="6670">
                  <c:v>-26.212</c:v>
                </c:pt>
                <c:pt idx="6671">
                  <c:v>-26.63000000000001</c:v>
                </c:pt>
                <c:pt idx="6672">
                  <c:v>-27.036999999999999</c:v>
                </c:pt>
                <c:pt idx="6673">
                  <c:v>-27.384</c:v>
                </c:pt>
                <c:pt idx="6674">
                  <c:v>-27.73</c:v>
                </c:pt>
                <c:pt idx="6675">
                  <c:v>-28.015000000000001</c:v>
                </c:pt>
                <c:pt idx="6676">
                  <c:v>-28.254000000000001</c:v>
                </c:pt>
                <c:pt idx="6677">
                  <c:v>-28.398</c:v>
                </c:pt>
                <c:pt idx="6678">
                  <c:v>-28.367999999999999</c:v>
                </c:pt>
                <c:pt idx="6679">
                  <c:v>-28.24199999999999</c:v>
                </c:pt>
                <c:pt idx="6680">
                  <c:v>-28.132000000000001</c:v>
                </c:pt>
                <c:pt idx="6681">
                  <c:v>-27.94499999999999</c:v>
                </c:pt>
                <c:pt idx="6682">
                  <c:v>-27.74799999999999</c:v>
                </c:pt>
                <c:pt idx="6683">
                  <c:v>-27.564999999999991</c:v>
                </c:pt>
                <c:pt idx="6684">
                  <c:v>-27.387</c:v>
                </c:pt>
                <c:pt idx="6685">
                  <c:v>-27.215</c:v>
                </c:pt>
                <c:pt idx="6686">
                  <c:v>-27.013000000000005</c:v>
                </c:pt>
                <c:pt idx="6687">
                  <c:v>-26.838000000000001</c:v>
                </c:pt>
                <c:pt idx="6688">
                  <c:v>-26.67</c:v>
                </c:pt>
                <c:pt idx="6689">
                  <c:v>-26.513999999999999</c:v>
                </c:pt>
                <c:pt idx="6690">
                  <c:v>-26.332999999999988</c:v>
                </c:pt>
                <c:pt idx="6691">
                  <c:v>-26.218</c:v>
                </c:pt>
                <c:pt idx="6692">
                  <c:v>-26.05</c:v>
                </c:pt>
                <c:pt idx="6693">
                  <c:v>-25.90499999999999</c:v>
                </c:pt>
                <c:pt idx="6694">
                  <c:v>-25.751000000000001</c:v>
                </c:pt>
                <c:pt idx="6695">
                  <c:v>-25.61600000000001</c:v>
                </c:pt>
                <c:pt idx="6696">
                  <c:v>-25.468999999999983</c:v>
                </c:pt>
                <c:pt idx="6697">
                  <c:v>-25.347999999999999</c:v>
                </c:pt>
                <c:pt idx="6698">
                  <c:v>-25.184999999999999</c:v>
                </c:pt>
                <c:pt idx="6699">
                  <c:v>-25.074999999999999</c:v>
                </c:pt>
                <c:pt idx="6700">
                  <c:v>-24.949000000000002</c:v>
                </c:pt>
                <c:pt idx="6701">
                  <c:v>-24.824000000000005</c:v>
                </c:pt>
                <c:pt idx="6702">
                  <c:v>-24.68</c:v>
                </c:pt>
                <c:pt idx="6703">
                  <c:v>-24.579000000000001</c:v>
                </c:pt>
                <c:pt idx="6704">
                  <c:v>-24.461999999999989</c:v>
                </c:pt>
                <c:pt idx="6705">
                  <c:v>-24.34</c:v>
                </c:pt>
                <c:pt idx="6706">
                  <c:v>-24.259999999999991</c:v>
                </c:pt>
                <c:pt idx="6707">
                  <c:v>-24.131000000000011</c:v>
                </c:pt>
                <c:pt idx="6708">
                  <c:v>-23.99</c:v>
                </c:pt>
                <c:pt idx="6709">
                  <c:v>-23.898</c:v>
                </c:pt>
                <c:pt idx="6710">
                  <c:v>-23.809000000000001</c:v>
                </c:pt>
                <c:pt idx="6711">
                  <c:v>-23.713999999999999</c:v>
                </c:pt>
                <c:pt idx="6712">
                  <c:v>-23.61000000000001</c:v>
                </c:pt>
                <c:pt idx="6713">
                  <c:v>-23.548999999999989</c:v>
                </c:pt>
                <c:pt idx="6714">
                  <c:v>-23.413</c:v>
                </c:pt>
                <c:pt idx="6715">
                  <c:v>-23.335000000000001</c:v>
                </c:pt>
                <c:pt idx="6716">
                  <c:v>-23.218</c:v>
                </c:pt>
                <c:pt idx="6717">
                  <c:v>-23.137000000000011</c:v>
                </c:pt>
                <c:pt idx="6718">
                  <c:v>-23.056000000000001</c:v>
                </c:pt>
                <c:pt idx="6719">
                  <c:v>-22.937999999999999</c:v>
                </c:pt>
                <c:pt idx="6720">
                  <c:v>-22.850999999999999</c:v>
                </c:pt>
                <c:pt idx="6721">
                  <c:v>-22.776</c:v>
                </c:pt>
                <c:pt idx="6722">
                  <c:v>-22.698</c:v>
                </c:pt>
                <c:pt idx="6723">
                  <c:v>-22.629000000000001</c:v>
                </c:pt>
                <c:pt idx="6724">
                  <c:v>-22.54</c:v>
                </c:pt>
                <c:pt idx="6725">
                  <c:v>-22.472999999999985</c:v>
                </c:pt>
                <c:pt idx="6726">
                  <c:v>-22.40499999999999</c:v>
                </c:pt>
                <c:pt idx="6727">
                  <c:v>-22.356000000000005</c:v>
                </c:pt>
                <c:pt idx="6728">
                  <c:v>-22.254000000000001</c:v>
                </c:pt>
                <c:pt idx="6729">
                  <c:v>-22.189</c:v>
                </c:pt>
                <c:pt idx="6730">
                  <c:v>-22.093</c:v>
                </c:pt>
                <c:pt idx="6731">
                  <c:v>-22.013000000000005</c:v>
                </c:pt>
                <c:pt idx="6732">
                  <c:v>-21.946999999999989</c:v>
                </c:pt>
                <c:pt idx="6733">
                  <c:v>-21.90199999999999</c:v>
                </c:pt>
                <c:pt idx="6734">
                  <c:v>-21.79</c:v>
                </c:pt>
                <c:pt idx="6735">
                  <c:v>-21.721</c:v>
                </c:pt>
                <c:pt idx="6736">
                  <c:v>-21.67</c:v>
                </c:pt>
                <c:pt idx="6737">
                  <c:v>-21.585999999999984</c:v>
                </c:pt>
                <c:pt idx="6738">
                  <c:v>-21.510999999999999</c:v>
                </c:pt>
                <c:pt idx="6739">
                  <c:v>-21.457000000000001</c:v>
                </c:pt>
                <c:pt idx="6740">
                  <c:v>-21.361000000000001</c:v>
                </c:pt>
                <c:pt idx="6741">
                  <c:v>-21.297999999999988</c:v>
                </c:pt>
                <c:pt idx="6742">
                  <c:v>-21.222999999999985</c:v>
                </c:pt>
                <c:pt idx="6743">
                  <c:v>-21.141999999999999</c:v>
                </c:pt>
                <c:pt idx="6744">
                  <c:v>-21.109000000000005</c:v>
                </c:pt>
                <c:pt idx="6745">
                  <c:v>-21.036999999999999</c:v>
                </c:pt>
                <c:pt idx="6746">
                  <c:v>-20.974</c:v>
                </c:pt>
                <c:pt idx="6747">
                  <c:v>-20.899000000000001</c:v>
                </c:pt>
                <c:pt idx="6748">
                  <c:v>-20.827000000000005</c:v>
                </c:pt>
                <c:pt idx="6749">
                  <c:v>-20.768999999999981</c:v>
                </c:pt>
                <c:pt idx="6750">
                  <c:v>-20.696999999999999</c:v>
                </c:pt>
                <c:pt idx="6751">
                  <c:v>-20.622</c:v>
                </c:pt>
                <c:pt idx="6752">
                  <c:v>-20.582999999999981</c:v>
                </c:pt>
                <c:pt idx="6753">
                  <c:v>-20.513999999999999</c:v>
                </c:pt>
                <c:pt idx="6754">
                  <c:v>-20.451000000000001</c:v>
                </c:pt>
                <c:pt idx="6755">
                  <c:v>-20.37</c:v>
                </c:pt>
                <c:pt idx="6756">
                  <c:v>-20.332000000000001</c:v>
                </c:pt>
                <c:pt idx="6757">
                  <c:v>-20.292999999999989</c:v>
                </c:pt>
                <c:pt idx="6758">
                  <c:v>-20.640999999999988</c:v>
                </c:pt>
                <c:pt idx="6759">
                  <c:v>-21.23</c:v>
                </c:pt>
                <c:pt idx="6760">
                  <c:v>-21.896000000000001</c:v>
                </c:pt>
                <c:pt idx="6761">
                  <c:v>-22.379000000000001</c:v>
                </c:pt>
                <c:pt idx="6762">
                  <c:v>-22.53</c:v>
                </c:pt>
                <c:pt idx="6763">
                  <c:v>-22.866</c:v>
                </c:pt>
                <c:pt idx="6764">
                  <c:v>-23.330000000000005</c:v>
                </c:pt>
                <c:pt idx="6765">
                  <c:v>-23.815999999999999</c:v>
                </c:pt>
                <c:pt idx="6766">
                  <c:v>-24.260999999999989</c:v>
                </c:pt>
                <c:pt idx="6767">
                  <c:v>-24.795000000000002</c:v>
                </c:pt>
                <c:pt idx="6768">
                  <c:v>-25.327999999999999</c:v>
                </c:pt>
                <c:pt idx="6769">
                  <c:v>-25.827999999999999</c:v>
                </c:pt>
                <c:pt idx="6770">
                  <c:v>-26.268999999999981</c:v>
                </c:pt>
                <c:pt idx="6771">
                  <c:v>-26.67700000000001</c:v>
                </c:pt>
                <c:pt idx="6772">
                  <c:v>-27.099</c:v>
                </c:pt>
                <c:pt idx="6773">
                  <c:v>-27.449000000000002</c:v>
                </c:pt>
                <c:pt idx="6774">
                  <c:v>-27.774000000000001</c:v>
                </c:pt>
                <c:pt idx="6775">
                  <c:v>-28.093</c:v>
                </c:pt>
                <c:pt idx="6776">
                  <c:v>-28.373999999999999</c:v>
                </c:pt>
                <c:pt idx="6777">
                  <c:v>-28.417000000000005</c:v>
                </c:pt>
                <c:pt idx="6778">
                  <c:v>-28.39</c:v>
                </c:pt>
                <c:pt idx="6779">
                  <c:v>-28.273</c:v>
                </c:pt>
                <c:pt idx="6780">
                  <c:v>-28.154000000000011</c:v>
                </c:pt>
                <c:pt idx="6781">
                  <c:v>-27.97</c:v>
                </c:pt>
                <c:pt idx="6782">
                  <c:v>-27.763999999999989</c:v>
                </c:pt>
                <c:pt idx="6783">
                  <c:v>-27.59</c:v>
                </c:pt>
                <c:pt idx="6784">
                  <c:v>-27.402999999999984</c:v>
                </c:pt>
                <c:pt idx="6785">
                  <c:v>-27.24</c:v>
                </c:pt>
                <c:pt idx="6786">
                  <c:v>-27.097999999999999</c:v>
                </c:pt>
                <c:pt idx="6787">
                  <c:v>-26.913</c:v>
                </c:pt>
                <c:pt idx="6788">
                  <c:v>-26.725999999999988</c:v>
                </c:pt>
                <c:pt idx="6789">
                  <c:v>-26.561999999999991</c:v>
                </c:pt>
                <c:pt idx="6790">
                  <c:v>-26.41</c:v>
                </c:pt>
                <c:pt idx="6791">
                  <c:v>-26.234999999999999</c:v>
                </c:pt>
                <c:pt idx="6792">
                  <c:v>-26.091000000000001</c:v>
                </c:pt>
                <c:pt idx="6793">
                  <c:v>-25.917000000000005</c:v>
                </c:pt>
                <c:pt idx="6794">
                  <c:v>-25.814000000000011</c:v>
                </c:pt>
                <c:pt idx="6795">
                  <c:v>-25.646999999999988</c:v>
                </c:pt>
                <c:pt idx="6796">
                  <c:v>-25.51</c:v>
                </c:pt>
                <c:pt idx="6797">
                  <c:v>-25.407</c:v>
                </c:pt>
                <c:pt idx="6798">
                  <c:v>-25.236999999999988</c:v>
                </c:pt>
                <c:pt idx="6799">
                  <c:v>-25.114000000000011</c:v>
                </c:pt>
                <c:pt idx="6800">
                  <c:v>-24.984000000000002</c:v>
                </c:pt>
                <c:pt idx="6801">
                  <c:v>-24.864000000000001</c:v>
                </c:pt>
                <c:pt idx="6802">
                  <c:v>-24.768999999999981</c:v>
                </c:pt>
                <c:pt idx="6803">
                  <c:v>-24.622</c:v>
                </c:pt>
                <c:pt idx="6804">
                  <c:v>-24.527000000000001</c:v>
                </c:pt>
                <c:pt idx="6805">
                  <c:v>-24.417000000000005</c:v>
                </c:pt>
                <c:pt idx="6806">
                  <c:v>-24.303000000000001</c:v>
                </c:pt>
                <c:pt idx="6807">
                  <c:v>-24.175000000000001</c:v>
                </c:pt>
                <c:pt idx="6808">
                  <c:v>-24.091999999999999</c:v>
                </c:pt>
                <c:pt idx="6809">
                  <c:v>-23.957000000000001</c:v>
                </c:pt>
                <c:pt idx="6810">
                  <c:v>-23.83400000000001</c:v>
                </c:pt>
                <c:pt idx="6811">
                  <c:v>-23.763999999999989</c:v>
                </c:pt>
                <c:pt idx="6812">
                  <c:v>-23.66</c:v>
                </c:pt>
                <c:pt idx="6813">
                  <c:v>-23.574000000000005</c:v>
                </c:pt>
                <c:pt idx="6814">
                  <c:v>-23.488999999999983</c:v>
                </c:pt>
                <c:pt idx="6815">
                  <c:v>-23.359000000000005</c:v>
                </c:pt>
                <c:pt idx="6816">
                  <c:v>-23.254000000000001</c:v>
                </c:pt>
                <c:pt idx="6817">
                  <c:v>-23.167000000000005</c:v>
                </c:pt>
                <c:pt idx="6818">
                  <c:v>-23.082999999999981</c:v>
                </c:pt>
                <c:pt idx="6819">
                  <c:v>-23.003</c:v>
                </c:pt>
                <c:pt idx="6820">
                  <c:v>-22.957000000000001</c:v>
                </c:pt>
                <c:pt idx="6821">
                  <c:v>-22.846</c:v>
                </c:pt>
                <c:pt idx="6822">
                  <c:v>-22.797999999999988</c:v>
                </c:pt>
                <c:pt idx="6823">
                  <c:v>-22.713999999999999</c:v>
                </c:pt>
                <c:pt idx="6824">
                  <c:v>-22.638999999999999</c:v>
                </c:pt>
                <c:pt idx="6825">
                  <c:v>-22.555</c:v>
                </c:pt>
                <c:pt idx="6826">
                  <c:v>-22.471</c:v>
                </c:pt>
                <c:pt idx="6827">
                  <c:v>-22.396000000000001</c:v>
                </c:pt>
                <c:pt idx="6828">
                  <c:v>-22.330000000000005</c:v>
                </c:pt>
                <c:pt idx="6829">
                  <c:v>-22.24799999999999</c:v>
                </c:pt>
                <c:pt idx="6830">
                  <c:v>-22.161000000000001</c:v>
                </c:pt>
                <c:pt idx="6831">
                  <c:v>-22.08199999999999</c:v>
                </c:pt>
                <c:pt idx="6832">
                  <c:v>-22.021000000000001</c:v>
                </c:pt>
                <c:pt idx="6833">
                  <c:v>-21.951000000000001</c:v>
                </c:pt>
                <c:pt idx="6834">
                  <c:v>-21.882999999999988</c:v>
                </c:pt>
                <c:pt idx="6835">
                  <c:v>-21.806000000000001</c:v>
                </c:pt>
                <c:pt idx="6836">
                  <c:v>-21.742999999999984</c:v>
                </c:pt>
                <c:pt idx="6837">
                  <c:v>-21.646999999999988</c:v>
                </c:pt>
                <c:pt idx="6838">
                  <c:v>-21.587</c:v>
                </c:pt>
                <c:pt idx="6839">
                  <c:v>-21.512</c:v>
                </c:pt>
                <c:pt idx="6840">
                  <c:v>-21.442999999999984</c:v>
                </c:pt>
                <c:pt idx="6841">
                  <c:v>-21.373999999999999</c:v>
                </c:pt>
                <c:pt idx="6842">
                  <c:v>-21.297999999999988</c:v>
                </c:pt>
                <c:pt idx="6843">
                  <c:v>-21.241</c:v>
                </c:pt>
                <c:pt idx="6844">
                  <c:v>-21.178000000000001</c:v>
                </c:pt>
                <c:pt idx="6845">
                  <c:v>-21.106000000000005</c:v>
                </c:pt>
                <c:pt idx="6846">
                  <c:v>-21.04</c:v>
                </c:pt>
                <c:pt idx="6847">
                  <c:v>-20.959</c:v>
                </c:pt>
                <c:pt idx="6848">
                  <c:v>-20.90499999999999</c:v>
                </c:pt>
                <c:pt idx="6849">
                  <c:v>-20.821000000000005</c:v>
                </c:pt>
                <c:pt idx="6850">
                  <c:v>-20.781999999999989</c:v>
                </c:pt>
                <c:pt idx="6851">
                  <c:v>-20.724999999999991</c:v>
                </c:pt>
                <c:pt idx="6852">
                  <c:v>-20.652999999999999</c:v>
                </c:pt>
                <c:pt idx="6853">
                  <c:v>-20.581</c:v>
                </c:pt>
                <c:pt idx="6854">
                  <c:v>-20.533000000000001</c:v>
                </c:pt>
                <c:pt idx="6855">
                  <c:v>-20.484999999999989</c:v>
                </c:pt>
                <c:pt idx="6856">
                  <c:v>-20.443999999999988</c:v>
                </c:pt>
                <c:pt idx="6857">
                  <c:v>-20.379000000000001</c:v>
                </c:pt>
                <c:pt idx="6858">
                  <c:v>-20.317000000000011</c:v>
                </c:pt>
                <c:pt idx="6859">
                  <c:v>-20.292999999999989</c:v>
                </c:pt>
                <c:pt idx="6860">
                  <c:v>-20.661999999999999</c:v>
                </c:pt>
                <c:pt idx="6861">
                  <c:v>-21.298999999999989</c:v>
                </c:pt>
                <c:pt idx="6862">
                  <c:v>-21.961999999999989</c:v>
                </c:pt>
                <c:pt idx="6863">
                  <c:v>-22.367999999999999</c:v>
                </c:pt>
                <c:pt idx="6864">
                  <c:v>-22.524000000000001</c:v>
                </c:pt>
                <c:pt idx="6865">
                  <c:v>-22.922999999999981</c:v>
                </c:pt>
                <c:pt idx="6866">
                  <c:v>-23.457999999999988</c:v>
                </c:pt>
                <c:pt idx="6867">
                  <c:v>-23.959</c:v>
                </c:pt>
                <c:pt idx="6868">
                  <c:v>-24.40499999999999</c:v>
                </c:pt>
                <c:pt idx="6869">
                  <c:v>-24.95</c:v>
                </c:pt>
                <c:pt idx="6870">
                  <c:v>-25.465999999999983</c:v>
                </c:pt>
                <c:pt idx="6871">
                  <c:v>-25.925999999999981</c:v>
                </c:pt>
                <c:pt idx="6872">
                  <c:v>-26.38</c:v>
                </c:pt>
                <c:pt idx="6873">
                  <c:v>-26.809000000000001</c:v>
                </c:pt>
                <c:pt idx="6874">
                  <c:v>-27.228999999999989</c:v>
                </c:pt>
                <c:pt idx="6875">
                  <c:v>-27.562999999999985</c:v>
                </c:pt>
                <c:pt idx="6876">
                  <c:v>-27.890999999999988</c:v>
                </c:pt>
                <c:pt idx="6877">
                  <c:v>-28.196999999999999</c:v>
                </c:pt>
                <c:pt idx="6878">
                  <c:v>-28.399000000000001</c:v>
                </c:pt>
                <c:pt idx="6879">
                  <c:v>-28.402999999999984</c:v>
                </c:pt>
                <c:pt idx="6880">
                  <c:v>-28.323</c:v>
                </c:pt>
                <c:pt idx="6881">
                  <c:v>-28.2</c:v>
                </c:pt>
                <c:pt idx="6882">
                  <c:v>-28.053000000000001</c:v>
                </c:pt>
                <c:pt idx="6883">
                  <c:v>-27.881</c:v>
                </c:pt>
                <c:pt idx="6884">
                  <c:v>-27.713000000000001</c:v>
                </c:pt>
                <c:pt idx="6885">
                  <c:v>-27.538</c:v>
                </c:pt>
                <c:pt idx="6886">
                  <c:v>-27.353999999999999</c:v>
                </c:pt>
                <c:pt idx="6887">
                  <c:v>-27.198</c:v>
                </c:pt>
                <c:pt idx="6888">
                  <c:v>-27.039000000000001</c:v>
                </c:pt>
                <c:pt idx="6889">
                  <c:v>-26.873000000000001</c:v>
                </c:pt>
                <c:pt idx="6890">
                  <c:v>-26.704999999999988</c:v>
                </c:pt>
                <c:pt idx="6891">
                  <c:v>-26.539000000000001</c:v>
                </c:pt>
                <c:pt idx="6892">
                  <c:v>-26.398</c:v>
                </c:pt>
                <c:pt idx="6893">
                  <c:v>-26.233000000000001</c:v>
                </c:pt>
                <c:pt idx="6894">
                  <c:v>-26.052</c:v>
                </c:pt>
                <c:pt idx="6895">
                  <c:v>-25.90499999999999</c:v>
                </c:pt>
                <c:pt idx="6896">
                  <c:v>-25.760999999999989</c:v>
                </c:pt>
                <c:pt idx="6897">
                  <c:v>-25.641999999999999</c:v>
                </c:pt>
                <c:pt idx="6898">
                  <c:v>-25.494</c:v>
                </c:pt>
                <c:pt idx="6899">
                  <c:v>-25.363</c:v>
                </c:pt>
                <c:pt idx="6900">
                  <c:v>-25.26799999999999</c:v>
                </c:pt>
                <c:pt idx="6901">
                  <c:v>-25.100999999999999</c:v>
                </c:pt>
                <c:pt idx="6902">
                  <c:v>-24.984000000000002</c:v>
                </c:pt>
                <c:pt idx="6903">
                  <c:v>-24.856000000000005</c:v>
                </c:pt>
                <c:pt idx="6904">
                  <c:v>-24.751000000000001</c:v>
                </c:pt>
                <c:pt idx="6905">
                  <c:v>-24.606999999999999</c:v>
                </c:pt>
                <c:pt idx="6906">
                  <c:v>-24.497</c:v>
                </c:pt>
                <c:pt idx="6907">
                  <c:v>-24.399000000000001</c:v>
                </c:pt>
                <c:pt idx="6908">
                  <c:v>-24.281999999999989</c:v>
                </c:pt>
                <c:pt idx="6909">
                  <c:v>-24.163</c:v>
                </c:pt>
                <c:pt idx="6910">
                  <c:v>-24.067999999999991</c:v>
                </c:pt>
                <c:pt idx="6911">
                  <c:v>-23.97</c:v>
                </c:pt>
                <c:pt idx="6912">
                  <c:v>-23.863</c:v>
                </c:pt>
                <c:pt idx="6913">
                  <c:v>-23.777000000000001</c:v>
                </c:pt>
                <c:pt idx="6914">
                  <c:v>-23.66</c:v>
                </c:pt>
                <c:pt idx="6915">
                  <c:v>-23.559000000000001</c:v>
                </c:pt>
                <c:pt idx="6916">
                  <c:v>-23.47999999999999</c:v>
                </c:pt>
                <c:pt idx="6917">
                  <c:v>-23.356999999999999</c:v>
                </c:pt>
                <c:pt idx="6918">
                  <c:v>-23.29</c:v>
                </c:pt>
                <c:pt idx="6919">
                  <c:v>-23.21</c:v>
                </c:pt>
                <c:pt idx="6920">
                  <c:v>-23.111000000000011</c:v>
                </c:pt>
                <c:pt idx="6921">
                  <c:v>-23.077999999999999</c:v>
                </c:pt>
                <c:pt idx="6922">
                  <c:v>-22.994</c:v>
                </c:pt>
                <c:pt idx="6923">
                  <c:v>-22.898</c:v>
                </c:pt>
                <c:pt idx="6924">
                  <c:v>-22.810000000000009</c:v>
                </c:pt>
                <c:pt idx="6925">
                  <c:v>-22.734999999999999</c:v>
                </c:pt>
                <c:pt idx="6926">
                  <c:v>-22.638999999999999</c:v>
                </c:pt>
                <c:pt idx="6927">
                  <c:v>-22.576000000000001</c:v>
                </c:pt>
                <c:pt idx="6928">
                  <c:v>-22.471</c:v>
                </c:pt>
                <c:pt idx="6929">
                  <c:v>-22.414000000000001</c:v>
                </c:pt>
                <c:pt idx="6930">
                  <c:v>-22.303000000000001</c:v>
                </c:pt>
                <c:pt idx="6931">
                  <c:v>-22.236999999999988</c:v>
                </c:pt>
                <c:pt idx="6932">
                  <c:v>-22.173999999999999</c:v>
                </c:pt>
                <c:pt idx="6933">
                  <c:v>-22.102</c:v>
                </c:pt>
                <c:pt idx="6934">
                  <c:v>-22.009</c:v>
                </c:pt>
                <c:pt idx="6935">
                  <c:v>-21.934000000000001</c:v>
                </c:pt>
                <c:pt idx="6936">
                  <c:v>-21.849</c:v>
                </c:pt>
                <c:pt idx="6937">
                  <c:v>-21.794</c:v>
                </c:pt>
                <c:pt idx="6938">
                  <c:v>-21.719000000000001</c:v>
                </c:pt>
                <c:pt idx="6939">
                  <c:v>-21.652999999999999</c:v>
                </c:pt>
                <c:pt idx="6940">
                  <c:v>-21.574999999999999</c:v>
                </c:pt>
                <c:pt idx="6941">
                  <c:v>-21.521000000000001</c:v>
                </c:pt>
                <c:pt idx="6942">
                  <c:v>-21.449000000000002</c:v>
                </c:pt>
                <c:pt idx="6943">
                  <c:v>-21.367999999999999</c:v>
                </c:pt>
                <c:pt idx="6944">
                  <c:v>-21.286999999999985</c:v>
                </c:pt>
                <c:pt idx="6945">
                  <c:v>-21.236000000000001</c:v>
                </c:pt>
                <c:pt idx="6946">
                  <c:v>-21.178999999999988</c:v>
                </c:pt>
                <c:pt idx="6947">
                  <c:v>-21.103999999999999</c:v>
                </c:pt>
                <c:pt idx="6948">
                  <c:v>-21.013999999999999</c:v>
                </c:pt>
                <c:pt idx="6949">
                  <c:v>-20.971999999999991</c:v>
                </c:pt>
                <c:pt idx="6950">
                  <c:v>-20.919999999999991</c:v>
                </c:pt>
                <c:pt idx="6951">
                  <c:v>-20.846</c:v>
                </c:pt>
                <c:pt idx="6952">
                  <c:v>-20.792999999999989</c:v>
                </c:pt>
                <c:pt idx="6953">
                  <c:v>-20.734999999999999</c:v>
                </c:pt>
                <c:pt idx="6954">
                  <c:v>-20.686</c:v>
                </c:pt>
                <c:pt idx="6955">
                  <c:v>-20.638000000000005</c:v>
                </c:pt>
                <c:pt idx="6956">
                  <c:v>-20.574999999999999</c:v>
                </c:pt>
                <c:pt idx="6957">
                  <c:v>-20.518000000000001</c:v>
                </c:pt>
                <c:pt idx="6958">
                  <c:v>-20.437000000000001</c:v>
                </c:pt>
                <c:pt idx="6959">
                  <c:v>-20.391999999999999</c:v>
                </c:pt>
                <c:pt idx="6960">
                  <c:v>-20.292999999999989</c:v>
                </c:pt>
                <c:pt idx="6961">
                  <c:v>-20.263000000000002</c:v>
                </c:pt>
                <c:pt idx="6962">
                  <c:v>-20.190999999999999</c:v>
                </c:pt>
                <c:pt idx="6963">
                  <c:v>-20.452000000000002</c:v>
                </c:pt>
                <c:pt idx="6964">
                  <c:v>-21.001999999999999</c:v>
                </c:pt>
                <c:pt idx="6965">
                  <c:v>-21.698</c:v>
                </c:pt>
                <c:pt idx="6966">
                  <c:v>-22.24499999999999</c:v>
                </c:pt>
                <c:pt idx="6967">
                  <c:v>-22.501000000000001</c:v>
                </c:pt>
                <c:pt idx="6968">
                  <c:v>-22.77999999999999</c:v>
                </c:pt>
                <c:pt idx="6969">
                  <c:v>-23.310000000000009</c:v>
                </c:pt>
                <c:pt idx="6970">
                  <c:v>-23.895</c:v>
                </c:pt>
                <c:pt idx="6971">
                  <c:v>-24.330000000000005</c:v>
                </c:pt>
                <c:pt idx="6972">
                  <c:v>-24.829000000000001</c:v>
                </c:pt>
                <c:pt idx="6973">
                  <c:v>-25.35</c:v>
                </c:pt>
                <c:pt idx="6974">
                  <c:v>-25.815999999999999</c:v>
                </c:pt>
                <c:pt idx="6975">
                  <c:v>-26.324999999999999</c:v>
                </c:pt>
                <c:pt idx="6976">
                  <c:v>-26.74199999999999</c:v>
                </c:pt>
                <c:pt idx="6977">
                  <c:v>-27.131000000000011</c:v>
                </c:pt>
                <c:pt idx="6978">
                  <c:v>-27.498999999999985</c:v>
                </c:pt>
                <c:pt idx="6979">
                  <c:v>-27.832999999999988</c:v>
                </c:pt>
                <c:pt idx="6980">
                  <c:v>-28.181999999999999</c:v>
                </c:pt>
                <c:pt idx="6981">
                  <c:v>-28.379000000000001</c:v>
                </c:pt>
                <c:pt idx="6982">
                  <c:v>-28.40499999999999</c:v>
                </c:pt>
                <c:pt idx="6983">
                  <c:v>-28.390999999999988</c:v>
                </c:pt>
                <c:pt idx="6984">
                  <c:v>-28.298999999999989</c:v>
                </c:pt>
                <c:pt idx="6985">
                  <c:v>-28.120999999999999</c:v>
                </c:pt>
                <c:pt idx="6986">
                  <c:v>-27.949000000000002</c:v>
                </c:pt>
                <c:pt idx="6987">
                  <c:v>-27.780999999999985</c:v>
                </c:pt>
                <c:pt idx="6988">
                  <c:v>-27.622</c:v>
                </c:pt>
                <c:pt idx="6989">
                  <c:v>-27.42499999999999</c:v>
                </c:pt>
                <c:pt idx="6990">
                  <c:v>-27.234999999999999</c:v>
                </c:pt>
                <c:pt idx="6991">
                  <c:v>-27.076000000000001</c:v>
                </c:pt>
                <c:pt idx="6992">
                  <c:v>-26.898</c:v>
                </c:pt>
                <c:pt idx="6993">
                  <c:v>-26.731000000000005</c:v>
                </c:pt>
                <c:pt idx="6994">
                  <c:v>-26.582999999999981</c:v>
                </c:pt>
                <c:pt idx="6995">
                  <c:v>-26.431000000000001</c:v>
                </c:pt>
                <c:pt idx="6996">
                  <c:v>-26.274999999999999</c:v>
                </c:pt>
                <c:pt idx="6997">
                  <c:v>-26.103000000000005</c:v>
                </c:pt>
                <c:pt idx="6998">
                  <c:v>-25.974999999999991</c:v>
                </c:pt>
                <c:pt idx="6999">
                  <c:v>-25.821000000000005</c:v>
                </c:pt>
                <c:pt idx="7000">
                  <c:v>-25.673999999999999</c:v>
                </c:pt>
                <c:pt idx="7001">
                  <c:v>-25.533000000000001</c:v>
                </c:pt>
                <c:pt idx="7002">
                  <c:v>-25.40499999999999</c:v>
                </c:pt>
                <c:pt idx="7003">
                  <c:v>-25.260999999999989</c:v>
                </c:pt>
                <c:pt idx="7004">
                  <c:v>-25.146999999999988</c:v>
                </c:pt>
                <c:pt idx="7005">
                  <c:v>-25.036999999999999</c:v>
                </c:pt>
                <c:pt idx="7006">
                  <c:v>-24.893000000000001</c:v>
                </c:pt>
                <c:pt idx="7007">
                  <c:v>-24.781999999999989</c:v>
                </c:pt>
                <c:pt idx="7008">
                  <c:v>-24.684000000000001</c:v>
                </c:pt>
                <c:pt idx="7009">
                  <c:v>-24.548999999999989</c:v>
                </c:pt>
                <c:pt idx="7010">
                  <c:v>-24.431000000000001</c:v>
                </c:pt>
                <c:pt idx="7011">
                  <c:v>-24.352</c:v>
                </c:pt>
                <c:pt idx="7012">
                  <c:v>-24.234000000000005</c:v>
                </c:pt>
                <c:pt idx="7013">
                  <c:v>-24.13000000000001</c:v>
                </c:pt>
                <c:pt idx="7014">
                  <c:v>-24.067999999999991</c:v>
                </c:pt>
                <c:pt idx="7015">
                  <c:v>-23.934000000000001</c:v>
                </c:pt>
                <c:pt idx="7016">
                  <c:v>-23.850999999999999</c:v>
                </c:pt>
                <c:pt idx="7017">
                  <c:v>-23.747</c:v>
                </c:pt>
                <c:pt idx="7018">
                  <c:v>-23.664000000000001</c:v>
                </c:pt>
                <c:pt idx="7019">
                  <c:v>-23.584</c:v>
                </c:pt>
                <c:pt idx="7020">
                  <c:v>-23.486999999999981</c:v>
                </c:pt>
                <c:pt idx="7021">
                  <c:v>-23.396999999999988</c:v>
                </c:pt>
                <c:pt idx="7022">
                  <c:v>-23.28799999999999</c:v>
                </c:pt>
                <c:pt idx="7023">
                  <c:v>-23.195</c:v>
                </c:pt>
                <c:pt idx="7024">
                  <c:v>-23.117000000000012</c:v>
                </c:pt>
                <c:pt idx="7025">
                  <c:v>-23.027999999999999</c:v>
                </c:pt>
                <c:pt idx="7026">
                  <c:v>-22.919999999999991</c:v>
                </c:pt>
                <c:pt idx="7027">
                  <c:v>-22.847999999999999</c:v>
                </c:pt>
                <c:pt idx="7028">
                  <c:v>-22.776</c:v>
                </c:pt>
                <c:pt idx="7029">
                  <c:v>-22.702000000000002</c:v>
                </c:pt>
                <c:pt idx="7030">
                  <c:v>-22.614999999999998</c:v>
                </c:pt>
                <c:pt idx="7031">
                  <c:v>-22.533999999999999</c:v>
                </c:pt>
                <c:pt idx="7032">
                  <c:v>-22.452999999999989</c:v>
                </c:pt>
                <c:pt idx="7033">
                  <c:v>-22.387</c:v>
                </c:pt>
                <c:pt idx="7034">
                  <c:v>-22.295999999999989</c:v>
                </c:pt>
                <c:pt idx="7035">
                  <c:v>-22.24799999999999</c:v>
                </c:pt>
                <c:pt idx="7036">
                  <c:v>-22.143000000000001</c:v>
                </c:pt>
                <c:pt idx="7037">
                  <c:v>-22.056000000000001</c:v>
                </c:pt>
                <c:pt idx="7038">
                  <c:v>-21.986999999999981</c:v>
                </c:pt>
                <c:pt idx="7039">
                  <c:v>-21.93</c:v>
                </c:pt>
                <c:pt idx="7040">
                  <c:v>-21.853999999999999</c:v>
                </c:pt>
                <c:pt idx="7041">
                  <c:v>-21.794</c:v>
                </c:pt>
                <c:pt idx="7042">
                  <c:v>-21.724</c:v>
                </c:pt>
                <c:pt idx="7043">
                  <c:v>-21.652000000000001</c:v>
                </c:pt>
                <c:pt idx="7044">
                  <c:v>-21.606000000000005</c:v>
                </c:pt>
                <c:pt idx="7045">
                  <c:v>-21.524000000000001</c:v>
                </c:pt>
                <c:pt idx="7046">
                  <c:v>-21.474</c:v>
                </c:pt>
                <c:pt idx="7047">
                  <c:v>-21.396000000000001</c:v>
                </c:pt>
                <c:pt idx="7048">
                  <c:v>-21.335999999999999</c:v>
                </c:pt>
                <c:pt idx="7049">
                  <c:v>-21.271999999999988</c:v>
                </c:pt>
                <c:pt idx="7050">
                  <c:v>-21.190999999999999</c:v>
                </c:pt>
                <c:pt idx="7051">
                  <c:v>-21.137000000000011</c:v>
                </c:pt>
                <c:pt idx="7052">
                  <c:v>-21.074000000000005</c:v>
                </c:pt>
                <c:pt idx="7053">
                  <c:v>-21.001999999999999</c:v>
                </c:pt>
                <c:pt idx="7054">
                  <c:v>-20.914999999999999</c:v>
                </c:pt>
                <c:pt idx="7055">
                  <c:v>-20.858000000000001</c:v>
                </c:pt>
                <c:pt idx="7056">
                  <c:v>-20.821999999999999</c:v>
                </c:pt>
                <c:pt idx="7057">
                  <c:v>-20.744</c:v>
                </c:pt>
                <c:pt idx="7058">
                  <c:v>-20.696000000000005</c:v>
                </c:pt>
                <c:pt idx="7059">
                  <c:v>-20.628</c:v>
                </c:pt>
                <c:pt idx="7060">
                  <c:v>-20.553000000000001</c:v>
                </c:pt>
                <c:pt idx="7061">
                  <c:v>-20.518000000000001</c:v>
                </c:pt>
                <c:pt idx="7062">
                  <c:v>-20.472999999999985</c:v>
                </c:pt>
                <c:pt idx="7063">
                  <c:v>-20.391999999999999</c:v>
                </c:pt>
                <c:pt idx="7064">
                  <c:v>-20.338999999999999</c:v>
                </c:pt>
                <c:pt idx="7065">
                  <c:v>-20.274000000000001</c:v>
                </c:pt>
                <c:pt idx="7066">
                  <c:v>-20.225999999999988</c:v>
                </c:pt>
                <c:pt idx="7067">
                  <c:v>-20.178000000000001</c:v>
                </c:pt>
                <c:pt idx="7068">
                  <c:v>-20.503</c:v>
                </c:pt>
                <c:pt idx="7069">
                  <c:v>-21.120999999999999</c:v>
                </c:pt>
                <c:pt idx="7070">
                  <c:v>-21.794</c:v>
                </c:pt>
                <c:pt idx="7071">
                  <c:v>-22.29</c:v>
                </c:pt>
                <c:pt idx="7072">
                  <c:v>-22.512</c:v>
                </c:pt>
                <c:pt idx="7073">
                  <c:v>-22.86</c:v>
                </c:pt>
                <c:pt idx="7074">
                  <c:v>-23.407</c:v>
                </c:pt>
                <c:pt idx="7075">
                  <c:v>-23.928999999999981</c:v>
                </c:pt>
                <c:pt idx="7076">
                  <c:v>-24.388000000000002</c:v>
                </c:pt>
                <c:pt idx="7077">
                  <c:v>-24.890999999999988</c:v>
                </c:pt>
                <c:pt idx="7078">
                  <c:v>-25.427</c:v>
                </c:pt>
                <c:pt idx="7079">
                  <c:v>-25.90199999999999</c:v>
                </c:pt>
                <c:pt idx="7080">
                  <c:v>-26.393000000000001</c:v>
                </c:pt>
                <c:pt idx="7081">
                  <c:v>-26.843</c:v>
                </c:pt>
                <c:pt idx="7082">
                  <c:v>-27.22</c:v>
                </c:pt>
                <c:pt idx="7083">
                  <c:v>-27.57</c:v>
                </c:pt>
                <c:pt idx="7084">
                  <c:v>-27.964999999999989</c:v>
                </c:pt>
                <c:pt idx="7085">
                  <c:v>-28.228999999999989</c:v>
                </c:pt>
                <c:pt idx="7086">
                  <c:v>-28.338999999999999</c:v>
                </c:pt>
                <c:pt idx="7087">
                  <c:v>-28.358000000000001</c:v>
                </c:pt>
                <c:pt idx="7088">
                  <c:v>-28.259</c:v>
                </c:pt>
                <c:pt idx="7089">
                  <c:v>-28.131000000000011</c:v>
                </c:pt>
                <c:pt idx="7090">
                  <c:v>-27.977</c:v>
                </c:pt>
                <c:pt idx="7091">
                  <c:v>-27.803000000000001</c:v>
                </c:pt>
                <c:pt idx="7092">
                  <c:v>-27.641999999999999</c:v>
                </c:pt>
                <c:pt idx="7093">
                  <c:v>-27.471999999999991</c:v>
                </c:pt>
                <c:pt idx="7094">
                  <c:v>-27.303000000000001</c:v>
                </c:pt>
                <c:pt idx="7095">
                  <c:v>-27.13000000000001</c:v>
                </c:pt>
                <c:pt idx="7096">
                  <c:v>-26.939999999999991</c:v>
                </c:pt>
                <c:pt idx="7097">
                  <c:v>-26.777000000000001</c:v>
                </c:pt>
                <c:pt idx="7098">
                  <c:v>-26.625</c:v>
                </c:pt>
                <c:pt idx="7099">
                  <c:v>-26.474999999999991</c:v>
                </c:pt>
                <c:pt idx="7100">
                  <c:v>-26.28799999999999</c:v>
                </c:pt>
                <c:pt idx="7101">
                  <c:v>-26.140999999999988</c:v>
                </c:pt>
                <c:pt idx="7102">
                  <c:v>-26.012</c:v>
                </c:pt>
                <c:pt idx="7103">
                  <c:v>-25.861999999999988</c:v>
                </c:pt>
                <c:pt idx="7104">
                  <c:v>-25.727</c:v>
                </c:pt>
                <c:pt idx="7105">
                  <c:v>-25.567999999999991</c:v>
                </c:pt>
                <c:pt idx="7106">
                  <c:v>-25.414000000000001</c:v>
                </c:pt>
                <c:pt idx="7107">
                  <c:v>-25.295000000000002</c:v>
                </c:pt>
                <c:pt idx="7108">
                  <c:v>-25.178000000000001</c:v>
                </c:pt>
                <c:pt idx="7109">
                  <c:v>-25.064999999999991</c:v>
                </c:pt>
                <c:pt idx="7110">
                  <c:v>-24.905999999999985</c:v>
                </c:pt>
                <c:pt idx="7111">
                  <c:v>-24.814000000000011</c:v>
                </c:pt>
                <c:pt idx="7112">
                  <c:v>-24.721999999999991</c:v>
                </c:pt>
                <c:pt idx="7113">
                  <c:v>-24.584</c:v>
                </c:pt>
                <c:pt idx="7114">
                  <c:v>-24.449000000000002</c:v>
                </c:pt>
                <c:pt idx="7115">
                  <c:v>-24.356999999999999</c:v>
                </c:pt>
                <c:pt idx="7116">
                  <c:v>-24.266999999999989</c:v>
                </c:pt>
                <c:pt idx="7117">
                  <c:v>-24.154000000000011</c:v>
                </c:pt>
                <c:pt idx="7118">
                  <c:v>-24.044</c:v>
                </c:pt>
                <c:pt idx="7119">
                  <c:v>-23.967999999999989</c:v>
                </c:pt>
                <c:pt idx="7120">
                  <c:v>-23.864000000000001</c:v>
                </c:pt>
                <c:pt idx="7121">
                  <c:v>-23.76199999999999</c:v>
                </c:pt>
                <c:pt idx="7122">
                  <c:v>-23.67700000000001</c:v>
                </c:pt>
                <c:pt idx="7123">
                  <c:v>-23.571999999999999</c:v>
                </c:pt>
                <c:pt idx="7124">
                  <c:v>-23.484000000000002</c:v>
                </c:pt>
                <c:pt idx="7125">
                  <c:v>-23.385000000000002</c:v>
                </c:pt>
                <c:pt idx="7126">
                  <c:v>-23.33100000000001</c:v>
                </c:pt>
                <c:pt idx="7127">
                  <c:v>-23.216999999999999</c:v>
                </c:pt>
                <c:pt idx="7128">
                  <c:v>-23.132999999999999</c:v>
                </c:pt>
                <c:pt idx="7129">
                  <c:v>-23.033999999999999</c:v>
                </c:pt>
                <c:pt idx="7130">
                  <c:v>-22.949000000000002</c:v>
                </c:pt>
                <c:pt idx="7131">
                  <c:v>-22.867999999999999</c:v>
                </c:pt>
                <c:pt idx="7132">
                  <c:v>-22.786999999999985</c:v>
                </c:pt>
                <c:pt idx="7133">
                  <c:v>-22.687999999999999</c:v>
                </c:pt>
                <c:pt idx="7134">
                  <c:v>-22.600999999999999</c:v>
                </c:pt>
                <c:pt idx="7135">
                  <c:v>-22.523</c:v>
                </c:pt>
                <c:pt idx="7136">
                  <c:v>-22.471999999999991</c:v>
                </c:pt>
                <c:pt idx="7137">
                  <c:v>-22.4</c:v>
                </c:pt>
                <c:pt idx="7138">
                  <c:v>-22.315999999999999</c:v>
                </c:pt>
                <c:pt idx="7139">
                  <c:v>-22.225999999999988</c:v>
                </c:pt>
                <c:pt idx="7140">
                  <c:v>-22.154000000000011</c:v>
                </c:pt>
                <c:pt idx="7141">
                  <c:v>-22.07</c:v>
                </c:pt>
                <c:pt idx="7142">
                  <c:v>-22.016999999999999</c:v>
                </c:pt>
                <c:pt idx="7143">
                  <c:v>-21.939</c:v>
                </c:pt>
                <c:pt idx="7144">
                  <c:v>-21.885999999999989</c:v>
                </c:pt>
                <c:pt idx="7145">
                  <c:v>-21.817000000000011</c:v>
                </c:pt>
                <c:pt idx="7146">
                  <c:v>-21.731000000000005</c:v>
                </c:pt>
                <c:pt idx="7147">
                  <c:v>-21.65100000000001</c:v>
                </c:pt>
                <c:pt idx="7148">
                  <c:v>-21.597000000000001</c:v>
                </c:pt>
                <c:pt idx="7149">
                  <c:v>-21.51</c:v>
                </c:pt>
                <c:pt idx="7150">
                  <c:v>-21.456</c:v>
                </c:pt>
                <c:pt idx="7151">
                  <c:v>-21.393000000000001</c:v>
                </c:pt>
                <c:pt idx="7152">
                  <c:v>-21.297000000000001</c:v>
                </c:pt>
                <c:pt idx="7153">
                  <c:v>-21.260999999999989</c:v>
                </c:pt>
                <c:pt idx="7154">
                  <c:v>-21.195</c:v>
                </c:pt>
                <c:pt idx="7155">
                  <c:v>-21.149000000000001</c:v>
                </c:pt>
                <c:pt idx="7156">
                  <c:v>-21.068999999999988</c:v>
                </c:pt>
                <c:pt idx="7157">
                  <c:v>-20.984000000000002</c:v>
                </c:pt>
                <c:pt idx="7158">
                  <c:v>-20.920999999999989</c:v>
                </c:pt>
                <c:pt idx="7159">
                  <c:v>-20.888999999999989</c:v>
                </c:pt>
                <c:pt idx="7160">
                  <c:v>-20.810000000000009</c:v>
                </c:pt>
                <c:pt idx="7161">
                  <c:v>-20.785999999999984</c:v>
                </c:pt>
                <c:pt idx="7162">
                  <c:v>-20.72</c:v>
                </c:pt>
                <c:pt idx="7163">
                  <c:v>-20.657000000000011</c:v>
                </c:pt>
                <c:pt idx="7164">
                  <c:v>-20.602</c:v>
                </c:pt>
                <c:pt idx="7165">
                  <c:v>-20.526</c:v>
                </c:pt>
                <c:pt idx="7166">
                  <c:v>-20.485999999999983</c:v>
                </c:pt>
                <c:pt idx="7167">
                  <c:v>-20.425999999999981</c:v>
                </c:pt>
                <c:pt idx="7168">
                  <c:v>-20.363</c:v>
                </c:pt>
                <c:pt idx="7169">
                  <c:v>-20.303000000000001</c:v>
                </c:pt>
                <c:pt idx="7170">
                  <c:v>-20.239999999999988</c:v>
                </c:pt>
                <c:pt idx="7171">
                  <c:v>-20.189</c:v>
                </c:pt>
                <c:pt idx="7172">
                  <c:v>-20.143999999999988</c:v>
                </c:pt>
                <c:pt idx="7173">
                  <c:v>-20.284999999999989</c:v>
                </c:pt>
                <c:pt idx="7174">
                  <c:v>-20.83400000000001</c:v>
                </c:pt>
                <c:pt idx="7175">
                  <c:v>-21.515999999999988</c:v>
                </c:pt>
                <c:pt idx="7176">
                  <c:v>-22.111000000000011</c:v>
                </c:pt>
                <c:pt idx="7177">
                  <c:v>-22.384</c:v>
                </c:pt>
                <c:pt idx="7178">
                  <c:v>-22.620999999999999</c:v>
                </c:pt>
                <c:pt idx="7179">
                  <c:v>-23.140999999999988</c:v>
                </c:pt>
                <c:pt idx="7180">
                  <c:v>-23.638999999999999</c:v>
                </c:pt>
                <c:pt idx="7181">
                  <c:v>-24.007000000000001</c:v>
                </c:pt>
                <c:pt idx="7182">
                  <c:v>-24.506</c:v>
                </c:pt>
                <c:pt idx="7183">
                  <c:v>-25.055</c:v>
                </c:pt>
                <c:pt idx="7184">
                  <c:v>-25.550999999999988</c:v>
                </c:pt>
                <c:pt idx="7185">
                  <c:v>-26.071999999999999</c:v>
                </c:pt>
                <c:pt idx="7186">
                  <c:v>-26.501999999999999</c:v>
                </c:pt>
                <c:pt idx="7187">
                  <c:v>-26.931000000000001</c:v>
                </c:pt>
                <c:pt idx="7188">
                  <c:v>-27.32</c:v>
                </c:pt>
                <c:pt idx="7189">
                  <c:v>-27.608000000000001</c:v>
                </c:pt>
                <c:pt idx="7190">
                  <c:v>-26.582999999999981</c:v>
                </c:pt>
                <c:pt idx="7191">
                  <c:v>-24.757999999999999</c:v>
                </c:pt>
                <c:pt idx="7192">
                  <c:v>-22.715</c:v>
                </c:pt>
                <c:pt idx="7193">
                  <c:v>-20.774999999999999</c:v>
                </c:pt>
                <c:pt idx="7194">
                  <c:v>-19.103999999999999</c:v>
                </c:pt>
                <c:pt idx="7195">
                  <c:v>-17.562999999999985</c:v>
                </c:pt>
                <c:pt idx="7196">
                  <c:v>-16.094999999999999</c:v>
                </c:pt>
                <c:pt idx="7197">
                  <c:v>-14.739000000000001</c:v>
                </c:pt>
                <c:pt idx="7198">
                  <c:v>-13.455000000000005</c:v>
                </c:pt>
                <c:pt idx="7199">
                  <c:v>-12.27</c:v>
                </c:pt>
                <c:pt idx="7200">
                  <c:v>-11.165000000000004</c:v>
                </c:pt>
                <c:pt idx="7201">
                  <c:v>-10.169</c:v>
                </c:pt>
                <c:pt idx="7202">
                  <c:v>-9.2620000000000005</c:v>
                </c:pt>
                <c:pt idx="7203">
                  <c:v>-8.3830000000000027</c:v>
                </c:pt>
                <c:pt idx="7204">
                  <c:v>-7.607999999999997</c:v>
                </c:pt>
                <c:pt idx="7205">
                  <c:v>-6.891</c:v>
                </c:pt>
                <c:pt idx="7206">
                  <c:v>-6.2350000000000003</c:v>
                </c:pt>
                <c:pt idx="7207">
                  <c:v>-5.6599999999999975</c:v>
                </c:pt>
                <c:pt idx="7208">
                  <c:v>-5.0629999999999971</c:v>
                </c:pt>
                <c:pt idx="7209">
                  <c:v>-4.522999999999997</c:v>
                </c:pt>
                <c:pt idx="7210">
                  <c:v>-4.0060000000000002</c:v>
                </c:pt>
                <c:pt idx="7211">
                  <c:v>-3.5</c:v>
                </c:pt>
                <c:pt idx="7212">
                  <c:v>-2.9929999999999986</c:v>
                </c:pt>
                <c:pt idx="7213">
                  <c:v>-2.548</c:v>
                </c:pt>
                <c:pt idx="7214">
                  <c:v>-2.141</c:v>
                </c:pt>
                <c:pt idx="7215">
                  <c:v>-1.742</c:v>
                </c:pt>
                <c:pt idx="7216">
                  <c:v>-1.369</c:v>
                </c:pt>
                <c:pt idx="7217">
                  <c:v>-0.99299999999999999</c:v>
                </c:pt>
                <c:pt idx="7218">
                  <c:v>-0.74300000000000033</c:v>
                </c:pt>
                <c:pt idx="7219">
                  <c:v>-0.54200000000000004</c:v>
                </c:pt>
                <c:pt idx="7220">
                  <c:v>-0.42200000000000021</c:v>
                </c:pt>
                <c:pt idx="7221">
                  <c:v>-0.30400000000000021</c:v>
                </c:pt>
                <c:pt idx="7222">
                  <c:v>-0.18700000000000008</c:v>
                </c:pt>
                <c:pt idx="7223">
                  <c:v>-0.112</c:v>
                </c:pt>
                <c:pt idx="7224">
                  <c:v>6.0000000000000027E-3</c:v>
                </c:pt>
                <c:pt idx="7225">
                  <c:v>0.12000000000000002</c:v>
                </c:pt>
                <c:pt idx="7226">
                  <c:v>0.30700000000000016</c:v>
                </c:pt>
                <c:pt idx="7227">
                  <c:v>0.43600000000000017</c:v>
                </c:pt>
                <c:pt idx="7228">
                  <c:v>0.66300000000000048</c:v>
                </c:pt>
                <c:pt idx="7229">
                  <c:v>0.87800000000000034</c:v>
                </c:pt>
                <c:pt idx="7230">
                  <c:v>1.087</c:v>
                </c:pt>
                <c:pt idx="7231">
                  <c:v>1.3220000000000001</c:v>
                </c:pt>
                <c:pt idx="7232">
                  <c:v>1.532</c:v>
                </c:pt>
                <c:pt idx="7233">
                  <c:v>1.724</c:v>
                </c:pt>
                <c:pt idx="7234">
                  <c:v>1.8819999999999992</c:v>
                </c:pt>
                <c:pt idx="7235">
                  <c:v>2.0309999999999997</c:v>
                </c:pt>
                <c:pt idx="7236">
                  <c:v>2.2000000000000002</c:v>
                </c:pt>
                <c:pt idx="7237">
                  <c:v>2.3009999999999997</c:v>
                </c:pt>
                <c:pt idx="7238">
                  <c:v>2.4209999999999998</c:v>
                </c:pt>
                <c:pt idx="7239">
                  <c:v>2.5159999999999987</c:v>
                </c:pt>
                <c:pt idx="7240">
                  <c:v>2.6419999999999999</c:v>
                </c:pt>
                <c:pt idx="7241">
                  <c:v>2.7789999999999999</c:v>
                </c:pt>
                <c:pt idx="7242">
                  <c:v>2.9249999999999998</c:v>
                </c:pt>
                <c:pt idx="7243">
                  <c:v>2.9729999999999985</c:v>
                </c:pt>
                <c:pt idx="7244">
                  <c:v>2.9670000000000001</c:v>
                </c:pt>
                <c:pt idx="7245">
                  <c:v>2.8709999999999987</c:v>
                </c:pt>
                <c:pt idx="7246">
                  <c:v>2.64</c:v>
                </c:pt>
                <c:pt idx="7247">
                  <c:v>2.3559999999999985</c:v>
                </c:pt>
                <c:pt idx="7248">
                  <c:v>2.0179999999999998</c:v>
                </c:pt>
                <c:pt idx="7249">
                  <c:v>1.47</c:v>
                </c:pt>
                <c:pt idx="7250">
                  <c:v>0.62000000000000033</c:v>
                </c:pt>
                <c:pt idx="7251">
                  <c:v>-0.15100000000000008</c:v>
                </c:pt>
                <c:pt idx="7252">
                  <c:v>-0.92600000000000005</c:v>
                </c:pt>
                <c:pt idx="7253">
                  <c:v>-1.236</c:v>
                </c:pt>
                <c:pt idx="7254">
                  <c:v>-1.583</c:v>
                </c:pt>
                <c:pt idx="7255">
                  <c:v>-2.8679999999999999</c:v>
                </c:pt>
                <c:pt idx="7256">
                  <c:v>-4.0780000000000003</c:v>
                </c:pt>
                <c:pt idx="7257">
                  <c:v>-5.266</c:v>
                </c:pt>
                <c:pt idx="7258">
                  <c:v>-6.33</c:v>
                </c:pt>
                <c:pt idx="7259">
                  <c:v>-7.3360000000000003</c:v>
                </c:pt>
                <c:pt idx="7260">
                  <c:v>-8.6419999999999995</c:v>
                </c:pt>
                <c:pt idx="7261">
                  <c:v>-10.042</c:v>
                </c:pt>
                <c:pt idx="7262">
                  <c:v>-11.477</c:v>
                </c:pt>
                <c:pt idx="7263">
                  <c:v>-12.797000000000001</c:v>
                </c:pt>
                <c:pt idx="7264">
                  <c:v>-14.064</c:v>
                </c:pt>
                <c:pt idx="7265">
                  <c:v>-15.186</c:v>
                </c:pt>
                <c:pt idx="7266">
                  <c:v>-16.347000000000001</c:v>
                </c:pt>
                <c:pt idx="7267">
                  <c:v>-17.408999999999985</c:v>
                </c:pt>
                <c:pt idx="7268">
                  <c:v>-18.423999999999989</c:v>
                </c:pt>
                <c:pt idx="7269">
                  <c:v>-19.393999999999988</c:v>
                </c:pt>
                <c:pt idx="7270">
                  <c:v>-20.274000000000001</c:v>
                </c:pt>
                <c:pt idx="7271">
                  <c:v>-21.103000000000005</c:v>
                </c:pt>
                <c:pt idx="7272">
                  <c:v>-21.844999999999999</c:v>
                </c:pt>
                <c:pt idx="7273">
                  <c:v>-22.536000000000001</c:v>
                </c:pt>
                <c:pt idx="7274">
                  <c:v>-23.148</c:v>
                </c:pt>
                <c:pt idx="7275">
                  <c:v>-23.725999999999988</c:v>
                </c:pt>
                <c:pt idx="7276">
                  <c:v>-24.335999999999999</c:v>
                </c:pt>
                <c:pt idx="7277">
                  <c:v>-24.875</c:v>
                </c:pt>
                <c:pt idx="7278">
                  <c:v>-25.384</c:v>
                </c:pt>
                <c:pt idx="7279">
                  <c:v>-25.864999999999988</c:v>
                </c:pt>
                <c:pt idx="7280">
                  <c:v>-26.303999999999988</c:v>
                </c:pt>
                <c:pt idx="7281">
                  <c:v>-26.696000000000005</c:v>
                </c:pt>
                <c:pt idx="7282">
                  <c:v>-27.067</c:v>
                </c:pt>
                <c:pt idx="7283">
                  <c:v>-27.401</c:v>
                </c:pt>
                <c:pt idx="7284">
                  <c:v>-27.689</c:v>
                </c:pt>
                <c:pt idx="7285">
                  <c:v>-27.974</c:v>
                </c:pt>
                <c:pt idx="7286">
                  <c:v>-28.181999999999999</c:v>
                </c:pt>
                <c:pt idx="7287">
                  <c:v>-28.181999999999999</c:v>
                </c:pt>
                <c:pt idx="7288">
                  <c:v>-28.106000000000005</c:v>
                </c:pt>
                <c:pt idx="7289">
                  <c:v>-27.964999999999989</c:v>
                </c:pt>
                <c:pt idx="7290">
                  <c:v>-27.805</c:v>
                </c:pt>
                <c:pt idx="7291">
                  <c:v>-27.611999999999998</c:v>
                </c:pt>
                <c:pt idx="7292">
                  <c:v>-27.42499999999999</c:v>
                </c:pt>
                <c:pt idx="7293">
                  <c:v>-27.213999999999999</c:v>
                </c:pt>
                <c:pt idx="7294">
                  <c:v>-27.018000000000001</c:v>
                </c:pt>
                <c:pt idx="7295">
                  <c:v>-26.84</c:v>
                </c:pt>
                <c:pt idx="7296">
                  <c:v>-26.646999999999988</c:v>
                </c:pt>
                <c:pt idx="7297">
                  <c:v>-26.465999999999983</c:v>
                </c:pt>
                <c:pt idx="7298">
                  <c:v>-26.279</c:v>
                </c:pt>
                <c:pt idx="7299">
                  <c:v>-26.064999999999991</c:v>
                </c:pt>
                <c:pt idx="7300">
                  <c:v>-25.896000000000001</c:v>
                </c:pt>
                <c:pt idx="7301">
                  <c:v>-25.74</c:v>
                </c:pt>
                <c:pt idx="7302">
                  <c:v>-25.553000000000001</c:v>
                </c:pt>
                <c:pt idx="7303">
                  <c:v>-25.411999999999999</c:v>
                </c:pt>
                <c:pt idx="7304">
                  <c:v>-25.231000000000005</c:v>
                </c:pt>
                <c:pt idx="7305">
                  <c:v>-25.087</c:v>
                </c:pt>
                <c:pt idx="7306">
                  <c:v>-24.934000000000001</c:v>
                </c:pt>
                <c:pt idx="7307">
                  <c:v>-24.782999999999983</c:v>
                </c:pt>
                <c:pt idx="7308">
                  <c:v>-24.618000000000009</c:v>
                </c:pt>
                <c:pt idx="7309">
                  <c:v>-24.49499999999999</c:v>
                </c:pt>
                <c:pt idx="7310">
                  <c:v>-24.327000000000005</c:v>
                </c:pt>
                <c:pt idx="7311">
                  <c:v>-24.216000000000001</c:v>
                </c:pt>
                <c:pt idx="7312">
                  <c:v>-24.08499999999999</c:v>
                </c:pt>
                <c:pt idx="7313">
                  <c:v>-23.92499999999999</c:v>
                </c:pt>
                <c:pt idx="7314">
                  <c:v>-23.830000000000005</c:v>
                </c:pt>
                <c:pt idx="7315">
                  <c:v>-23.689</c:v>
                </c:pt>
                <c:pt idx="7316">
                  <c:v>-23.58499999999999</c:v>
                </c:pt>
                <c:pt idx="7317">
                  <c:v>-23.44499999999999</c:v>
                </c:pt>
                <c:pt idx="7318">
                  <c:v>-23.361000000000001</c:v>
                </c:pt>
                <c:pt idx="7319">
                  <c:v>-23.253</c:v>
                </c:pt>
                <c:pt idx="7320">
                  <c:v>-23.138999999999999</c:v>
                </c:pt>
                <c:pt idx="7321">
                  <c:v>-22.99799999999999</c:v>
                </c:pt>
                <c:pt idx="7322">
                  <c:v>-22.917000000000005</c:v>
                </c:pt>
                <c:pt idx="7323">
                  <c:v>-22.806000000000001</c:v>
                </c:pt>
                <c:pt idx="7324">
                  <c:v>-22.698</c:v>
                </c:pt>
                <c:pt idx="7325">
                  <c:v>-22.577999999999999</c:v>
                </c:pt>
                <c:pt idx="7326">
                  <c:v>-22.507999999999999</c:v>
                </c:pt>
                <c:pt idx="7327">
                  <c:v>-22.385000000000002</c:v>
                </c:pt>
                <c:pt idx="7328">
                  <c:v>-22.282999999999983</c:v>
                </c:pt>
                <c:pt idx="7329">
                  <c:v>-22.166</c:v>
                </c:pt>
                <c:pt idx="7330">
                  <c:v>-22.103000000000005</c:v>
                </c:pt>
                <c:pt idx="7331">
                  <c:v>-21.99799999999999</c:v>
                </c:pt>
                <c:pt idx="7332">
                  <c:v>-21.922999999999981</c:v>
                </c:pt>
                <c:pt idx="7333">
                  <c:v>-21.806000000000001</c:v>
                </c:pt>
                <c:pt idx="7334">
                  <c:v>-21.724999999999991</c:v>
                </c:pt>
                <c:pt idx="7335">
                  <c:v>-21.646999999999988</c:v>
                </c:pt>
                <c:pt idx="7336">
                  <c:v>-21.55</c:v>
                </c:pt>
                <c:pt idx="7337">
                  <c:v>-21.486999999999981</c:v>
                </c:pt>
                <c:pt idx="7338">
                  <c:v>-21.381999999999991</c:v>
                </c:pt>
                <c:pt idx="7339">
                  <c:v>-21.297999999999988</c:v>
                </c:pt>
                <c:pt idx="7340">
                  <c:v>-21.222999999999985</c:v>
                </c:pt>
                <c:pt idx="7341">
                  <c:v>-21.135999999999999</c:v>
                </c:pt>
                <c:pt idx="7342">
                  <c:v>-21.048999999999989</c:v>
                </c:pt>
                <c:pt idx="7343">
                  <c:v>-20.99199999999999</c:v>
                </c:pt>
                <c:pt idx="7344">
                  <c:v>-20.90499999999999</c:v>
                </c:pt>
                <c:pt idx="7345">
                  <c:v>-20.827000000000005</c:v>
                </c:pt>
                <c:pt idx="7346">
                  <c:v>-20.74</c:v>
                </c:pt>
                <c:pt idx="7347">
                  <c:v>-20.67700000000001</c:v>
                </c:pt>
                <c:pt idx="7348">
                  <c:v>-20.931999999999999</c:v>
                </c:pt>
                <c:pt idx="7349">
                  <c:v>-21.402999999999984</c:v>
                </c:pt>
                <c:pt idx="7350">
                  <c:v>-22.055</c:v>
                </c:pt>
                <c:pt idx="7351">
                  <c:v>-22.484000000000002</c:v>
                </c:pt>
                <c:pt idx="7352">
                  <c:v>-22.635000000000005</c:v>
                </c:pt>
                <c:pt idx="7353">
                  <c:v>-22.853999999999999</c:v>
                </c:pt>
                <c:pt idx="7354">
                  <c:v>-23.37</c:v>
                </c:pt>
                <c:pt idx="7355">
                  <c:v>-23.904</c:v>
                </c:pt>
                <c:pt idx="7356">
                  <c:v>-24.37</c:v>
                </c:pt>
                <c:pt idx="7357">
                  <c:v>-24.823</c:v>
                </c:pt>
                <c:pt idx="7358">
                  <c:v>-25.326000000000001</c:v>
                </c:pt>
                <c:pt idx="7359">
                  <c:v>-25.832000000000001</c:v>
                </c:pt>
                <c:pt idx="7360">
                  <c:v>-26.273</c:v>
                </c:pt>
                <c:pt idx="7361">
                  <c:v>-26.74199999999999</c:v>
                </c:pt>
                <c:pt idx="7362">
                  <c:v>-27.131000000000011</c:v>
                </c:pt>
                <c:pt idx="7363">
                  <c:v>-27.53</c:v>
                </c:pt>
                <c:pt idx="7364">
                  <c:v>-27.861000000000001</c:v>
                </c:pt>
                <c:pt idx="7365">
                  <c:v>-28.152000000000001</c:v>
                </c:pt>
                <c:pt idx="7366">
                  <c:v>-28.449000000000002</c:v>
                </c:pt>
                <c:pt idx="7367">
                  <c:v>-28.544</c:v>
                </c:pt>
                <c:pt idx="7368">
                  <c:v>-28.51</c:v>
                </c:pt>
                <c:pt idx="7369">
                  <c:v>-28.4</c:v>
                </c:pt>
                <c:pt idx="7370">
                  <c:v>-28.25</c:v>
                </c:pt>
                <c:pt idx="7371">
                  <c:v>-28.065999999999985</c:v>
                </c:pt>
                <c:pt idx="7372">
                  <c:v>-27.888000000000002</c:v>
                </c:pt>
                <c:pt idx="7373">
                  <c:v>-27.725999999999988</c:v>
                </c:pt>
                <c:pt idx="7374">
                  <c:v>-27.536000000000001</c:v>
                </c:pt>
                <c:pt idx="7375">
                  <c:v>-27.367000000000001</c:v>
                </c:pt>
                <c:pt idx="7376">
                  <c:v>-27.164999999999999</c:v>
                </c:pt>
                <c:pt idx="7377">
                  <c:v>-26.978000000000002</c:v>
                </c:pt>
                <c:pt idx="7378">
                  <c:v>-26.797000000000001</c:v>
                </c:pt>
                <c:pt idx="7379">
                  <c:v>-26.617000000000012</c:v>
                </c:pt>
                <c:pt idx="7380">
                  <c:v>-26.456</c:v>
                </c:pt>
                <c:pt idx="7381">
                  <c:v>-26.327000000000005</c:v>
                </c:pt>
                <c:pt idx="7382">
                  <c:v>-26.129000000000001</c:v>
                </c:pt>
                <c:pt idx="7383">
                  <c:v>-25.952000000000002</c:v>
                </c:pt>
                <c:pt idx="7384">
                  <c:v>-25.830000000000005</c:v>
                </c:pt>
                <c:pt idx="7385">
                  <c:v>-25.654000000000011</c:v>
                </c:pt>
                <c:pt idx="7386">
                  <c:v>-25.536999999999999</c:v>
                </c:pt>
                <c:pt idx="7387">
                  <c:v>-25.373999999999999</c:v>
                </c:pt>
                <c:pt idx="7388">
                  <c:v>-25.218</c:v>
                </c:pt>
                <c:pt idx="7389">
                  <c:v>-25.094999999999999</c:v>
                </c:pt>
                <c:pt idx="7390">
                  <c:v>-24.971999999999991</c:v>
                </c:pt>
                <c:pt idx="7391">
                  <c:v>-24.856999999999999</c:v>
                </c:pt>
                <c:pt idx="7392">
                  <c:v>-24.7</c:v>
                </c:pt>
                <c:pt idx="7393">
                  <c:v>-24.593</c:v>
                </c:pt>
                <c:pt idx="7394">
                  <c:v>-24.457999999999988</c:v>
                </c:pt>
                <c:pt idx="7395">
                  <c:v>-24.344999999999999</c:v>
                </c:pt>
                <c:pt idx="7396">
                  <c:v>-24.216000000000001</c:v>
                </c:pt>
                <c:pt idx="7397">
                  <c:v>-24.126999999999999</c:v>
                </c:pt>
                <c:pt idx="7398">
                  <c:v>-23.998999999999985</c:v>
                </c:pt>
                <c:pt idx="7399">
                  <c:v>-23.916</c:v>
                </c:pt>
                <c:pt idx="7400">
                  <c:v>-23.780999999999985</c:v>
                </c:pt>
                <c:pt idx="7401">
                  <c:v>-23.672000000000001</c:v>
                </c:pt>
                <c:pt idx="7402">
                  <c:v>-23.555</c:v>
                </c:pt>
                <c:pt idx="7403">
                  <c:v>-23.510999999999999</c:v>
                </c:pt>
                <c:pt idx="7404">
                  <c:v>-23.375</c:v>
                </c:pt>
                <c:pt idx="7405">
                  <c:v>-23.279</c:v>
                </c:pt>
                <c:pt idx="7406">
                  <c:v>-23.19</c:v>
                </c:pt>
                <c:pt idx="7407">
                  <c:v>-23.076000000000001</c:v>
                </c:pt>
                <c:pt idx="7408">
                  <c:v>-22.99199999999999</c:v>
                </c:pt>
                <c:pt idx="7409">
                  <c:v>-22.88</c:v>
                </c:pt>
                <c:pt idx="7410">
                  <c:v>-22.810000000000009</c:v>
                </c:pt>
                <c:pt idx="7411">
                  <c:v>-22.713000000000001</c:v>
                </c:pt>
                <c:pt idx="7412">
                  <c:v>-22.608000000000001</c:v>
                </c:pt>
                <c:pt idx="7413">
                  <c:v>-22.507999999999999</c:v>
                </c:pt>
                <c:pt idx="7414">
                  <c:v>-22.446999999999989</c:v>
                </c:pt>
                <c:pt idx="7415">
                  <c:v>-22.367999999999999</c:v>
                </c:pt>
                <c:pt idx="7416">
                  <c:v>-22.279</c:v>
                </c:pt>
                <c:pt idx="7417">
                  <c:v>-22.190999999999999</c:v>
                </c:pt>
                <c:pt idx="7418">
                  <c:v>-22.082999999999981</c:v>
                </c:pt>
                <c:pt idx="7419">
                  <c:v>-22.036000000000001</c:v>
                </c:pt>
                <c:pt idx="7420">
                  <c:v>-21.937000000000001</c:v>
                </c:pt>
                <c:pt idx="7421">
                  <c:v>-21.812000000000001</c:v>
                </c:pt>
                <c:pt idx="7422">
                  <c:v>-21.777000000000001</c:v>
                </c:pt>
                <c:pt idx="7423">
                  <c:v>-21.669</c:v>
                </c:pt>
                <c:pt idx="7424">
                  <c:v>-21.614999999999998</c:v>
                </c:pt>
                <c:pt idx="7425">
                  <c:v>-21.542000000000002</c:v>
                </c:pt>
                <c:pt idx="7426">
                  <c:v>-21.446999999999989</c:v>
                </c:pt>
                <c:pt idx="7427">
                  <c:v>-21.407999999999991</c:v>
                </c:pt>
                <c:pt idx="7428">
                  <c:v>-21.341000000000001</c:v>
                </c:pt>
                <c:pt idx="7429">
                  <c:v>-21.251999999999999</c:v>
                </c:pt>
                <c:pt idx="7430">
                  <c:v>-21.172000000000001</c:v>
                </c:pt>
                <c:pt idx="7431">
                  <c:v>-21.077000000000005</c:v>
                </c:pt>
                <c:pt idx="7432">
                  <c:v>-21.030999999999999</c:v>
                </c:pt>
                <c:pt idx="7433">
                  <c:v>-20.94199999999999</c:v>
                </c:pt>
                <c:pt idx="7434">
                  <c:v>-20.89</c:v>
                </c:pt>
                <c:pt idx="7435">
                  <c:v>-20.832999999999988</c:v>
                </c:pt>
                <c:pt idx="7436">
                  <c:v>-20.768999999999981</c:v>
                </c:pt>
                <c:pt idx="7437">
                  <c:v>-20.681999999999999</c:v>
                </c:pt>
                <c:pt idx="7438">
                  <c:v>-20.614000000000011</c:v>
                </c:pt>
                <c:pt idx="7439">
                  <c:v>-20.648</c:v>
                </c:pt>
                <c:pt idx="7440">
                  <c:v>-21.091000000000001</c:v>
                </c:pt>
                <c:pt idx="7441">
                  <c:v>-21.689</c:v>
                </c:pt>
                <c:pt idx="7442">
                  <c:v>-22.355</c:v>
                </c:pt>
                <c:pt idx="7443">
                  <c:v>-22.757999999999999</c:v>
                </c:pt>
                <c:pt idx="7444">
                  <c:v>-22.881999999999991</c:v>
                </c:pt>
                <c:pt idx="7445">
                  <c:v>-23.363</c:v>
                </c:pt>
                <c:pt idx="7446">
                  <c:v>-23.879000000000001</c:v>
                </c:pt>
                <c:pt idx="7447">
                  <c:v>-24.404</c:v>
                </c:pt>
                <c:pt idx="7448">
                  <c:v>-24.881</c:v>
                </c:pt>
                <c:pt idx="7449">
                  <c:v>-25.414999999999999</c:v>
                </c:pt>
                <c:pt idx="7450">
                  <c:v>-25.879000000000001</c:v>
                </c:pt>
                <c:pt idx="7451">
                  <c:v>-26.343</c:v>
                </c:pt>
                <c:pt idx="7452">
                  <c:v>-26.78799999999999</c:v>
                </c:pt>
                <c:pt idx="7453">
                  <c:v>-27.178000000000001</c:v>
                </c:pt>
                <c:pt idx="7454">
                  <c:v>-27.555</c:v>
                </c:pt>
                <c:pt idx="7455">
                  <c:v>-27.919</c:v>
                </c:pt>
                <c:pt idx="7456">
                  <c:v>-28.202000000000002</c:v>
                </c:pt>
                <c:pt idx="7457">
                  <c:v>-28.506</c:v>
                </c:pt>
                <c:pt idx="7458">
                  <c:v>-28.584</c:v>
                </c:pt>
                <c:pt idx="7459">
                  <c:v>-28.541</c:v>
                </c:pt>
                <c:pt idx="7460">
                  <c:v>-28.42199999999999</c:v>
                </c:pt>
                <c:pt idx="7461">
                  <c:v>-28.302</c:v>
                </c:pt>
                <c:pt idx="7462">
                  <c:v>-28.132000000000001</c:v>
                </c:pt>
                <c:pt idx="7463">
                  <c:v>-27.946000000000002</c:v>
                </c:pt>
                <c:pt idx="7464">
                  <c:v>-27.75</c:v>
                </c:pt>
                <c:pt idx="7465">
                  <c:v>-27.606000000000005</c:v>
                </c:pt>
                <c:pt idx="7466">
                  <c:v>-27.41</c:v>
                </c:pt>
                <c:pt idx="7467">
                  <c:v>-27.231999999999999</c:v>
                </c:pt>
                <c:pt idx="7468">
                  <c:v>-27.042000000000002</c:v>
                </c:pt>
                <c:pt idx="7469">
                  <c:v>-26.885999999999989</c:v>
                </c:pt>
                <c:pt idx="7470">
                  <c:v>-26.72</c:v>
                </c:pt>
                <c:pt idx="7471">
                  <c:v>-26.564</c:v>
                </c:pt>
                <c:pt idx="7472">
                  <c:v>-26.376999999999999</c:v>
                </c:pt>
                <c:pt idx="7473">
                  <c:v>-26.233000000000001</c:v>
                </c:pt>
                <c:pt idx="7474">
                  <c:v>-26.074000000000005</c:v>
                </c:pt>
                <c:pt idx="7475">
                  <c:v>-25.927</c:v>
                </c:pt>
                <c:pt idx="7476">
                  <c:v>-25.785999999999984</c:v>
                </c:pt>
                <c:pt idx="7477">
                  <c:v>-25.66</c:v>
                </c:pt>
                <c:pt idx="7478">
                  <c:v>-25.507000000000001</c:v>
                </c:pt>
                <c:pt idx="7479">
                  <c:v>-25.363</c:v>
                </c:pt>
                <c:pt idx="7480">
                  <c:v>-25.234000000000005</c:v>
                </c:pt>
                <c:pt idx="7481">
                  <c:v>-25.105</c:v>
                </c:pt>
                <c:pt idx="7482">
                  <c:v>-24.97</c:v>
                </c:pt>
                <c:pt idx="7483">
                  <c:v>-24.863</c:v>
                </c:pt>
                <c:pt idx="7484">
                  <c:v>-24.731000000000005</c:v>
                </c:pt>
                <c:pt idx="7485">
                  <c:v>-24.6</c:v>
                </c:pt>
                <c:pt idx="7486">
                  <c:v>-24.488999999999983</c:v>
                </c:pt>
                <c:pt idx="7487">
                  <c:v>-24.350999999999999</c:v>
                </c:pt>
                <c:pt idx="7488">
                  <c:v>-24.253</c:v>
                </c:pt>
                <c:pt idx="7489">
                  <c:v>-24.137000000000011</c:v>
                </c:pt>
                <c:pt idx="7490">
                  <c:v>-24.068999999999988</c:v>
                </c:pt>
                <c:pt idx="7491">
                  <c:v>-23.919</c:v>
                </c:pt>
                <c:pt idx="7492">
                  <c:v>-23.832999999999988</c:v>
                </c:pt>
                <c:pt idx="7493">
                  <c:v>-23.738</c:v>
                </c:pt>
                <c:pt idx="7494">
                  <c:v>-23.625</c:v>
                </c:pt>
                <c:pt idx="7495">
                  <c:v>-23.506</c:v>
                </c:pt>
                <c:pt idx="7496">
                  <c:v>-23.44199999999999</c:v>
                </c:pt>
                <c:pt idx="7497">
                  <c:v>-23.324999999999999</c:v>
                </c:pt>
                <c:pt idx="7498">
                  <c:v>-23.247</c:v>
                </c:pt>
                <c:pt idx="7499">
                  <c:v>-23.148</c:v>
                </c:pt>
                <c:pt idx="7500">
                  <c:v>-23.061</c:v>
                </c:pt>
                <c:pt idx="7501">
                  <c:v>-22.974</c:v>
                </c:pt>
                <c:pt idx="7502">
                  <c:v>-22.878</c:v>
                </c:pt>
                <c:pt idx="7503">
                  <c:v>-22.78799999999999</c:v>
                </c:pt>
                <c:pt idx="7504">
                  <c:v>-22.707000000000001</c:v>
                </c:pt>
                <c:pt idx="7505">
                  <c:v>-22.629000000000001</c:v>
                </c:pt>
                <c:pt idx="7506">
                  <c:v>-22.539000000000001</c:v>
                </c:pt>
                <c:pt idx="7507">
                  <c:v>-22.45999999999999</c:v>
                </c:pt>
                <c:pt idx="7508">
                  <c:v>-22.390999999999988</c:v>
                </c:pt>
                <c:pt idx="7509">
                  <c:v>-22.26799999999999</c:v>
                </c:pt>
                <c:pt idx="7510">
                  <c:v>-22.210999999999999</c:v>
                </c:pt>
                <c:pt idx="7511">
                  <c:v>-22.135999999999999</c:v>
                </c:pt>
                <c:pt idx="7512">
                  <c:v>-22.048999999999989</c:v>
                </c:pt>
                <c:pt idx="7513">
                  <c:v>-21.99799999999999</c:v>
                </c:pt>
                <c:pt idx="7514">
                  <c:v>-21.878</c:v>
                </c:pt>
                <c:pt idx="7515">
                  <c:v>-21.821000000000005</c:v>
                </c:pt>
                <c:pt idx="7516">
                  <c:v>-21.721999999999991</c:v>
                </c:pt>
                <c:pt idx="7517">
                  <c:v>-21.646999999999988</c:v>
                </c:pt>
                <c:pt idx="7518">
                  <c:v>-21.59</c:v>
                </c:pt>
                <c:pt idx="7519">
                  <c:v>-21.52</c:v>
                </c:pt>
                <c:pt idx="7520">
                  <c:v>-21.433</c:v>
                </c:pt>
                <c:pt idx="7521">
                  <c:v>-21.390999999999988</c:v>
                </c:pt>
                <c:pt idx="7522">
                  <c:v>-21.310000000000009</c:v>
                </c:pt>
                <c:pt idx="7523">
                  <c:v>-21.244</c:v>
                </c:pt>
                <c:pt idx="7524">
                  <c:v>-21.166</c:v>
                </c:pt>
                <c:pt idx="7525">
                  <c:v>-21.1</c:v>
                </c:pt>
                <c:pt idx="7526">
                  <c:v>-21.015999999999988</c:v>
                </c:pt>
                <c:pt idx="7527">
                  <c:v>-20.946999999999989</c:v>
                </c:pt>
                <c:pt idx="7528">
                  <c:v>-20.896000000000001</c:v>
                </c:pt>
                <c:pt idx="7529">
                  <c:v>-20.818000000000001</c:v>
                </c:pt>
                <c:pt idx="7530">
                  <c:v>-20.751999999999999</c:v>
                </c:pt>
                <c:pt idx="7531">
                  <c:v>-20.670999999999999</c:v>
                </c:pt>
                <c:pt idx="7532">
                  <c:v>-20.623000000000001</c:v>
                </c:pt>
                <c:pt idx="7533">
                  <c:v>-20.538</c:v>
                </c:pt>
                <c:pt idx="7534">
                  <c:v>-20.474999999999991</c:v>
                </c:pt>
                <c:pt idx="7535">
                  <c:v>-20.433</c:v>
                </c:pt>
                <c:pt idx="7536">
                  <c:v>-20.361000000000001</c:v>
                </c:pt>
                <c:pt idx="7537">
                  <c:v>-20.492999999999984</c:v>
                </c:pt>
                <c:pt idx="7538">
                  <c:v>-20.99499999999999</c:v>
                </c:pt>
                <c:pt idx="7539">
                  <c:v>-21.643999999999988</c:v>
                </c:pt>
                <c:pt idx="7540">
                  <c:v>-22.310000000000009</c:v>
                </c:pt>
                <c:pt idx="7541">
                  <c:v>-22.602</c:v>
                </c:pt>
                <c:pt idx="7542">
                  <c:v>-22.850999999999999</c:v>
                </c:pt>
                <c:pt idx="7543">
                  <c:v>-23.352</c:v>
                </c:pt>
                <c:pt idx="7544">
                  <c:v>-23.97999999999999</c:v>
                </c:pt>
                <c:pt idx="7545">
                  <c:v>-24.446000000000002</c:v>
                </c:pt>
                <c:pt idx="7546">
                  <c:v>-24.937000000000001</c:v>
                </c:pt>
                <c:pt idx="7547">
                  <c:v>-25.478999999999989</c:v>
                </c:pt>
                <c:pt idx="7548">
                  <c:v>-25.923999999999989</c:v>
                </c:pt>
                <c:pt idx="7549">
                  <c:v>-26.373999999999999</c:v>
                </c:pt>
                <c:pt idx="7550">
                  <c:v>-26.83100000000001</c:v>
                </c:pt>
                <c:pt idx="7551">
                  <c:v>-27.225999999999988</c:v>
                </c:pt>
                <c:pt idx="7552">
                  <c:v>-27.594000000000001</c:v>
                </c:pt>
                <c:pt idx="7553">
                  <c:v>-27.92499999999999</c:v>
                </c:pt>
                <c:pt idx="7554">
                  <c:v>-28.247</c:v>
                </c:pt>
                <c:pt idx="7555">
                  <c:v>-28.446000000000002</c:v>
                </c:pt>
                <c:pt idx="7556">
                  <c:v>-28.47999999999999</c:v>
                </c:pt>
                <c:pt idx="7557">
                  <c:v>-28.402999999999984</c:v>
                </c:pt>
                <c:pt idx="7558">
                  <c:v>-28.280999999999985</c:v>
                </c:pt>
                <c:pt idx="7559">
                  <c:v>-28.109000000000005</c:v>
                </c:pt>
                <c:pt idx="7560">
                  <c:v>-27.956</c:v>
                </c:pt>
                <c:pt idx="7561">
                  <c:v>-27.812000000000001</c:v>
                </c:pt>
                <c:pt idx="7562">
                  <c:v>-27.638999999999999</c:v>
                </c:pt>
                <c:pt idx="7563">
                  <c:v>-27.465999999999983</c:v>
                </c:pt>
                <c:pt idx="7564">
                  <c:v>-27.266999999999989</c:v>
                </c:pt>
                <c:pt idx="7565">
                  <c:v>-27.126999999999999</c:v>
                </c:pt>
                <c:pt idx="7566">
                  <c:v>-26.964999999999989</c:v>
                </c:pt>
                <c:pt idx="7567">
                  <c:v>-26.806999999999999</c:v>
                </c:pt>
                <c:pt idx="7568">
                  <c:v>-26.64</c:v>
                </c:pt>
                <c:pt idx="7569">
                  <c:v>-26.478999999999989</c:v>
                </c:pt>
                <c:pt idx="7570">
                  <c:v>-26.352</c:v>
                </c:pt>
                <c:pt idx="7571">
                  <c:v>-26.161000000000001</c:v>
                </c:pt>
                <c:pt idx="7572">
                  <c:v>-26.044</c:v>
                </c:pt>
                <c:pt idx="7573">
                  <c:v>-25.88</c:v>
                </c:pt>
                <c:pt idx="7574">
                  <c:v>-25.74799999999999</c:v>
                </c:pt>
                <c:pt idx="7575">
                  <c:v>-25.629000000000001</c:v>
                </c:pt>
                <c:pt idx="7576">
                  <c:v>-25.481000000000002</c:v>
                </c:pt>
                <c:pt idx="7577">
                  <c:v>-25.33100000000001</c:v>
                </c:pt>
                <c:pt idx="7578">
                  <c:v>-25.218</c:v>
                </c:pt>
                <c:pt idx="7579">
                  <c:v>-25.074000000000005</c:v>
                </c:pt>
                <c:pt idx="7580">
                  <c:v>-24.978999999999989</c:v>
                </c:pt>
                <c:pt idx="7581">
                  <c:v>-24.835000000000001</c:v>
                </c:pt>
                <c:pt idx="7582">
                  <c:v>-24.736999999999988</c:v>
                </c:pt>
                <c:pt idx="7583">
                  <c:v>-24.614000000000011</c:v>
                </c:pt>
                <c:pt idx="7584">
                  <c:v>-24.491</c:v>
                </c:pt>
                <c:pt idx="7585">
                  <c:v>-24.39</c:v>
                </c:pt>
                <c:pt idx="7586">
                  <c:v>-24.285999999999984</c:v>
                </c:pt>
                <c:pt idx="7587">
                  <c:v>-24.17</c:v>
                </c:pt>
                <c:pt idx="7588">
                  <c:v>-24.081</c:v>
                </c:pt>
                <c:pt idx="7589">
                  <c:v>-23.966999999999985</c:v>
                </c:pt>
                <c:pt idx="7590">
                  <c:v>-23.847999999999999</c:v>
                </c:pt>
                <c:pt idx="7591">
                  <c:v>-23.76799999999999</c:v>
                </c:pt>
                <c:pt idx="7592">
                  <c:v>-23.658000000000001</c:v>
                </c:pt>
                <c:pt idx="7593">
                  <c:v>-23.571999999999999</c:v>
                </c:pt>
                <c:pt idx="7594">
                  <c:v>-23.454000000000001</c:v>
                </c:pt>
                <c:pt idx="7595">
                  <c:v>-23.358000000000001</c:v>
                </c:pt>
                <c:pt idx="7596">
                  <c:v>-23.273</c:v>
                </c:pt>
                <c:pt idx="7597">
                  <c:v>-23.198</c:v>
                </c:pt>
                <c:pt idx="7598">
                  <c:v>-23.114000000000011</c:v>
                </c:pt>
                <c:pt idx="7599">
                  <c:v>-23</c:v>
                </c:pt>
                <c:pt idx="7600">
                  <c:v>-22.919</c:v>
                </c:pt>
                <c:pt idx="7601">
                  <c:v>-22.85</c:v>
                </c:pt>
                <c:pt idx="7602">
                  <c:v>-22.736000000000001</c:v>
                </c:pt>
                <c:pt idx="7603">
                  <c:v>-22.681999999999999</c:v>
                </c:pt>
                <c:pt idx="7604">
                  <c:v>-22.603999999999999</c:v>
                </c:pt>
                <c:pt idx="7605">
                  <c:v>-22.523</c:v>
                </c:pt>
                <c:pt idx="7606">
                  <c:v>-22.43</c:v>
                </c:pt>
                <c:pt idx="7607">
                  <c:v>-22.335999999999999</c:v>
                </c:pt>
                <c:pt idx="7608">
                  <c:v>-22.242999999999984</c:v>
                </c:pt>
                <c:pt idx="7609">
                  <c:v>-22.207000000000001</c:v>
                </c:pt>
                <c:pt idx="7610">
                  <c:v>-22.114000000000011</c:v>
                </c:pt>
                <c:pt idx="7611">
                  <c:v>-22.039000000000001</c:v>
                </c:pt>
                <c:pt idx="7612">
                  <c:v>-21.937000000000001</c:v>
                </c:pt>
                <c:pt idx="7613">
                  <c:v>-21.870999999999999</c:v>
                </c:pt>
                <c:pt idx="7614">
                  <c:v>-21.811000000000011</c:v>
                </c:pt>
                <c:pt idx="7615">
                  <c:v>-21.73</c:v>
                </c:pt>
                <c:pt idx="7616">
                  <c:v>-21.661000000000001</c:v>
                </c:pt>
                <c:pt idx="7617">
                  <c:v>-21.597999999999999</c:v>
                </c:pt>
                <c:pt idx="7618">
                  <c:v>-21.49</c:v>
                </c:pt>
                <c:pt idx="7619">
                  <c:v>-21.43</c:v>
                </c:pt>
                <c:pt idx="7620">
                  <c:v>-21.353999999999999</c:v>
                </c:pt>
                <c:pt idx="7621">
                  <c:v>-21.303000000000001</c:v>
                </c:pt>
                <c:pt idx="7622">
                  <c:v>-21.231000000000005</c:v>
                </c:pt>
                <c:pt idx="7623">
                  <c:v>-21.167999999999999</c:v>
                </c:pt>
                <c:pt idx="7624">
                  <c:v>-21.105</c:v>
                </c:pt>
                <c:pt idx="7625">
                  <c:v>-21.045000000000002</c:v>
                </c:pt>
                <c:pt idx="7626">
                  <c:v>-20.957999999999988</c:v>
                </c:pt>
                <c:pt idx="7627">
                  <c:v>-20.913</c:v>
                </c:pt>
                <c:pt idx="7628">
                  <c:v>-20.811000000000011</c:v>
                </c:pt>
                <c:pt idx="7629">
                  <c:v>-20.76599999999998</c:v>
                </c:pt>
                <c:pt idx="7630">
                  <c:v>-20.696999999999999</c:v>
                </c:pt>
                <c:pt idx="7631">
                  <c:v>-20.646000000000001</c:v>
                </c:pt>
                <c:pt idx="7632">
                  <c:v>-20.559000000000001</c:v>
                </c:pt>
                <c:pt idx="7633">
                  <c:v>-20.507999999999999</c:v>
                </c:pt>
                <c:pt idx="7634">
                  <c:v>-20.440999999999985</c:v>
                </c:pt>
                <c:pt idx="7635">
                  <c:v>-20.382999999999988</c:v>
                </c:pt>
                <c:pt idx="7636">
                  <c:v>-20.338000000000001</c:v>
                </c:pt>
                <c:pt idx="7637">
                  <c:v>-20.294</c:v>
                </c:pt>
                <c:pt idx="7638">
                  <c:v>-20.21</c:v>
                </c:pt>
                <c:pt idx="7639">
                  <c:v>-20.29</c:v>
                </c:pt>
                <c:pt idx="7640">
                  <c:v>-20.757999999999999</c:v>
                </c:pt>
                <c:pt idx="7641">
                  <c:v>-21.414999999999999</c:v>
                </c:pt>
                <c:pt idx="7642">
                  <c:v>-22.088999999999984</c:v>
                </c:pt>
                <c:pt idx="7643">
                  <c:v>-22.507000000000001</c:v>
                </c:pt>
                <c:pt idx="7644">
                  <c:v>-22.684000000000001</c:v>
                </c:pt>
                <c:pt idx="7645">
                  <c:v>-23.224</c:v>
                </c:pt>
                <c:pt idx="7646">
                  <c:v>-23.841000000000001</c:v>
                </c:pt>
                <c:pt idx="7647">
                  <c:v>-24.281999999999989</c:v>
                </c:pt>
                <c:pt idx="7648">
                  <c:v>-24.725999999999988</c:v>
                </c:pt>
                <c:pt idx="7649">
                  <c:v>-25.271999999999988</c:v>
                </c:pt>
                <c:pt idx="7650">
                  <c:v>-25.76199999999999</c:v>
                </c:pt>
                <c:pt idx="7651">
                  <c:v>-26.253</c:v>
                </c:pt>
                <c:pt idx="7652">
                  <c:v>-26.690999999999999</c:v>
                </c:pt>
                <c:pt idx="7653">
                  <c:v>-27.111000000000011</c:v>
                </c:pt>
                <c:pt idx="7654">
                  <c:v>-27.509</c:v>
                </c:pt>
                <c:pt idx="7655">
                  <c:v>-27.84</c:v>
                </c:pt>
                <c:pt idx="7656">
                  <c:v>-28.175000000000001</c:v>
                </c:pt>
                <c:pt idx="7657">
                  <c:v>-28.373999999999999</c:v>
                </c:pt>
                <c:pt idx="7658">
                  <c:v>-28.414000000000001</c:v>
                </c:pt>
                <c:pt idx="7659">
                  <c:v>-28.352</c:v>
                </c:pt>
                <c:pt idx="7660">
                  <c:v>-28.23</c:v>
                </c:pt>
                <c:pt idx="7661">
                  <c:v>-28.11900000000001</c:v>
                </c:pt>
                <c:pt idx="7662">
                  <c:v>-27.934999999999999</c:v>
                </c:pt>
                <c:pt idx="7663">
                  <c:v>-27.74799999999999</c:v>
                </c:pt>
                <c:pt idx="7664">
                  <c:v>-27.600999999999999</c:v>
                </c:pt>
                <c:pt idx="7665">
                  <c:v>-27.423999999999989</c:v>
                </c:pt>
                <c:pt idx="7666">
                  <c:v>-27.24</c:v>
                </c:pt>
                <c:pt idx="7667">
                  <c:v>-27.085999999999984</c:v>
                </c:pt>
                <c:pt idx="7668">
                  <c:v>-26.917999999999999</c:v>
                </c:pt>
                <c:pt idx="7669">
                  <c:v>-26.751999999999999</c:v>
                </c:pt>
                <c:pt idx="7670">
                  <c:v>-26.568999999999988</c:v>
                </c:pt>
                <c:pt idx="7671">
                  <c:v>-26.414999999999999</c:v>
                </c:pt>
                <c:pt idx="7672">
                  <c:v>-26.25</c:v>
                </c:pt>
                <c:pt idx="7673">
                  <c:v>-26.114999999999998</c:v>
                </c:pt>
                <c:pt idx="7674">
                  <c:v>-25.964999999999989</c:v>
                </c:pt>
                <c:pt idx="7675">
                  <c:v>-25.844999999999999</c:v>
                </c:pt>
                <c:pt idx="7676">
                  <c:v>-25.673999999999999</c:v>
                </c:pt>
                <c:pt idx="7677">
                  <c:v>-25.552</c:v>
                </c:pt>
                <c:pt idx="7678">
                  <c:v>-25.422999999999981</c:v>
                </c:pt>
                <c:pt idx="7679">
                  <c:v>-25.298999999999989</c:v>
                </c:pt>
                <c:pt idx="7680">
                  <c:v>-25.146999999999988</c:v>
                </c:pt>
                <c:pt idx="7681">
                  <c:v>-25.029</c:v>
                </c:pt>
                <c:pt idx="7682">
                  <c:v>-24.92799999999999</c:v>
                </c:pt>
                <c:pt idx="7683">
                  <c:v>-24.817000000000011</c:v>
                </c:pt>
                <c:pt idx="7684">
                  <c:v>-24.698</c:v>
                </c:pt>
                <c:pt idx="7685">
                  <c:v>-24.553999999999988</c:v>
                </c:pt>
                <c:pt idx="7686">
                  <c:v>-24.467999999999989</c:v>
                </c:pt>
                <c:pt idx="7687">
                  <c:v>-24.367999999999999</c:v>
                </c:pt>
                <c:pt idx="7688">
                  <c:v>-24.263000000000002</c:v>
                </c:pt>
                <c:pt idx="7689">
                  <c:v>-24.18</c:v>
                </c:pt>
                <c:pt idx="7690">
                  <c:v>-24.077999999999999</c:v>
                </c:pt>
                <c:pt idx="7691">
                  <c:v>-23.986999999999981</c:v>
                </c:pt>
                <c:pt idx="7692">
                  <c:v>-23.867000000000001</c:v>
                </c:pt>
                <c:pt idx="7693">
                  <c:v>-23.771999999999988</c:v>
                </c:pt>
                <c:pt idx="7694">
                  <c:v>-23.707999999999988</c:v>
                </c:pt>
                <c:pt idx="7695">
                  <c:v>-23.594999999999999</c:v>
                </c:pt>
                <c:pt idx="7696">
                  <c:v>-23.5</c:v>
                </c:pt>
                <c:pt idx="7697">
                  <c:v>-23.398</c:v>
                </c:pt>
                <c:pt idx="7698">
                  <c:v>-23.329000000000001</c:v>
                </c:pt>
                <c:pt idx="7699">
                  <c:v>-23.238</c:v>
                </c:pt>
                <c:pt idx="7700">
                  <c:v>-23.141999999999999</c:v>
                </c:pt>
                <c:pt idx="7701">
                  <c:v>-23.058</c:v>
                </c:pt>
                <c:pt idx="7702">
                  <c:v>-22.964999999999989</c:v>
                </c:pt>
                <c:pt idx="7703">
                  <c:v>-22.875</c:v>
                </c:pt>
                <c:pt idx="7704">
                  <c:v>-22.8</c:v>
                </c:pt>
                <c:pt idx="7705">
                  <c:v>-22.692</c:v>
                </c:pt>
                <c:pt idx="7706">
                  <c:v>-22.629000000000001</c:v>
                </c:pt>
                <c:pt idx="7707">
                  <c:v>-22.545000000000002</c:v>
                </c:pt>
                <c:pt idx="7708">
                  <c:v>-22.472999999999985</c:v>
                </c:pt>
                <c:pt idx="7709">
                  <c:v>-22.41</c:v>
                </c:pt>
                <c:pt idx="7710">
                  <c:v>-22.298999999999989</c:v>
                </c:pt>
                <c:pt idx="7711">
                  <c:v>-22.225999999999988</c:v>
                </c:pt>
                <c:pt idx="7712">
                  <c:v>-22.16</c:v>
                </c:pt>
                <c:pt idx="7713">
                  <c:v>-22.094000000000001</c:v>
                </c:pt>
                <c:pt idx="7714">
                  <c:v>-22.013000000000005</c:v>
                </c:pt>
                <c:pt idx="7715">
                  <c:v>-21.943999999999988</c:v>
                </c:pt>
                <c:pt idx="7716">
                  <c:v>-21.881</c:v>
                </c:pt>
                <c:pt idx="7717">
                  <c:v>-21.781999999999989</c:v>
                </c:pt>
                <c:pt idx="7718">
                  <c:v>-21.71</c:v>
                </c:pt>
                <c:pt idx="7719">
                  <c:v>-21.638000000000005</c:v>
                </c:pt>
                <c:pt idx="7720">
                  <c:v>-21.587</c:v>
                </c:pt>
                <c:pt idx="7721">
                  <c:v>-21.521000000000001</c:v>
                </c:pt>
                <c:pt idx="7722">
                  <c:v>-21.42499999999999</c:v>
                </c:pt>
                <c:pt idx="7723">
                  <c:v>-21.370999999999999</c:v>
                </c:pt>
                <c:pt idx="7724">
                  <c:v>-21.295000000000002</c:v>
                </c:pt>
                <c:pt idx="7725">
                  <c:v>-21.228000000000002</c:v>
                </c:pt>
                <c:pt idx="7726">
                  <c:v>-21.143999999999988</c:v>
                </c:pt>
                <c:pt idx="7727">
                  <c:v>-21.103000000000005</c:v>
                </c:pt>
                <c:pt idx="7728">
                  <c:v>-21.058</c:v>
                </c:pt>
                <c:pt idx="7729">
                  <c:v>-20.981000000000002</c:v>
                </c:pt>
                <c:pt idx="7730">
                  <c:v>-20.907</c:v>
                </c:pt>
                <c:pt idx="7731">
                  <c:v>-20.856000000000005</c:v>
                </c:pt>
                <c:pt idx="7732">
                  <c:v>-20.777999999999999</c:v>
                </c:pt>
                <c:pt idx="7733">
                  <c:v>-20.722999999999985</c:v>
                </c:pt>
                <c:pt idx="7734">
                  <c:v>-20.655000000000001</c:v>
                </c:pt>
                <c:pt idx="7735">
                  <c:v>-20.591000000000001</c:v>
                </c:pt>
                <c:pt idx="7736">
                  <c:v>-20.561</c:v>
                </c:pt>
                <c:pt idx="7737">
                  <c:v>-20.504999999999999</c:v>
                </c:pt>
                <c:pt idx="7738">
                  <c:v>-20.434999999999999</c:v>
                </c:pt>
                <c:pt idx="7739">
                  <c:v>-20.393000000000001</c:v>
                </c:pt>
                <c:pt idx="7740">
                  <c:v>-20.346</c:v>
                </c:pt>
                <c:pt idx="7741">
                  <c:v>-20.295000000000002</c:v>
                </c:pt>
                <c:pt idx="7742">
                  <c:v>-20.242999999999984</c:v>
                </c:pt>
                <c:pt idx="7743">
                  <c:v>-20.170999999999999</c:v>
                </c:pt>
                <c:pt idx="7744">
                  <c:v>-20.192</c:v>
                </c:pt>
                <c:pt idx="7745">
                  <c:v>-20.646000000000001</c:v>
                </c:pt>
                <c:pt idx="7746">
                  <c:v>-21.276</c:v>
                </c:pt>
                <c:pt idx="7747">
                  <c:v>-21.97</c:v>
                </c:pt>
                <c:pt idx="7748">
                  <c:v>-22.376000000000001</c:v>
                </c:pt>
                <c:pt idx="7749">
                  <c:v>-22.61300000000001</c:v>
                </c:pt>
                <c:pt idx="7750">
                  <c:v>-23.135000000000005</c:v>
                </c:pt>
                <c:pt idx="7751">
                  <c:v>-23.741</c:v>
                </c:pt>
                <c:pt idx="7752">
                  <c:v>-24.234000000000005</c:v>
                </c:pt>
                <c:pt idx="7753">
                  <c:v>-24.681999999999999</c:v>
                </c:pt>
                <c:pt idx="7754">
                  <c:v>-25.239000000000001</c:v>
                </c:pt>
                <c:pt idx="7755">
                  <c:v>-25.74799999999999</c:v>
                </c:pt>
                <c:pt idx="7756">
                  <c:v>-26.225999999999988</c:v>
                </c:pt>
                <c:pt idx="7757">
                  <c:v>-26.689</c:v>
                </c:pt>
                <c:pt idx="7758">
                  <c:v>-27.114999999999998</c:v>
                </c:pt>
                <c:pt idx="7759">
                  <c:v>-27.504000000000001</c:v>
                </c:pt>
                <c:pt idx="7760">
                  <c:v>-27.881</c:v>
                </c:pt>
                <c:pt idx="7761">
                  <c:v>-28.175999999999988</c:v>
                </c:pt>
                <c:pt idx="7762">
                  <c:v>-28.375</c:v>
                </c:pt>
                <c:pt idx="7763">
                  <c:v>-28.375</c:v>
                </c:pt>
                <c:pt idx="7764">
                  <c:v>-28.282999999999983</c:v>
                </c:pt>
                <c:pt idx="7765">
                  <c:v>-28.181999999999999</c:v>
                </c:pt>
                <c:pt idx="7766">
                  <c:v>-28.004999999999999</c:v>
                </c:pt>
                <c:pt idx="7767">
                  <c:v>-27.893999999999988</c:v>
                </c:pt>
                <c:pt idx="7768">
                  <c:v>-27.739000000000001</c:v>
                </c:pt>
                <c:pt idx="7769">
                  <c:v>-27.568999999999988</c:v>
                </c:pt>
                <c:pt idx="7770">
                  <c:v>-27.407999999999991</c:v>
                </c:pt>
                <c:pt idx="7771">
                  <c:v>-27.242999999999984</c:v>
                </c:pt>
                <c:pt idx="7772">
                  <c:v>-27.059000000000001</c:v>
                </c:pt>
                <c:pt idx="7773">
                  <c:v>-26.902999999999984</c:v>
                </c:pt>
                <c:pt idx="7774">
                  <c:v>-26.736999999999988</c:v>
                </c:pt>
                <c:pt idx="7775">
                  <c:v>-26.577999999999999</c:v>
                </c:pt>
                <c:pt idx="7776">
                  <c:v>-26.408999999999985</c:v>
                </c:pt>
                <c:pt idx="7777">
                  <c:v>-26.268999999999981</c:v>
                </c:pt>
                <c:pt idx="7778">
                  <c:v>-26.11600000000001</c:v>
                </c:pt>
                <c:pt idx="7779">
                  <c:v>-25.99199999999999</c:v>
                </c:pt>
                <c:pt idx="7780">
                  <c:v>-25.841000000000001</c:v>
                </c:pt>
                <c:pt idx="7781">
                  <c:v>-25.725999999999988</c:v>
                </c:pt>
                <c:pt idx="7782">
                  <c:v>-25.579000000000001</c:v>
                </c:pt>
                <c:pt idx="7783">
                  <c:v>-25.462999999999983</c:v>
                </c:pt>
                <c:pt idx="7784">
                  <c:v>-25.315000000000001</c:v>
                </c:pt>
                <c:pt idx="7785">
                  <c:v>-25.189</c:v>
                </c:pt>
                <c:pt idx="7786">
                  <c:v>-25.073</c:v>
                </c:pt>
                <c:pt idx="7787">
                  <c:v>-24.928999999999981</c:v>
                </c:pt>
                <c:pt idx="7788">
                  <c:v>-24.83400000000001</c:v>
                </c:pt>
                <c:pt idx="7789">
                  <c:v>-24.693000000000001</c:v>
                </c:pt>
                <c:pt idx="7790">
                  <c:v>-24.585999999999984</c:v>
                </c:pt>
                <c:pt idx="7791">
                  <c:v>-24.468999999999983</c:v>
                </c:pt>
                <c:pt idx="7792">
                  <c:v>-24.373999999999999</c:v>
                </c:pt>
                <c:pt idx="7793">
                  <c:v>-24.251000000000001</c:v>
                </c:pt>
                <c:pt idx="7794">
                  <c:v>-24.172000000000001</c:v>
                </c:pt>
                <c:pt idx="7795">
                  <c:v>-24.04</c:v>
                </c:pt>
                <c:pt idx="7796">
                  <c:v>-23.94199999999999</c:v>
                </c:pt>
                <c:pt idx="7797">
                  <c:v>-23.838000000000001</c:v>
                </c:pt>
                <c:pt idx="7798">
                  <c:v>-23.742999999999984</c:v>
                </c:pt>
                <c:pt idx="7799">
                  <c:v>-23.696999999999999</c:v>
                </c:pt>
                <c:pt idx="7800">
                  <c:v>-23.574000000000005</c:v>
                </c:pt>
                <c:pt idx="7801">
                  <c:v>-23.477</c:v>
                </c:pt>
                <c:pt idx="7802">
                  <c:v>-23.387</c:v>
                </c:pt>
                <c:pt idx="7803">
                  <c:v>-23.276</c:v>
                </c:pt>
                <c:pt idx="7804">
                  <c:v>-23.2</c:v>
                </c:pt>
                <c:pt idx="7805">
                  <c:v>-23.122</c:v>
                </c:pt>
                <c:pt idx="7806">
                  <c:v>-23.038</c:v>
                </c:pt>
                <c:pt idx="7807">
                  <c:v>-22.94199999999999</c:v>
                </c:pt>
                <c:pt idx="7808">
                  <c:v>-22.84</c:v>
                </c:pt>
                <c:pt idx="7809">
                  <c:v>-22.782999999999983</c:v>
                </c:pt>
                <c:pt idx="7810">
                  <c:v>-22.7</c:v>
                </c:pt>
                <c:pt idx="7811">
                  <c:v>-22.61900000000001</c:v>
                </c:pt>
                <c:pt idx="7812">
                  <c:v>-22.529</c:v>
                </c:pt>
                <c:pt idx="7813">
                  <c:v>-22.467999999999989</c:v>
                </c:pt>
                <c:pt idx="7814">
                  <c:v>-22.382999999999988</c:v>
                </c:pt>
                <c:pt idx="7815">
                  <c:v>-22.308</c:v>
                </c:pt>
                <c:pt idx="7816">
                  <c:v>-22.22</c:v>
                </c:pt>
                <c:pt idx="7817">
                  <c:v>-22.148</c:v>
                </c:pt>
                <c:pt idx="7818">
                  <c:v>-22.076000000000001</c:v>
                </c:pt>
                <c:pt idx="7819">
                  <c:v>-22.013000000000005</c:v>
                </c:pt>
                <c:pt idx="7820">
                  <c:v>-21.967999999999989</c:v>
                </c:pt>
                <c:pt idx="7821">
                  <c:v>-21.882999999999988</c:v>
                </c:pt>
                <c:pt idx="7822">
                  <c:v>-21.827000000000005</c:v>
                </c:pt>
                <c:pt idx="7823">
                  <c:v>-21.745999999999984</c:v>
                </c:pt>
                <c:pt idx="7824">
                  <c:v>-21.673999999999999</c:v>
                </c:pt>
                <c:pt idx="7825">
                  <c:v>-21.587</c:v>
                </c:pt>
                <c:pt idx="7826">
                  <c:v>-21.556999999999999</c:v>
                </c:pt>
                <c:pt idx="7827">
                  <c:v>-21.466999999999985</c:v>
                </c:pt>
                <c:pt idx="7828">
                  <c:v>-21.404</c:v>
                </c:pt>
                <c:pt idx="7829">
                  <c:v>-21.364999999999988</c:v>
                </c:pt>
                <c:pt idx="7830">
                  <c:v>-21.277000000000001</c:v>
                </c:pt>
                <c:pt idx="7831">
                  <c:v>-21.207999999999988</c:v>
                </c:pt>
                <c:pt idx="7832">
                  <c:v>-21.15100000000001</c:v>
                </c:pt>
                <c:pt idx="7833">
                  <c:v>-21.094000000000001</c:v>
                </c:pt>
                <c:pt idx="7834">
                  <c:v>-21.015999999999988</c:v>
                </c:pt>
                <c:pt idx="7835">
                  <c:v>-20.959</c:v>
                </c:pt>
                <c:pt idx="7836">
                  <c:v>-20.896000000000001</c:v>
                </c:pt>
                <c:pt idx="7837">
                  <c:v>-20.821000000000005</c:v>
                </c:pt>
                <c:pt idx="7838">
                  <c:v>-20.757999999999999</c:v>
                </c:pt>
                <c:pt idx="7839">
                  <c:v>-20.701000000000001</c:v>
                </c:pt>
                <c:pt idx="7840">
                  <c:v>-20.646999999999988</c:v>
                </c:pt>
                <c:pt idx="7841">
                  <c:v>-20.568999999999988</c:v>
                </c:pt>
                <c:pt idx="7842">
                  <c:v>-20.506</c:v>
                </c:pt>
                <c:pt idx="7843">
                  <c:v>-20.454999999999988</c:v>
                </c:pt>
                <c:pt idx="7844">
                  <c:v>-20.391999999999999</c:v>
                </c:pt>
                <c:pt idx="7845">
                  <c:v>-20.343</c:v>
                </c:pt>
                <c:pt idx="7846">
                  <c:v>-20.274000000000001</c:v>
                </c:pt>
                <c:pt idx="7847">
                  <c:v>-20.216999999999999</c:v>
                </c:pt>
                <c:pt idx="7848">
                  <c:v>-20.175000000000001</c:v>
                </c:pt>
                <c:pt idx="7849">
                  <c:v>-20.109000000000005</c:v>
                </c:pt>
                <c:pt idx="7850">
                  <c:v>-20.061</c:v>
                </c:pt>
                <c:pt idx="7851">
                  <c:v>-19.99199999999999</c:v>
                </c:pt>
                <c:pt idx="7852">
                  <c:v>-20.207999999999988</c:v>
                </c:pt>
                <c:pt idx="7853">
                  <c:v>-20.784999999999989</c:v>
                </c:pt>
                <c:pt idx="7854">
                  <c:v>-21.452999999999989</c:v>
                </c:pt>
                <c:pt idx="7855">
                  <c:v>-22.120999999999999</c:v>
                </c:pt>
                <c:pt idx="7856">
                  <c:v>-22.37</c:v>
                </c:pt>
                <c:pt idx="7857">
                  <c:v>-22.706</c:v>
                </c:pt>
                <c:pt idx="7858">
                  <c:v>-23.271000000000001</c:v>
                </c:pt>
                <c:pt idx="7859">
                  <c:v>-23.777000000000001</c:v>
                </c:pt>
                <c:pt idx="7860">
                  <c:v>-24.234000000000005</c:v>
                </c:pt>
                <c:pt idx="7861">
                  <c:v>-24.782999999999983</c:v>
                </c:pt>
                <c:pt idx="7862">
                  <c:v>-25.324999999999999</c:v>
                </c:pt>
                <c:pt idx="7863">
                  <c:v>-25.824000000000005</c:v>
                </c:pt>
                <c:pt idx="7864">
                  <c:v>-26.315000000000001</c:v>
                </c:pt>
                <c:pt idx="7865">
                  <c:v>-26.759</c:v>
                </c:pt>
                <c:pt idx="7866">
                  <c:v>-27.192</c:v>
                </c:pt>
                <c:pt idx="7867">
                  <c:v>-27.574999999999999</c:v>
                </c:pt>
                <c:pt idx="7868">
                  <c:v>-27.963999999999984</c:v>
                </c:pt>
                <c:pt idx="7869">
                  <c:v>-28.24</c:v>
                </c:pt>
                <c:pt idx="7870">
                  <c:v>-28.332000000000001</c:v>
                </c:pt>
                <c:pt idx="7871">
                  <c:v>-28.326000000000001</c:v>
                </c:pt>
                <c:pt idx="7872">
                  <c:v>-28.236999999999988</c:v>
                </c:pt>
                <c:pt idx="7873">
                  <c:v>-28.117000000000012</c:v>
                </c:pt>
                <c:pt idx="7874">
                  <c:v>-27.963999999999984</c:v>
                </c:pt>
                <c:pt idx="7875">
                  <c:v>-27.817000000000011</c:v>
                </c:pt>
                <c:pt idx="7876">
                  <c:v>-27.678999999999988</c:v>
                </c:pt>
                <c:pt idx="7877">
                  <c:v>-27.49499999999999</c:v>
                </c:pt>
                <c:pt idx="7878">
                  <c:v>-27.353999999999999</c:v>
                </c:pt>
                <c:pt idx="7879">
                  <c:v>-27.195</c:v>
                </c:pt>
                <c:pt idx="7880">
                  <c:v>-27.023</c:v>
                </c:pt>
                <c:pt idx="7881">
                  <c:v>-26.864000000000001</c:v>
                </c:pt>
                <c:pt idx="7882">
                  <c:v>-26.704000000000001</c:v>
                </c:pt>
                <c:pt idx="7883">
                  <c:v>-26.567</c:v>
                </c:pt>
                <c:pt idx="7884">
                  <c:v>-26.388999999999989</c:v>
                </c:pt>
                <c:pt idx="7885">
                  <c:v>-26.263000000000002</c:v>
                </c:pt>
                <c:pt idx="7886">
                  <c:v>-26.103999999999999</c:v>
                </c:pt>
                <c:pt idx="7887">
                  <c:v>-25.968999999999983</c:v>
                </c:pt>
                <c:pt idx="7888">
                  <c:v>-25.818999999999999</c:v>
                </c:pt>
                <c:pt idx="7889">
                  <c:v>-25.704999999999988</c:v>
                </c:pt>
                <c:pt idx="7890">
                  <c:v>-25.542999999999989</c:v>
                </c:pt>
                <c:pt idx="7891">
                  <c:v>-25.428999999999981</c:v>
                </c:pt>
                <c:pt idx="7892">
                  <c:v>-25.300999999999988</c:v>
                </c:pt>
                <c:pt idx="7893">
                  <c:v>-25.175000000000001</c:v>
                </c:pt>
                <c:pt idx="7894">
                  <c:v>-25.056000000000001</c:v>
                </c:pt>
                <c:pt idx="7895">
                  <c:v>-24.954000000000001</c:v>
                </c:pt>
                <c:pt idx="7896">
                  <c:v>-24.802</c:v>
                </c:pt>
                <c:pt idx="7897">
                  <c:v>-24.713999999999999</c:v>
                </c:pt>
                <c:pt idx="7898">
                  <c:v>-24.597999999999999</c:v>
                </c:pt>
                <c:pt idx="7899">
                  <c:v>-24.497</c:v>
                </c:pt>
                <c:pt idx="7900">
                  <c:v>-24.40199999999999</c:v>
                </c:pt>
                <c:pt idx="7901">
                  <c:v>-24.302</c:v>
                </c:pt>
                <c:pt idx="7902">
                  <c:v>-24.199000000000005</c:v>
                </c:pt>
                <c:pt idx="7903">
                  <c:v>-24.082999999999981</c:v>
                </c:pt>
                <c:pt idx="7904">
                  <c:v>-23.951000000000001</c:v>
                </c:pt>
                <c:pt idx="7905">
                  <c:v>-23.911000000000001</c:v>
                </c:pt>
                <c:pt idx="7906">
                  <c:v>-23.776</c:v>
                </c:pt>
                <c:pt idx="7907">
                  <c:v>-23.672000000000001</c:v>
                </c:pt>
                <c:pt idx="7908">
                  <c:v>-23.564</c:v>
                </c:pt>
                <c:pt idx="7909">
                  <c:v>-23.504000000000001</c:v>
                </c:pt>
                <c:pt idx="7910">
                  <c:v>-23.44199999999999</c:v>
                </c:pt>
                <c:pt idx="7911">
                  <c:v>-23.344999999999999</c:v>
                </c:pt>
                <c:pt idx="7912">
                  <c:v>-23.251000000000001</c:v>
                </c:pt>
                <c:pt idx="7913">
                  <c:v>-23.173999999999999</c:v>
                </c:pt>
                <c:pt idx="7914">
                  <c:v>-23.125</c:v>
                </c:pt>
                <c:pt idx="7915">
                  <c:v>-23.032</c:v>
                </c:pt>
                <c:pt idx="7916">
                  <c:v>-22.94199999999999</c:v>
                </c:pt>
                <c:pt idx="7917">
                  <c:v>-22.861000000000001</c:v>
                </c:pt>
                <c:pt idx="7918">
                  <c:v>-22.76799999999999</c:v>
                </c:pt>
                <c:pt idx="7919">
                  <c:v>-22.693000000000001</c:v>
                </c:pt>
                <c:pt idx="7920">
                  <c:v>-22.603000000000005</c:v>
                </c:pt>
                <c:pt idx="7921">
                  <c:v>-22.527999999999999</c:v>
                </c:pt>
                <c:pt idx="7922">
                  <c:v>-22.440999999999985</c:v>
                </c:pt>
                <c:pt idx="7923">
                  <c:v>-22.372</c:v>
                </c:pt>
                <c:pt idx="7924">
                  <c:v>-22.297000000000001</c:v>
                </c:pt>
                <c:pt idx="7925">
                  <c:v>-22.215</c:v>
                </c:pt>
                <c:pt idx="7926">
                  <c:v>-22.146000000000001</c:v>
                </c:pt>
                <c:pt idx="7927">
                  <c:v>-22.08</c:v>
                </c:pt>
                <c:pt idx="7928">
                  <c:v>-21.971999999999991</c:v>
                </c:pt>
                <c:pt idx="7929">
                  <c:v>-21.908999999999985</c:v>
                </c:pt>
                <c:pt idx="7930">
                  <c:v>-21.867000000000001</c:v>
                </c:pt>
                <c:pt idx="7931">
                  <c:v>-21.756</c:v>
                </c:pt>
                <c:pt idx="7932">
                  <c:v>-21.702000000000002</c:v>
                </c:pt>
                <c:pt idx="7933">
                  <c:v>-21.645</c:v>
                </c:pt>
                <c:pt idx="7934">
                  <c:v>-21.579000000000001</c:v>
                </c:pt>
                <c:pt idx="7935">
                  <c:v>-21.507000000000001</c:v>
                </c:pt>
                <c:pt idx="7936">
                  <c:v>-21.440999999999985</c:v>
                </c:pt>
                <c:pt idx="7937">
                  <c:v>-21.375</c:v>
                </c:pt>
                <c:pt idx="7938">
                  <c:v>-21.294</c:v>
                </c:pt>
                <c:pt idx="7939">
                  <c:v>-21.254000000000001</c:v>
                </c:pt>
                <c:pt idx="7940">
                  <c:v>-21.167000000000005</c:v>
                </c:pt>
                <c:pt idx="7941">
                  <c:v>-21.094999999999999</c:v>
                </c:pt>
                <c:pt idx="7942">
                  <c:v>-21.044</c:v>
                </c:pt>
                <c:pt idx="7943">
                  <c:v>-20.978000000000002</c:v>
                </c:pt>
                <c:pt idx="7944">
                  <c:v>-20.896999999999988</c:v>
                </c:pt>
                <c:pt idx="7945">
                  <c:v>-20.852</c:v>
                </c:pt>
                <c:pt idx="7946">
                  <c:v>-20.788999999999984</c:v>
                </c:pt>
                <c:pt idx="7947">
                  <c:v>-20.707999999999988</c:v>
                </c:pt>
                <c:pt idx="7948">
                  <c:v>-20.669</c:v>
                </c:pt>
                <c:pt idx="7949">
                  <c:v>-20.591000000000001</c:v>
                </c:pt>
                <c:pt idx="7950">
                  <c:v>-20.561</c:v>
                </c:pt>
                <c:pt idx="7951">
                  <c:v>-20.474</c:v>
                </c:pt>
                <c:pt idx="7952">
                  <c:v>-20.420000000000002</c:v>
                </c:pt>
                <c:pt idx="7953">
                  <c:v>-20.376000000000001</c:v>
                </c:pt>
                <c:pt idx="7954">
                  <c:v>-20.311000000000011</c:v>
                </c:pt>
                <c:pt idx="7955">
                  <c:v>-20.244</c:v>
                </c:pt>
                <c:pt idx="7956">
                  <c:v>-20.187000000000001</c:v>
                </c:pt>
                <c:pt idx="7957">
                  <c:v>-20.14</c:v>
                </c:pt>
                <c:pt idx="7958">
                  <c:v>-20.077999999999999</c:v>
                </c:pt>
                <c:pt idx="7959">
                  <c:v>-20.055</c:v>
                </c:pt>
                <c:pt idx="7960">
                  <c:v>-19.99499999999999</c:v>
                </c:pt>
                <c:pt idx="7961">
                  <c:v>-20.04</c:v>
                </c:pt>
                <c:pt idx="7962">
                  <c:v>-20.538</c:v>
                </c:pt>
                <c:pt idx="7963">
                  <c:v>-21.157000000000011</c:v>
                </c:pt>
                <c:pt idx="7964">
                  <c:v>-21.872</c:v>
                </c:pt>
                <c:pt idx="7965">
                  <c:v>-22.24499999999999</c:v>
                </c:pt>
                <c:pt idx="7966">
                  <c:v>-22.481999999999989</c:v>
                </c:pt>
                <c:pt idx="7967">
                  <c:v>-23.02</c:v>
                </c:pt>
                <c:pt idx="7968">
                  <c:v>-23.635999999999999</c:v>
                </c:pt>
                <c:pt idx="7969">
                  <c:v>-24.102</c:v>
                </c:pt>
                <c:pt idx="7970">
                  <c:v>-24.611999999999998</c:v>
                </c:pt>
                <c:pt idx="7971">
                  <c:v>-25.154000000000011</c:v>
                </c:pt>
                <c:pt idx="7972">
                  <c:v>-25.678999999999988</c:v>
                </c:pt>
                <c:pt idx="7973">
                  <c:v>-26.206</c:v>
                </c:pt>
                <c:pt idx="7974">
                  <c:v>-26.666</c:v>
                </c:pt>
                <c:pt idx="7975">
                  <c:v>-27.100999999999999</c:v>
                </c:pt>
                <c:pt idx="7976">
                  <c:v>-27.486999999999981</c:v>
                </c:pt>
                <c:pt idx="7977">
                  <c:v>-27.867000000000001</c:v>
                </c:pt>
                <c:pt idx="7978">
                  <c:v>-28.207000000000001</c:v>
                </c:pt>
                <c:pt idx="7979">
                  <c:v>-28.364000000000001</c:v>
                </c:pt>
                <c:pt idx="7980">
                  <c:v>-28.350999999999999</c:v>
                </c:pt>
                <c:pt idx="7981">
                  <c:v>-28.302</c:v>
                </c:pt>
                <c:pt idx="7982">
                  <c:v>-28.195</c:v>
                </c:pt>
                <c:pt idx="7983">
                  <c:v>-28.042000000000002</c:v>
                </c:pt>
                <c:pt idx="7984">
                  <c:v>-27.895</c:v>
                </c:pt>
                <c:pt idx="7985">
                  <c:v>-27.741</c:v>
                </c:pt>
                <c:pt idx="7986">
                  <c:v>-27.594000000000001</c:v>
                </c:pt>
                <c:pt idx="7987">
                  <c:v>-27.413</c:v>
                </c:pt>
                <c:pt idx="7988">
                  <c:v>-27.236000000000001</c:v>
                </c:pt>
                <c:pt idx="7989">
                  <c:v>-27.073</c:v>
                </c:pt>
                <c:pt idx="7990">
                  <c:v>-26.925999999999981</c:v>
                </c:pt>
                <c:pt idx="7991">
                  <c:v>-26.77</c:v>
                </c:pt>
                <c:pt idx="7992">
                  <c:v>-26.585999999999984</c:v>
                </c:pt>
                <c:pt idx="7993">
                  <c:v>-26.436</c:v>
                </c:pt>
                <c:pt idx="7994">
                  <c:v>-26.276</c:v>
                </c:pt>
                <c:pt idx="7995">
                  <c:v>-26.138000000000005</c:v>
                </c:pt>
                <c:pt idx="7996">
                  <c:v>-26.007000000000001</c:v>
                </c:pt>
                <c:pt idx="7997">
                  <c:v>-25.866</c:v>
                </c:pt>
                <c:pt idx="7998">
                  <c:v>-25.724999999999991</c:v>
                </c:pt>
                <c:pt idx="7999">
                  <c:v>-25.59</c:v>
                </c:pt>
                <c:pt idx="8000">
                  <c:v>-25.452000000000002</c:v>
                </c:pt>
                <c:pt idx="8001">
                  <c:v>-25.323</c:v>
                </c:pt>
                <c:pt idx="8002">
                  <c:v>-25.219000000000001</c:v>
                </c:pt>
                <c:pt idx="8003">
                  <c:v>-25.087</c:v>
                </c:pt>
                <c:pt idx="8004">
                  <c:v>-24.964999999999989</c:v>
                </c:pt>
                <c:pt idx="8005">
                  <c:v>-24.835999999999999</c:v>
                </c:pt>
                <c:pt idx="8006">
                  <c:v>-24.728999999999989</c:v>
                </c:pt>
                <c:pt idx="8007">
                  <c:v>-24.6</c:v>
                </c:pt>
                <c:pt idx="8008">
                  <c:v>-24.513999999999999</c:v>
                </c:pt>
                <c:pt idx="8009">
                  <c:v>-24.388000000000002</c:v>
                </c:pt>
                <c:pt idx="8010">
                  <c:v>-24.292999999999989</c:v>
                </c:pt>
                <c:pt idx="8011">
                  <c:v>-24.195</c:v>
                </c:pt>
                <c:pt idx="8012">
                  <c:v>-24.08799999999999</c:v>
                </c:pt>
                <c:pt idx="8013">
                  <c:v>-23.995999999999984</c:v>
                </c:pt>
                <c:pt idx="8014">
                  <c:v>-23.885999999999989</c:v>
                </c:pt>
                <c:pt idx="8015">
                  <c:v>-23.823</c:v>
                </c:pt>
                <c:pt idx="8016">
                  <c:v>-23.696999999999999</c:v>
                </c:pt>
                <c:pt idx="8017">
                  <c:v>-23.611000000000011</c:v>
                </c:pt>
                <c:pt idx="8018">
                  <c:v>-23.507000000000001</c:v>
                </c:pt>
                <c:pt idx="8019">
                  <c:v>-23.428999999999981</c:v>
                </c:pt>
                <c:pt idx="8020">
                  <c:v>-23.353000000000005</c:v>
                </c:pt>
                <c:pt idx="8021">
                  <c:v>-23.25</c:v>
                </c:pt>
                <c:pt idx="8022">
                  <c:v>-23.181000000000001</c:v>
                </c:pt>
                <c:pt idx="8023">
                  <c:v>-23.074999999999999</c:v>
                </c:pt>
                <c:pt idx="8024">
                  <c:v>-22.987999999999989</c:v>
                </c:pt>
                <c:pt idx="8025">
                  <c:v>-22.92799999999999</c:v>
                </c:pt>
                <c:pt idx="8026">
                  <c:v>-22.835000000000001</c:v>
                </c:pt>
                <c:pt idx="8027">
                  <c:v>-22.757000000000001</c:v>
                </c:pt>
                <c:pt idx="8028">
                  <c:v>-22.667999999999999</c:v>
                </c:pt>
                <c:pt idx="8029">
                  <c:v>-22.596</c:v>
                </c:pt>
                <c:pt idx="8030">
                  <c:v>-22.542999999999989</c:v>
                </c:pt>
                <c:pt idx="8031">
                  <c:v>-22.463999999999984</c:v>
                </c:pt>
                <c:pt idx="8032">
                  <c:v>-22.373999999999999</c:v>
                </c:pt>
                <c:pt idx="8033">
                  <c:v>-22.306999999999999</c:v>
                </c:pt>
                <c:pt idx="8034">
                  <c:v>-22.260999999999989</c:v>
                </c:pt>
                <c:pt idx="8035">
                  <c:v>-22.143999999999988</c:v>
                </c:pt>
                <c:pt idx="8036">
                  <c:v>-22.08499999999999</c:v>
                </c:pt>
                <c:pt idx="8037">
                  <c:v>-22.012</c:v>
                </c:pt>
                <c:pt idx="8038">
                  <c:v>-21.937999999999999</c:v>
                </c:pt>
                <c:pt idx="8039">
                  <c:v>-21.898</c:v>
                </c:pt>
                <c:pt idx="8040">
                  <c:v>-21.829000000000001</c:v>
                </c:pt>
                <c:pt idx="8041">
                  <c:v>-21.706</c:v>
                </c:pt>
                <c:pt idx="8042">
                  <c:v>-21.67</c:v>
                </c:pt>
                <c:pt idx="8043">
                  <c:v>-21.600999999999999</c:v>
                </c:pt>
                <c:pt idx="8044">
                  <c:v>-21.526</c:v>
                </c:pt>
                <c:pt idx="8045">
                  <c:v>-21.462999999999983</c:v>
                </c:pt>
                <c:pt idx="8046">
                  <c:v>-21.427</c:v>
                </c:pt>
                <c:pt idx="8047">
                  <c:v>-21.346</c:v>
                </c:pt>
                <c:pt idx="8048">
                  <c:v>-21.310000000000009</c:v>
                </c:pt>
                <c:pt idx="8049">
                  <c:v>-21.216000000000001</c:v>
                </c:pt>
                <c:pt idx="8050">
                  <c:v>-21.150000000000009</c:v>
                </c:pt>
                <c:pt idx="8051">
                  <c:v>-21.071999999999999</c:v>
                </c:pt>
                <c:pt idx="8052">
                  <c:v>-21.033000000000001</c:v>
                </c:pt>
                <c:pt idx="8053">
                  <c:v>-20.957999999999988</c:v>
                </c:pt>
                <c:pt idx="8054">
                  <c:v>-20.888999999999989</c:v>
                </c:pt>
                <c:pt idx="8055">
                  <c:v>-20.82</c:v>
                </c:pt>
                <c:pt idx="8056">
                  <c:v>-20.751000000000001</c:v>
                </c:pt>
                <c:pt idx="8057">
                  <c:v>-20.712</c:v>
                </c:pt>
                <c:pt idx="8058">
                  <c:v>-20.652000000000001</c:v>
                </c:pt>
                <c:pt idx="8059">
                  <c:v>-20.594999999999999</c:v>
                </c:pt>
                <c:pt idx="8060">
                  <c:v>-20.526</c:v>
                </c:pt>
                <c:pt idx="8061">
                  <c:v>-20.492999999999984</c:v>
                </c:pt>
                <c:pt idx="8062">
                  <c:v>-20.417999999999999</c:v>
                </c:pt>
                <c:pt idx="8063">
                  <c:v>-20.352</c:v>
                </c:pt>
                <c:pt idx="8064">
                  <c:v>-20.281999999999989</c:v>
                </c:pt>
                <c:pt idx="8065">
                  <c:v>-20.245999999999984</c:v>
                </c:pt>
                <c:pt idx="8066">
                  <c:v>-20.192</c:v>
                </c:pt>
                <c:pt idx="8067">
                  <c:v>-20.129000000000001</c:v>
                </c:pt>
                <c:pt idx="8068">
                  <c:v>-20.081</c:v>
                </c:pt>
                <c:pt idx="8069">
                  <c:v>-20.009</c:v>
                </c:pt>
                <c:pt idx="8070">
                  <c:v>-19.972999999999985</c:v>
                </c:pt>
                <c:pt idx="8071">
                  <c:v>-19.904</c:v>
                </c:pt>
                <c:pt idx="8072">
                  <c:v>-20.213000000000001</c:v>
                </c:pt>
                <c:pt idx="8073">
                  <c:v>-20.838000000000001</c:v>
                </c:pt>
                <c:pt idx="8074">
                  <c:v>-21.544</c:v>
                </c:pt>
                <c:pt idx="8075">
                  <c:v>-22.096</c:v>
                </c:pt>
                <c:pt idx="8076">
                  <c:v>-22.295000000000002</c:v>
                </c:pt>
                <c:pt idx="8077">
                  <c:v>-22.763000000000002</c:v>
                </c:pt>
                <c:pt idx="8078">
                  <c:v>-23.376000000000001</c:v>
                </c:pt>
                <c:pt idx="8079">
                  <c:v>-23.92199999999999</c:v>
                </c:pt>
                <c:pt idx="8080">
                  <c:v>-24.411999999999999</c:v>
                </c:pt>
                <c:pt idx="8081">
                  <c:v>-24.966999999999985</c:v>
                </c:pt>
                <c:pt idx="8082">
                  <c:v>-25.503</c:v>
                </c:pt>
                <c:pt idx="8083">
                  <c:v>-25.972999999999985</c:v>
                </c:pt>
                <c:pt idx="8084">
                  <c:v>-26.474</c:v>
                </c:pt>
                <c:pt idx="8085">
                  <c:v>-26.931999999999999</c:v>
                </c:pt>
                <c:pt idx="8086">
                  <c:v>-27.356000000000005</c:v>
                </c:pt>
                <c:pt idx="8087">
                  <c:v>-27.709</c:v>
                </c:pt>
                <c:pt idx="8088">
                  <c:v>-28.061</c:v>
                </c:pt>
                <c:pt idx="8089">
                  <c:v>-28.315999999999999</c:v>
                </c:pt>
                <c:pt idx="8090">
                  <c:v>-28.321999999999999</c:v>
                </c:pt>
                <c:pt idx="8091">
                  <c:v>-28.279</c:v>
                </c:pt>
                <c:pt idx="8092">
                  <c:v>-28.193000000000001</c:v>
                </c:pt>
                <c:pt idx="8093">
                  <c:v>-28.082999999999981</c:v>
                </c:pt>
                <c:pt idx="8094">
                  <c:v>-27.911000000000001</c:v>
                </c:pt>
                <c:pt idx="8095">
                  <c:v>-27.76599999999998</c:v>
                </c:pt>
                <c:pt idx="8096">
                  <c:v>-27.611000000000011</c:v>
                </c:pt>
                <c:pt idx="8097">
                  <c:v>-27.43</c:v>
                </c:pt>
                <c:pt idx="8098">
                  <c:v>-27.266999999999989</c:v>
                </c:pt>
                <c:pt idx="8099">
                  <c:v>-27.123999999999999</c:v>
                </c:pt>
                <c:pt idx="8100">
                  <c:v>-26.971</c:v>
                </c:pt>
                <c:pt idx="8101">
                  <c:v>-26.803999999999988</c:v>
                </c:pt>
                <c:pt idx="8102">
                  <c:v>-26.625</c:v>
                </c:pt>
                <c:pt idx="8103">
                  <c:v>-26.527999999999999</c:v>
                </c:pt>
                <c:pt idx="8104">
                  <c:v>-26.347999999999999</c:v>
                </c:pt>
                <c:pt idx="8105">
                  <c:v>-26.201000000000001</c:v>
                </c:pt>
                <c:pt idx="8106">
                  <c:v>-26.065999999999985</c:v>
                </c:pt>
                <c:pt idx="8107">
                  <c:v>-25.92199999999999</c:v>
                </c:pt>
                <c:pt idx="8108">
                  <c:v>-25.79</c:v>
                </c:pt>
                <c:pt idx="8109">
                  <c:v>-25.64</c:v>
                </c:pt>
                <c:pt idx="8110">
                  <c:v>-25.498999999999985</c:v>
                </c:pt>
                <c:pt idx="8111">
                  <c:v>-25.379000000000001</c:v>
                </c:pt>
                <c:pt idx="8112">
                  <c:v>-25.283999999999985</c:v>
                </c:pt>
                <c:pt idx="8113">
                  <c:v>-25.131000000000011</c:v>
                </c:pt>
                <c:pt idx="8114">
                  <c:v>-25.036000000000001</c:v>
                </c:pt>
                <c:pt idx="8115">
                  <c:v>-24.91</c:v>
                </c:pt>
                <c:pt idx="8116">
                  <c:v>-24.776</c:v>
                </c:pt>
                <c:pt idx="8117">
                  <c:v>-24.69</c:v>
                </c:pt>
                <c:pt idx="8118">
                  <c:v>-24.579000000000001</c:v>
                </c:pt>
                <c:pt idx="8119">
                  <c:v>-24.45999999999999</c:v>
                </c:pt>
                <c:pt idx="8120">
                  <c:v>-24.376999999999999</c:v>
                </c:pt>
                <c:pt idx="8121">
                  <c:v>-24.24799999999999</c:v>
                </c:pt>
                <c:pt idx="8122">
                  <c:v>-24.16</c:v>
                </c:pt>
                <c:pt idx="8123">
                  <c:v>-24.021999999999988</c:v>
                </c:pt>
                <c:pt idx="8124">
                  <c:v>-23.951000000000001</c:v>
                </c:pt>
                <c:pt idx="8125">
                  <c:v>-23.853000000000005</c:v>
                </c:pt>
                <c:pt idx="8126">
                  <c:v>-23.748999999999985</c:v>
                </c:pt>
                <c:pt idx="8127">
                  <c:v>-23.66</c:v>
                </c:pt>
                <c:pt idx="8128">
                  <c:v>-23.564999999999991</c:v>
                </c:pt>
                <c:pt idx="8129">
                  <c:v>-23.47999999999999</c:v>
                </c:pt>
                <c:pt idx="8130">
                  <c:v>-23.384</c:v>
                </c:pt>
                <c:pt idx="8131">
                  <c:v>-23.297000000000001</c:v>
                </c:pt>
                <c:pt idx="8132">
                  <c:v>-23.186</c:v>
                </c:pt>
                <c:pt idx="8133">
                  <c:v>-23.106999999999999</c:v>
                </c:pt>
                <c:pt idx="8134">
                  <c:v>-23.023</c:v>
                </c:pt>
                <c:pt idx="8135">
                  <c:v>-22.957000000000001</c:v>
                </c:pt>
                <c:pt idx="8136">
                  <c:v>-22.867000000000001</c:v>
                </c:pt>
                <c:pt idx="8137">
                  <c:v>-22.803999999999988</c:v>
                </c:pt>
                <c:pt idx="8138">
                  <c:v>-22.699000000000005</c:v>
                </c:pt>
                <c:pt idx="8139">
                  <c:v>-22.614999999999998</c:v>
                </c:pt>
                <c:pt idx="8140">
                  <c:v>-22.536999999999999</c:v>
                </c:pt>
                <c:pt idx="8141">
                  <c:v>-22.464999999999989</c:v>
                </c:pt>
                <c:pt idx="8142">
                  <c:v>-22.396000000000001</c:v>
                </c:pt>
                <c:pt idx="8143">
                  <c:v>-22.321000000000005</c:v>
                </c:pt>
                <c:pt idx="8144">
                  <c:v>-22.234000000000005</c:v>
                </c:pt>
                <c:pt idx="8145">
                  <c:v>-22.164000000000001</c:v>
                </c:pt>
                <c:pt idx="8146">
                  <c:v>-22.11000000000001</c:v>
                </c:pt>
                <c:pt idx="8147">
                  <c:v>-22.029</c:v>
                </c:pt>
                <c:pt idx="8148">
                  <c:v>-21.961999999999989</c:v>
                </c:pt>
                <c:pt idx="8149">
                  <c:v>-21.928999999999981</c:v>
                </c:pt>
                <c:pt idx="8150">
                  <c:v>-21.814000000000011</c:v>
                </c:pt>
                <c:pt idx="8151">
                  <c:v>-21.763000000000002</c:v>
                </c:pt>
                <c:pt idx="8152">
                  <c:v>-21.68</c:v>
                </c:pt>
                <c:pt idx="8153">
                  <c:v>-21.638000000000005</c:v>
                </c:pt>
                <c:pt idx="8154">
                  <c:v>-21.553999999999988</c:v>
                </c:pt>
                <c:pt idx="8155">
                  <c:v>-21.478999999999989</c:v>
                </c:pt>
                <c:pt idx="8156">
                  <c:v>-21.419</c:v>
                </c:pt>
                <c:pt idx="8157">
                  <c:v>-21.361999999999988</c:v>
                </c:pt>
                <c:pt idx="8158">
                  <c:v>-21.280999999999985</c:v>
                </c:pt>
                <c:pt idx="8159">
                  <c:v>-21.228999999999989</c:v>
                </c:pt>
                <c:pt idx="8160">
                  <c:v>-21.166</c:v>
                </c:pt>
                <c:pt idx="8161">
                  <c:v>-21.143000000000001</c:v>
                </c:pt>
                <c:pt idx="8162">
                  <c:v>-21.024999999999999</c:v>
                </c:pt>
                <c:pt idx="8163">
                  <c:v>-20.971</c:v>
                </c:pt>
                <c:pt idx="8164">
                  <c:v>-20.911000000000001</c:v>
                </c:pt>
                <c:pt idx="8165">
                  <c:v>-20.83100000000001</c:v>
                </c:pt>
                <c:pt idx="8166">
                  <c:v>-20.783999999999985</c:v>
                </c:pt>
                <c:pt idx="8167">
                  <c:v>-20.738</c:v>
                </c:pt>
                <c:pt idx="8168">
                  <c:v>-20.704000000000001</c:v>
                </c:pt>
                <c:pt idx="8169">
                  <c:v>-20.640999999999988</c:v>
                </c:pt>
                <c:pt idx="8170">
                  <c:v>-20.587</c:v>
                </c:pt>
                <c:pt idx="8171">
                  <c:v>-20.53</c:v>
                </c:pt>
                <c:pt idx="8172">
                  <c:v>-20.47</c:v>
                </c:pt>
                <c:pt idx="8173">
                  <c:v>-20.41</c:v>
                </c:pt>
                <c:pt idx="8174">
                  <c:v>-20.353000000000005</c:v>
                </c:pt>
                <c:pt idx="8175">
                  <c:v>-20.314000000000011</c:v>
                </c:pt>
                <c:pt idx="8176">
                  <c:v>-20.253</c:v>
                </c:pt>
                <c:pt idx="8177">
                  <c:v>-20.204999999999988</c:v>
                </c:pt>
                <c:pt idx="8178">
                  <c:v>-20.16</c:v>
                </c:pt>
                <c:pt idx="8179">
                  <c:v>-20.076000000000001</c:v>
                </c:pt>
                <c:pt idx="8180">
                  <c:v>-20.024999999999999</c:v>
                </c:pt>
                <c:pt idx="8181">
                  <c:v>-19.967999999999989</c:v>
                </c:pt>
                <c:pt idx="8182">
                  <c:v>-19.907999999999991</c:v>
                </c:pt>
                <c:pt idx="8183">
                  <c:v>-19.875</c:v>
                </c:pt>
                <c:pt idx="8184">
                  <c:v>-20.172000000000001</c:v>
                </c:pt>
                <c:pt idx="8185">
                  <c:v>-20.776</c:v>
                </c:pt>
                <c:pt idx="8186">
                  <c:v>-21.497</c:v>
                </c:pt>
                <c:pt idx="8187">
                  <c:v>-22.08799999999999</c:v>
                </c:pt>
                <c:pt idx="8188">
                  <c:v>-22.302</c:v>
                </c:pt>
                <c:pt idx="8189">
                  <c:v>-22.731000000000005</c:v>
                </c:pt>
                <c:pt idx="8190">
                  <c:v>-23.338000000000001</c:v>
                </c:pt>
                <c:pt idx="8191">
                  <c:v>-23.919999999999991</c:v>
                </c:pt>
                <c:pt idx="8192">
                  <c:v>-24.379000000000001</c:v>
                </c:pt>
                <c:pt idx="8193">
                  <c:v>-24.946000000000002</c:v>
                </c:pt>
                <c:pt idx="8194">
                  <c:v>-25.460999999999984</c:v>
                </c:pt>
                <c:pt idx="8195">
                  <c:v>-25.963999999999984</c:v>
                </c:pt>
                <c:pt idx="8196">
                  <c:v>-26.439</c:v>
                </c:pt>
                <c:pt idx="8197">
                  <c:v>-26.919999999999991</c:v>
                </c:pt>
                <c:pt idx="8198">
                  <c:v>-27.33700000000001</c:v>
                </c:pt>
                <c:pt idx="8199">
                  <c:v>-27.702000000000002</c:v>
                </c:pt>
                <c:pt idx="8200">
                  <c:v>-28.08499999999999</c:v>
                </c:pt>
                <c:pt idx="8201">
                  <c:v>-28.268999999999981</c:v>
                </c:pt>
                <c:pt idx="8202">
                  <c:v>-28.297000000000001</c:v>
                </c:pt>
                <c:pt idx="8203">
                  <c:v>-28.277000000000001</c:v>
                </c:pt>
                <c:pt idx="8204">
                  <c:v>-28.21</c:v>
                </c:pt>
                <c:pt idx="8205">
                  <c:v>-28.067</c:v>
                </c:pt>
                <c:pt idx="8206">
                  <c:v>-27.94499999999999</c:v>
                </c:pt>
                <c:pt idx="8207">
                  <c:v>-27.802</c:v>
                </c:pt>
                <c:pt idx="8208">
                  <c:v>-27.638999999999999</c:v>
                </c:pt>
                <c:pt idx="8209">
                  <c:v>-27.471</c:v>
                </c:pt>
                <c:pt idx="8210">
                  <c:v>-27.295999999999989</c:v>
                </c:pt>
                <c:pt idx="8211">
                  <c:v>-27.143000000000001</c:v>
                </c:pt>
                <c:pt idx="8212">
                  <c:v>-26.995999999999984</c:v>
                </c:pt>
                <c:pt idx="8213">
                  <c:v>-26.864000000000001</c:v>
                </c:pt>
                <c:pt idx="8214">
                  <c:v>-26.670999999999999</c:v>
                </c:pt>
                <c:pt idx="8215">
                  <c:v>-26.533000000000001</c:v>
                </c:pt>
                <c:pt idx="8216">
                  <c:v>-26.346</c:v>
                </c:pt>
                <c:pt idx="8217">
                  <c:v>-26.228999999999989</c:v>
                </c:pt>
                <c:pt idx="8218">
                  <c:v>-26.053999999999988</c:v>
                </c:pt>
                <c:pt idx="8219">
                  <c:v>-25.968999999999983</c:v>
                </c:pt>
                <c:pt idx="8220">
                  <c:v>-25.806000000000001</c:v>
                </c:pt>
                <c:pt idx="8221">
                  <c:v>-25.652999999999999</c:v>
                </c:pt>
                <c:pt idx="8222">
                  <c:v>-25.55</c:v>
                </c:pt>
                <c:pt idx="8223">
                  <c:v>-25.427</c:v>
                </c:pt>
                <c:pt idx="8224">
                  <c:v>-25.302</c:v>
                </c:pt>
                <c:pt idx="8225">
                  <c:v>-25.163</c:v>
                </c:pt>
                <c:pt idx="8226">
                  <c:v>-25.097999999999999</c:v>
                </c:pt>
                <c:pt idx="8227">
                  <c:v>-24.931999999999999</c:v>
                </c:pt>
                <c:pt idx="8228">
                  <c:v>-24.844999999999999</c:v>
                </c:pt>
                <c:pt idx="8229">
                  <c:v>-24.751999999999999</c:v>
                </c:pt>
                <c:pt idx="8230">
                  <c:v>-24.654000000000011</c:v>
                </c:pt>
                <c:pt idx="8231">
                  <c:v>-24.538</c:v>
                </c:pt>
                <c:pt idx="8232">
                  <c:v>-24.43</c:v>
                </c:pt>
                <c:pt idx="8233">
                  <c:v>-24.311000000000011</c:v>
                </c:pt>
                <c:pt idx="8234">
                  <c:v>-24.213000000000001</c:v>
                </c:pt>
                <c:pt idx="8235">
                  <c:v>-24.111999999999998</c:v>
                </c:pt>
                <c:pt idx="8236">
                  <c:v>-24.029</c:v>
                </c:pt>
                <c:pt idx="8237">
                  <c:v>-23.931000000000001</c:v>
                </c:pt>
                <c:pt idx="8238">
                  <c:v>-23.798999999999989</c:v>
                </c:pt>
                <c:pt idx="8239">
                  <c:v>-23.724999999999991</c:v>
                </c:pt>
                <c:pt idx="8240">
                  <c:v>-23.626999999999999</c:v>
                </c:pt>
                <c:pt idx="8241">
                  <c:v>-23.550999999999988</c:v>
                </c:pt>
                <c:pt idx="8242">
                  <c:v>-23.44799999999999</c:v>
                </c:pt>
                <c:pt idx="8243">
                  <c:v>-23.358000000000001</c:v>
                </c:pt>
                <c:pt idx="8244">
                  <c:v>-23.285999999999984</c:v>
                </c:pt>
                <c:pt idx="8245">
                  <c:v>-23.199000000000005</c:v>
                </c:pt>
                <c:pt idx="8246">
                  <c:v>-23.111000000000011</c:v>
                </c:pt>
                <c:pt idx="8247">
                  <c:v>-23.012</c:v>
                </c:pt>
                <c:pt idx="8248">
                  <c:v>-22.954999999999988</c:v>
                </c:pt>
                <c:pt idx="8249">
                  <c:v>-22.861999999999988</c:v>
                </c:pt>
                <c:pt idx="8250">
                  <c:v>-22.780999999999985</c:v>
                </c:pt>
                <c:pt idx="8251">
                  <c:v>-22.7</c:v>
                </c:pt>
                <c:pt idx="8252">
                  <c:v>-22.597999999999999</c:v>
                </c:pt>
                <c:pt idx="8253">
                  <c:v>-22.564999999999991</c:v>
                </c:pt>
                <c:pt idx="8254">
                  <c:v>-22.462999999999983</c:v>
                </c:pt>
                <c:pt idx="8255">
                  <c:v>-22.396999999999988</c:v>
                </c:pt>
                <c:pt idx="8256">
                  <c:v>-22.310000000000009</c:v>
                </c:pt>
                <c:pt idx="8257">
                  <c:v>-22.22</c:v>
                </c:pt>
                <c:pt idx="8258">
                  <c:v>-22.161999999999999</c:v>
                </c:pt>
                <c:pt idx="8259">
                  <c:v>-22.108000000000001</c:v>
                </c:pt>
                <c:pt idx="8260">
                  <c:v>-22.033000000000001</c:v>
                </c:pt>
                <c:pt idx="8261">
                  <c:v>-21.952000000000002</c:v>
                </c:pt>
                <c:pt idx="8262">
                  <c:v>-21.882999999999988</c:v>
                </c:pt>
                <c:pt idx="8263">
                  <c:v>-21.798999999999989</c:v>
                </c:pt>
                <c:pt idx="8264">
                  <c:v>-21.73</c:v>
                </c:pt>
                <c:pt idx="8265">
                  <c:v>-21.655000000000001</c:v>
                </c:pt>
                <c:pt idx="8266">
                  <c:v>-21.591999999999999</c:v>
                </c:pt>
                <c:pt idx="8267">
                  <c:v>-21.513999999999999</c:v>
                </c:pt>
                <c:pt idx="8268">
                  <c:v>-21.462999999999983</c:v>
                </c:pt>
                <c:pt idx="8269">
                  <c:v>-21.423999999999989</c:v>
                </c:pt>
                <c:pt idx="8270">
                  <c:v>-21.311000000000011</c:v>
                </c:pt>
                <c:pt idx="8271">
                  <c:v>-21.283999999999985</c:v>
                </c:pt>
                <c:pt idx="8272">
                  <c:v>-21.202999999999989</c:v>
                </c:pt>
                <c:pt idx="8273">
                  <c:v>-21.157000000000011</c:v>
                </c:pt>
                <c:pt idx="8274">
                  <c:v>-21.091000000000001</c:v>
                </c:pt>
                <c:pt idx="8275">
                  <c:v>-21.045999999999989</c:v>
                </c:pt>
                <c:pt idx="8276">
                  <c:v>-20.959</c:v>
                </c:pt>
                <c:pt idx="8277">
                  <c:v>-20.917999999999999</c:v>
                </c:pt>
                <c:pt idx="8278">
                  <c:v>-20.849</c:v>
                </c:pt>
                <c:pt idx="8279">
                  <c:v>-20.812999999999999</c:v>
                </c:pt>
                <c:pt idx="8280">
                  <c:v>-20.744</c:v>
                </c:pt>
                <c:pt idx="8281">
                  <c:v>-20.684000000000001</c:v>
                </c:pt>
                <c:pt idx="8282">
                  <c:v>-20.603000000000005</c:v>
                </c:pt>
                <c:pt idx="8283">
                  <c:v>-20.533999999999999</c:v>
                </c:pt>
                <c:pt idx="8284">
                  <c:v>-20.464999999999989</c:v>
                </c:pt>
                <c:pt idx="8285">
                  <c:v>-20.440999999999985</c:v>
                </c:pt>
                <c:pt idx="8286">
                  <c:v>-20.366</c:v>
                </c:pt>
                <c:pt idx="8287">
                  <c:v>-20.315000000000001</c:v>
                </c:pt>
                <c:pt idx="8288">
                  <c:v>-20.3</c:v>
                </c:pt>
                <c:pt idx="8289">
                  <c:v>-20.224999999999991</c:v>
                </c:pt>
                <c:pt idx="8290">
                  <c:v>-20.196999999999999</c:v>
                </c:pt>
                <c:pt idx="8291">
                  <c:v>-20.128</c:v>
                </c:pt>
                <c:pt idx="8292">
                  <c:v>-20.085999999999984</c:v>
                </c:pt>
                <c:pt idx="8293">
                  <c:v>-20.032</c:v>
                </c:pt>
                <c:pt idx="8294">
                  <c:v>-19.97</c:v>
                </c:pt>
                <c:pt idx="8295">
                  <c:v>-19.893000000000001</c:v>
                </c:pt>
                <c:pt idx="8296">
                  <c:v>-20.001999999999999</c:v>
                </c:pt>
                <c:pt idx="8297">
                  <c:v>-20.488999999999983</c:v>
                </c:pt>
                <c:pt idx="8298">
                  <c:v>-21.178999999999988</c:v>
                </c:pt>
                <c:pt idx="8299">
                  <c:v>-21.893999999999988</c:v>
                </c:pt>
                <c:pt idx="8300">
                  <c:v>-22.254999999999999</c:v>
                </c:pt>
                <c:pt idx="8301">
                  <c:v>-22.51</c:v>
                </c:pt>
                <c:pt idx="8302">
                  <c:v>-23.05</c:v>
                </c:pt>
                <c:pt idx="8303">
                  <c:v>-23.567999999999991</c:v>
                </c:pt>
                <c:pt idx="8304">
                  <c:v>-24.024999999999999</c:v>
                </c:pt>
                <c:pt idx="8305">
                  <c:v>-24.561</c:v>
                </c:pt>
                <c:pt idx="8306">
                  <c:v>-25.137000000000011</c:v>
                </c:pt>
                <c:pt idx="8307">
                  <c:v>-25.661000000000001</c:v>
                </c:pt>
                <c:pt idx="8308">
                  <c:v>-26.181999999999999</c:v>
                </c:pt>
                <c:pt idx="8309">
                  <c:v>-26.641999999999999</c:v>
                </c:pt>
                <c:pt idx="8310">
                  <c:v>-27.093</c:v>
                </c:pt>
                <c:pt idx="8311">
                  <c:v>-27.487999999999989</c:v>
                </c:pt>
                <c:pt idx="8312">
                  <c:v>-27.876999999999999</c:v>
                </c:pt>
                <c:pt idx="8313">
                  <c:v>-28.175000000000001</c:v>
                </c:pt>
                <c:pt idx="8314">
                  <c:v>-28.294</c:v>
                </c:pt>
                <c:pt idx="8315">
                  <c:v>-28.312999999999999</c:v>
                </c:pt>
                <c:pt idx="8316">
                  <c:v>-28.227</c:v>
                </c:pt>
                <c:pt idx="8317">
                  <c:v>-28.11600000000001</c:v>
                </c:pt>
                <c:pt idx="8318">
                  <c:v>-27.978999999999989</c:v>
                </c:pt>
                <c:pt idx="8319">
                  <c:v>-27.838000000000001</c:v>
                </c:pt>
                <c:pt idx="8320">
                  <c:v>-27.678000000000001</c:v>
                </c:pt>
                <c:pt idx="8321">
                  <c:v>-27.527999999999999</c:v>
                </c:pt>
                <c:pt idx="8322">
                  <c:v>-27.369</c:v>
                </c:pt>
                <c:pt idx="8323">
                  <c:v>-27.187999999999999</c:v>
                </c:pt>
                <c:pt idx="8324">
                  <c:v>-27.030999999999999</c:v>
                </c:pt>
                <c:pt idx="8325">
                  <c:v>-26.876000000000001</c:v>
                </c:pt>
                <c:pt idx="8326">
                  <c:v>-26.728999999999989</c:v>
                </c:pt>
                <c:pt idx="8327">
                  <c:v>-26.59</c:v>
                </c:pt>
                <c:pt idx="8328">
                  <c:v>-26.42499999999999</c:v>
                </c:pt>
                <c:pt idx="8329">
                  <c:v>-26.274999999999999</c:v>
                </c:pt>
                <c:pt idx="8330">
                  <c:v>-26.143000000000001</c:v>
                </c:pt>
                <c:pt idx="8331">
                  <c:v>-25.987999999999989</c:v>
                </c:pt>
                <c:pt idx="8332">
                  <c:v>-25.835000000000001</c:v>
                </c:pt>
                <c:pt idx="8333">
                  <c:v>-25.702999999999989</c:v>
                </c:pt>
                <c:pt idx="8334">
                  <c:v>-25.623999999999999</c:v>
                </c:pt>
                <c:pt idx="8335">
                  <c:v>-25.472999999999985</c:v>
                </c:pt>
                <c:pt idx="8336">
                  <c:v>-25.341999999999999</c:v>
                </c:pt>
                <c:pt idx="8337">
                  <c:v>-25.201000000000001</c:v>
                </c:pt>
                <c:pt idx="8338">
                  <c:v>-25.074999999999999</c:v>
                </c:pt>
                <c:pt idx="8339">
                  <c:v>-24.97999999999999</c:v>
                </c:pt>
                <c:pt idx="8340">
                  <c:v>-24.856999999999999</c:v>
                </c:pt>
                <c:pt idx="8341">
                  <c:v>-24.747</c:v>
                </c:pt>
                <c:pt idx="8342">
                  <c:v>-24.643000000000001</c:v>
                </c:pt>
                <c:pt idx="8343">
                  <c:v>-24.507999999999999</c:v>
                </c:pt>
                <c:pt idx="8344">
                  <c:v>-24.42799999999999</c:v>
                </c:pt>
                <c:pt idx="8345">
                  <c:v>-24.324000000000005</c:v>
                </c:pt>
                <c:pt idx="8346">
                  <c:v>-24.24499999999999</c:v>
                </c:pt>
                <c:pt idx="8347">
                  <c:v>-24.091000000000001</c:v>
                </c:pt>
                <c:pt idx="8348">
                  <c:v>-24.032</c:v>
                </c:pt>
                <c:pt idx="8349">
                  <c:v>-23.920999999999989</c:v>
                </c:pt>
                <c:pt idx="8350">
                  <c:v>-23.841000000000001</c:v>
                </c:pt>
                <c:pt idx="8351">
                  <c:v>-23.763999999999989</c:v>
                </c:pt>
                <c:pt idx="8352">
                  <c:v>-23.658999999999999</c:v>
                </c:pt>
                <c:pt idx="8353">
                  <c:v>-23.57</c:v>
                </c:pt>
                <c:pt idx="8354">
                  <c:v>-23.506</c:v>
                </c:pt>
                <c:pt idx="8355">
                  <c:v>-23.404</c:v>
                </c:pt>
                <c:pt idx="8356">
                  <c:v>-23.32</c:v>
                </c:pt>
                <c:pt idx="8357">
                  <c:v>-23.221</c:v>
                </c:pt>
                <c:pt idx="8358">
                  <c:v>-23.158000000000001</c:v>
                </c:pt>
                <c:pt idx="8359">
                  <c:v>-23.047000000000001</c:v>
                </c:pt>
                <c:pt idx="8360">
                  <c:v>-22.982999999999983</c:v>
                </c:pt>
                <c:pt idx="8361">
                  <c:v>-22.907999999999991</c:v>
                </c:pt>
                <c:pt idx="8362">
                  <c:v>-22.832999999999988</c:v>
                </c:pt>
                <c:pt idx="8363">
                  <c:v>-22.745999999999984</c:v>
                </c:pt>
                <c:pt idx="8364">
                  <c:v>-22.68</c:v>
                </c:pt>
                <c:pt idx="8365">
                  <c:v>-22.593</c:v>
                </c:pt>
                <c:pt idx="8366">
                  <c:v>-22.518000000000001</c:v>
                </c:pt>
                <c:pt idx="8367">
                  <c:v>-22.442999999999984</c:v>
                </c:pt>
                <c:pt idx="8368">
                  <c:v>-22.385999999999989</c:v>
                </c:pt>
                <c:pt idx="8369">
                  <c:v>-22.292999999999989</c:v>
                </c:pt>
                <c:pt idx="8370">
                  <c:v>-22.215</c:v>
                </c:pt>
                <c:pt idx="8371">
                  <c:v>-22.132999999999999</c:v>
                </c:pt>
                <c:pt idx="8372">
                  <c:v>-22.08499999999999</c:v>
                </c:pt>
                <c:pt idx="8373">
                  <c:v>-22.001000000000001</c:v>
                </c:pt>
                <c:pt idx="8374">
                  <c:v>-21.934999999999999</c:v>
                </c:pt>
                <c:pt idx="8375">
                  <c:v>-21.838999999999999</c:v>
                </c:pt>
                <c:pt idx="8376">
                  <c:v>-21.78799999999999</c:v>
                </c:pt>
                <c:pt idx="8377">
                  <c:v>-21.731000000000005</c:v>
                </c:pt>
                <c:pt idx="8378">
                  <c:v>-21.652999999999999</c:v>
                </c:pt>
                <c:pt idx="8379">
                  <c:v>-21.581</c:v>
                </c:pt>
                <c:pt idx="8380">
                  <c:v>-21.497</c:v>
                </c:pt>
                <c:pt idx="8381">
                  <c:v>-21.442999999999984</c:v>
                </c:pt>
                <c:pt idx="8382">
                  <c:v>-21.395</c:v>
                </c:pt>
                <c:pt idx="8383">
                  <c:v>-21.314000000000011</c:v>
                </c:pt>
                <c:pt idx="8384">
                  <c:v>-21.24199999999999</c:v>
                </c:pt>
                <c:pt idx="8385">
                  <c:v>-21.193999999999999</c:v>
                </c:pt>
                <c:pt idx="8386">
                  <c:v>-21.106000000000005</c:v>
                </c:pt>
                <c:pt idx="8387">
                  <c:v>-21.052</c:v>
                </c:pt>
                <c:pt idx="8388">
                  <c:v>-21.001000000000001</c:v>
                </c:pt>
                <c:pt idx="8389">
                  <c:v>-20.960999999999984</c:v>
                </c:pt>
                <c:pt idx="8390">
                  <c:v>-20.893999999999988</c:v>
                </c:pt>
                <c:pt idx="8391">
                  <c:v>-20.812999999999999</c:v>
                </c:pt>
                <c:pt idx="8392">
                  <c:v>-20.771999999999988</c:v>
                </c:pt>
                <c:pt idx="8393">
                  <c:v>-20.709</c:v>
                </c:pt>
                <c:pt idx="8394">
                  <c:v>-20.661000000000001</c:v>
                </c:pt>
                <c:pt idx="8395">
                  <c:v>-20.597999999999999</c:v>
                </c:pt>
                <c:pt idx="8396">
                  <c:v>-20.523</c:v>
                </c:pt>
                <c:pt idx="8397">
                  <c:v>-20.468999999999983</c:v>
                </c:pt>
                <c:pt idx="8398">
                  <c:v>-20.417999999999999</c:v>
                </c:pt>
                <c:pt idx="8399">
                  <c:v>-20.358000000000001</c:v>
                </c:pt>
                <c:pt idx="8400">
                  <c:v>-20.306999999999999</c:v>
                </c:pt>
                <c:pt idx="8401">
                  <c:v>-20.245999999999984</c:v>
                </c:pt>
                <c:pt idx="8402">
                  <c:v>-20.21</c:v>
                </c:pt>
                <c:pt idx="8403">
                  <c:v>-20.138000000000005</c:v>
                </c:pt>
                <c:pt idx="8404">
                  <c:v>-20.093</c:v>
                </c:pt>
                <c:pt idx="8405">
                  <c:v>-20.045999999999989</c:v>
                </c:pt>
                <c:pt idx="8406">
                  <c:v>-19.978999999999989</c:v>
                </c:pt>
                <c:pt idx="8407">
                  <c:v>-19.946000000000002</c:v>
                </c:pt>
                <c:pt idx="8408">
                  <c:v>-19.907999999999991</c:v>
                </c:pt>
                <c:pt idx="8409">
                  <c:v>-20.204000000000001</c:v>
                </c:pt>
                <c:pt idx="8410">
                  <c:v>-20.802</c:v>
                </c:pt>
                <c:pt idx="8411">
                  <c:v>-21.55</c:v>
                </c:pt>
                <c:pt idx="8412">
                  <c:v>-22.135999999999999</c:v>
                </c:pt>
                <c:pt idx="8413">
                  <c:v>-22.364000000000001</c:v>
                </c:pt>
                <c:pt idx="8414">
                  <c:v>-22.844000000000001</c:v>
                </c:pt>
                <c:pt idx="8415">
                  <c:v>-23.45999999999999</c:v>
                </c:pt>
                <c:pt idx="8416">
                  <c:v>-23.99799999999999</c:v>
                </c:pt>
                <c:pt idx="8417">
                  <c:v>-24.49199999999999</c:v>
                </c:pt>
                <c:pt idx="8418">
                  <c:v>-25.053000000000001</c:v>
                </c:pt>
                <c:pt idx="8419">
                  <c:v>-25.582999999999981</c:v>
                </c:pt>
                <c:pt idx="8420">
                  <c:v>-26.064</c:v>
                </c:pt>
                <c:pt idx="8421">
                  <c:v>-26.524000000000001</c:v>
                </c:pt>
                <c:pt idx="8422">
                  <c:v>-26.971</c:v>
                </c:pt>
                <c:pt idx="8423">
                  <c:v>-27.4</c:v>
                </c:pt>
                <c:pt idx="8424">
                  <c:v>-27.76499999999999</c:v>
                </c:pt>
                <c:pt idx="8425">
                  <c:v>-28.108000000000001</c:v>
                </c:pt>
                <c:pt idx="8426">
                  <c:v>-28.311000000000011</c:v>
                </c:pt>
                <c:pt idx="8427">
                  <c:v>-28.329000000000001</c:v>
                </c:pt>
                <c:pt idx="8428">
                  <c:v>-28.26499999999999</c:v>
                </c:pt>
                <c:pt idx="8429">
                  <c:v>-28.163</c:v>
                </c:pt>
                <c:pt idx="8430">
                  <c:v>-28.044</c:v>
                </c:pt>
                <c:pt idx="8431">
                  <c:v>-27.885000000000002</c:v>
                </c:pt>
                <c:pt idx="8432">
                  <c:v>-27.74</c:v>
                </c:pt>
                <c:pt idx="8433">
                  <c:v>-27.581</c:v>
                </c:pt>
                <c:pt idx="8434">
                  <c:v>-27.402999999999984</c:v>
                </c:pt>
                <c:pt idx="8435">
                  <c:v>-27.253</c:v>
                </c:pt>
                <c:pt idx="8436">
                  <c:v>-27.111999999999998</c:v>
                </c:pt>
                <c:pt idx="8437">
                  <c:v>-26.916</c:v>
                </c:pt>
                <c:pt idx="8438">
                  <c:v>-26.757000000000001</c:v>
                </c:pt>
                <c:pt idx="8439">
                  <c:v>-26.61900000000001</c:v>
                </c:pt>
                <c:pt idx="8440">
                  <c:v>-26.468999999999983</c:v>
                </c:pt>
                <c:pt idx="8441">
                  <c:v>-26.33100000000001</c:v>
                </c:pt>
                <c:pt idx="8442">
                  <c:v>-26.18</c:v>
                </c:pt>
                <c:pt idx="8443">
                  <c:v>-26</c:v>
                </c:pt>
                <c:pt idx="8444">
                  <c:v>-25.90499999999999</c:v>
                </c:pt>
                <c:pt idx="8445">
                  <c:v>-25.757000000000001</c:v>
                </c:pt>
                <c:pt idx="8446">
                  <c:v>-25.603999999999999</c:v>
                </c:pt>
                <c:pt idx="8447">
                  <c:v>-25.487999999999989</c:v>
                </c:pt>
                <c:pt idx="8448">
                  <c:v>-25.359000000000005</c:v>
                </c:pt>
                <c:pt idx="8449">
                  <c:v>-25.24</c:v>
                </c:pt>
                <c:pt idx="8450">
                  <c:v>-25.114000000000011</c:v>
                </c:pt>
                <c:pt idx="8451">
                  <c:v>-24.954999999999988</c:v>
                </c:pt>
                <c:pt idx="8452">
                  <c:v>-24.896000000000001</c:v>
                </c:pt>
                <c:pt idx="8453">
                  <c:v>-24.760999999999989</c:v>
                </c:pt>
                <c:pt idx="8454">
                  <c:v>-24.638999999999999</c:v>
                </c:pt>
                <c:pt idx="8455">
                  <c:v>-24.536999999999999</c:v>
                </c:pt>
                <c:pt idx="8456">
                  <c:v>-24.414999999999999</c:v>
                </c:pt>
                <c:pt idx="8457">
                  <c:v>-24.314000000000011</c:v>
                </c:pt>
                <c:pt idx="8458">
                  <c:v>-24.216000000000001</c:v>
                </c:pt>
                <c:pt idx="8459">
                  <c:v>-24.152000000000001</c:v>
                </c:pt>
                <c:pt idx="8460">
                  <c:v>-24.042999999999989</c:v>
                </c:pt>
                <c:pt idx="8461">
                  <c:v>-23.937999999999999</c:v>
                </c:pt>
                <c:pt idx="8462">
                  <c:v>-23.829000000000001</c:v>
                </c:pt>
                <c:pt idx="8463">
                  <c:v>-23.741</c:v>
                </c:pt>
                <c:pt idx="8464">
                  <c:v>-23.684999999999999</c:v>
                </c:pt>
                <c:pt idx="8465">
                  <c:v>-23.577999999999999</c:v>
                </c:pt>
                <c:pt idx="8466">
                  <c:v>-23.49799999999999</c:v>
                </c:pt>
                <c:pt idx="8467">
                  <c:v>-23.417999999999999</c:v>
                </c:pt>
                <c:pt idx="8468">
                  <c:v>-23.32</c:v>
                </c:pt>
                <c:pt idx="8469">
                  <c:v>-23.236000000000001</c:v>
                </c:pt>
                <c:pt idx="8470">
                  <c:v>-23.150000000000009</c:v>
                </c:pt>
                <c:pt idx="8471">
                  <c:v>-23.085999999999984</c:v>
                </c:pt>
                <c:pt idx="8472">
                  <c:v>-22.975999999999988</c:v>
                </c:pt>
                <c:pt idx="8473">
                  <c:v>-22.920999999999989</c:v>
                </c:pt>
                <c:pt idx="8474">
                  <c:v>-22.812999999999999</c:v>
                </c:pt>
                <c:pt idx="8475">
                  <c:v>-22.751999999999999</c:v>
                </c:pt>
                <c:pt idx="8476">
                  <c:v>-22.689</c:v>
                </c:pt>
                <c:pt idx="8477">
                  <c:v>-22.576000000000001</c:v>
                </c:pt>
                <c:pt idx="8478">
                  <c:v>-22.52</c:v>
                </c:pt>
                <c:pt idx="8479">
                  <c:v>-22.434000000000001</c:v>
                </c:pt>
                <c:pt idx="8480">
                  <c:v>-22.364999999999988</c:v>
                </c:pt>
                <c:pt idx="8481">
                  <c:v>-22.274999999999999</c:v>
                </c:pt>
                <c:pt idx="8482">
                  <c:v>-22.216999999999999</c:v>
                </c:pt>
                <c:pt idx="8483">
                  <c:v>-22.140999999999988</c:v>
                </c:pt>
                <c:pt idx="8484">
                  <c:v>-22.081</c:v>
                </c:pt>
                <c:pt idx="8485">
                  <c:v>-22.013000000000005</c:v>
                </c:pt>
                <c:pt idx="8486">
                  <c:v>-21.917000000000005</c:v>
                </c:pt>
                <c:pt idx="8487">
                  <c:v>-21.853000000000005</c:v>
                </c:pt>
                <c:pt idx="8488">
                  <c:v>-21.797000000000001</c:v>
                </c:pt>
                <c:pt idx="8489">
                  <c:v>-21.707000000000001</c:v>
                </c:pt>
                <c:pt idx="8490">
                  <c:v>-21.635000000000005</c:v>
                </c:pt>
                <c:pt idx="8491">
                  <c:v>-21.58799999999999</c:v>
                </c:pt>
                <c:pt idx="8492">
                  <c:v>-21.518999999999988</c:v>
                </c:pt>
                <c:pt idx="8493">
                  <c:v>-21.474</c:v>
                </c:pt>
                <c:pt idx="8494">
                  <c:v>-21.39</c:v>
                </c:pt>
                <c:pt idx="8495">
                  <c:v>-21.335999999999999</c:v>
                </c:pt>
                <c:pt idx="8496">
                  <c:v>-21.297000000000001</c:v>
                </c:pt>
                <c:pt idx="8497">
                  <c:v>-21.21</c:v>
                </c:pt>
                <c:pt idx="8498">
                  <c:v>-21.137000000000011</c:v>
                </c:pt>
                <c:pt idx="8499">
                  <c:v>-21.05</c:v>
                </c:pt>
                <c:pt idx="8500">
                  <c:v>-21.010999999999999</c:v>
                </c:pt>
                <c:pt idx="8501">
                  <c:v>-20.95999999999999</c:v>
                </c:pt>
                <c:pt idx="8502">
                  <c:v>-20.876000000000001</c:v>
                </c:pt>
                <c:pt idx="8503">
                  <c:v>-20.818999999999999</c:v>
                </c:pt>
                <c:pt idx="8504">
                  <c:v>-20.76199999999999</c:v>
                </c:pt>
                <c:pt idx="8505">
                  <c:v>-20.72</c:v>
                </c:pt>
                <c:pt idx="8506">
                  <c:v>-20.654000000000011</c:v>
                </c:pt>
                <c:pt idx="8507">
                  <c:v>-20.594000000000001</c:v>
                </c:pt>
                <c:pt idx="8508">
                  <c:v>-20.530999999999999</c:v>
                </c:pt>
                <c:pt idx="8509">
                  <c:v>-20.485999999999983</c:v>
                </c:pt>
                <c:pt idx="8510">
                  <c:v>-20.428999999999981</c:v>
                </c:pt>
                <c:pt idx="8511">
                  <c:v>-20.353999999999999</c:v>
                </c:pt>
                <c:pt idx="8512">
                  <c:v>-20.294</c:v>
                </c:pt>
                <c:pt idx="8513">
                  <c:v>-20.245999999999984</c:v>
                </c:pt>
                <c:pt idx="8514">
                  <c:v>-20.167000000000005</c:v>
                </c:pt>
                <c:pt idx="8515">
                  <c:v>-20.134000000000011</c:v>
                </c:pt>
                <c:pt idx="8516">
                  <c:v>-20.100999999999999</c:v>
                </c:pt>
                <c:pt idx="8517">
                  <c:v>-20.016999999999999</c:v>
                </c:pt>
                <c:pt idx="8518">
                  <c:v>-19.965999999999983</c:v>
                </c:pt>
                <c:pt idx="8519">
                  <c:v>-19.920999999999989</c:v>
                </c:pt>
                <c:pt idx="8520">
                  <c:v>-19.867000000000001</c:v>
                </c:pt>
                <c:pt idx="8521">
                  <c:v>-19.861000000000001</c:v>
                </c:pt>
                <c:pt idx="8522">
                  <c:v>-20.284999999999989</c:v>
                </c:pt>
                <c:pt idx="8523">
                  <c:v>-20.94199999999999</c:v>
                </c:pt>
                <c:pt idx="8524">
                  <c:v>-21.635999999999999</c:v>
                </c:pt>
                <c:pt idx="8525">
                  <c:v>-22.161999999999999</c:v>
                </c:pt>
                <c:pt idx="8526">
                  <c:v>-22.384</c:v>
                </c:pt>
                <c:pt idx="8527">
                  <c:v>-22.914999999999999</c:v>
                </c:pt>
                <c:pt idx="8528">
                  <c:v>-23.49199999999999</c:v>
                </c:pt>
                <c:pt idx="8529">
                  <c:v>-23.94799999999999</c:v>
                </c:pt>
                <c:pt idx="8530">
                  <c:v>-24.428999999999981</c:v>
                </c:pt>
                <c:pt idx="8531">
                  <c:v>-24.998999999999985</c:v>
                </c:pt>
                <c:pt idx="8532">
                  <c:v>-25.513999999999999</c:v>
                </c:pt>
                <c:pt idx="8533">
                  <c:v>-26.042000000000002</c:v>
                </c:pt>
                <c:pt idx="8534">
                  <c:v>-26.49799999999999</c:v>
                </c:pt>
                <c:pt idx="8535">
                  <c:v>-26.975999999999988</c:v>
                </c:pt>
                <c:pt idx="8536">
                  <c:v>-27.384</c:v>
                </c:pt>
                <c:pt idx="8537">
                  <c:v>-27.766999999999989</c:v>
                </c:pt>
                <c:pt idx="8538">
                  <c:v>-28.106999999999999</c:v>
                </c:pt>
                <c:pt idx="8539">
                  <c:v>-28.251000000000001</c:v>
                </c:pt>
                <c:pt idx="8540">
                  <c:v>-28.260999999999989</c:v>
                </c:pt>
                <c:pt idx="8541">
                  <c:v>-28.239000000000001</c:v>
                </c:pt>
                <c:pt idx="8542">
                  <c:v>-28.125</c:v>
                </c:pt>
                <c:pt idx="8543">
                  <c:v>-27.992999999999984</c:v>
                </c:pt>
                <c:pt idx="8544">
                  <c:v>-27.879000000000001</c:v>
                </c:pt>
                <c:pt idx="8545">
                  <c:v>-27.692</c:v>
                </c:pt>
                <c:pt idx="8546">
                  <c:v>-27.533000000000001</c:v>
                </c:pt>
                <c:pt idx="8547">
                  <c:v>-27.384</c:v>
                </c:pt>
                <c:pt idx="8548">
                  <c:v>-27.236000000000001</c:v>
                </c:pt>
                <c:pt idx="8549">
                  <c:v>-27.081</c:v>
                </c:pt>
                <c:pt idx="8550">
                  <c:v>-26.943999999999988</c:v>
                </c:pt>
                <c:pt idx="8551">
                  <c:v>-26.812999999999999</c:v>
                </c:pt>
                <c:pt idx="8552">
                  <c:v>-26.65100000000001</c:v>
                </c:pt>
                <c:pt idx="8553">
                  <c:v>-26.510999999999999</c:v>
                </c:pt>
                <c:pt idx="8554">
                  <c:v>-26.353999999999999</c:v>
                </c:pt>
                <c:pt idx="8555">
                  <c:v>-26.202000000000002</c:v>
                </c:pt>
                <c:pt idx="8556">
                  <c:v>-26.073</c:v>
                </c:pt>
                <c:pt idx="8557">
                  <c:v>-25.907</c:v>
                </c:pt>
                <c:pt idx="8558">
                  <c:v>-25.781999999999989</c:v>
                </c:pt>
                <c:pt idx="8559">
                  <c:v>-25.667000000000005</c:v>
                </c:pt>
                <c:pt idx="8560">
                  <c:v>-25.545999999999989</c:v>
                </c:pt>
                <c:pt idx="8561">
                  <c:v>-25.396999999999988</c:v>
                </c:pt>
                <c:pt idx="8562">
                  <c:v>-25.268999999999981</c:v>
                </c:pt>
                <c:pt idx="8563">
                  <c:v>-25.161000000000001</c:v>
                </c:pt>
                <c:pt idx="8564">
                  <c:v>-25.027999999999999</c:v>
                </c:pt>
                <c:pt idx="8565">
                  <c:v>-24.92499999999999</c:v>
                </c:pt>
                <c:pt idx="8566">
                  <c:v>-24.838999999999999</c:v>
                </c:pt>
                <c:pt idx="8567">
                  <c:v>-24.686</c:v>
                </c:pt>
                <c:pt idx="8568">
                  <c:v>-24.609000000000005</c:v>
                </c:pt>
                <c:pt idx="8569">
                  <c:v>-24.467999999999989</c:v>
                </c:pt>
                <c:pt idx="8570">
                  <c:v>-24.401</c:v>
                </c:pt>
                <c:pt idx="8571">
                  <c:v>-24.29</c:v>
                </c:pt>
                <c:pt idx="8572">
                  <c:v>-24.158999999999999</c:v>
                </c:pt>
                <c:pt idx="8573">
                  <c:v>-24.08499999999999</c:v>
                </c:pt>
                <c:pt idx="8574">
                  <c:v>-23.981000000000002</c:v>
                </c:pt>
                <c:pt idx="8575">
                  <c:v>-23.876999999999999</c:v>
                </c:pt>
                <c:pt idx="8576">
                  <c:v>-23.791</c:v>
                </c:pt>
                <c:pt idx="8577">
                  <c:v>-23.69</c:v>
                </c:pt>
                <c:pt idx="8578">
                  <c:v>-23.61300000000001</c:v>
                </c:pt>
                <c:pt idx="8579">
                  <c:v>-23.515000000000001</c:v>
                </c:pt>
                <c:pt idx="8580">
                  <c:v>-23.442999999999984</c:v>
                </c:pt>
                <c:pt idx="8581">
                  <c:v>-23.347000000000001</c:v>
                </c:pt>
                <c:pt idx="8582">
                  <c:v>-23.236000000000001</c:v>
                </c:pt>
                <c:pt idx="8583">
                  <c:v>-23.158000000000001</c:v>
                </c:pt>
                <c:pt idx="8584">
                  <c:v>-23.091000000000001</c:v>
                </c:pt>
                <c:pt idx="8585">
                  <c:v>-23.01</c:v>
                </c:pt>
                <c:pt idx="8586">
                  <c:v>-22.937999999999999</c:v>
                </c:pt>
                <c:pt idx="8587">
                  <c:v>-22.824000000000005</c:v>
                </c:pt>
                <c:pt idx="8588">
                  <c:v>-22.751999999999999</c:v>
                </c:pt>
                <c:pt idx="8589">
                  <c:v>-22.683</c:v>
                </c:pt>
                <c:pt idx="8590">
                  <c:v>-22.608000000000001</c:v>
                </c:pt>
                <c:pt idx="8591">
                  <c:v>-22.512</c:v>
                </c:pt>
                <c:pt idx="8592">
                  <c:v>-22.466999999999985</c:v>
                </c:pt>
                <c:pt idx="8593">
                  <c:v>-22.364999999999988</c:v>
                </c:pt>
                <c:pt idx="8594">
                  <c:v>-22.311000000000011</c:v>
                </c:pt>
                <c:pt idx="8595">
                  <c:v>-22.239000000000001</c:v>
                </c:pt>
                <c:pt idx="8596">
                  <c:v>-22.15100000000001</c:v>
                </c:pt>
                <c:pt idx="8597">
                  <c:v>-22.103000000000005</c:v>
                </c:pt>
                <c:pt idx="8598">
                  <c:v>-21.99199999999999</c:v>
                </c:pt>
                <c:pt idx="8599">
                  <c:v>-21.943999999999988</c:v>
                </c:pt>
                <c:pt idx="8600">
                  <c:v>-21.875</c:v>
                </c:pt>
                <c:pt idx="8601">
                  <c:v>-21.784999999999989</c:v>
                </c:pt>
                <c:pt idx="8602">
                  <c:v>-21.719000000000001</c:v>
                </c:pt>
                <c:pt idx="8603">
                  <c:v>-21.686</c:v>
                </c:pt>
                <c:pt idx="8604">
                  <c:v>-21.602</c:v>
                </c:pt>
                <c:pt idx="8605">
                  <c:v>-21.524000000000001</c:v>
                </c:pt>
                <c:pt idx="8606">
                  <c:v>-21.452000000000002</c:v>
                </c:pt>
                <c:pt idx="8607">
                  <c:v>-21.41</c:v>
                </c:pt>
                <c:pt idx="8608">
                  <c:v>-21.332000000000001</c:v>
                </c:pt>
                <c:pt idx="8609">
                  <c:v>-21.286999999999985</c:v>
                </c:pt>
                <c:pt idx="8610">
                  <c:v>-21.196000000000005</c:v>
                </c:pt>
                <c:pt idx="8611">
                  <c:v>-21.141999999999999</c:v>
                </c:pt>
                <c:pt idx="8612">
                  <c:v>-21.079000000000001</c:v>
                </c:pt>
                <c:pt idx="8613">
                  <c:v>-21.007000000000001</c:v>
                </c:pt>
                <c:pt idx="8614">
                  <c:v>-20.952999999999989</c:v>
                </c:pt>
                <c:pt idx="8615">
                  <c:v>-20.887</c:v>
                </c:pt>
                <c:pt idx="8616">
                  <c:v>-20.847999999999999</c:v>
                </c:pt>
                <c:pt idx="8617">
                  <c:v>-20.779</c:v>
                </c:pt>
                <c:pt idx="8618">
                  <c:v>-20.721999999999991</c:v>
                </c:pt>
                <c:pt idx="8619">
                  <c:v>-20.667999999999999</c:v>
                </c:pt>
                <c:pt idx="8620">
                  <c:v>-20.596</c:v>
                </c:pt>
                <c:pt idx="8621">
                  <c:v>-20.533000000000001</c:v>
                </c:pt>
                <c:pt idx="8622">
                  <c:v>-19.89</c:v>
                </c:pt>
                <c:pt idx="8623">
                  <c:v>-18.542000000000002</c:v>
                </c:pt>
                <c:pt idx="8624">
                  <c:v>-17.08499999999999</c:v>
                </c:pt>
                <c:pt idx="8625">
                  <c:v>-15.787999999999998</c:v>
                </c:pt>
                <c:pt idx="8626">
                  <c:v>-14.656000000000002</c:v>
                </c:pt>
                <c:pt idx="8627">
                  <c:v>-13.601000000000001</c:v>
                </c:pt>
                <c:pt idx="8628">
                  <c:v>-12.617000000000001</c:v>
                </c:pt>
                <c:pt idx="8629">
                  <c:v>-11.652000000000005</c:v>
                </c:pt>
                <c:pt idx="8630">
                  <c:v>-10.733999999999998</c:v>
                </c:pt>
                <c:pt idx="8631">
                  <c:v>-9.8710000000000004</c:v>
                </c:pt>
                <c:pt idx="8632">
                  <c:v>-9.020999999999999</c:v>
                </c:pt>
                <c:pt idx="8633">
                  <c:v>-8.2800000000000011</c:v>
                </c:pt>
                <c:pt idx="8634">
                  <c:v>-7.5979999999999972</c:v>
                </c:pt>
                <c:pt idx="8635">
                  <c:v>-6.9459999999999997</c:v>
                </c:pt>
                <c:pt idx="8636">
                  <c:v>-6.3469999999999995</c:v>
                </c:pt>
                <c:pt idx="8637">
                  <c:v>-5.8079999999999972</c:v>
                </c:pt>
                <c:pt idx="8638">
                  <c:v>-5.2880000000000003</c:v>
                </c:pt>
                <c:pt idx="8639">
                  <c:v>-4.8269999999999973</c:v>
                </c:pt>
                <c:pt idx="8640">
                  <c:v>-4.4379999999999997</c:v>
                </c:pt>
              </c:numCache>
            </c:numRef>
          </c:val>
          <c:smooth val="0"/>
          <c:extLst xmlns:c16r2="http://schemas.microsoft.com/office/drawing/2015/06/chart">
            <c:ext xmlns:c16="http://schemas.microsoft.com/office/drawing/2014/chart" uri="{C3380CC4-5D6E-409C-BE32-E72D297353CC}">
              <c16:uniqueId val="{00000000-AE5F-48F4-B666-AEECFA349B0A}"/>
            </c:ext>
          </c:extLst>
        </c:ser>
        <c:dLbls>
          <c:showLegendKey val="0"/>
          <c:showVal val="0"/>
          <c:showCatName val="0"/>
          <c:showSerName val="0"/>
          <c:showPercent val="0"/>
          <c:showBubbleSize val="0"/>
        </c:dLbls>
        <c:smooth val="0"/>
        <c:axId val="221581136"/>
        <c:axId val="221581528"/>
        <c:extLst xmlns:c16r2="http://schemas.microsoft.com/office/drawing/2015/06/chart">
          <c:ext xmlns:c15="http://schemas.microsoft.com/office/drawing/2012/chart" uri="{02D57815-91ED-43cb-92C2-25804820EDAC}">
            <c15:filteredLineSeries>
              <c15:ser>
                <c:idx val="0"/>
                <c:order val="0"/>
                <c:tx>
                  <c:v>ENSAYO_1</c:v>
                </c:tx>
                <c:spPr>
                  <a:ln w="28575" cap="rnd">
                    <a:solidFill>
                      <a:schemeClr val="accent1"/>
                    </a:solidFill>
                    <a:round/>
                  </a:ln>
                  <a:effectLst/>
                </c:spPr>
                <c:marker>
                  <c:symbol val="none"/>
                </c:marker>
                <c:cat>
                  <c:strRef>
                    <c:extLst xmlns:c16r2="http://schemas.microsoft.com/office/drawing/2015/06/chart">
                      <c:ext uri="{02D57815-91ED-43cb-92C2-25804820EDAC}">
                        <c15:formulaRef>
                          <c15:sqref>'Tº EVAPORADOR'!$A$2:$A$8642</c15:sqref>
                        </c15:formulaRef>
                      </c:ext>
                    </c:extLst>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extLst xmlns:c16r2="http://schemas.microsoft.com/office/drawing/2015/06/chart">
                      <c:ext uri="{02D57815-91ED-43cb-92C2-25804820EDAC}">
                        <c15:formulaRef>
                          <c15:sqref>'Tº EVAPORADOR'!$B$2:$B$8642</c15:sqref>
                        </c15:formulaRef>
                      </c:ext>
                    </c:extLst>
                    <c:numCache>
                      <c:formatCode>General</c:formatCode>
                      <c:ptCount val="8641"/>
                      <c:pt idx="0">
                        <c:v>-25.12</c:v>
                      </c:pt>
                      <c:pt idx="1">
                        <c:v>-25.151</c:v>
                      </c:pt>
                      <c:pt idx="2">
                        <c:v>-25.169</c:v>
                      </c:pt>
                      <c:pt idx="3">
                        <c:v>-25.245999999999999</c:v>
                      </c:pt>
                      <c:pt idx="4">
                        <c:v>-25.289000000000001</c:v>
                      </c:pt>
                      <c:pt idx="5">
                        <c:v>-25.297999999999998</c:v>
                      </c:pt>
                      <c:pt idx="6">
                        <c:v>-25.332000000000001</c:v>
                      </c:pt>
                      <c:pt idx="7">
                        <c:v>-25.321999999999999</c:v>
                      </c:pt>
                      <c:pt idx="8">
                        <c:v>-25.289000000000001</c:v>
                      </c:pt>
                      <c:pt idx="9">
                        <c:v>-25.24</c:v>
                      </c:pt>
                      <c:pt idx="10">
                        <c:v>-25.181000000000001</c:v>
                      </c:pt>
                      <c:pt idx="11">
                        <c:v>-25.166</c:v>
                      </c:pt>
                      <c:pt idx="12">
                        <c:v>-25.102</c:v>
                      </c:pt>
                      <c:pt idx="13">
                        <c:v>-25.091999999999999</c:v>
                      </c:pt>
                      <c:pt idx="14">
                        <c:v>-25.04</c:v>
                      </c:pt>
                      <c:pt idx="15">
                        <c:v>-24.954999999999998</c:v>
                      </c:pt>
                      <c:pt idx="16">
                        <c:v>-24.923999999999999</c:v>
                      </c:pt>
                      <c:pt idx="17">
                        <c:v>-24.902000000000001</c:v>
                      </c:pt>
                      <c:pt idx="18">
                        <c:v>-24.85</c:v>
                      </c:pt>
                      <c:pt idx="19">
                        <c:v>-24.745999999999999</c:v>
                      </c:pt>
                      <c:pt idx="20">
                        <c:v>-24.672999999999998</c:v>
                      </c:pt>
                      <c:pt idx="21">
                        <c:v>-24.62</c:v>
                      </c:pt>
                      <c:pt idx="22">
                        <c:v>-24.593</c:v>
                      </c:pt>
                      <c:pt idx="23">
                        <c:v>-24.504000000000001</c:v>
                      </c:pt>
                      <c:pt idx="24">
                        <c:v>-24.452000000000002</c:v>
                      </c:pt>
                      <c:pt idx="25">
                        <c:v>-24.347999999999999</c:v>
                      </c:pt>
                      <c:pt idx="26">
                        <c:v>-24.236999999999998</c:v>
                      </c:pt>
                      <c:pt idx="27">
                        <c:v>-24.187999999999999</c:v>
                      </c:pt>
                      <c:pt idx="28">
                        <c:v>-24.13</c:v>
                      </c:pt>
                      <c:pt idx="29">
                        <c:v>-24.06</c:v>
                      </c:pt>
                      <c:pt idx="30">
                        <c:v>-23.965</c:v>
                      </c:pt>
                      <c:pt idx="31">
                        <c:v>-23.87</c:v>
                      </c:pt>
                      <c:pt idx="32">
                        <c:v>-23.850999999999999</c:v>
                      </c:pt>
                      <c:pt idx="33">
                        <c:v>-23.780999999999999</c:v>
                      </c:pt>
                      <c:pt idx="34">
                        <c:v>-23.707000000000001</c:v>
                      </c:pt>
                      <c:pt idx="35">
                        <c:v>-23.594000000000001</c:v>
                      </c:pt>
                      <c:pt idx="36">
                        <c:v>-23.475000000000001</c:v>
                      </c:pt>
                      <c:pt idx="37">
                        <c:v>-23.439</c:v>
                      </c:pt>
                      <c:pt idx="38">
                        <c:v>-23.337</c:v>
                      </c:pt>
                      <c:pt idx="39">
                        <c:v>-23.28</c:v>
                      </c:pt>
                      <c:pt idx="40">
                        <c:v>-23.228999999999999</c:v>
                      </c:pt>
                      <c:pt idx="41">
                        <c:v>-23.145</c:v>
                      </c:pt>
                      <c:pt idx="42">
                        <c:v>-23.064</c:v>
                      </c:pt>
                      <c:pt idx="43">
                        <c:v>-22.991</c:v>
                      </c:pt>
                      <c:pt idx="44">
                        <c:v>-22.895</c:v>
                      </c:pt>
                      <c:pt idx="45">
                        <c:v>-22.751999999999999</c:v>
                      </c:pt>
                      <c:pt idx="46">
                        <c:v>-22.704000000000001</c:v>
                      </c:pt>
                      <c:pt idx="47">
                        <c:v>-22.673999999999999</c:v>
                      </c:pt>
                      <c:pt idx="48">
                        <c:v>-22.571000000000002</c:v>
                      </c:pt>
                      <c:pt idx="49">
                        <c:v>-22.465</c:v>
                      </c:pt>
                      <c:pt idx="50">
                        <c:v>-22.352</c:v>
                      </c:pt>
                      <c:pt idx="51">
                        <c:v>-22.327000000000002</c:v>
                      </c:pt>
                      <c:pt idx="52">
                        <c:v>-22.245999999999999</c:v>
                      </c:pt>
                      <c:pt idx="53">
                        <c:v>-22.189</c:v>
                      </c:pt>
                      <c:pt idx="54">
                        <c:v>-22.105</c:v>
                      </c:pt>
                      <c:pt idx="55">
                        <c:v>-21.922000000000001</c:v>
                      </c:pt>
                      <c:pt idx="56">
                        <c:v>-21.89</c:v>
                      </c:pt>
                      <c:pt idx="57">
                        <c:v>-21.794</c:v>
                      </c:pt>
                      <c:pt idx="58">
                        <c:v>-21.74</c:v>
                      </c:pt>
                      <c:pt idx="59">
                        <c:v>-21.683</c:v>
                      </c:pt>
                      <c:pt idx="60">
                        <c:v>-21.59</c:v>
                      </c:pt>
                      <c:pt idx="61">
                        <c:v>-21.53</c:v>
                      </c:pt>
                      <c:pt idx="62">
                        <c:v>-21.596</c:v>
                      </c:pt>
                      <c:pt idx="63">
                        <c:v>-21.643999999999998</c:v>
                      </c:pt>
                      <c:pt idx="64">
                        <c:v>-21.977</c:v>
                      </c:pt>
                      <c:pt idx="65">
                        <c:v>-22.146000000000001</c:v>
                      </c:pt>
                      <c:pt idx="66">
                        <c:v>-22.181999999999999</c:v>
                      </c:pt>
                      <c:pt idx="67">
                        <c:v>-22.233000000000001</c:v>
                      </c:pt>
                      <c:pt idx="68">
                        <c:v>-22.298999999999999</c:v>
                      </c:pt>
                      <c:pt idx="69">
                        <c:v>-22.491</c:v>
                      </c:pt>
                      <c:pt idx="70">
                        <c:v>-22.632000000000001</c:v>
                      </c:pt>
                      <c:pt idx="71">
                        <c:v>-22.856999999999999</c:v>
                      </c:pt>
                      <c:pt idx="72">
                        <c:v>-23.131</c:v>
                      </c:pt>
                      <c:pt idx="73">
                        <c:v>-23.420999999999999</c:v>
                      </c:pt>
                      <c:pt idx="74">
                        <c:v>-23.687999999999999</c:v>
                      </c:pt>
                      <c:pt idx="75">
                        <c:v>-23.9</c:v>
                      </c:pt>
                      <c:pt idx="76">
                        <c:v>-24.114000000000001</c:v>
                      </c:pt>
                      <c:pt idx="77">
                        <c:v>-24.327000000000002</c:v>
                      </c:pt>
                      <c:pt idx="78">
                        <c:v>-24.602</c:v>
                      </c:pt>
                      <c:pt idx="79">
                        <c:v>-24.81</c:v>
                      </c:pt>
                      <c:pt idx="80">
                        <c:v>-24.956</c:v>
                      </c:pt>
                      <c:pt idx="81">
                        <c:v>-25.047999999999998</c:v>
                      </c:pt>
                      <c:pt idx="82">
                        <c:v>-25.117999999999999</c:v>
                      </c:pt>
                      <c:pt idx="83">
                        <c:v>-25.184999999999999</c:v>
                      </c:pt>
                      <c:pt idx="84">
                        <c:v>-25.204999999999998</c:v>
                      </c:pt>
                      <c:pt idx="85">
                        <c:v>-25.199000000000002</c:v>
                      </c:pt>
                      <c:pt idx="86">
                        <c:v>-25.216000000000001</c:v>
                      </c:pt>
                      <c:pt idx="87">
                        <c:v>-25.24</c:v>
                      </c:pt>
                      <c:pt idx="88">
                        <c:v>-25.2</c:v>
                      </c:pt>
                      <c:pt idx="89">
                        <c:v>-25.187999999999999</c:v>
                      </c:pt>
                      <c:pt idx="90">
                        <c:v>-25.151</c:v>
                      </c:pt>
                      <c:pt idx="91">
                        <c:v>-25.141999999999999</c:v>
                      </c:pt>
                      <c:pt idx="92">
                        <c:v>-25.093</c:v>
                      </c:pt>
                      <c:pt idx="93">
                        <c:v>-25.047000000000001</c:v>
                      </c:pt>
                      <c:pt idx="94">
                        <c:v>-25.018999999999998</c:v>
                      </c:pt>
                      <c:pt idx="95">
                        <c:v>-24.98</c:v>
                      </c:pt>
                      <c:pt idx="96">
                        <c:v>-24.9</c:v>
                      </c:pt>
                      <c:pt idx="97">
                        <c:v>-24.86</c:v>
                      </c:pt>
                      <c:pt idx="98">
                        <c:v>-24.823</c:v>
                      </c:pt>
                      <c:pt idx="99">
                        <c:v>-24.756</c:v>
                      </c:pt>
                      <c:pt idx="100">
                        <c:v>-24.681999999999999</c:v>
                      </c:pt>
                      <c:pt idx="101">
                        <c:v>-24.617999999999999</c:v>
                      </c:pt>
                      <c:pt idx="102">
                        <c:v>-24.513999999999999</c:v>
                      </c:pt>
                      <c:pt idx="103">
                        <c:v>-24.498999999999999</c:v>
                      </c:pt>
                      <c:pt idx="104">
                        <c:v>-24.388999999999999</c:v>
                      </c:pt>
                      <c:pt idx="105">
                        <c:v>-24.309000000000001</c:v>
                      </c:pt>
                      <c:pt idx="106">
                        <c:v>-24.234999999999999</c:v>
                      </c:pt>
                      <c:pt idx="107">
                        <c:v>-24.193000000000001</c:v>
                      </c:pt>
                      <c:pt idx="108">
                        <c:v>-24.08</c:v>
                      </c:pt>
                      <c:pt idx="109">
                        <c:v>-23.991</c:v>
                      </c:pt>
                      <c:pt idx="110">
                        <c:v>-23.928999999999998</c:v>
                      </c:pt>
                      <c:pt idx="111">
                        <c:v>-23.859000000000002</c:v>
                      </c:pt>
                      <c:pt idx="112">
                        <c:v>-23.754999999999999</c:v>
                      </c:pt>
                      <c:pt idx="113">
                        <c:v>-23.699000000000002</c:v>
                      </c:pt>
                      <c:pt idx="114">
                        <c:v>-23.62</c:v>
                      </c:pt>
                      <c:pt idx="115">
                        <c:v>-23.533999999999999</c:v>
                      </c:pt>
                      <c:pt idx="116">
                        <c:v>-23.460999999999999</c:v>
                      </c:pt>
                      <c:pt idx="117">
                        <c:v>-23.407</c:v>
                      </c:pt>
                      <c:pt idx="118">
                        <c:v>-23.305</c:v>
                      </c:pt>
                      <c:pt idx="119">
                        <c:v>-23.239000000000001</c:v>
                      </c:pt>
                      <c:pt idx="120">
                        <c:v>-23.158000000000001</c:v>
                      </c:pt>
                      <c:pt idx="121">
                        <c:v>-23.085999999999999</c:v>
                      </c:pt>
                      <c:pt idx="122">
                        <c:v>-23.026</c:v>
                      </c:pt>
                      <c:pt idx="123">
                        <c:v>-22.923999999999999</c:v>
                      </c:pt>
                      <c:pt idx="124">
                        <c:v>-22.837</c:v>
                      </c:pt>
                      <c:pt idx="125">
                        <c:v>-22.800999999999998</c:v>
                      </c:pt>
                      <c:pt idx="126">
                        <c:v>-22.710999999999999</c:v>
                      </c:pt>
                      <c:pt idx="127">
                        <c:v>-22.609000000000002</c:v>
                      </c:pt>
                      <c:pt idx="128">
                        <c:v>-22.545000000000002</c:v>
                      </c:pt>
                      <c:pt idx="129">
                        <c:v>-22.472999999999999</c:v>
                      </c:pt>
                      <c:pt idx="130">
                        <c:v>-22.385999999999999</c:v>
                      </c:pt>
                      <c:pt idx="131">
                        <c:v>-22.292999999999999</c:v>
                      </c:pt>
                      <c:pt idx="132">
                        <c:v>-22.248000000000001</c:v>
                      </c:pt>
                      <c:pt idx="133">
                        <c:v>-22.161000000000001</c:v>
                      </c:pt>
                      <c:pt idx="134">
                        <c:v>-22.103999999999999</c:v>
                      </c:pt>
                      <c:pt idx="135">
                        <c:v>-21.995999999999999</c:v>
                      </c:pt>
                      <c:pt idx="136">
                        <c:v>-21.927</c:v>
                      </c:pt>
                      <c:pt idx="137">
                        <c:v>-21.879000000000001</c:v>
                      </c:pt>
                      <c:pt idx="138">
                        <c:v>-21.815999999999999</c:v>
                      </c:pt>
                      <c:pt idx="139">
                        <c:v>-21.702000000000002</c:v>
                      </c:pt>
                      <c:pt idx="140">
                        <c:v>-21.651</c:v>
                      </c:pt>
                      <c:pt idx="141">
                        <c:v>-21.577999999999999</c:v>
                      </c:pt>
                      <c:pt idx="142">
                        <c:v>-21.521999999999998</c:v>
                      </c:pt>
                      <c:pt idx="143">
                        <c:v>-21.466000000000001</c:v>
                      </c:pt>
                      <c:pt idx="144">
                        <c:v>-21.605</c:v>
                      </c:pt>
                      <c:pt idx="145">
                        <c:v>-21.786000000000001</c:v>
                      </c:pt>
                      <c:pt idx="146">
                        <c:v>-21.978000000000002</c:v>
                      </c:pt>
                      <c:pt idx="147">
                        <c:v>-22.087</c:v>
                      </c:pt>
                      <c:pt idx="148">
                        <c:v>-22.084</c:v>
                      </c:pt>
                      <c:pt idx="149">
                        <c:v>-22.161999999999999</c:v>
                      </c:pt>
                      <c:pt idx="150">
                        <c:v>-22.318999999999999</c:v>
                      </c:pt>
                      <c:pt idx="151">
                        <c:v>-22.474</c:v>
                      </c:pt>
                      <c:pt idx="152">
                        <c:v>-22.609000000000002</c:v>
                      </c:pt>
                      <c:pt idx="153">
                        <c:v>-22.831</c:v>
                      </c:pt>
                      <c:pt idx="154">
                        <c:v>-23.126000000000001</c:v>
                      </c:pt>
                      <c:pt idx="155">
                        <c:v>-23.399000000000001</c:v>
                      </c:pt>
                      <c:pt idx="156">
                        <c:v>-23.654</c:v>
                      </c:pt>
                      <c:pt idx="157">
                        <c:v>-23.893000000000001</c:v>
                      </c:pt>
                      <c:pt idx="158">
                        <c:v>-24.091999999999999</c:v>
                      </c:pt>
                      <c:pt idx="159">
                        <c:v>-24.341000000000001</c:v>
                      </c:pt>
                      <c:pt idx="160">
                        <c:v>-24.623000000000001</c:v>
                      </c:pt>
                      <c:pt idx="161">
                        <c:v>-24.776</c:v>
                      </c:pt>
                      <c:pt idx="162">
                        <c:v>-24.870999999999999</c:v>
                      </c:pt>
                      <c:pt idx="163">
                        <c:v>-24.997</c:v>
                      </c:pt>
                      <c:pt idx="164">
                        <c:v>-25.045999999999999</c:v>
                      </c:pt>
                      <c:pt idx="165">
                        <c:v>-25.079000000000001</c:v>
                      </c:pt>
                      <c:pt idx="166">
                        <c:v>-25.131</c:v>
                      </c:pt>
                      <c:pt idx="167">
                        <c:v>-25.285</c:v>
                      </c:pt>
                      <c:pt idx="168">
                        <c:v>-25.152999999999999</c:v>
                      </c:pt>
                      <c:pt idx="169">
                        <c:v>-25.155999999999999</c:v>
                      </c:pt>
                      <c:pt idx="170">
                        <c:v>-25.128</c:v>
                      </c:pt>
                      <c:pt idx="171">
                        <c:v>-25.125</c:v>
                      </c:pt>
                      <c:pt idx="172">
                        <c:v>-25.097999999999999</c:v>
                      </c:pt>
                      <c:pt idx="173">
                        <c:v>-25.079000000000001</c:v>
                      </c:pt>
                      <c:pt idx="174">
                        <c:v>-25.052</c:v>
                      </c:pt>
                      <c:pt idx="175">
                        <c:v>-24.978999999999999</c:v>
                      </c:pt>
                      <c:pt idx="176">
                        <c:v>-24.923999999999999</c:v>
                      </c:pt>
                      <c:pt idx="177">
                        <c:v>-24.879000000000001</c:v>
                      </c:pt>
                      <c:pt idx="178">
                        <c:v>-24.821000000000002</c:v>
                      </c:pt>
                      <c:pt idx="179">
                        <c:v>-24.742000000000001</c:v>
                      </c:pt>
                      <c:pt idx="180">
                        <c:v>-24.716999999999999</c:v>
                      </c:pt>
                      <c:pt idx="181">
                        <c:v>-24.652000000000001</c:v>
                      </c:pt>
                      <c:pt idx="182">
                        <c:v>-24.561</c:v>
                      </c:pt>
                      <c:pt idx="183">
                        <c:v>-24.527000000000001</c:v>
                      </c:pt>
                      <c:pt idx="184">
                        <c:v>-24.457000000000001</c:v>
                      </c:pt>
                      <c:pt idx="185">
                        <c:v>-24.373999999999999</c:v>
                      </c:pt>
                      <c:pt idx="186">
                        <c:v>-24.315999999999999</c:v>
                      </c:pt>
                      <c:pt idx="187">
                        <c:v>-24.233000000000001</c:v>
                      </c:pt>
                      <c:pt idx="188">
                        <c:v>-24.209</c:v>
                      </c:pt>
                      <c:pt idx="189">
                        <c:v>-24.117000000000001</c:v>
                      </c:pt>
                      <c:pt idx="190">
                        <c:v>-24.048999999999999</c:v>
                      </c:pt>
                      <c:pt idx="191">
                        <c:v>-23.962</c:v>
                      </c:pt>
                      <c:pt idx="192">
                        <c:v>-23.888000000000002</c:v>
                      </c:pt>
                      <c:pt idx="193">
                        <c:v>-23.824999999999999</c:v>
                      </c:pt>
                      <c:pt idx="194">
                        <c:v>-23.736999999999998</c:v>
                      </c:pt>
                      <c:pt idx="195">
                        <c:v>-23.677</c:v>
                      </c:pt>
                      <c:pt idx="196">
                        <c:v>-23.593</c:v>
                      </c:pt>
                      <c:pt idx="197">
                        <c:v>-23.498999999999999</c:v>
                      </c:pt>
                      <c:pt idx="198">
                        <c:v>-23.451000000000001</c:v>
                      </c:pt>
                      <c:pt idx="199">
                        <c:v>-23.375</c:v>
                      </c:pt>
                      <c:pt idx="200">
                        <c:v>-23.260999999999999</c:v>
                      </c:pt>
                      <c:pt idx="201">
                        <c:v>-23.222000000000001</c:v>
                      </c:pt>
                      <c:pt idx="202">
                        <c:v>-23.138000000000002</c:v>
                      </c:pt>
                      <c:pt idx="203">
                        <c:v>-23.071999999999999</c:v>
                      </c:pt>
                      <c:pt idx="204">
                        <c:v>-22.974</c:v>
                      </c:pt>
                      <c:pt idx="205">
                        <c:v>-22.902999999999999</c:v>
                      </c:pt>
                      <c:pt idx="206">
                        <c:v>-22.82</c:v>
                      </c:pt>
                      <c:pt idx="207">
                        <c:v>-22.725999999999999</c:v>
                      </c:pt>
                      <c:pt idx="208">
                        <c:v>-22.631</c:v>
                      </c:pt>
                      <c:pt idx="209">
                        <c:v>-22.579000000000001</c:v>
                      </c:pt>
                      <c:pt idx="210">
                        <c:v>-22.495999999999999</c:v>
                      </c:pt>
                      <c:pt idx="211">
                        <c:v>-22.393999999999998</c:v>
                      </c:pt>
                      <c:pt idx="212">
                        <c:v>-22.331</c:v>
                      </c:pt>
                      <c:pt idx="213">
                        <c:v>-22.256</c:v>
                      </c:pt>
                      <c:pt idx="214">
                        <c:v>-22.202000000000002</c:v>
                      </c:pt>
                      <c:pt idx="215">
                        <c:v>-22.138999999999999</c:v>
                      </c:pt>
                      <c:pt idx="216">
                        <c:v>-22.015999999999998</c:v>
                      </c:pt>
                      <c:pt idx="217">
                        <c:v>-21.952999999999999</c:v>
                      </c:pt>
                      <c:pt idx="218">
                        <c:v>-21.882999999999999</c:v>
                      </c:pt>
                      <c:pt idx="219">
                        <c:v>-21.823</c:v>
                      </c:pt>
                      <c:pt idx="220">
                        <c:v>-21.724</c:v>
                      </c:pt>
                      <c:pt idx="221">
                        <c:v>-21.678999999999998</c:v>
                      </c:pt>
                      <c:pt idx="222">
                        <c:v>-21.597999999999999</c:v>
                      </c:pt>
                      <c:pt idx="223">
                        <c:v>-21.535</c:v>
                      </c:pt>
                      <c:pt idx="224">
                        <c:v>-21.445</c:v>
                      </c:pt>
                      <c:pt idx="225">
                        <c:v>-21.442</c:v>
                      </c:pt>
                      <c:pt idx="226">
                        <c:v>-21.585999999999999</c:v>
                      </c:pt>
                      <c:pt idx="227">
                        <c:v>-21.765999999999998</c:v>
                      </c:pt>
                      <c:pt idx="228">
                        <c:v>-21.96</c:v>
                      </c:pt>
                      <c:pt idx="229">
                        <c:v>-22.064</c:v>
                      </c:pt>
                      <c:pt idx="230">
                        <c:v>-22.081</c:v>
                      </c:pt>
                      <c:pt idx="231">
                        <c:v>-22.129000000000001</c:v>
                      </c:pt>
                      <c:pt idx="232">
                        <c:v>-22.254000000000001</c:v>
                      </c:pt>
                      <c:pt idx="233">
                        <c:v>-22.414000000000001</c:v>
                      </c:pt>
                      <c:pt idx="234">
                        <c:v>-22.545999999999999</c:v>
                      </c:pt>
                      <c:pt idx="235">
                        <c:v>-22.800999999999998</c:v>
                      </c:pt>
                      <c:pt idx="236">
                        <c:v>-23.096</c:v>
                      </c:pt>
                      <c:pt idx="237">
                        <c:v>-23.385999999999999</c:v>
                      </c:pt>
                      <c:pt idx="238">
                        <c:v>-23.603999999999999</c:v>
                      </c:pt>
                      <c:pt idx="239">
                        <c:v>-23.855</c:v>
                      </c:pt>
                      <c:pt idx="240">
                        <c:v>-24.042000000000002</c:v>
                      </c:pt>
                      <c:pt idx="241">
                        <c:v>-24.315000000000001</c:v>
                      </c:pt>
                      <c:pt idx="242">
                        <c:v>-24.565999999999999</c:v>
                      </c:pt>
                      <c:pt idx="243">
                        <c:v>-24.734999999999999</c:v>
                      </c:pt>
                      <c:pt idx="244">
                        <c:v>-24.873000000000001</c:v>
                      </c:pt>
                      <c:pt idx="245">
                        <c:v>-24.983000000000001</c:v>
                      </c:pt>
                      <c:pt idx="246">
                        <c:v>-25.06</c:v>
                      </c:pt>
                      <c:pt idx="247">
                        <c:v>-25.099</c:v>
                      </c:pt>
                      <c:pt idx="248">
                        <c:v>-25.141999999999999</c:v>
                      </c:pt>
                      <c:pt idx="249">
                        <c:v>-25.117999999999999</c:v>
                      </c:pt>
                      <c:pt idx="250">
                        <c:v>-25.138999999999999</c:v>
                      </c:pt>
                      <c:pt idx="251">
                        <c:v>-25.145</c:v>
                      </c:pt>
                      <c:pt idx="252">
                        <c:v>-25.123999999999999</c:v>
                      </c:pt>
                      <c:pt idx="253">
                        <c:v>-25.132999999999999</c:v>
                      </c:pt>
                      <c:pt idx="254">
                        <c:v>-25.111999999999998</c:v>
                      </c:pt>
                      <c:pt idx="255">
                        <c:v>-25.055</c:v>
                      </c:pt>
                      <c:pt idx="256">
                        <c:v>-25.033999999999999</c:v>
                      </c:pt>
                      <c:pt idx="257">
                        <c:v>-25.004000000000001</c:v>
                      </c:pt>
                      <c:pt idx="258">
                        <c:v>-24.934000000000001</c:v>
                      </c:pt>
                      <c:pt idx="259">
                        <c:v>-24.888000000000002</c:v>
                      </c:pt>
                      <c:pt idx="260">
                        <c:v>-24.821000000000002</c:v>
                      </c:pt>
                      <c:pt idx="261">
                        <c:v>-24.771999999999998</c:v>
                      </c:pt>
                      <c:pt idx="262">
                        <c:v>-24.721</c:v>
                      </c:pt>
                      <c:pt idx="263">
                        <c:v>-24.637</c:v>
                      </c:pt>
                      <c:pt idx="264">
                        <c:v>-24.559000000000001</c:v>
                      </c:pt>
                      <c:pt idx="265">
                        <c:v>-24.492999999999999</c:v>
                      </c:pt>
                      <c:pt idx="266">
                        <c:v>-24.428999999999998</c:v>
                      </c:pt>
                      <c:pt idx="267">
                        <c:v>-24.361000000000001</c:v>
                      </c:pt>
                      <c:pt idx="268">
                        <c:v>-24.297000000000001</c:v>
                      </c:pt>
                      <c:pt idx="269">
                        <c:v>-24.242000000000001</c:v>
                      </c:pt>
                      <c:pt idx="270">
                        <c:v>-24.146999999999998</c:v>
                      </c:pt>
                      <c:pt idx="271">
                        <c:v>-24.097999999999999</c:v>
                      </c:pt>
                      <c:pt idx="272">
                        <c:v>-24.021000000000001</c:v>
                      </c:pt>
                      <c:pt idx="273">
                        <c:v>-23.975000000000001</c:v>
                      </c:pt>
                      <c:pt idx="274">
                        <c:v>-23.888999999999999</c:v>
                      </c:pt>
                      <c:pt idx="275">
                        <c:v>-23.779</c:v>
                      </c:pt>
                      <c:pt idx="276">
                        <c:v>-23.733000000000001</c:v>
                      </c:pt>
                      <c:pt idx="277">
                        <c:v>-23.652999999999999</c:v>
                      </c:pt>
                      <c:pt idx="278">
                        <c:v>-23.582999999999998</c:v>
                      </c:pt>
                      <c:pt idx="279">
                        <c:v>-23.503</c:v>
                      </c:pt>
                      <c:pt idx="280">
                        <c:v>-23.434000000000001</c:v>
                      </c:pt>
                      <c:pt idx="281">
                        <c:v>-23.335999999999999</c:v>
                      </c:pt>
                      <c:pt idx="282">
                        <c:v>-23.283000000000001</c:v>
                      </c:pt>
                      <c:pt idx="283">
                        <c:v>-23.184000000000001</c:v>
                      </c:pt>
                      <c:pt idx="284">
                        <c:v>-23.131</c:v>
                      </c:pt>
                      <c:pt idx="285">
                        <c:v>-23.036999999999999</c:v>
                      </c:pt>
                      <c:pt idx="286">
                        <c:v>-22.983000000000001</c:v>
                      </c:pt>
                      <c:pt idx="287">
                        <c:v>-22.882000000000001</c:v>
                      </c:pt>
                      <c:pt idx="288">
                        <c:v>-22.802</c:v>
                      </c:pt>
                      <c:pt idx="289">
                        <c:v>-22.719000000000001</c:v>
                      </c:pt>
                      <c:pt idx="290">
                        <c:v>-22.616</c:v>
                      </c:pt>
                      <c:pt idx="291">
                        <c:v>-22.55</c:v>
                      </c:pt>
                      <c:pt idx="292">
                        <c:v>-22.459</c:v>
                      </c:pt>
                      <c:pt idx="293">
                        <c:v>-22.396000000000001</c:v>
                      </c:pt>
                      <c:pt idx="294">
                        <c:v>-22.321000000000002</c:v>
                      </c:pt>
                      <c:pt idx="295">
                        <c:v>-22.273</c:v>
                      </c:pt>
                      <c:pt idx="296">
                        <c:v>-22.192</c:v>
                      </c:pt>
                      <c:pt idx="297">
                        <c:v>-22.091999999999999</c:v>
                      </c:pt>
                      <c:pt idx="298">
                        <c:v>-22.044</c:v>
                      </c:pt>
                      <c:pt idx="299">
                        <c:v>-21.969000000000001</c:v>
                      </c:pt>
                      <c:pt idx="300">
                        <c:v>-21.888000000000002</c:v>
                      </c:pt>
                      <c:pt idx="301">
                        <c:v>-21.797999999999998</c:v>
                      </c:pt>
                      <c:pt idx="302">
                        <c:v>-21.753</c:v>
                      </c:pt>
                      <c:pt idx="303">
                        <c:v>-21.684000000000001</c:v>
                      </c:pt>
                      <c:pt idx="304">
                        <c:v>-21.594000000000001</c:v>
                      </c:pt>
                      <c:pt idx="305">
                        <c:v>-21.536000000000001</c:v>
                      </c:pt>
                      <c:pt idx="306">
                        <c:v>-21.443999999999999</c:v>
                      </c:pt>
                      <c:pt idx="307">
                        <c:v>-21.411000000000001</c:v>
                      </c:pt>
                      <c:pt idx="308">
                        <c:v>-21.388999999999999</c:v>
                      </c:pt>
                      <c:pt idx="309">
                        <c:v>-21.518999999999998</c:v>
                      </c:pt>
                      <c:pt idx="310">
                        <c:v>-21.693999999999999</c:v>
                      </c:pt>
                      <c:pt idx="311">
                        <c:v>-21.945</c:v>
                      </c:pt>
                      <c:pt idx="312">
                        <c:v>-22.001999999999999</c:v>
                      </c:pt>
                      <c:pt idx="313">
                        <c:v>-22.023</c:v>
                      </c:pt>
                      <c:pt idx="314">
                        <c:v>-22.091999999999999</c:v>
                      </c:pt>
                      <c:pt idx="315">
                        <c:v>-22.195</c:v>
                      </c:pt>
                      <c:pt idx="316">
                        <c:v>-22.327000000000002</c:v>
                      </c:pt>
                      <c:pt idx="317">
                        <c:v>-22.437999999999999</c:v>
                      </c:pt>
                      <c:pt idx="318">
                        <c:v>-22.702000000000002</c:v>
                      </c:pt>
                      <c:pt idx="319">
                        <c:v>-22.977</c:v>
                      </c:pt>
                      <c:pt idx="320">
                        <c:v>-23.27</c:v>
                      </c:pt>
                      <c:pt idx="321">
                        <c:v>-23.492000000000001</c:v>
                      </c:pt>
                      <c:pt idx="322">
                        <c:v>-23.672999999999998</c:v>
                      </c:pt>
                      <c:pt idx="323">
                        <c:v>-23.893999999999998</c:v>
                      </c:pt>
                      <c:pt idx="324">
                        <c:v>-24.157</c:v>
                      </c:pt>
                      <c:pt idx="325">
                        <c:v>-24.414999999999999</c:v>
                      </c:pt>
                      <c:pt idx="326">
                        <c:v>-24.582999999999998</c:v>
                      </c:pt>
                      <c:pt idx="327">
                        <c:v>-24.712</c:v>
                      </c:pt>
                      <c:pt idx="328">
                        <c:v>-24.81</c:v>
                      </c:pt>
                      <c:pt idx="329">
                        <c:v>-24.939</c:v>
                      </c:pt>
                      <c:pt idx="330">
                        <c:v>-24.945</c:v>
                      </c:pt>
                      <c:pt idx="331">
                        <c:v>-24.969000000000001</c:v>
                      </c:pt>
                      <c:pt idx="332">
                        <c:v>-25.030999999999999</c:v>
                      </c:pt>
                      <c:pt idx="333">
                        <c:v>-25.02</c:v>
                      </c:pt>
                      <c:pt idx="334">
                        <c:v>-25.033000000000001</c:v>
                      </c:pt>
                      <c:pt idx="335">
                        <c:v>-24.99</c:v>
                      </c:pt>
                      <c:pt idx="336">
                        <c:v>-24.948</c:v>
                      </c:pt>
                      <c:pt idx="337">
                        <c:v>-24.96</c:v>
                      </c:pt>
                      <c:pt idx="338">
                        <c:v>-24.940999999999999</c:v>
                      </c:pt>
                      <c:pt idx="339">
                        <c:v>-24.895</c:v>
                      </c:pt>
                      <c:pt idx="340">
                        <c:v>-24.876999999999999</c:v>
                      </c:pt>
                      <c:pt idx="341">
                        <c:v>-24.806999999999999</c:v>
                      </c:pt>
                      <c:pt idx="342">
                        <c:v>-24.757999999999999</c:v>
                      </c:pt>
                      <c:pt idx="343">
                        <c:v>-24.709</c:v>
                      </c:pt>
                      <c:pt idx="344">
                        <c:v>-24.64</c:v>
                      </c:pt>
                      <c:pt idx="345">
                        <c:v>-24.573</c:v>
                      </c:pt>
                      <c:pt idx="346">
                        <c:v>-24.526</c:v>
                      </c:pt>
                      <c:pt idx="347">
                        <c:v>-24.492999999999999</c:v>
                      </c:pt>
                      <c:pt idx="348">
                        <c:v>-24.408999999999999</c:v>
                      </c:pt>
                      <c:pt idx="349">
                        <c:v>-24.347999999999999</c:v>
                      </c:pt>
                      <c:pt idx="350">
                        <c:v>-24.274000000000001</c:v>
                      </c:pt>
                      <c:pt idx="351">
                        <c:v>-24.204000000000001</c:v>
                      </c:pt>
                      <c:pt idx="352">
                        <c:v>-24.152000000000001</c:v>
                      </c:pt>
                      <c:pt idx="353">
                        <c:v>-24.111999999999998</c:v>
                      </c:pt>
                      <c:pt idx="354">
                        <c:v>-24.010999999999999</c:v>
                      </c:pt>
                      <c:pt idx="355">
                        <c:v>-23.94</c:v>
                      </c:pt>
                      <c:pt idx="356">
                        <c:v>-23.890999999999998</c:v>
                      </c:pt>
                      <c:pt idx="357">
                        <c:v>-23.786999999999999</c:v>
                      </c:pt>
                      <c:pt idx="358">
                        <c:v>-23.715</c:v>
                      </c:pt>
                      <c:pt idx="359">
                        <c:v>-23.643000000000001</c:v>
                      </c:pt>
                      <c:pt idx="360">
                        <c:v>-23.573</c:v>
                      </c:pt>
                      <c:pt idx="361">
                        <c:v>-23.466000000000001</c:v>
                      </c:pt>
                      <c:pt idx="362">
                        <c:v>-23.43</c:v>
                      </c:pt>
                      <c:pt idx="363">
                        <c:v>-23.33</c:v>
                      </c:pt>
                      <c:pt idx="364">
                        <c:v>-23.273</c:v>
                      </c:pt>
                      <c:pt idx="365">
                        <c:v>-23.192</c:v>
                      </c:pt>
                      <c:pt idx="366">
                        <c:v>-23.28</c:v>
                      </c:pt>
                      <c:pt idx="367">
                        <c:v>-23.513999999999999</c:v>
                      </c:pt>
                      <c:pt idx="368">
                        <c:v>-23.850999999999999</c:v>
                      </c:pt>
                      <c:pt idx="369">
                        <c:v>-24.184000000000001</c:v>
                      </c:pt>
                      <c:pt idx="370">
                        <c:v>-24.47</c:v>
                      </c:pt>
                      <c:pt idx="371">
                        <c:v>-24.809000000000001</c:v>
                      </c:pt>
                      <c:pt idx="372">
                        <c:v>-25.245999999999999</c:v>
                      </c:pt>
                      <c:pt idx="373">
                        <c:v>-25.617000000000001</c:v>
                      </c:pt>
                      <c:pt idx="374">
                        <c:v>-26.010999999999999</c:v>
                      </c:pt>
                      <c:pt idx="375">
                        <c:v>-26.279</c:v>
                      </c:pt>
                      <c:pt idx="376">
                        <c:v>-25.948</c:v>
                      </c:pt>
                      <c:pt idx="377">
                        <c:v>-25.259</c:v>
                      </c:pt>
                      <c:pt idx="378">
                        <c:v>-24.350999999999999</c:v>
                      </c:pt>
                      <c:pt idx="379">
                        <c:v>-23.318999999999999</c:v>
                      </c:pt>
                      <c:pt idx="380">
                        <c:v>-22.277000000000001</c:v>
                      </c:pt>
                      <c:pt idx="381">
                        <c:v>-21.241</c:v>
                      </c:pt>
                      <c:pt idx="382">
                        <c:v>-20.178000000000001</c:v>
                      </c:pt>
                      <c:pt idx="383">
                        <c:v>-19.175000000000001</c:v>
                      </c:pt>
                      <c:pt idx="384">
                        <c:v>-18.274000000000001</c:v>
                      </c:pt>
                      <c:pt idx="385">
                        <c:v>-17.417999999999999</c:v>
                      </c:pt>
                      <c:pt idx="386">
                        <c:v>-16.625</c:v>
                      </c:pt>
                      <c:pt idx="387">
                        <c:v>-15.917</c:v>
                      </c:pt>
                      <c:pt idx="388">
                        <c:v>-15.301</c:v>
                      </c:pt>
                      <c:pt idx="389">
                        <c:v>-14.753</c:v>
                      </c:pt>
                      <c:pt idx="390">
                        <c:v>-14.252000000000001</c:v>
                      </c:pt>
                      <c:pt idx="391">
                        <c:v>-13.843</c:v>
                      </c:pt>
                      <c:pt idx="392">
                        <c:v>-13.497</c:v>
                      </c:pt>
                      <c:pt idx="393">
                        <c:v>-13.179</c:v>
                      </c:pt>
                      <c:pt idx="394">
                        <c:v>-12.938000000000001</c:v>
                      </c:pt>
                      <c:pt idx="395">
                        <c:v>-12.737</c:v>
                      </c:pt>
                      <c:pt idx="396">
                        <c:v>-12.57</c:v>
                      </c:pt>
                      <c:pt idx="397">
                        <c:v>-12.496</c:v>
                      </c:pt>
                      <c:pt idx="398">
                        <c:v>-12.428000000000001</c:v>
                      </c:pt>
                      <c:pt idx="399">
                        <c:v>-12.487</c:v>
                      </c:pt>
                      <c:pt idx="400">
                        <c:v>-12.519</c:v>
                      </c:pt>
                      <c:pt idx="401">
                        <c:v>-12.608000000000001</c:v>
                      </c:pt>
                      <c:pt idx="402">
                        <c:v>-12.74</c:v>
                      </c:pt>
                      <c:pt idx="403">
                        <c:v>-12.891</c:v>
                      </c:pt>
                      <c:pt idx="404">
                        <c:v>-13.076000000000001</c:v>
                      </c:pt>
                      <c:pt idx="405">
                        <c:v>-13.282999999999999</c:v>
                      </c:pt>
                      <c:pt idx="406">
                        <c:v>-13.454000000000001</c:v>
                      </c:pt>
                      <c:pt idx="407">
                        <c:v>-13.601000000000001</c:v>
                      </c:pt>
                      <c:pt idx="408">
                        <c:v>-13.804</c:v>
                      </c:pt>
                      <c:pt idx="409">
                        <c:v>-13.955</c:v>
                      </c:pt>
                      <c:pt idx="410">
                        <c:v>-14.097</c:v>
                      </c:pt>
                      <c:pt idx="411">
                        <c:v>-14.3</c:v>
                      </c:pt>
                      <c:pt idx="412">
                        <c:v>-14.433</c:v>
                      </c:pt>
                      <c:pt idx="413">
                        <c:v>-14.635999999999999</c:v>
                      </c:pt>
                      <c:pt idx="414">
                        <c:v>-14.773999999999999</c:v>
                      </c:pt>
                      <c:pt idx="415">
                        <c:v>-14.93</c:v>
                      </c:pt>
                      <c:pt idx="416">
                        <c:v>-15.106999999999999</c:v>
                      </c:pt>
                      <c:pt idx="417">
                        <c:v>-15.225</c:v>
                      </c:pt>
                      <c:pt idx="418">
                        <c:v>-15.342000000000001</c:v>
                      </c:pt>
                      <c:pt idx="419">
                        <c:v>-15.492000000000001</c:v>
                      </c:pt>
                      <c:pt idx="420">
                        <c:v>-15.624000000000001</c:v>
                      </c:pt>
                      <c:pt idx="421">
                        <c:v>-15.743</c:v>
                      </c:pt>
                      <c:pt idx="422">
                        <c:v>-15.843</c:v>
                      </c:pt>
                      <c:pt idx="423">
                        <c:v>-15.988</c:v>
                      </c:pt>
                      <c:pt idx="424">
                        <c:v>-16.109000000000002</c:v>
                      </c:pt>
                      <c:pt idx="425">
                        <c:v>-16.218</c:v>
                      </c:pt>
                      <c:pt idx="426">
                        <c:v>-16.321000000000002</c:v>
                      </c:pt>
                      <c:pt idx="427">
                        <c:v>-16.445</c:v>
                      </c:pt>
                      <c:pt idx="428">
                        <c:v>-16.61</c:v>
                      </c:pt>
                      <c:pt idx="429">
                        <c:v>-16.765999999999998</c:v>
                      </c:pt>
                      <c:pt idx="430">
                        <c:v>-16.914000000000001</c:v>
                      </c:pt>
                      <c:pt idx="431">
                        <c:v>-17.001000000000001</c:v>
                      </c:pt>
                      <c:pt idx="432">
                        <c:v>-17.109000000000002</c:v>
                      </c:pt>
                      <c:pt idx="433">
                        <c:v>-17.175000000000001</c:v>
                      </c:pt>
                      <c:pt idx="434">
                        <c:v>-17.254000000000001</c:v>
                      </c:pt>
                      <c:pt idx="435">
                        <c:v>-17.341000000000001</c:v>
                      </c:pt>
                      <c:pt idx="436">
                        <c:v>-17.471</c:v>
                      </c:pt>
                      <c:pt idx="437">
                        <c:v>-17.599</c:v>
                      </c:pt>
                      <c:pt idx="438">
                        <c:v>-17.673999999999999</c:v>
                      </c:pt>
                      <c:pt idx="439">
                        <c:v>-17.75</c:v>
                      </c:pt>
                      <c:pt idx="440">
                        <c:v>-17.835999999999999</c:v>
                      </c:pt>
                      <c:pt idx="441">
                        <c:v>-17.95</c:v>
                      </c:pt>
                      <c:pt idx="442">
                        <c:v>-18.042999999999999</c:v>
                      </c:pt>
                      <c:pt idx="443">
                        <c:v>-18.175000000000001</c:v>
                      </c:pt>
                      <c:pt idx="444">
                        <c:v>-18.277999999999999</c:v>
                      </c:pt>
                      <c:pt idx="445">
                        <c:v>-18.391999999999999</c:v>
                      </c:pt>
                      <c:pt idx="446">
                        <c:v>-18.503</c:v>
                      </c:pt>
                      <c:pt idx="447">
                        <c:v>-18.59</c:v>
                      </c:pt>
                      <c:pt idx="448">
                        <c:v>-18.683</c:v>
                      </c:pt>
                      <c:pt idx="449">
                        <c:v>-18.722000000000001</c:v>
                      </c:pt>
                      <c:pt idx="450">
                        <c:v>-18.803000000000001</c:v>
                      </c:pt>
                      <c:pt idx="451">
                        <c:v>-18.884</c:v>
                      </c:pt>
                      <c:pt idx="452">
                        <c:v>-18.962</c:v>
                      </c:pt>
                      <c:pt idx="453">
                        <c:v>-18.992000000000001</c:v>
                      </c:pt>
                      <c:pt idx="454">
                        <c:v>-19.045999999999999</c:v>
                      </c:pt>
                      <c:pt idx="455">
                        <c:v>-19.077000000000002</c:v>
                      </c:pt>
                      <c:pt idx="456">
                        <c:v>-19.11</c:v>
                      </c:pt>
                      <c:pt idx="457">
                        <c:v>-19.216000000000001</c:v>
                      </c:pt>
                      <c:pt idx="458">
                        <c:v>-19.257000000000001</c:v>
                      </c:pt>
                      <c:pt idx="459">
                        <c:v>-19.309000000000001</c:v>
                      </c:pt>
                      <c:pt idx="460">
                        <c:v>-19.302</c:v>
                      </c:pt>
                      <c:pt idx="461">
                        <c:v>-19.332000000000001</c:v>
                      </c:pt>
                      <c:pt idx="462">
                        <c:v>-19.38</c:v>
                      </c:pt>
                      <c:pt idx="463">
                        <c:v>-19.475999999999999</c:v>
                      </c:pt>
                      <c:pt idx="464">
                        <c:v>-19.512</c:v>
                      </c:pt>
                      <c:pt idx="465">
                        <c:v>-19.550999999999998</c:v>
                      </c:pt>
                      <c:pt idx="466">
                        <c:v>-19.626000000000001</c:v>
                      </c:pt>
                      <c:pt idx="467">
                        <c:v>-19.629000000000001</c:v>
                      </c:pt>
                      <c:pt idx="468">
                        <c:v>-19.626000000000001</c:v>
                      </c:pt>
                      <c:pt idx="469">
                        <c:v>-19.640999999999998</c:v>
                      </c:pt>
                      <c:pt idx="470">
                        <c:v>-19.658999999999999</c:v>
                      </c:pt>
                      <c:pt idx="471">
                        <c:v>-19.670999999999999</c:v>
                      </c:pt>
                      <c:pt idx="472">
                        <c:v>-19.692</c:v>
                      </c:pt>
                      <c:pt idx="473">
                        <c:v>-19.716000000000001</c:v>
                      </c:pt>
                      <c:pt idx="474">
                        <c:v>-19.684999999999999</c:v>
                      </c:pt>
                      <c:pt idx="475">
                        <c:v>-19.692</c:v>
                      </c:pt>
                      <c:pt idx="476">
                        <c:v>-19.728000000000002</c:v>
                      </c:pt>
                      <c:pt idx="477">
                        <c:v>-19.757999999999999</c:v>
                      </c:pt>
                      <c:pt idx="478">
                        <c:v>-19.829999999999998</c:v>
                      </c:pt>
                      <c:pt idx="479">
                        <c:v>-19.867000000000001</c:v>
                      </c:pt>
                      <c:pt idx="480">
                        <c:v>-19.908000000000001</c:v>
                      </c:pt>
                      <c:pt idx="481">
                        <c:v>-19.928000000000001</c:v>
                      </c:pt>
                      <c:pt idx="482">
                        <c:v>-19.943000000000001</c:v>
                      </c:pt>
                      <c:pt idx="483">
                        <c:v>-19.981000000000002</c:v>
                      </c:pt>
                      <c:pt idx="484">
                        <c:v>-19.969000000000001</c:v>
                      </c:pt>
                      <c:pt idx="485">
                        <c:v>-20.026</c:v>
                      </c:pt>
                      <c:pt idx="486">
                        <c:v>-20.035</c:v>
                      </c:pt>
                      <c:pt idx="487">
                        <c:v>-20.035</c:v>
                      </c:pt>
                      <c:pt idx="488">
                        <c:v>-20.038</c:v>
                      </c:pt>
                      <c:pt idx="489">
                        <c:v>-20.029</c:v>
                      </c:pt>
                      <c:pt idx="490">
                        <c:v>-20.074000000000002</c:v>
                      </c:pt>
                      <c:pt idx="491">
                        <c:v>-20.106999999999999</c:v>
                      </c:pt>
                      <c:pt idx="492">
                        <c:v>-20.116</c:v>
                      </c:pt>
                      <c:pt idx="493">
                        <c:v>-20.209</c:v>
                      </c:pt>
                      <c:pt idx="494">
                        <c:v>-20.209</c:v>
                      </c:pt>
                      <c:pt idx="495">
                        <c:v>-20.206</c:v>
                      </c:pt>
                      <c:pt idx="496">
                        <c:v>-20.23</c:v>
                      </c:pt>
                      <c:pt idx="497">
                        <c:v>-20.227</c:v>
                      </c:pt>
                      <c:pt idx="498">
                        <c:v>-20.196999999999999</c:v>
                      </c:pt>
                      <c:pt idx="499">
                        <c:v>-20.228999999999999</c:v>
                      </c:pt>
                      <c:pt idx="500">
                        <c:v>-20.279</c:v>
                      </c:pt>
                      <c:pt idx="501">
                        <c:v>-20.257999999999999</c:v>
                      </c:pt>
                      <c:pt idx="502">
                        <c:v>-20.266999999999999</c:v>
                      </c:pt>
                      <c:pt idx="503">
                        <c:v>-20.263999999999999</c:v>
                      </c:pt>
                      <c:pt idx="504">
                        <c:v>-20.245999999999999</c:v>
                      </c:pt>
                      <c:pt idx="505">
                        <c:v>-20.251999999999999</c:v>
                      </c:pt>
                      <c:pt idx="506">
                        <c:v>-20.274999999999999</c:v>
                      </c:pt>
                      <c:pt idx="507">
                        <c:v>-20.260999999999999</c:v>
                      </c:pt>
                      <c:pt idx="508">
                        <c:v>-20.239000000000001</c:v>
                      </c:pt>
                      <c:pt idx="509">
                        <c:v>-20.283999999999999</c:v>
                      </c:pt>
                      <c:pt idx="510">
                        <c:v>-20.318000000000001</c:v>
                      </c:pt>
                      <c:pt idx="511">
                        <c:v>-20.283999999999999</c:v>
                      </c:pt>
                      <c:pt idx="512">
                        <c:v>-20.277999999999999</c:v>
                      </c:pt>
                      <c:pt idx="513">
                        <c:v>-20.263000000000002</c:v>
                      </c:pt>
                      <c:pt idx="514">
                        <c:v>-20.242000000000001</c:v>
                      </c:pt>
                      <c:pt idx="515">
                        <c:v>-20.221</c:v>
                      </c:pt>
                      <c:pt idx="516">
                        <c:v>-20.254000000000001</c:v>
                      </c:pt>
                      <c:pt idx="517">
                        <c:v>-20.257000000000001</c:v>
                      </c:pt>
                      <c:pt idx="518">
                        <c:v>-20.251000000000001</c:v>
                      </c:pt>
                      <c:pt idx="519">
                        <c:v>-20.231000000000002</c:v>
                      </c:pt>
                      <c:pt idx="520">
                        <c:v>-20.207999999999998</c:v>
                      </c:pt>
                      <c:pt idx="521">
                        <c:v>-20.196999999999999</c:v>
                      </c:pt>
                      <c:pt idx="522">
                        <c:v>-20.21</c:v>
                      </c:pt>
                      <c:pt idx="523">
                        <c:v>-20.213000000000001</c:v>
                      </c:pt>
                      <c:pt idx="524">
                        <c:v>-20.18</c:v>
                      </c:pt>
                      <c:pt idx="525">
                        <c:v>-20.242999999999999</c:v>
                      </c:pt>
                      <c:pt idx="526">
                        <c:v>-20.213999999999999</c:v>
                      </c:pt>
                      <c:pt idx="527">
                        <c:v>-20.206</c:v>
                      </c:pt>
                      <c:pt idx="528">
                        <c:v>-20.228000000000002</c:v>
                      </c:pt>
                      <c:pt idx="529">
                        <c:v>-20.192</c:v>
                      </c:pt>
                      <c:pt idx="530">
                        <c:v>-20.219000000000001</c:v>
                      </c:pt>
                      <c:pt idx="531">
                        <c:v>-20.242999999999999</c:v>
                      </c:pt>
                      <c:pt idx="532">
                        <c:v>-20.207000000000001</c:v>
                      </c:pt>
                      <c:pt idx="533">
                        <c:v>-20.231000000000002</c:v>
                      </c:pt>
                      <c:pt idx="534">
                        <c:v>-20.228000000000002</c:v>
                      </c:pt>
                      <c:pt idx="535">
                        <c:v>-20.242999999999999</c:v>
                      </c:pt>
                      <c:pt idx="536">
                        <c:v>-20.231000000000002</c:v>
                      </c:pt>
                      <c:pt idx="537">
                        <c:v>-20.248999999999999</c:v>
                      </c:pt>
                      <c:pt idx="538">
                        <c:v>-20.238</c:v>
                      </c:pt>
                      <c:pt idx="539">
                        <c:v>-20.251999999999999</c:v>
                      </c:pt>
                      <c:pt idx="540">
                        <c:v>-20.234000000000002</c:v>
                      </c:pt>
                      <c:pt idx="541">
                        <c:v>-20.238</c:v>
                      </c:pt>
                      <c:pt idx="542">
                        <c:v>-20.25</c:v>
                      </c:pt>
                      <c:pt idx="543">
                        <c:v>-20.242999999999999</c:v>
                      </c:pt>
                      <c:pt idx="544">
                        <c:v>-20.219000000000001</c:v>
                      </c:pt>
                      <c:pt idx="545">
                        <c:v>-20.251999999999999</c:v>
                      </c:pt>
                      <c:pt idx="546">
                        <c:v>-20.263999999999999</c:v>
                      </c:pt>
                      <c:pt idx="547">
                        <c:v>-20.251999999999999</c:v>
                      </c:pt>
                      <c:pt idx="548">
                        <c:v>-20.312000000000001</c:v>
                      </c:pt>
                      <c:pt idx="549">
                        <c:v>-20.332999999999998</c:v>
                      </c:pt>
                      <c:pt idx="550">
                        <c:v>-20.393000000000001</c:v>
                      </c:pt>
                      <c:pt idx="551">
                        <c:v>-20.378</c:v>
                      </c:pt>
                      <c:pt idx="552">
                        <c:v>-20.378</c:v>
                      </c:pt>
                      <c:pt idx="553">
                        <c:v>-20.366</c:v>
                      </c:pt>
                      <c:pt idx="554">
                        <c:v>-20.363</c:v>
                      </c:pt>
                      <c:pt idx="555">
                        <c:v>-20.423999999999999</c:v>
                      </c:pt>
                      <c:pt idx="556">
                        <c:v>-20.399999999999999</c:v>
                      </c:pt>
                      <c:pt idx="557">
                        <c:v>-20.393999999999998</c:v>
                      </c:pt>
                      <c:pt idx="558">
                        <c:v>-20.352</c:v>
                      </c:pt>
                      <c:pt idx="559">
                        <c:v>-20.376000000000001</c:v>
                      </c:pt>
                      <c:pt idx="560">
                        <c:v>-20.423999999999999</c:v>
                      </c:pt>
                      <c:pt idx="561">
                        <c:v>-20.451000000000001</c:v>
                      </c:pt>
                      <c:pt idx="562">
                        <c:v>-20.526</c:v>
                      </c:pt>
                      <c:pt idx="563">
                        <c:v>-20.538</c:v>
                      </c:pt>
                      <c:pt idx="564">
                        <c:v>-20.544</c:v>
                      </c:pt>
                      <c:pt idx="565">
                        <c:v>-20.565000000000001</c:v>
                      </c:pt>
                      <c:pt idx="566">
                        <c:v>-20.535</c:v>
                      </c:pt>
                      <c:pt idx="567">
                        <c:v>-20.544</c:v>
                      </c:pt>
                      <c:pt idx="568">
                        <c:v>-20.553000000000001</c:v>
                      </c:pt>
                      <c:pt idx="569">
                        <c:v>-20.571000000000002</c:v>
                      </c:pt>
                      <c:pt idx="570">
                        <c:v>-20.597999999999999</c:v>
                      </c:pt>
                      <c:pt idx="571">
                        <c:v>-20.591000000000001</c:v>
                      </c:pt>
                      <c:pt idx="572">
                        <c:v>-20.544</c:v>
                      </c:pt>
                      <c:pt idx="573">
                        <c:v>-20.538</c:v>
                      </c:pt>
                      <c:pt idx="574">
                        <c:v>-20.559000000000001</c:v>
                      </c:pt>
                      <c:pt idx="575">
                        <c:v>-20.526</c:v>
                      </c:pt>
                      <c:pt idx="576">
                        <c:v>-20.552</c:v>
                      </c:pt>
                      <c:pt idx="577">
                        <c:v>-20.532</c:v>
                      </c:pt>
                      <c:pt idx="578">
                        <c:v>-20.544</c:v>
                      </c:pt>
                      <c:pt idx="579">
                        <c:v>-20.538</c:v>
                      </c:pt>
                      <c:pt idx="580">
                        <c:v>-20.523</c:v>
                      </c:pt>
                      <c:pt idx="581">
                        <c:v>-20.513999999999999</c:v>
                      </c:pt>
                      <c:pt idx="582">
                        <c:v>-20.529</c:v>
                      </c:pt>
                      <c:pt idx="583">
                        <c:v>-20.513999999999999</c:v>
                      </c:pt>
                      <c:pt idx="584">
                        <c:v>-20.532</c:v>
                      </c:pt>
                      <c:pt idx="585">
                        <c:v>-20.541</c:v>
                      </c:pt>
                      <c:pt idx="586">
                        <c:v>-20.562000000000001</c:v>
                      </c:pt>
                      <c:pt idx="587">
                        <c:v>-20.539000000000001</c:v>
                      </c:pt>
                      <c:pt idx="588">
                        <c:v>-20.548999999999999</c:v>
                      </c:pt>
                      <c:pt idx="589">
                        <c:v>-20.545999999999999</c:v>
                      </c:pt>
                      <c:pt idx="590">
                        <c:v>-20.553999999999998</c:v>
                      </c:pt>
                      <c:pt idx="591">
                        <c:v>-20.57</c:v>
                      </c:pt>
                      <c:pt idx="592">
                        <c:v>-20.617000000000001</c:v>
                      </c:pt>
                      <c:pt idx="593">
                        <c:v>-20.658999999999999</c:v>
                      </c:pt>
                      <c:pt idx="594">
                        <c:v>-20.667999999999999</c:v>
                      </c:pt>
                      <c:pt idx="595">
                        <c:v>-20.692</c:v>
                      </c:pt>
                      <c:pt idx="596">
                        <c:v>-20.766999999999999</c:v>
                      </c:pt>
                      <c:pt idx="597">
                        <c:v>-20.821000000000002</c:v>
                      </c:pt>
                      <c:pt idx="598">
                        <c:v>-20.832999999999998</c:v>
                      </c:pt>
                      <c:pt idx="599">
                        <c:v>-20.853999999999999</c:v>
                      </c:pt>
                      <c:pt idx="600">
                        <c:v>-20.901</c:v>
                      </c:pt>
                      <c:pt idx="601">
                        <c:v>-20.905999999999999</c:v>
                      </c:pt>
                      <c:pt idx="602">
                        <c:v>-20.902999999999999</c:v>
                      </c:pt>
                      <c:pt idx="603">
                        <c:v>-20.89</c:v>
                      </c:pt>
                      <c:pt idx="604">
                        <c:v>-20.904</c:v>
                      </c:pt>
                      <c:pt idx="605">
                        <c:v>-20.887</c:v>
                      </c:pt>
                      <c:pt idx="606">
                        <c:v>-20.896999999999998</c:v>
                      </c:pt>
                      <c:pt idx="607">
                        <c:v>-20.87</c:v>
                      </c:pt>
                      <c:pt idx="608">
                        <c:v>-20.87</c:v>
                      </c:pt>
                      <c:pt idx="609">
                        <c:v>-20.9</c:v>
                      </c:pt>
                      <c:pt idx="610">
                        <c:v>-20.923999999999999</c:v>
                      </c:pt>
                      <c:pt idx="611">
                        <c:v>-20.942</c:v>
                      </c:pt>
                      <c:pt idx="612">
                        <c:v>-20.963000000000001</c:v>
                      </c:pt>
                      <c:pt idx="613">
                        <c:v>-20.957000000000001</c:v>
                      </c:pt>
                      <c:pt idx="614">
                        <c:v>-20.975000000000001</c:v>
                      </c:pt>
                      <c:pt idx="615">
                        <c:v>-21.004999999999999</c:v>
                      </c:pt>
                      <c:pt idx="616">
                        <c:v>-20.998000000000001</c:v>
                      </c:pt>
                      <c:pt idx="617">
                        <c:v>-21.067</c:v>
                      </c:pt>
                      <c:pt idx="618">
                        <c:v>-21.09</c:v>
                      </c:pt>
                      <c:pt idx="619">
                        <c:v>-21.084</c:v>
                      </c:pt>
                      <c:pt idx="620">
                        <c:v>-21.102</c:v>
                      </c:pt>
                      <c:pt idx="621">
                        <c:v>-21.111999999999998</c:v>
                      </c:pt>
                      <c:pt idx="622">
                        <c:v>-21.129000000000001</c:v>
                      </c:pt>
                      <c:pt idx="623">
                        <c:v>-21.111999999999998</c:v>
                      </c:pt>
                      <c:pt idx="624">
                        <c:v>-21.113</c:v>
                      </c:pt>
                      <c:pt idx="625">
                        <c:v>-21.149000000000001</c:v>
                      </c:pt>
                      <c:pt idx="626">
                        <c:v>-21.152000000000001</c:v>
                      </c:pt>
                      <c:pt idx="627">
                        <c:v>-21.113</c:v>
                      </c:pt>
                      <c:pt idx="628">
                        <c:v>-21.128</c:v>
                      </c:pt>
                      <c:pt idx="629">
                        <c:v>-21.149000000000001</c:v>
                      </c:pt>
                      <c:pt idx="630">
                        <c:v>-21.161000000000001</c:v>
                      </c:pt>
                      <c:pt idx="631">
                        <c:v>-21.175999999999998</c:v>
                      </c:pt>
                      <c:pt idx="632">
                        <c:v>-21.177</c:v>
                      </c:pt>
                      <c:pt idx="633">
                        <c:v>-21.210999999999999</c:v>
                      </c:pt>
                      <c:pt idx="634">
                        <c:v>-21.204000000000001</c:v>
                      </c:pt>
                      <c:pt idx="635">
                        <c:v>-21.2</c:v>
                      </c:pt>
                      <c:pt idx="636">
                        <c:v>-21.227</c:v>
                      </c:pt>
                      <c:pt idx="637">
                        <c:v>-21.190999999999999</c:v>
                      </c:pt>
                      <c:pt idx="638">
                        <c:v>-21.170999999999999</c:v>
                      </c:pt>
                      <c:pt idx="639">
                        <c:v>-21.178000000000001</c:v>
                      </c:pt>
                      <c:pt idx="640">
                        <c:v>-21.172000000000001</c:v>
                      </c:pt>
                      <c:pt idx="641">
                        <c:v>-21.183</c:v>
                      </c:pt>
                      <c:pt idx="642">
                        <c:v>-21.21</c:v>
                      </c:pt>
                      <c:pt idx="643">
                        <c:v>-21.189</c:v>
                      </c:pt>
                      <c:pt idx="644">
                        <c:v>-21.222000000000001</c:v>
                      </c:pt>
                      <c:pt idx="645">
                        <c:v>-21.251999999999999</c:v>
                      </c:pt>
                      <c:pt idx="646">
                        <c:v>-21.363</c:v>
                      </c:pt>
                      <c:pt idx="647">
                        <c:v>-21.341999999999999</c:v>
                      </c:pt>
                      <c:pt idx="648">
                        <c:v>-21.324000000000002</c:v>
                      </c:pt>
                      <c:pt idx="649">
                        <c:v>-21.33</c:v>
                      </c:pt>
                      <c:pt idx="650">
                        <c:v>-21.318000000000001</c:v>
                      </c:pt>
                      <c:pt idx="651">
                        <c:v>-21.315000000000001</c:v>
                      </c:pt>
                      <c:pt idx="652">
                        <c:v>-21.347999999999999</c:v>
                      </c:pt>
                      <c:pt idx="653">
                        <c:v>-21.32</c:v>
                      </c:pt>
                      <c:pt idx="654">
                        <c:v>-21.308</c:v>
                      </c:pt>
                      <c:pt idx="655">
                        <c:v>-21.327999999999999</c:v>
                      </c:pt>
                      <c:pt idx="656">
                        <c:v>-21.347999999999999</c:v>
                      </c:pt>
                      <c:pt idx="657">
                        <c:v>-21.321999999999999</c:v>
                      </c:pt>
                      <c:pt idx="658">
                        <c:v>-21.367000000000001</c:v>
                      </c:pt>
                      <c:pt idx="659">
                        <c:v>-21.324999999999999</c:v>
                      </c:pt>
                      <c:pt idx="660">
                        <c:v>-21.321000000000002</c:v>
                      </c:pt>
                      <c:pt idx="661">
                        <c:v>-21.341999999999999</c:v>
                      </c:pt>
                      <c:pt idx="662">
                        <c:v>-21.356999999999999</c:v>
                      </c:pt>
                      <c:pt idx="663">
                        <c:v>-21.359000000000002</c:v>
                      </c:pt>
                      <c:pt idx="664">
                        <c:v>-21.36</c:v>
                      </c:pt>
                      <c:pt idx="665">
                        <c:v>-21.356999999999999</c:v>
                      </c:pt>
                      <c:pt idx="666">
                        <c:v>-21.36</c:v>
                      </c:pt>
                      <c:pt idx="667">
                        <c:v>-21.36</c:v>
                      </c:pt>
                      <c:pt idx="668">
                        <c:v>-21.356999999999999</c:v>
                      </c:pt>
                      <c:pt idx="669">
                        <c:v>-21.369</c:v>
                      </c:pt>
                      <c:pt idx="670">
                        <c:v>-21.375</c:v>
                      </c:pt>
                      <c:pt idx="671">
                        <c:v>-21.387</c:v>
                      </c:pt>
                      <c:pt idx="672">
                        <c:v>-21.427</c:v>
                      </c:pt>
                      <c:pt idx="673">
                        <c:v>-21.466000000000001</c:v>
                      </c:pt>
                      <c:pt idx="674">
                        <c:v>-21.524000000000001</c:v>
                      </c:pt>
                      <c:pt idx="675">
                        <c:v>-21.510999999999999</c:v>
                      </c:pt>
                      <c:pt idx="676">
                        <c:v>-21.527999999999999</c:v>
                      </c:pt>
                      <c:pt idx="677">
                        <c:v>-21.548999999999999</c:v>
                      </c:pt>
                      <c:pt idx="678">
                        <c:v>-21.564</c:v>
                      </c:pt>
                      <c:pt idx="679">
                        <c:v>-21.582000000000001</c:v>
                      </c:pt>
                      <c:pt idx="680">
                        <c:v>-21.568999999999999</c:v>
                      </c:pt>
                      <c:pt idx="681">
                        <c:v>-21.542999999999999</c:v>
                      </c:pt>
                      <c:pt idx="682">
                        <c:v>-21.545000000000002</c:v>
                      </c:pt>
                      <c:pt idx="683">
                        <c:v>-21.547999999999998</c:v>
                      </c:pt>
                      <c:pt idx="684">
                        <c:v>-21.544</c:v>
                      </c:pt>
                      <c:pt idx="685">
                        <c:v>-21.600999999999999</c:v>
                      </c:pt>
                      <c:pt idx="686">
                        <c:v>-21.622</c:v>
                      </c:pt>
                      <c:pt idx="687">
                        <c:v>-21.64</c:v>
                      </c:pt>
                      <c:pt idx="688">
                        <c:v>-21.672999999999998</c:v>
                      </c:pt>
                      <c:pt idx="689">
                        <c:v>-21.667000000000002</c:v>
                      </c:pt>
                      <c:pt idx="690">
                        <c:v>-21.661000000000001</c:v>
                      </c:pt>
                      <c:pt idx="691">
                        <c:v>-21.664000000000001</c:v>
                      </c:pt>
                      <c:pt idx="692">
                        <c:v>-21.681999999999999</c:v>
                      </c:pt>
                      <c:pt idx="693">
                        <c:v>-21.73</c:v>
                      </c:pt>
                      <c:pt idx="694">
                        <c:v>-21.745000000000001</c:v>
                      </c:pt>
                      <c:pt idx="695">
                        <c:v>-21.777000000000001</c:v>
                      </c:pt>
                      <c:pt idx="696">
                        <c:v>-21.795000000000002</c:v>
                      </c:pt>
                      <c:pt idx="697">
                        <c:v>-21.827999999999999</c:v>
                      </c:pt>
                      <c:pt idx="698">
                        <c:v>-21.824999999999999</c:v>
                      </c:pt>
                      <c:pt idx="699">
                        <c:v>-21.847999999999999</c:v>
                      </c:pt>
                      <c:pt idx="700">
                        <c:v>-21.853000000000002</c:v>
                      </c:pt>
                      <c:pt idx="701">
                        <c:v>-21.844000000000001</c:v>
                      </c:pt>
                      <c:pt idx="702">
                        <c:v>-21.818000000000001</c:v>
                      </c:pt>
                      <c:pt idx="703">
                        <c:v>-21.861000000000001</c:v>
                      </c:pt>
                      <c:pt idx="704">
                        <c:v>-21.827999999999999</c:v>
                      </c:pt>
                      <c:pt idx="705">
                        <c:v>-21.81</c:v>
                      </c:pt>
                      <c:pt idx="706">
                        <c:v>-21.838999999999999</c:v>
                      </c:pt>
                      <c:pt idx="707">
                        <c:v>-21.821000000000002</c:v>
                      </c:pt>
                      <c:pt idx="708">
                        <c:v>-21.86</c:v>
                      </c:pt>
                      <c:pt idx="709">
                        <c:v>-21.905000000000001</c:v>
                      </c:pt>
                      <c:pt idx="710">
                        <c:v>-21.931999999999999</c:v>
                      </c:pt>
                      <c:pt idx="711">
                        <c:v>-21.971</c:v>
                      </c:pt>
                      <c:pt idx="712">
                        <c:v>-22.013000000000002</c:v>
                      </c:pt>
                      <c:pt idx="713">
                        <c:v>-22.085000000000001</c:v>
                      </c:pt>
                      <c:pt idx="714">
                        <c:v>-22.045999999999999</c:v>
                      </c:pt>
                      <c:pt idx="715">
                        <c:v>-22.073</c:v>
                      </c:pt>
                      <c:pt idx="716">
                        <c:v>-21.760999999999999</c:v>
                      </c:pt>
                      <c:pt idx="717">
                        <c:v>-20.95</c:v>
                      </c:pt>
                      <c:pt idx="718">
                        <c:v>-19.940999999999999</c:v>
                      </c:pt>
                      <c:pt idx="719">
                        <c:v>-18.925999999999998</c:v>
                      </c:pt>
                      <c:pt idx="720">
                        <c:v>-17.962</c:v>
                      </c:pt>
                      <c:pt idx="721">
                        <c:v>-17.013000000000002</c:v>
                      </c:pt>
                      <c:pt idx="722">
                        <c:v>-16.09</c:v>
                      </c:pt>
                      <c:pt idx="723">
                        <c:v>-15.241</c:v>
                      </c:pt>
                      <c:pt idx="724">
                        <c:v>-14.406000000000001</c:v>
                      </c:pt>
                      <c:pt idx="725">
                        <c:v>-13.598000000000001</c:v>
                      </c:pt>
                      <c:pt idx="726">
                        <c:v>-12.819000000000001</c:v>
                      </c:pt>
                      <c:pt idx="727">
                        <c:v>-12.081</c:v>
                      </c:pt>
                      <c:pt idx="728">
                        <c:v>-11.403</c:v>
                      </c:pt>
                      <c:pt idx="729">
                        <c:v>-10.699</c:v>
                      </c:pt>
                      <c:pt idx="730">
                        <c:v>-9.9489999999999998</c:v>
                      </c:pt>
                      <c:pt idx="731">
                        <c:v>-9.2550000000000008</c:v>
                      </c:pt>
                      <c:pt idx="732">
                        <c:v>-8.6</c:v>
                      </c:pt>
                      <c:pt idx="733">
                        <c:v>-7.9089999999999998</c:v>
                      </c:pt>
                      <c:pt idx="734">
                        <c:v>-7.2069999999999999</c:v>
                      </c:pt>
                      <c:pt idx="735">
                        <c:v>-6.508</c:v>
                      </c:pt>
                      <c:pt idx="736">
                        <c:v>-5.7850000000000001</c:v>
                      </c:pt>
                      <c:pt idx="737">
                        <c:v>-5.0650000000000004</c:v>
                      </c:pt>
                      <c:pt idx="738">
                        <c:v>-4.2990000000000004</c:v>
                      </c:pt>
                      <c:pt idx="739">
                        <c:v>-3.56</c:v>
                      </c:pt>
                      <c:pt idx="740">
                        <c:v>-2.7639999999999998</c:v>
                      </c:pt>
                      <c:pt idx="741">
                        <c:v>-1.996</c:v>
                      </c:pt>
                      <c:pt idx="742">
                        <c:v>-1.325</c:v>
                      </c:pt>
                      <c:pt idx="743">
                        <c:v>-0.83699999999999997</c:v>
                      </c:pt>
                      <c:pt idx="744">
                        <c:v>-0.55600000000000005</c:v>
                      </c:pt>
                      <c:pt idx="745">
                        <c:v>-0.41</c:v>
                      </c:pt>
                      <c:pt idx="746">
                        <c:v>-0.29499999999999998</c:v>
                      </c:pt>
                      <c:pt idx="747">
                        <c:v>-0.14899999999999999</c:v>
                      </c:pt>
                      <c:pt idx="748">
                        <c:v>-5.0000000000000001E-3</c:v>
                      </c:pt>
                      <c:pt idx="749">
                        <c:v>0.17299999999999999</c:v>
                      </c:pt>
                      <c:pt idx="750">
                        <c:v>0.371</c:v>
                      </c:pt>
                      <c:pt idx="751">
                        <c:v>0.58899999999999997</c:v>
                      </c:pt>
                      <c:pt idx="752">
                        <c:v>0.88100000000000001</c:v>
                      </c:pt>
                      <c:pt idx="753">
                        <c:v>1.101</c:v>
                      </c:pt>
                      <c:pt idx="754">
                        <c:v>1.4470000000000001</c:v>
                      </c:pt>
                      <c:pt idx="755">
                        <c:v>1.7509999999999999</c:v>
                      </c:pt>
                      <c:pt idx="756">
                        <c:v>2.0329999999999999</c:v>
                      </c:pt>
                      <c:pt idx="757">
                        <c:v>2.3610000000000002</c:v>
                      </c:pt>
                      <c:pt idx="758">
                        <c:v>2.645</c:v>
                      </c:pt>
                      <c:pt idx="759">
                        <c:v>3.1179999999999999</c:v>
                      </c:pt>
                      <c:pt idx="760">
                        <c:v>3.5979999999999999</c:v>
                      </c:pt>
                      <c:pt idx="761">
                        <c:v>4.08</c:v>
                      </c:pt>
                      <c:pt idx="762">
                        <c:v>4.5789999999999997</c:v>
                      </c:pt>
                      <c:pt idx="763">
                        <c:v>5.0540000000000003</c:v>
                      </c:pt>
                      <c:pt idx="764">
                        <c:v>5.4189999999999996</c:v>
                      </c:pt>
                      <c:pt idx="765">
                        <c:v>5.6619999999999999</c:v>
                      </c:pt>
                      <c:pt idx="766">
                        <c:v>5.8010000000000002</c:v>
                      </c:pt>
                      <c:pt idx="767">
                        <c:v>5.843</c:v>
                      </c:pt>
                      <c:pt idx="768">
                        <c:v>5.7690000000000001</c:v>
                      </c:pt>
                      <c:pt idx="769">
                        <c:v>5.5970000000000004</c:v>
                      </c:pt>
                      <c:pt idx="770">
                        <c:v>5.2720000000000002</c:v>
                      </c:pt>
                      <c:pt idx="771">
                        <c:v>4.9240000000000004</c:v>
                      </c:pt>
                      <c:pt idx="772">
                        <c:v>4.4889999999999999</c:v>
                      </c:pt>
                      <c:pt idx="773">
                        <c:v>3.8929999999999998</c:v>
                      </c:pt>
                      <c:pt idx="774">
                        <c:v>3.222</c:v>
                      </c:pt>
                      <c:pt idx="775">
                        <c:v>2.5739999999999998</c:v>
                      </c:pt>
                      <c:pt idx="776">
                        <c:v>1.917</c:v>
                      </c:pt>
                      <c:pt idx="777">
                        <c:v>1.294</c:v>
                      </c:pt>
                      <c:pt idx="778">
                        <c:v>0.70599999999999996</c:v>
                      </c:pt>
                      <c:pt idx="779">
                        <c:v>0.109</c:v>
                      </c:pt>
                      <c:pt idx="780">
                        <c:v>-0.502</c:v>
                      </c:pt>
                      <c:pt idx="781">
                        <c:v>-1.07</c:v>
                      </c:pt>
                      <c:pt idx="782">
                        <c:v>-1.5549999999999999</c:v>
                      </c:pt>
                      <c:pt idx="783">
                        <c:v>-1.288</c:v>
                      </c:pt>
                      <c:pt idx="784">
                        <c:v>-1.2490000000000001</c:v>
                      </c:pt>
                      <c:pt idx="785">
                        <c:v>-1.508</c:v>
                      </c:pt>
                      <c:pt idx="786">
                        <c:v>-1.8360000000000001</c:v>
                      </c:pt>
                      <c:pt idx="787">
                        <c:v>-2.3959999999999999</c:v>
                      </c:pt>
                      <c:pt idx="788">
                        <c:v>-3.0150000000000001</c:v>
                      </c:pt>
                      <c:pt idx="789">
                        <c:v>-3.7709999999999999</c:v>
                      </c:pt>
                      <c:pt idx="790">
                        <c:v>-4.5380000000000003</c:v>
                      </c:pt>
                      <c:pt idx="791">
                        <c:v>-5.282</c:v>
                      </c:pt>
                      <c:pt idx="792">
                        <c:v>-5.9969999999999999</c:v>
                      </c:pt>
                      <c:pt idx="793">
                        <c:v>-6.6879999999999997</c:v>
                      </c:pt>
                      <c:pt idx="794">
                        <c:v>-7.3710000000000004</c:v>
                      </c:pt>
                      <c:pt idx="795">
                        <c:v>-8.0139999999999993</c:v>
                      </c:pt>
                      <c:pt idx="796">
                        <c:v>-8.609</c:v>
                      </c:pt>
                      <c:pt idx="797">
                        <c:v>-9.2040000000000006</c:v>
                      </c:pt>
                      <c:pt idx="798">
                        <c:v>-9.7829999999999995</c:v>
                      </c:pt>
                      <c:pt idx="799">
                        <c:v>-10.358000000000001</c:v>
                      </c:pt>
                      <c:pt idx="800">
                        <c:v>-10.929</c:v>
                      </c:pt>
                      <c:pt idx="801">
                        <c:v>-11.48</c:v>
                      </c:pt>
                      <c:pt idx="802">
                        <c:v>-12.002000000000001</c:v>
                      </c:pt>
                      <c:pt idx="803">
                        <c:v>-12.538</c:v>
                      </c:pt>
                      <c:pt idx="804">
                        <c:v>-12.983000000000001</c:v>
                      </c:pt>
                      <c:pt idx="805">
                        <c:v>-13.378</c:v>
                      </c:pt>
                      <c:pt idx="806">
                        <c:v>-13.802</c:v>
                      </c:pt>
                      <c:pt idx="807">
                        <c:v>-14.173999999999999</c:v>
                      </c:pt>
                      <c:pt idx="808">
                        <c:v>-14.500999999999999</c:v>
                      </c:pt>
                      <c:pt idx="809">
                        <c:v>-14.848000000000001</c:v>
                      </c:pt>
                      <c:pt idx="810">
                        <c:v>-15.151999999999999</c:v>
                      </c:pt>
                      <c:pt idx="811">
                        <c:v>-15.484999999999999</c:v>
                      </c:pt>
                      <c:pt idx="812">
                        <c:v>-15.762</c:v>
                      </c:pt>
                      <c:pt idx="813">
                        <c:v>-16.027000000000001</c:v>
                      </c:pt>
                      <c:pt idx="814">
                        <c:v>-16.297999999999998</c:v>
                      </c:pt>
                      <c:pt idx="815">
                        <c:v>-16.539000000000001</c:v>
                      </c:pt>
                      <c:pt idx="816">
                        <c:v>-16.797000000000001</c:v>
                      </c:pt>
                      <c:pt idx="817">
                        <c:v>-17.059000000000001</c:v>
                      </c:pt>
                      <c:pt idx="818">
                        <c:v>-17.265999999999998</c:v>
                      </c:pt>
                      <c:pt idx="819">
                        <c:v>-17.484999999999999</c:v>
                      </c:pt>
                      <c:pt idx="820">
                        <c:v>-17.72</c:v>
                      </c:pt>
                      <c:pt idx="821">
                        <c:v>-17.86</c:v>
                      </c:pt>
                      <c:pt idx="822">
                        <c:v>-18.032</c:v>
                      </c:pt>
                      <c:pt idx="823">
                        <c:v>-18.221</c:v>
                      </c:pt>
                      <c:pt idx="824">
                        <c:v>-18.366</c:v>
                      </c:pt>
                      <c:pt idx="825">
                        <c:v>-18.530999999999999</c:v>
                      </c:pt>
                      <c:pt idx="826">
                        <c:v>-18.666</c:v>
                      </c:pt>
                      <c:pt idx="827">
                        <c:v>-18.797999999999998</c:v>
                      </c:pt>
                      <c:pt idx="828">
                        <c:v>-18.968</c:v>
                      </c:pt>
                      <c:pt idx="829">
                        <c:v>-19.085000000000001</c:v>
                      </c:pt>
                      <c:pt idx="830">
                        <c:v>-19.190999999999999</c:v>
                      </c:pt>
                      <c:pt idx="831">
                        <c:v>-19.280999999999999</c:v>
                      </c:pt>
                      <c:pt idx="832">
                        <c:v>-19.398</c:v>
                      </c:pt>
                      <c:pt idx="833">
                        <c:v>-19.53</c:v>
                      </c:pt>
                      <c:pt idx="834">
                        <c:v>-19.614000000000001</c:v>
                      </c:pt>
                      <c:pt idx="835">
                        <c:v>-19.710999999999999</c:v>
                      </c:pt>
                      <c:pt idx="836">
                        <c:v>-19.797999999999998</c:v>
                      </c:pt>
                      <c:pt idx="837">
                        <c:v>-19.873000000000001</c:v>
                      </c:pt>
                      <c:pt idx="838">
                        <c:v>-19.951000000000001</c:v>
                      </c:pt>
                      <c:pt idx="839">
                        <c:v>-20.059000000000001</c:v>
                      </c:pt>
                      <c:pt idx="840">
                        <c:v>-20.106999999999999</c:v>
                      </c:pt>
                      <c:pt idx="841">
                        <c:v>-20.206</c:v>
                      </c:pt>
                      <c:pt idx="842">
                        <c:v>-20.280999999999999</c:v>
                      </c:pt>
                      <c:pt idx="843">
                        <c:v>-20.353000000000002</c:v>
                      </c:pt>
                      <c:pt idx="844">
                        <c:v>-20.428000000000001</c:v>
                      </c:pt>
                      <c:pt idx="845">
                        <c:v>-20.503</c:v>
                      </c:pt>
                      <c:pt idx="846">
                        <c:v>-20.565999999999999</c:v>
                      </c:pt>
                      <c:pt idx="847">
                        <c:v>-20.645</c:v>
                      </c:pt>
                      <c:pt idx="848">
                        <c:v>-20.716999999999999</c:v>
                      </c:pt>
                      <c:pt idx="849">
                        <c:v>-20.783000000000001</c:v>
                      </c:pt>
                      <c:pt idx="850">
                        <c:v>-20.824999999999999</c:v>
                      </c:pt>
                      <c:pt idx="851">
                        <c:v>-20.902999999999999</c:v>
                      </c:pt>
                      <c:pt idx="852">
                        <c:v>-20.957000000000001</c:v>
                      </c:pt>
                      <c:pt idx="853">
                        <c:v>-21.023</c:v>
                      </c:pt>
                      <c:pt idx="854">
                        <c:v>-21.05</c:v>
                      </c:pt>
                      <c:pt idx="855">
                        <c:v>-21.128</c:v>
                      </c:pt>
                      <c:pt idx="856">
                        <c:v>-21.146000000000001</c:v>
                      </c:pt>
                      <c:pt idx="857">
                        <c:v>-21.215</c:v>
                      </c:pt>
                      <c:pt idx="858">
                        <c:v>-21.242999999999999</c:v>
                      </c:pt>
                      <c:pt idx="859">
                        <c:v>-21.251999999999999</c:v>
                      </c:pt>
                      <c:pt idx="860">
                        <c:v>-21.332999999999998</c:v>
                      </c:pt>
                      <c:pt idx="861">
                        <c:v>-21.338999999999999</c:v>
                      </c:pt>
                      <c:pt idx="862">
                        <c:v>-21.381</c:v>
                      </c:pt>
                      <c:pt idx="863">
                        <c:v>-21.423999999999999</c:v>
                      </c:pt>
                      <c:pt idx="864">
                        <c:v>-21.465</c:v>
                      </c:pt>
                      <c:pt idx="865">
                        <c:v>-21.488</c:v>
                      </c:pt>
                      <c:pt idx="866">
                        <c:v>-21.52</c:v>
                      </c:pt>
                      <c:pt idx="867">
                        <c:v>-21.547999999999998</c:v>
                      </c:pt>
                      <c:pt idx="868">
                        <c:v>-21.585999999999999</c:v>
                      </c:pt>
                      <c:pt idx="869">
                        <c:v>-21.6</c:v>
                      </c:pt>
                      <c:pt idx="870">
                        <c:v>-21.634</c:v>
                      </c:pt>
                      <c:pt idx="871">
                        <c:v>-21.648</c:v>
                      </c:pt>
                      <c:pt idx="872">
                        <c:v>-21.669</c:v>
                      </c:pt>
                      <c:pt idx="873">
                        <c:v>-21.734999999999999</c:v>
                      </c:pt>
                      <c:pt idx="874">
                        <c:v>-21.710999999999999</c:v>
                      </c:pt>
                      <c:pt idx="875">
                        <c:v>-21.75</c:v>
                      </c:pt>
                      <c:pt idx="876">
                        <c:v>-21.768000000000001</c:v>
                      </c:pt>
                      <c:pt idx="877">
                        <c:v>-21.786000000000001</c:v>
                      </c:pt>
                      <c:pt idx="878">
                        <c:v>-21.824999999999999</c:v>
                      </c:pt>
                      <c:pt idx="879">
                        <c:v>-21.821999999999999</c:v>
                      </c:pt>
                      <c:pt idx="880">
                        <c:v>-21.818999999999999</c:v>
                      </c:pt>
                      <c:pt idx="881">
                        <c:v>-21.858000000000001</c:v>
                      </c:pt>
                      <c:pt idx="882">
                        <c:v>-21.843</c:v>
                      </c:pt>
                      <c:pt idx="883">
                        <c:v>-21.876000000000001</c:v>
                      </c:pt>
                      <c:pt idx="884">
                        <c:v>-21.905999999999999</c:v>
                      </c:pt>
                      <c:pt idx="885">
                        <c:v>-21.93</c:v>
                      </c:pt>
                      <c:pt idx="886">
                        <c:v>-21.914999999999999</c:v>
                      </c:pt>
                      <c:pt idx="887">
                        <c:v>-21.890999999999998</c:v>
                      </c:pt>
                      <c:pt idx="888">
                        <c:v>-21.879000000000001</c:v>
                      </c:pt>
                      <c:pt idx="889">
                        <c:v>-21.902999999999999</c:v>
                      </c:pt>
                      <c:pt idx="890">
                        <c:v>-21.952000000000002</c:v>
                      </c:pt>
                      <c:pt idx="891">
                        <c:v>-21.963000000000001</c:v>
                      </c:pt>
                      <c:pt idx="892">
                        <c:v>-21.969000000000001</c:v>
                      </c:pt>
                      <c:pt idx="893">
                        <c:v>-22.004999999999999</c:v>
                      </c:pt>
                      <c:pt idx="894">
                        <c:v>-22.027000000000001</c:v>
                      </c:pt>
                      <c:pt idx="895">
                        <c:v>-22.042000000000002</c:v>
                      </c:pt>
                      <c:pt idx="896">
                        <c:v>-22.068999999999999</c:v>
                      </c:pt>
                      <c:pt idx="897">
                        <c:v>-22.126000000000001</c:v>
                      </c:pt>
                      <c:pt idx="898">
                        <c:v>-22.161999999999999</c:v>
                      </c:pt>
                      <c:pt idx="899">
                        <c:v>-22.204000000000001</c:v>
                      </c:pt>
                      <c:pt idx="900">
                        <c:v>-22.202000000000002</c:v>
                      </c:pt>
                      <c:pt idx="901">
                        <c:v>-22.257000000000001</c:v>
                      </c:pt>
                      <c:pt idx="902">
                        <c:v>-22.26</c:v>
                      </c:pt>
                      <c:pt idx="903">
                        <c:v>-22.288</c:v>
                      </c:pt>
                      <c:pt idx="904">
                        <c:v>-22.294</c:v>
                      </c:pt>
                      <c:pt idx="905">
                        <c:v>-22.350999999999999</c:v>
                      </c:pt>
                      <c:pt idx="906">
                        <c:v>-22.338999999999999</c:v>
                      </c:pt>
                      <c:pt idx="907">
                        <c:v>-22.408000000000001</c:v>
                      </c:pt>
                      <c:pt idx="908">
                        <c:v>-22.417000000000002</c:v>
                      </c:pt>
                      <c:pt idx="909">
                        <c:v>-22.425999999999998</c:v>
                      </c:pt>
                      <c:pt idx="910">
                        <c:v>-22.465</c:v>
                      </c:pt>
                      <c:pt idx="911">
                        <c:v>-22.483000000000001</c:v>
                      </c:pt>
                      <c:pt idx="912">
                        <c:v>-22.530999999999999</c:v>
                      </c:pt>
                      <c:pt idx="913">
                        <c:v>-22.521999999999998</c:v>
                      </c:pt>
                      <c:pt idx="914">
                        <c:v>-22.555</c:v>
                      </c:pt>
                      <c:pt idx="915">
                        <c:v>-22.552</c:v>
                      </c:pt>
                      <c:pt idx="916">
                        <c:v>-22.579000000000001</c:v>
                      </c:pt>
                      <c:pt idx="917">
                        <c:v>-22.603000000000002</c:v>
                      </c:pt>
                      <c:pt idx="918">
                        <c:v>-22.6</c:v>
                      </c:pt>
                      <c:pt idx="919">
                        <c:v>-22.591000000000001</c:v>
                      </c:pt>
                      <c:pt idx="920">
                        <c:v>-22.597000000000001</c:v>
                      </c:pt>
                      <c:pt idx="921">
                        <c:v>-22.635999999999999</c:v>
                      </c:pt>
                      <c:pt idx="922">
                        <c:v>-22.651</c:v>
                      </c:pt>
                      <c:pt idx="923">
                        <c:v>-22.648</c:v>
                      </c:pt>
                      <c:pt idx="924">
                        <c:v>-22.672999999999998</c:v>
                      </c:pt>
                      <c:pt idx="925">
                        <c:v>-22.678000000000001</c:v>
                      </c:pt>
                      <c:pt idx="926">
                        <c:v>-22.681999999999999</c:v>
                      </c:pt>
                      <c:pt idx="927">
                        <c:v>-22.681000000000001</c:v>
                      </c:pt>
                      <c:pt idx="928">
                        <c:v>-22.690999999999999</c:v>
                      </c:pt>
                      <c:pt idx="929">
                        <c:v>-22.67</c:v>
                      </c:pt>
                      <c:pt idx="930">
                        <c:v>-22.68</c:v>
                      </c:pt>
                      <c:pt idx="931">
                        <c:v>-22.684999999999999</c:v>
                      </c:pt>
                      <c:pt idx="932">
                        <c:v>-22.693999999999999</c:v>
                      </c:pt>
                      <c:pt idx="933">
                        <c:v>-22.672999999999998</c:v>
                      </c:pt>
                      <c:pt idx="934">
                        <c:v>-22.667999999999999</c:v>
                      </c:pt>
                      <c:pt idx="935">
                        <c:v>-22.681999999999999</c:v>
                      </c:pt>
                      <c:pt idx="936">
                        <c:v>-22.684999999999999</c:v>
                      </c:pt>
                      <c:pt idx="937">
                        <c:v>-22.687999999999999</c:v>
                      </c:pt>
                      <c:pt idx="938">
                        <c:v>-22.706</c:v>
                      </c:pt>
                      <c:pt idx="939">
                        <c:v>-22.687999999999999</c:v>
                      </c:pt>
                      <c:pt idx="940">
                        <c:v>-22.67</c:v>
                      </c:pt>
                      <c:pt idx="941">
                        <c:v>-22.64</c:v>
                      </c:pt>
                      <c:pt idx="942">
                        <c:v>-22.588000000000001</c:v>
                      </c:pt>
                      <c:pt idx="943">
                        <c:v>-22.561</c:v>
                      </c:pt>
                      <c:pt idx="944">
                        <c:v>-22.548999999999999</c:v>
                      </c:pt>
                      <c:pt idx="945">
                        <c:v>-22.564</c:v>
                      </c:pt>
                      <c:pt idx="946">
                        <c:v>-22.588000000000001</c:v>
                      </c:pt>
                      <c:pt idx="947">
                        <c:v>-22.552</c:v>
                      </c:pt>
                      <c:pt idx="948">
                        <c:v>-22.474</c:v>
                      </c:pt>
                      <c:pt idx="949">
                        <c:v>-22.42</c:v>
                      </c:pt>
                      <c:pt idx="950">
                        <c:v>-22.462</c:v>
                      </c:pt>
                      <c:pt idx="951">
                        <c:v>-22.483000000000001</c:v>
                      </c:pt>
                      <c:pt idx="952">
                        <c:v>-22.474</c:v>
                      </c:pt>
                      <c:pt idx="953">
                        <c:v>-22.489000000000001</c:v>
                      </c:pt>
                      <c:pt idx="954">
                        <c:v>-22.518999999999998</c:v>
                      </c:pt>
                      <c:pt idx="955">
                        <c:v>-22.57</c:v>
                      </c:pt>
                      <c:pt idx="956">
                        <c:v>-22.579000000000001</c:v>
                      </c:pt>
                      <c:pt idx="957">
                        <c:v>-22.576000000000001</c:v>
                      </c:pt>
                      <c:pt idx="958">
                        <c:v>-22.6</c:v>
                      </c:pt>
                      <c:pt idx="959">
                        <c:v>-22.626999999999999</c:v>
                      </c:pt>
                      <c:pt idx="960">
                        <c:v>-22.667000000000002</c:v>
                      </c:pt>
                      <c:pt idx="961">
                        <c:v>-22.702999999999999</c:v>
                      </c:pt>
                      <c:pt idx="962">
                        <c:v>-22.736000000000001</c:v>
                      </c:pt>
                      <c:pt idx="963">
                        <c:v>-22.72</c:v>
                      </c:pt>
                      <c:pt idx="964">
                        <c:v>-22.763000000000002</c:v>
                      </c:pt>
                      <c:pt idx="965">
                        <c:v>-22.786000000000001</c:v>
                      </c:pt>
                      <c:pt idx="966">
                        <c:v>-22.76</c:v>
                      </c:pt>
                      <c:pt idx="967">
                        <c:v>-22.786000000000001</c:v>
                      </c:pt>
                      <c:pt idx="968">
                        <c:v>-22.783999999999999</c:v>
                      </c:pt>
                      <c:pt idx="969">
                        <c:v>-22.774999999999999</c:v>
                      </c:pt>
                      <c:pt idx="970">
                        <c:v>-22.783999999999999</c:v>
                      </c:pt>
                      <c:pt idx="971">
                        <c:v>-22.783000000000001</c:v>
                      </c:pt>
                      <c:pt idx="972">
                        <c:v>-22.800999999999998</c:v>
                      </c:pt>
                      <c:pt idx="973">
                        <c:v>-22.783999999999999</c:v>
                      </c:pt>
                      <c:pt idx="974">
                        <c:v>-22.794</c:v>
                      </c:pt>
                      <c:pt idx="975">
                        <c:v>-22.797000000000001</c:v>
                      </c:pt>
                      <c:pt idx="976">
                        <c:v>-22.802</c:v>
                      </c:pt>
                      <c:pt idx="977">
                        <c:v>-22.798999999999999</c:v>
                      </c:pt>
                      <c:pt idx="978">
                        <c:v>-22.826000000000001</c:v>
                      </c:pt>
                      <c:pt idx="979">
                        <c:v>-22.798999999999999</c:v>
                      </c:pt>
                      <c:pt idx="980">
                        <c:v>-22.709</c:v>
                      </c:pt>
                      <c:pt idx="981">
                        <c:v>-22.628</c:v>
                      </c:pt>
                      <c:pt idx="982">
                        <c:v>-22.553000000000001</c:v>
                      </c:pt>
                      <c:pt idx="983">
                        <c:v>-22.484000000000002</c:v>
                      </c:pt>
                      <c:pt idx="984">
                        <c:v>-22.451000000000001</c:v>
                      </c:pt>
                      <c:pt idx="985">
                        <c:v>-22.414999999999999</c:v>
                      </c:pt>
                      <c:pt idx="986">
                        <c:v>-22.402999999999999</c:v>
                      </c:pt>
                      <c:pt idx="987">
                        <c:v>-22.396999999999998</c:v>
                      </c:pt>
                      <c:pt idx="988">
                        <c:v>-22.411999999999999</c:v>
                      </c:pt>
                      <c:pt idx="989">
                        <c:v>-22.46</c:v>
                      </c:pt>
                      <c:pt idx="990">
                        <c:v>-22.486999999999998</c:v>
                      </c:pt>
                      <c:pt idx="991">
                        <c:v>-22.538</c:v>
                      </c:pt>
                      <c:pt idx="992">
                        <c:v>-22.577000000000002</c:v>
                      </c:pt>
                      <c:pt idx="993">
                        <c:v>-22.616</c:v>
                      </c:pt>
                      <c:pt idx="994">
                        <c:v>-22.654</c:v>
                      </c:pt>
                      <c:pt idx="995">
                        <c:v>-22.626999999999999</c:v>
                      </c:pt>
                      <c:pt idx="996">
                        <c:v>-22.648</c:v>
                      </c:pt>
                      <c:pt idx="997">
                        <c:v>-22.670999999999999</c:v>
                      </c:pt>
                      <c:pt idx="998">
                        <c:v>-22.652999999999999</c:v>
                      </c:pt>
                      <c:pt idx="999">
                        <c:v>-22.701000000000001</c:v>
                      </c:pt>
                      <c:pt idx="1000">
                        <c:v>-22.701000000000001</c:v>
                      </c:pt>
                      <c:pt idx="1001">
                        <c:v>-22.716000000000001</c:v>
                      </c:pt>
                      <c:pt idx="1002">
                        <c:v>-22.763999999999999</c:v>
                      </c:pt>
                      <c:pt idx="1003">
                        <c:v>-22.757000000000001</c:v>
                      </c:pt>
                      <c:pt idx="1004">
                        <c:v>-22.771999999999998</c:v>
                      </c:pt>
                      <c:pt idx="1005">
                        <c:v>-22.817</c:v>
                      </c:pt>
                      <c:pt idx="1006">
                        <c:v>-22.85</c:v>
                      </c:pt>
                      <c:pt idx="1007">
                        <c:v>-22.88</c:v>
                      </c:pt>
                      <c:pt idx="1008">
                        <c:v>-22.919</c:v>
                      </c:pt>
                      <c:pt idx="1009">
                        <c:v>-22.952000000000002</c:v>
                      </c:pt>
                      <c:pt idx="1010">
                        <c:v>-22.949000000000002</c:v>
                      </c:pt>
                      <c:pt idx="1011">
                        <c:v>-22.946000000000002</c:v>
                      </c:pt>
                      <c:pt idx="1012">
                        <c:v>-22.966999999999999</c:v>
                      </c:pt>
                      <c:pt idx="1013">
                        <c:v>-22.991</c:v>
                      </c:pt>
                      <c:pt idx="1014">
                        <c:v>-22.994</c:v>
                      </c:pt>
                      <c:pt idx="1015">
                        <c:v>-22.919</c:v>
                      </c:pt>
                      <c:pt idx="1016">
                        <c:v>-22.856000000000002</c:v>
                      </c:pt>
                      <c:pt idx="1017">
                        <c:v>-22.780999999999999</c:v>
                      </c:pt>
                      <c:pt idx="1018">
                        <c:v>-22.690999999999999</c:v>
                      </c:pt>
                      <c:pt idx="1019">
                        <c:v>-22.681999999999999</c:v>
                      </c:pt>
                      <c:pt idx="1020">
                        <c:v>-22.684999999999999</c:v>
                      </c:pt>
                      <c:pt idx="1021">
                        <c:v>-22.715</c:v>
                      </c:pt>
                      <c:pt idx="1022">
                        <c:v>-22.744</c:v>
                      </c:pt>
                      <c:pt idx="1023">
                        <c:v>-22.683</c:v>
                      </c:pt>
                      <c:pt idx="1024">
                        <c:v>-22.731000000000002</c:v>
                      </c:pt>
                      <c:pt idx="1025">
                        <c:v>-22.736999999999998</c:v>
                      </c:pt>
                      <c:pt idx="1026">
                        <c:v>-22.745999999999999</c:v>
                      </c:pt>
                      <c:pt idx="1027">
                        <c:v>-22.736000000000001</c:v>
                      </c:pt>
                      <c:pt idx="1028">
                        <c:v>-22.702999999999999</c:v>
                      </c:pt>
                      <c:pt idx="1029">
                        <c:v>-22.619</c:v>
                      </c:pt>
                      <c:pt idx="1030">
                        <c:v>-22.591999999999999</c:v>
                      </c:pt>
                      <c:pt idx="1031">
                        <c:v>-22.613</c:v>
                      </c:pt>
                      <c:pt idx="1032">
                        <c:v>-22.675999999999998</c:v>
                      </c:pt>
                      <c:pt idx="1033">
                        <c:v>-22.684999999999999</c:v>
                      </c:pt>
                      <c:pt idx="1034">
                        <c:v>-22.706</c:v>
                      </c:pt>
                      <c:pt idx="1035">
                        <c:v>-22.766999999999999</c:v>
                      </c:pt>
                      <c:pt idx="1036">
                        <c:v>-22.809000000000001</c:v>
                      </c:pt>
                      <c:pt idx="1037">
                        <c:v>-22.850999999999999</c:v>
                      </c:pt>
                      <c:pt idx="1038">
                        <c:v>-22.835999999999999</c:v>
                      </c:pt>
                      <c:pt idx="1039">
                        <c:v>-22.83</c:v>
                      </c:pt>
                      <c:pt idx="1040">
                        <c:v>-22.853999999999999</c:v>
                      </c:pt>
                      <c:pt idx="1041">
                        <c:v>-22.905000000000001</c:v>
                      </c:pt>
                      <c:pt idx="1042">
                        <c:v>-22.835999999999999</c:v>
                      </c:pt>
                      <c:pt idx="1043">
                        <c:v>-22.768999999999998</c:v>
                      </c:pt>
                      <c:pt idx="1044">
                        <c:v>-22.736000000000001</c:v>
                      </c:pt>
                      <c:pt idx="1045">
                        <c:v>-22.736000000000001</c:v>
                      </c:pt>
                      <c:pt idx="1046">
                        <c:v>-22.766999999999999</c:v>
                      </c:pt>
                      <c:pt idx="1047">
                        <c:v>-22.733000000000001</c:v>
                      </c:pt>
                      <c:pt idx="1048">
                        <c:v>-22.724</c:v>
                      </c:pt>
                      <c:pt idx="1049">
                        <c:v>-22.667999999999999</c:v>
                      </c:pt>
                      <c:pt idx="1050">
                        <c:v>-22.635000000000002</c:v>
                      </c:pt>
                      <c:pt idx="1051">
                        <c:v>-22.603000000000002</c:v>
                      </c:pt>
                      <c:pt idx="1052">
                        <c:v>-22.556999999999999</c:v>
                      </c:pt>
                      <c:pt idx="1053">
                        <c:v>-22.509</c:v>
                      </c:pt>
                      <c:pt idx="1054">
                        <c:v>-22.452999999999999</c:v>
                      </c:pt>
                      <c:pt idx="1055">
                        <c:v>-22.361000000000001</c:v>
                      </c:pt>
                      <c:pt idx="1056">
                        <c:v>-22.277999999999999</c:v>
                      </c:pt>
                      <c:pt idx="1057">
                        <c:v>-22.202000000000002</c:v>
                      </c:pt>
                      <c:pt idx="1058">
                        <c:v>-22.202000000000002</c:v>
                      </c:pt>
                      <c:pt idx="1059">
                        <c:v>-22.196000000000002</c:v>
                      </c:pt>
                      <c:pt idx="1060">
                        <c:v>-22.181000000000001</c:v>
                      </c:pt>
                      <c:pt idx="1061">
                        <c:v>-22.166</c:v>
                      </c:pt>
                      <c:pt idx="1062">
                        <c:v>-22.132999999999999</c:v>
                      </c:pt>
                      <c:pt idx="1063">
                        <c:v>-22.088000000000001</c:v>
                      </c:pt>
                      <c:pt idx="1064">
                        <c:v>-22.07</c:v>
                      </c:pt>
                      <c:pt idx="1065">
                        <c:v>-22.1</c:v>
                      </c:pt>
                      <c:pt idx="1066">
                        <c:v>-22.157</c:v>
                      </c:pt>
                      <c:pt idx="1067">
                        <c:v>-22.271000000000001</c:v>
                      </c:pt>
                      <c:pt idx="1068">
                        <c:v>-22.34</c:v>
                      </c:pt>
                      <c:pt idx="1069">
                        <c:v>-22.411999999999999</c:v>
                      </c:pt>
                      <c:pt idx="1070">
                        <c:v>-22.484000000000002</c:v>
                      </c:pt>
                      <c:pt idx="1071">
                        <c:v>-22.568999999999999</c:v>
                      </c:pt>
                      <c:pt idx="1072">
                        <c:v>-22.608000000000001</c:v>
                      </c:pt>
                      <c:pt idx="1073">
                        <c:v>-22.667999999999999</c:v>
                      </c:pt>
                      <c:pt idx="1074">
                        <c:v>-22.728000000000002</c:v>
                      </c:pt>
                      <c:pt idx="1075">
                        <c:v>-22.760999999999999</c:v>
                      </c:pt>
                      <c:pt idx="1076">
                        <c:v>-22.68</c:v>
                      </c:pt>
                      <c:pt idx="1077">
                        <c:v>-22.635000000000002</c:v>
                      </c:pt>
                      <c:pt idx="1078">
                        <c:v>-22.57</c:v>
                      </c:pt>
                      <c:pt idx="1079">
                        <c:v>-22.562000000000001</c:v>
                      </c:pt>
                      <c:pt idx="1080">
                        <c:v>-22.611000000000001</c:v>
                      </c:pt>
                      <c:pt idx="1081">
                        <c:v>-22.556999999999999</c:v>
                      </c:pt>
                      <c:pt idx="1082">
                        <c:v>-22.475000000000001</c:v>
                      </c:pt>
                      <c:pt idx="1083">
                        <c:v>-22.451000000000001</c:v>
                      </c:pt>
                      <c:pt idx="1084">
                        <c:v>-22.486999999999998</c:v>
                      </c:pt>
                      <c:pt idx="1085">
                        <c:v>-22.57</c:v>
                      </c:pt>
                      <c:pt idx="1086">
                        <c:v>-22.605</c:v>
                      </c:pt>
                      <c:pt idx="1087">
                        <c:v>-22.71</c:v>
                      </c:pt>
                      <c:pt idx="1088">
                        <c:v>-22.931999999999999</c:v>
                      </c:pt>
                      <c:pt idx="1089">
                        <c:v>-23.184000000000001</c:v>
                      </c:pt>
                      <c:pt idx="1090">
                        <c:v>-23.061</c:v>
                      </c:pt>
                      <c:pt idx="1091">
                        <c:v>-22.794</c:v>
                      </c:pt>
                      <c:pt idx="1092">
                        <c:v>-22.347000000000001</c:v>
                      </c:pt>
                      <c:pt idx="1093">
                        <c:v>-21.869</c:v>
                      </c:pt>
                      <c:pt idx="1094">
                        <c:v>-21.398</c:v>
                      </c:pt>
                      <c:pt idx="1095">
                        <c:v>-20.946999999999999</c:v>
                      </c:pt>
                      <c:pt idx="1096">
                        <c:v>-20.550999999999998</c:v>
                      </c:pt>
                      <c:pt idx="1097">
                        <c:v>-20.213999999999999</c:v>
                      </c:pt>
                      <c:pt idx="1098">
                        <c:v>-19.928999999999998</c:v>
                      </c:pt>
                      <c:pt idx="1099">
                        <c:v>-19.698</c:v>
                      </c:pt>
                      <c:pt idx="1100">
                        <c:v>-19.536000000000001</c:v>
                      </c:pt>
                      <c:pt idx="1101">
                        <c:v>-19.431000000000001</c:v>
                      </c:pt>
                      <c:pt idx="1102">
                        <c:v>-19.327999999999999</c:v>
                      </c:pt>
                      <c:pt idx="1103">
                        <c:v>-19.25</c:v>
                      </c:pt>
                      <c:pt idx="1104">
                        <c:v>-19.303999999999998</c:v>
                      </c:pt>
                      <c:pt idx="1105">
                        <c:v>-19.440000000000001</c:v>
                      </c:pt>
                      <c:pt idx="1106">
                        <c:v>-19.559999999999999</c:v>
                      </c:pt>
                      <c:pt idx="1107">
                        <c:v>-19.707000000000001</c:v>
                      </c:pt>
                      <c:pt idx="1108">
                        <c:v>-19.838999999999999</c:v>
                      </c:pt>
                      <c:pt idx="1109">
                        <c:v>-19.966000000000001</c:v>
                      </c:pt>
                      <c:pt idx="1110">
                        <c:v>-20.082999999999998</c:v>
                      </c:pt>
                      <c:pt idx="1111">
                        <c:v>-20.184999999999999</c:v>
                      </c:pt>
                      <c:pt idx="1112">
                        <c:v>-20.338999999999999</c:v>
                      </c:pt>
                      <c:pt idx="1113">
                        <c:v>-20.437000000000001</c:v>
                      </c:pt>
                      <c:pt idx="1114">
                        <c:v>-20.533000000000001</c:v>
                      </c:pt>
                      <c:pt idx="1115">
                        <c:v>-20.651</c:v>
                      </c:pt>
                      <c:pt idx="1116">
                        <c:v>-20.777000000000001</c:v>
                      </c:pt>
                      <c:pt idx="1117">
                        <c:v>-20.855</c:v>
                      </c:pt>
                      <c:pt idx="1118">
                        <c:v>-20.966000000000001</c:v>
                      </c:pt>
                      <c:pt idx="1119">
                        <c:v>-21.065000000000001</c:v>
                      </c:pt>
                      <c:pt idx="1120">
                        <c:v>-21.161000000000001</c:v>
                      </c:pt>
                      <c:pt idx="1121">
                        <c:v>-21.227</c:v>
                      </c:pt>
                      <c:pt idx="1122">
                        <c:v>-21.311</c:v>
                      </c:pt>
                      <c:pt idx="1123">
                        <c:v>-21.391999999999999</c:v>
                      </c:pt>
                      <c:pt idx="1124">
                        <c:v>-21.425000000000001</c:v>
                      </c:pt>
                      <c:pt idx="1125">
                        <c:v>-21.451000000000001</c:v>
                      </c:pt>
                      <c:pt idx="1126">
                        <c:v>-21.516999999999999</c:v>
                      </c:pt>
                      <c:pt idx="1127">
                        <c:v>-21.611000000000001</c:v>
                      </c:pt>
                      <c:pt idx="1128">
                        <c:v>-21.673999999999999</c:v>
                      </c:pt>
                      <c:pt idx="1129">
                        <c:v>-21.748999999999999</c:v>
                      </c:pt>
                      <c:pt idx="1130">
                        <c:v>-21.809000000000001</c:v>
                      </c:pt>
                      <c:pt idx="1131">
                        <c:v>-21.914000000000001</c:v>
                      </c:pt>
                      <c:pt idx="1132">
                        <c:v>-21.986999999999998</c:v>
                      </c:pt>
                      <c:pt idx="1133">
                        <c:v>-22.044</c:v>
                      </c:pt>
                      <c:pt idx="1134">
                        <c:v>-22.137</c:v>
                      </c:pt>
                      <c:pt idx="1135">
                        <c:v>-22.193999999999999</c:v>
                      </c:pt>
                      <c:pt idx="1136">
                        <c:v>-22.23</c:v>
                      </c:pt>
                      <c:pt idx="1137">
                        <c:v>-22.274999999999999</c:v>
                      </c:pt>
                      <c:pt idx="1138">
                        <c:v>-22.344000000000001</c:v>
                      </c:pt>
                      <c:pt idx="1139">
                        <c:v>-22.385999999999999</c:v>
                      </c:pt>
                      <c:pt idx="1140">
                        <c:v>-22.431000000000001</c:v>
                      </c:pt>
                      <c:pt idx="1141">
                        <c:v>-22.472999999999999</c:v>
                      </c:pt>
                      <c:pt idx="1142">
                        <c:v>-22.503</c:v>
                      </c:pt>
                      <c:pt idx="1143">
                        <c:v>-22.62</c:v>
                      </c:pt>
                      <c:pt idx="1144">
                        <c:v>-22.872</c:v>
                      </c:pt>
                      <c:pt idx="1145">
                        <c:v>-23.013999999999999</c:v>
                      </c:pt>
                      <c:pt idx="1146">
                        <c:v>-22.847999999999999</c:v>
                      </c:pt>
                      <c:pt idx="1147">
                        <c:v>-22.515000000000001</c:v>
                      </c:pt>
                      <c:pt idx="1148">
                        <c:v>-22.038</c:v>
                      </c:pt>
                      <c:pt idx="1149">
                        <c:v>-21.536000000000001</c:v>
                      </c:pt>
                      <c:pt idx="1150">
                        <c:v>-21.041</c:v>
                      </c:pt>
                      <c:pt idx="1151">
                        <c:v>-20.632000000000001</c:v>
                      </c:pt>
                      <c:pt idx="1152">
                        <c:v>-20.204999999999998</c:v>
                      </c:pt>
                      <c:pt idx="1153">
                        <c:v>-19.87</c:v>
                      </c:pt>
                      <c:pt idx="1154">
                        <c:v>-19.614000000000001</c:v>
                      </c:pt>
                      <c:pt idx="1155">
                        <c:v>-19.431999999999999</c:v>
                      </c:pt>
                      <c:pt idx="1156">
                        <c:v>-19.308</c:v>
                      </c:pt>
                      <c:pt idx="1157">
                        <c:v>-19.187000000000001</c:v>
                      </c:pt>
                      <c:pt idx="1158">
                        <c:v>-19.161000000000001</c:v>
                      </c:pt>
                      <c:pt idx="1159">
                        <c:v>-19.178999999999998</c:v>
                      </c:pt>
                      <c:pt idx="1160">
                        <c:v>-19.248000000000001</c:v>
                      </c:pt>
                      <c:pt idx="1161">
                        <c:v>-19.321000000000002</c:v>
                      </c:pt>
                      <c:pt idx="1162">
                        <c:v>-19.46</c:v>
                      </c:pt>
                      <c:pt idx="1163">
                        <c:v>-19.602</c:v>
                      </c:pt>
                      <c:pt idx="1164">
                        <c:v>-19.693999999999999</c:v>
                      </c:pt>
                      <c:pt idx="1165">
                        <c:v>-19.834</c:v>
                      </c:pt>
                      <c:pt idx="1166">
                        <c:v>-19.963000000000001</c:v>
                      </c:pt>
                      <c:pt idx="1167">
                        <c:v>-20.088999999999999</c:v>
                      </c:pt>
                      <c:pt idx="1168">
                        <c:v>-20.242000000000001</c:v>
                      </c:pt>
                      <c:pt idx="1169">
                        <c:v>-20.350000000000001</c:v>
                      </c:pt>
                      <c:pt idx="1170">
                        <c:v>-20.457999999999998</c:v>
                      </c:pt>
                      <c:pt idx="1171">
                        <c:v>-20.605</c:v>
                      </c:pt>
                      <c:pt idx="1172">
                        <c:v>-20.722999999999999</c:v>
                      </c:pt>
                      <c:pt idx="1173">
                        <c:v>-20.834</c:v>
                      </c:pt>
                      <c:pt idx="1174">
                        <c:v>-20.975000000000001</c:v>
                      </c:pt>
                      <c:pt idx="1175">
                        <c:v>-21.077000000000002</c:v>
                      </c:pt>
                      <c:pt idx="1176">
                        <c:v>-21.190999999999999</c:v>
                      </c:pt>
                      <c:pt idx="1177">
                        <c:v>-21.305</c:v>
                      </c:pt>
                      <c:pt idx="1178">
                        <c:v>-21.398</c:v>
                      </c:pt>
                      <c:pt idx="1179">
                        <c:v>-21.512</c:v>
                      </c:pt>
                      <c:pt idx="1180">
                        <c:v>-21.643999999999998</c:v>
                      </c:pt>
                      <c:pt idx="1181">
                        <c:v>-21.72</c:v>
                      </c:pt>
                      <c:pt idx="1182">
                        <c:v>-21.843</c:v>
                      </c:pt>
                      <c:pt idx="1183">
                        <c:v>-21.942</c:v>
                      </c:pt>
                      <c:pt idx="1184">
                        <c:v>-22.001999999999999</c:v>
                      </c:pt>
                      <c:pt idx="1185">
                        <c:v>-22.113</c:v>
                      </c:pt>
                      <c:pt idx="1186">
                        <c:v>-22.16</c:v>
                      </c:pt>
                      <c:pt idx="1187">
                        <c:v>-22.231000000000002</c:v>
                      </c:pt>
                      <c:pt idx="1188">
                        <c:v>-22.277999999999999</c:v>
                      </c:pt>
                      <c:pt idx="1189">
                        <c:v>-22.363</c:v>
                      </c:pt>
                      <c:pt idx="1190">
                        <c:v>-22.402000000000001</c:v>
                      </c:pt>
                      <c:pt idx="1191">
                        <c:v>-22.492000000000001</c:v>
                      </c:pt>
                      <c:pt idx="1192">
                        <c:v>-22.533999999999999</c:v>
                      </c:pt>
                      <c:pt idx="1193">
                        <c:v>-22.614000000000001</c:v>
                      </c:pt>
                      <c:pt idx="1194">
                        <c:v>-22.645</c:v>
                      </c:pt>
                      <c:pt idx="1195">
                        <c:v>-22.713999999999999</c:v>
                      </c:pt>
                      <c:pt idx="1196">
                        <c:v>-22.756</c:v>
                      </c:pt>
                      <c:pt idx="1197">
                        <c:v>-22.81</c:v>
                      </c:pt>
                      <c:pt idx="1198">
                        <c:v>-22.832000000000001</c:v>
                      </c:pt>
                      <c:pt idx="1199">
                        <c:v>-22.870999999999999</c:v>
                      </c:pt>
                      <c:pt idx="1200">
                        <c:v>-22.922000000000001</c:v>
                      </c:pt>
                      <c:pt idx="1201">
                        <c:v>-23.085000000000001</c:v>
                      </c:pt>
                      <c:pt idx="1202">
                        <c:v>-23.402000000000001</c:v>
                      </c:pt>
                      <c:pt idx="1203">
                        <c:v>-23.338000000000001</c:v>
                      </c:pt>
                      <c:pt idx="1204">
                        <c:v>-23.119</c:v>
                      </c:pt>
                      <c:pt idx="1205">
                        <c:v>-22.684000000000001</c:v>
                      </c:pt>
                      <c:pt idx="1206">
                        <c:v>-22.181999999999999</c:v>
                      </c:pt>
                      <c:pt idx="1207">
                        <c:v>-21.681000000000001</c:v>
                      </c:pt>
                      <c:pt idx="1208">
                        <c:v>-21.274999999999999</c:v>
                      </c:pt>
                      <c:pt idx="1209">
                        <c:v>-20.87</c:v>
                      </c:pt>
                      <c:pt idx="1210">
                        <c:v>-20.576000000000001</c:v>
                      </c:pt>
                      <c:pt idx="1211">
                        <c:v>-20.308</c:v>
                      </c:pt>
                      <c:pt idx="1212">
                        <c:v>-20.082999999999998</c:v>
                      </c:pt>
                      <c:pt idx="1213">
                        <c:v>-19.957000000000001</c:v>
                      </c:pt>
                      <c:pt idx="1214">
                        <c:v>-19.902999999999999</c:v>
                      </c:pt>
                      <c:pt idx="1215">
                        <c:v>-19.879000000000001</c:v>
                      </c:pt>
                      <c:pt idx="1216">
                        <c:v>-19.969000000000001</c:v>
                      </c:pt>
                      <c:pt idx="1217">
                        <c:v>-20.023</c:v>
                      </c:pt>
                      <c:pt idx="1218">
                        <c:v>-20.079999999999998</c:v>
                      </c:pt>
                      <c:pt idx="1219">
                        <c:v>-20.175999999999998</c:v>
                      </c:pt>
                      <c:pt idx="1220">
                        <c:v>-20.260999999999999</c:v>
                      </c:pt>
                      <c:pt idx="1221">
                        <c:v>-20.347000000000001</c:v>
                      </c:pt>
                      <c:pt idx="1222">
                        <c:v>-20.407</c:v>
                      </c:pt>
                      <c:pt idx="1223">
                        <c:v>-20.497</c:v>
                      </c:pt>
                      <c:pt idx="1224">
                        <c:v>-20.613</c:v>
                      </c:pt>
                      <c:pt idx="1225">
                        <c:v>-20.675000000000001</c:v>
                      </c:pt>
                      <c:pt idx="1226">
                        <c:v>-20.788</c:v>
                      </c:pt>
                      <c:pt idx="1227">
                        <c:v>-20.876999999999999</c:v>
                      </c:pt>
                      <c:pt idx="1228">
                        <c:v>-21.036000000000001</c:v>
                      </c:pt>
                      <c:pt idx="1229">
                        <c:v>-21.081</c:v>
                      </c:pt>
                      <c:pt idx="1230">
                        <c:v>-21.245999999999999</c:v>
                      </c:pt>
                      <c:pt idx="1231">
                        <c:v>-21.3</c:v>
                      </c:pt>
                      <c:pt idx="1232">
                        <c:v>-21.382999999999999</c:v>
                      </c:pt>
                      <c:pt idx="1233">
                        <c:v>-21.481999999999999</c:v>
                      </c:pt>
                      <c:pt idx="1234">
                        <c:v>-21.616</c:v>
                      </c:pt>
                      <c:pt idx="1235">
                        <c:v>-21.722999999999999</c:v>
                      </c:pt>
                      <c:pt idx="1236">
                        <c:v>-21.835000000000001</c:v>
                      </c:pt>
                      <c:pt idx="1237">
                        <c:v>-21.93</c:v>
                      </c:pt>
                      <c:pt idx="1238">
                        <c:v>-22.004999999999999</c:v>
                      </c:pt>
                      <c:pt idx="1239">
                        <c:v>-22.094999999999999</c:v>
                      </c:pt>
                      <c:pt idx="1240">
                        <c:v>-22.206</c:v>
                      </c:pt>
                      <c:pt idx="1241">
                        <c:v>-22.321000000000002</c:v>
                      </c:pt>
                      <c:pt idx="1242">
                        <c:v>-22.378</c:v>
                      </c:pt>
                      <c:pt idx="1243">
                        <c:v>-22.48</c:v>
                      </c:pt>
                      <c:pt idx="1244">
                        <c:v>-22.552</c:v>
                      </c:pt>
                      <c:pt idx="1245">
                        <c:v>-22.651</c:v>
                      </c:pt>
                      <c:pt idx="1246">
                        <c:v>-22.693000000000001</c:v>
                      </c:pt>
                      <c:pt idx="1247">
                        <c:v>-22.75</c:v>
                      </c:pt>
                      <c:pt idx="1248">
                        <c:v>-22.831</c:v>
                      </c:pt>
                      <c:pt idx="1249">
                        <c:v>-22.908999999999999</c:v>
                      </c:pt>
                      <c:pt idx="1250">
                        <c:v>-22.96</c:v>
                      </c:pt>
                      <c:pt idx="1251">
                        <c:v>-23.007999999999999</c:v>
                      </c:pt>
                      <c:pt idx="1252">
                        <c:v>-23.041</c:v>
                      </c:pt>
                      <c:pt idx="1253">
                        <c:v>-23.125</c:v>
                      </c:pt>
                      <c:pt idx="1254">
                        <c:v>-23.164000000000001</c:v>
                      </c:pt>
                      <c:pt idx="1255">
                        <c:v>-23.209</c:v>
                      </c:pt>
                      <c:pt idx="1256">
                        <c:v>-23.228000000000002</c:v>
                      </c:pt>
                      <c:pt idx="1257">
                        <c:v>-23.384</c:v>
                      </c:pt>
                      <c:pt idx="1258">
                        <c:v>-23.655000000000001</c:v>
                      </c:pt>
                      <c:pt idx="1259">
                        <c:v>-23.645</c:v>
                      </c:pt>
                      <c:pt idx="1260">
                        <c:v>-23.486000000000001</c:v>
                      </c:pt>
                      <c:pt idx="1261">
                        <c:v>-23.129000000000001</c:v>
                      </c:pt>
                      <c:pt idx="1262">
                        <c:v>-22.690999999999999</c:v>
                      </c:pt>
                      <c:pt idx="1263">
                        <c:v>-22.234999999999999</c:v>
                      </c:pt>
                      <c:pt idx="1264">
                        <c:v>-21.77</c:v>
                      </c:pt>
                      <c:pt idx="1265">
                        <c:v>-21.393000000000001</c:v>
                      </c:pt>
                      <c:pt idx="1266">
                        <c:v>-21.047999999999998</c:v>
                      </c:pt>
                      <c:pt idx="1267">
                        <c:v>-20.736000000000001</c:v>
                      </c:pt>
                      <c:pt idx="1268">
                        <c:v>-20.530999999999999</c:v>
                      </c:pt>
                      <c:pt idx="1269">
                        <c:v>-20.375</c:v>
                      </c:pt>
                      <c:pt idx="1270">
                        <c:v>-20.3</c:v>
                      </c:pt>
                      <c:pt idx="1271">
                        <c:v>-20.265999999999998</c:v>
                      </c:pt>
                      <c:pt idx="1272">
                        <c:v>-20.276</c:v>
                      </c:pt>
                      <c:pt idx="1273">
                        <c:v>-20.332000000000001</c:v>
                      </c:pt>
                      <c:pt idx="1274">
                        <c:v>-20.408999999999999</c:v>
                      </c:pt>
                      <c:pt idx="1275">
                        <c:v>-20.452999999999999</c:v>
                      </c:pt>
                      <c:pt idx="1276">
                        <c:v>-20.561</c:v>
                      </c:pt>
                      <c:pt idx="1277">
                        <c:v>-20.687000000000001</c:v>
                      </c:pt>
                      <c:pt idx="1278">
                        <c:v>-20.806999999999999</c:v>
                      </c:pt>
                      <c:pt idx="1279">
                        <c:v>-20.972000000000001</c:v>
                      </c:pt>
                      <c:pt idx="1280">
                        <c:v>-21.106999999999999</c:v>
                      </c:pt>
                      <c:pt idx="1281">
                        <c:v>-21.248999999999999</c:v>
                      </c:pt>
                      <c:pt idx="1282">
                        <c:v>-21.366</c:v>
                      </c:pt>
                      <c:pt idx="1283">
                        <c:v>-21.440999999999999</c:v>
                      </c:pt>
                      <c:pt idx="1284">
                        <c:v>-21.6</c:v>
                      </c:pt>
                      <c:pt idx="1285">
                        <c:v>-21.687000000000001</c:v>
                      </c:pt>
                      <c:pt idx="1286">
                        <c:v>-21.789000000000001</c:v>
                      </c:pt>
                      <c:pt idx="1287">
                        <c:v>-21.858000000000001</c:v>
                      </c:pt>
                      <c:pt idx="1288">
                        <c:v>-21.905999999999999</c:v>
                      </c:pt>
                      <c:pt idx="1289">
                        <c:v>-22.013999999999999</c:v>
                      </c:pt>
                      <c:pt idx="1290">
                        <c:v>-22.119</c:v>
                      </c:pt>
                      <c:pt idx="1291">
                        <c:v>-22.204000000000001</c:v>
                      </c:pt>
                      <c:pt idx="1292">
                        <c:v>-22.276</c:v>
                      </c:pt>
                      <c:pt idx="1293">
                        <c:v>-22.335999999999999</c:v>
                      </c:pt>
                      <c:pt idx="1294">
                        <c:v>-22.446999999999999</c:v>
                      </c:pt>
                      <c:pt idx="1295">
                        <c:v>-22.542999999999999</c:v>
                      </c:pt>
                      <c:pt idx="1296">
                        <c:v>-22.632999999999999</c:v>
                      </c:pt>
                      <c:pt idx="1297">
                        <c:v>-22.689</c:v>
                      </c:pt>
                      <c:pt idx="1298">
                        <c:v>-22.765999999999998</c:v>
                      </c:pt>
                      <c:pt idx="1299">
                        <c:v>-22.792000000000002</c:v>
                      </c:pt>
                      <c:pt idx="1300">
                        <c:v>-22.885000000000002</c:v>
                      </c:pt>
                      <c:pt idx="1301">
                        <c:v>-22.984999999999999</c:v>
                      </c:pt>
                      <c:pt idx="1302">
                        <c:v>-23.074999999999999</c:v>
                      </c:pt>
                      <c:pt idx="1303">
                        <c:v>-23.143999999999998</c:v>
                      </c:pt>
                      <c:pt idx="1304">
                        <c:v>-23.198</c:v>
                      </c:pt>
                      <c:pt idx="1305">
                        <c:v>-23.228000000000002</c:v>
                      </c:pt>
                      <c:pt idx="1306">
                        <c:v>-23.273</c:v>
                      </c:pt>
                      <c:pt idx="1307">
                        <c:v>-23.306000000000001</c:v>
                      </c:pt>
                      <c:pt idx="1308">
                        <c:v>-23.356999999999999</c:v>
                      </c:pt>
                      <c:pt idx="1309">
                        <c:v>-23.39</c:v>
                      </c:pt>
                      <c:pt idx="1310">
                        <c:v>-23.445</c:v>
                      </c:pt>
                      <c:pt idx="1311">
                        <c:v>-23.451000000000001</c:v>
                      </c:pt>
                      <c:pt idx="1312">
                        <c:v>-23.475999999999999</c:v>
                      </c:pt>
                      <c:pt idx="1313">
                        <c:v>-23.492999999999999</c:v>
                      </c:pt>
                      <c:pt idx="1314">
                        <c:v>-23.539000000000001</c:v>
                      </c:pt>
                      <c:pt idx="1315">
                        <c:v>-23.573</c:v>
                      </c:pt>
                      <c:pt idx="1316">
                        <c:v>-23.645</c:v>
                      </c:pt>
                      <c:pt idx="1317">
                        <c:v>-23.878</c:v>
                      </c:pt>
                      <c:pt idx="1318">
                        <c:v>-24.04</c:v>
                      </c:pt>
                      <c:pt idx="1319">
                        <c:v>-23.905000000000001</c:v>
                      </c:pt>
                      <c:pt idx="1320">
                        <c:v>-23.605</c:v>
                      </c:pt>
                      <c:pt idx="1321">
                        <c:v>-23.167999999999999</c:v>
                      </c:pt>
                      <c:pt idx="1322">
                        <c:v>-22.710999999999999</c:v>
                      </c:pt>
                      <c:pt idx="1323">
                        <c:v>-22.266999999999999</c:v>
                      </c:pt>
                      <c:pt idx="1324">
                        <c:v>-21.896999999999998</c:v>
                      </c:pt>
                      <c:pt idx="1325">
                        <c:v>-21.651</c:v>
                      </c:pt>
                      <c:pt idx="1326">
                        <c:v>-21.414000000000001</c:v>
                      </c:pt>
                      <c:pt idx="1327">
                        <c:v>-21.266999999999999</c:v>
                      </c:pt>
                      <c:pt idx="1328">
                        <c:v>-21.161999999999999</c:v>
                      </c:pt>
                      <c:pt idx="1329">
                        <c:v>-21.099</c:v>
                      </c:pt>
                      <c:pt idx="1330">
                        <c:v>-21.09</c:v>
                      </c:pt>
                      <c:pt idx="1331">
                        <c:v>-21.09</c:v>
                      </c:pt>
                      <c:pt idx="1332">
                        <c:v>-21.143999999999998</c:v>
                      </c:pt>
                      <c:pt idx="1333">
                        <c:v>-21.143999999999998</c:v>
                      </c:pt>
                      <c:pt idx="1334">
                        <c:v>-21.204000000000001</c:v>
                      </c:pt>
                      <c:pt idx="1335">
                        <c:v>-21.231000000000002</c:v>
                      </c:pt>
                      <c:pt idx="1336">
                        <c:v>-21.327000000000002</c:v>
                      </c:pt>
                      <c:pt idx="1337">
                        <c:v>-21.436</c:v>
                      </c:pt>
                      <c:pt idx="1338">
                        <c:v>-21.523</c:v>
                      </c:pt>
                      <c:pt idx="1339">
                        <c:v>-21.600999999999999</c:v>
                      </c:pt>
                      <c:pt idx="1340">
                        <c:v>-21.634</c:v>
                      </c:pt>
                      <c:pt idx="1341">
                        <c:v>-21.736000000000001</c:v>
                      </c:pt>
                      <c:pt idx="1342">
                        <c:v>-21.867999999999999</c:v>
                      </c:pt>
                      <c:pt idx="1343">
                        <c:v>-21.957999999999998</c:v>
                      </c:pt>
                      <c:pt idx="1344">
                        <c:v>-21.997</c:v>
                      </c:pt>
                      <c:pt idx="1345">
                        <c:v>-22.081</c:v>
                      </c:pt>
                      <c:pt idx="1346">
                        <c:v>-22.225000000000001</c:v>
                      </c:pt>
                      <c:pt idx="1347">
                        <c:v>-22.306999999999999</c:v>
                      </c:pt>
                      <c:pt idx="1348">
                        <c:v>-22.361000000000001</c:v>
                      </c:pt>
                      <c:pt idx="1349">
                        <c:v>-22.411999999999999</c:v>
                      </c:pt>
                      <c:pt idx="1350">
                        <c:v>-22.456</c:v>
                      </c:pt>
                      <c:pt idx="1351">
                        <c:v>-22.530999999999999</c:v>
                      </c:pt>
                      <c:pt idx="1352">
                        <c:v>-22.609000000000002</c:v>
                      </c:pt>
                      <c:pt idx="1353">
                        <c:v>-22.713999999999999</c:v>
                      </c:pt>
                      <c:pt idx="1354">
                        <c:v>-22.780999999999999</c:v>
                      </c:pt>
                      <c:pt idx="1355">
                        <c:v>-22.919</c:v>
                      </c:pt>
                      <c:pt idx="1356">
                        <c:v>-23.012</c:v>
                      </c:pt>
                      <c:pt idx="1357">
                        <c:v>-23.050999999999998</c:v>
                      </c:pt>
                      <c:pt idx="1358">
                        <c:v>-23.081</c:v>
                      </c:pt>
                      <c:pt idx="1359">
                        <c:v>-23.140999999999998</c:v>
                      </c:pt>
                      <c:pt idx="1360">
                        <c:v>-23.198</c:v>
                      </c:pt>
                      <c:pt idx="1361">
                        <c:v>-23.282</c:v>
                      </c:pt>
                      <c:pt idx="1362">
                        <c:v>-23.315000000000001</c:v>
                      </c:pt>
                      <c:pt idx="1363">
                        <c:v>-23.36</c:v>
                      </c:pt>
                      <c:pt idx="1364">
                        <c:v>-23.45</c:v>
                      </c:pt>
                      <c:pt idx="1365">
                        <c:v>-23.51</c:v>
                      </c:pt>
                      <c:pt idx="1366">
                        <c:v>-23.596</c:v>
                      </c:pt>
                      <c:pt idx="1367">
                        <c:v>-23.7</c:v>
                      </c:pt>
                      <c:pt idx="1368">
                        <c:v>-23.747</c:v>
                      </c:pt>
                      <c:pt idx="1369">
                        <c:v>-23.776</c:v>
                      </c:pt>
                      <c:pt idx="1370">
                        <c:v>-23.823</c:v>
                      </c:pt>
                      <c:pt idx="1371">
                        <c:v>-23.875</c:v>
                      </c:pt>
                      <c:pt idx="1372">
                        <c:v>-23.92</c:v>
                      </c:pt>
                      <c:pt idx="1373">
                        <c:v>-23.934999999999999</c:v>
                      </c:pt>
                      <c:pt idx="1374">
                        <c:v>-23.952000000000002</c:v>
                      </c:pt>
                      <c:pt idx="1375">
                        <c:v>-23.960999999999999</c:v>
                      </c:pt>
                      <c:pt idx="1376">
                        <c:v>-23.984999999999999</c:v>
                      </c:pt>
                      <c:pt idx="1377">
                        <c:v>-24.146000000000001</c:v>
                      </c:pt>
                      <c:pt idx="1378">
                        <c:v>-24.331</c:v>
                      </c:pt>
                      <c:pt idx="1379">
                        <c:v>-24.22</c:v>
                      </c:pt>
                      <c:pt idx="1380">
                        <c:v>-24.007000000000001</c:v>
                      </c:pt>
                      <c:pt idx="1381">
                        <c:v>-23.63</c:v>
                      </c:pt>
                      <c:pt idx="1382">
                        <c:v>-23.207000000000001</c:v>
                      </c:pt>
                      <c:pt idx="1383">
                        <c:v>-22.79</c:v>
                      </c:pt>
                      <c:pt idx="1384">
                        <c:v>-22.431999999999999</c:v>
                      </c:pt>
                      <c:pt idx="1385">
                        <c:v>-22.138000000000002</c:v>
                      </c:pt>
                      <c:pt idx="1386">
                        <c:v>-21.991</c:v>
                      </c:pt>
                      <c:pt idx="1387">
                        <c:v>-21.901</c:v>
                      </c:pt>
                      <c:pt idx="1388">
                        <c:v>-21.811</c:v>
                      </c:pt>
                      <c:pt idx="1389">
                        <c:v>-21.742000000000001</c:v>
                      </c:pt>
                      <c:pt idx="1390">
                        <c:v>-21.715</c:v>
                      </c:pt>
                      <c:pt idx="1391">
                        <c:v>-21.69</c:v>
                      </c:pt>
                      <c:pt idx="1392">
                        <c:v>-21.672000000000001</c:v>
                      </c:pt>
                      <c:pt idx="1393">
                        <c:v>-21.707999999999998</c:v>
                      </c:pt>
                      <c:pt idx="1394">
                        <c:v>-21.765999999999998</c:v>
                      </c:pt>
                      <c:pt idx="1395">
                        <c:v>-21.817</c:v>
                      </c:pt>
                      <c:pt idx="1396">
                        <c:v>-21.901</c:v>
                      </c:pt>
                      <c:pt idx="1397">
                        <c:v>-21.966000000000001</c:v>
                      </c:pt>
                      <c:pt idx="1398">
                        <c:v>-21.981999999999999</c:v>
                      </c:pt>
                      <c:pt idx="1399">
                        <c:v>-22.09</c:v>
                      </c:pt>
                      <c:pt idx="1400">
                        <c:v>-22.167000000000002</c:v>
                      </c:pt>
                      <c:pt idx="1401">
                        <c:v>-22.27</c:v>
                      </c:pt>
                      <c:pt idx="1402">
                        <c:v>-22.297999999999998</c:v>
                      </c:pt>
                      <c:pt idx="1403">
                        <c:v>-22.411000000000001</c:v>
                      </c:pt>
                      <c:pt idx="1404">
                        <c:v>-22.474</c:v>
                      </c:pt>
                      <c:pt idx="1405">
                        <c:v>-22.582999999999998</c:v>
                      </c:pt>
                      <c:pt idx="1406">
                        <c:v>-22.664000000000001</c:v>
                      </c:pt>
                      <c:pt idx="1407">
                        <c:v>-22.768999999999998</c:v>
                      </c:pt>
                      <c:pt idx="1408">
                        <c:v>-22.817</c:v>
                      </c:pt>
                      <c:pt idx="1409">
                        <c:v>-22.901</c:v>
                      </c:pt>
                      <c:pt idx="1410">
                        <c:v>-23.018000000000001</c:v>
                      </c:pt>
                      <c:pt idx="1411">
                        <c:v>-23.077999999999999</c:v>
                      </c:pt>
                      <c:pt idx="1412">
                        <c:v>-23.192</c:v>
                      </c:pt>
                      <c:pt idx="1413">
                        <c:v>-23.219000000000001</c:v>
                      </c:pt>
                      <c:pt idx="1414">
                        <c:v>-23.327000000000002</c:v>
                      </c:pt>
                      <c:pt idx="1415">
                        <c:v>-23.372</c:v>
                      </c:pt>
                      <c:pt idx="1416">
                        <c:v>-23.481000000000002</c:v>
                      </c:pt>
                      <c:pt idx="1417">
                        <c:v>-23.56</c:v>
                      </c:pt>
                      <c:pt idx="1418">
                        <c:v>-23.617999999999999</c:v>
                      </c:pt>
                      <c:pt idx="1419">
                        <c:v>-23.645</c:v>
                      </c:pt>
                      <c:pt idx="1420">
                        <c:v>-23.789000000000001</c:v>
                      </c:pt>
                      <c:pt idx="1421">
                        <c:v>-23.844999999999999</c:v>
                      </c:pt>
                      <c:pt idx="1422">
                        <c:v>-23.896999999999998</c:v>
                      </c:pt>
                      <c:pt idx="1423">
                        <c:v>-23.914999999999999</c:v>
                      </c:pt>
                      <c:pt idx="1424">
                        <c:v>-23.960999999999999</c:v>
                      </c:pt>
                      <c:pt idx="1425">
                        <c:v>-23.97</c:v>
                      </c:pt>
                      <c:pt idx="1426">
                        <c:v>-24.053000000000001</c:v>
                      </c:pt>
                      <c:pt idx="1427">
                        <c:v>-24.077999999999999</c:v>
                      </c:pt>
                      <c:pt idx="1428">
                        <c:v>-24.13</c:v>
                      </c:pt>
                      <c:pt idx="1429">
                        <c:v>-24.186</c:v>
                      </c:pt>
                      <c:pt idx="1430">
                        <c:v>-24.242000000000001</c:v>
                      </c:pt>
                      <c:pt idx="1431">
                        <c:v>-24.276</c:v>
                      </c:pt>
                      <c:pt idx="1432">
                        <c:v>-24.007999999999999</c:v>
                      </c:pt>
                      <c:pt idx="1433">
                        <c:v>-23.061</c:v>
                      </c:pt>
                      <c:pt idx="1434">
                        <c:v>-21.768000000000001</c:v>
                      </c:pt>
                      <c:pt idx="1435">
                        <c:v>-20.448</c:v>
                      </c:pt>
                      <c:pt idx="1436">
                        <c:v>-19.213000000000001</c:v>
                      </c:pt>
                      <c:pt idx="1437">
                        <c:v>-17.997</c:v>
                      </c:pt>
                      <c:pt idx="1438">
                        <c:v>-16.888999999999999</c:v>
                      </c:pt>
                      <c:pt idx="1439">
                        <c:v>-15.856999999999999</c:v>
                      </c:pt>
                      <c:pt idx="1440">
                        <c:v>-14.879</c:v>
                      </c:pt>
                      <c:pt idx="1441">
                        <c:v>-13.933</c:v>
                      </c:pt>
                      <c:pt idx="1442">
                        <c:v>-13.058</c:v>
                      </c:pt>
                      <c:pt idx="1443">
                        <c:v>-12.227</c:v>
                      </c:pt>
                      <c:pt idx="1444">
                        <c:v>-11.391</c:v>
                      </c:pt>
                      <c:pt idx="1445">
                        <c:v>-10.63</c:v>
                      </c:pt>
                      <c:pt idx="1446">
                        <c:v>-9.8729999999999993</c:v>
                      </c:pt>
                      <c:pt idx="1447">
                        <c:v>-9.0660000000000007</c:v>
                      </c:pt>
                      <c:pt idx="1448">
                        <c:v>-8.3320000000000007</c:v>
                      </c:pt>
                      <c:pt idx="1449">
                        <c:v>-7.5339999999999998</c:v>
                      </c:pt>
                      <c:pt idx="1450">
                        <c:v>-6.7240000000000002</c:v>
                      </c:pt>
                      <c:pt idx="1451">
                        <c:v>-5.8890000000000002</c:v>
                      </c:pt>
                      <c:pt idx="1452">
                        <c:v>-5.056</c:v>
                      </c:pt>
                      <c:pt idx="1453">
                        <c:v>-4.2350000000000003</c:v>
                      </c:pt>
                      <c:pt idx="1454">
                        <c:v>-3.3959999999999999</c:v>
                      </c:pt>
                      <c:pt idx="1455">
                        <c:v>-2.5409999999999999</c:v>
                      </c:pt>
                      <c:pt idx="1456">
                        <c:v>-1.6890000000000001</c:v>
                      </c:pt>
                      <c:pt idx="1457">
                        <c:v>-1.0629999999999999</c:v>
                      </c:pt>
                      <c:pt idx="1458">
                        <c:v>-0.65900000000000003</c:v>
                      </c:pt>
                      <c:pt idx="1459">
                        <c:v>-0.45200000000000001</c:v>
                      </c:pt>
                      <c:pt idx="1460">
                        <c:v>-0.315</c:v>
                      </c:pt>
                      <c:pt idx="1461">
                        <c:v>-0.186</c:v>
                      </c:pt>
                      <c:pt idx="1462">
                        <c:v>7.0000000000000001E-3</c:v>
                      </c:pt>
                      <c:pt idx="1463">
                        <c:v>0.192</c:v>
                      </c:pt>
                      <c:pt idx="1464">
                        <c:v>0.434</c:v>
                      </c:pt>
                      <c:pt idx="1465">
                        <c:v>0.72099999999999997</c:v>
                      </c:pt>
                      <c:pt idx="1466">
                        <c:v>0.98399999999999999</c:v>
                      </c:pt>
                      <c:pt idx="1467">
                        <c:v>1.3480000000000001</c:v>
                      </c:pt>
                      <c:pt idx="1468">
                        <c:v>1.6950000000000001</c:v>
                      </c:pt>
                      <c:pt idx="1469">
                        <c:v>2.0369999999999999</c:v>
                      </c:pt>
                      <c:pt idx="1470">
                        <c:v>2.387</c:v>
                      </c:pt>
                      <c:pt idx="1471">
                        <c:v>2.7330000000000001</c:v>
                      </c:pt>
                      <c:pt idx="1472">
                        <c:v>3.2360000000000002</c:v>
                      </c:pt>
                      <c:pt idx="1473">
                        <c:v>3.7709999999999999</c:v>
                      </c:pt>
                      <c:pt idx="1474">
                        <c:v>4.3310000000000004</c:v>
                      </c:pt>
                      <c:pt idx="1475">
                        <c:v>4.84</c:v>
                      </c:pt>
                      <c:pt idx="1476">
                        <c:v>5.4</c:v>
                      </c:pt>
                      <c:pt idx="1477">
                        <c:v>5.8920000000000003</c:v>
                      </c:pt>
                      <c:pt idx="1478">
                        <c:v>6.274</c:v>
                      </c:pt>
                      <c:pt idx="1479">
                        <c:v>6.593</c:v>
                      </c:pt>
                      <c:pt idx="1480">
                        <c:v>6.7850000000000001</c:v>
                      </c:pt>
                      <c:pt idx="1481">
                        <c:v>6.8280000000000003</c:v>
                      </c:pt>
                      <c:pt idx="1482">
                        <c:v>6.7149999999999999</c:v>
                      </c:pt>
                      <c:pt idx="1483">
                        <c:v>6.508</c:v>
                      </c:pt>
                      <c:pt idx="1484">
                        <c:v>6.1550000000000002</c:v>
                      </c:pt>
                      <c:pt idx="1485">
                        <c:v>5.7110000000000003</c:v>
                      </c:pt>
                      <c:pt idx="1486">
                        <c:v>5.149</c:v>
                      </c:pt>
                      <c:pt idx="1487">
                        <c:v>4.3479999999999999</c:v>
                      </c:pt>
                      <c:pt idx="1488">
                        <c:v>3.4729999999999999</c:v>
                      </c:pt>
                      <c:pt idx="1489">
                        <c:v>2.6949999999999998</c:v>
                      </c:pt>
                      <c:pt idx="1490">
                        <c:v>1.952</c:v>
                      </c:pt>
                      <c:pt idx="1491">
                        <c:v>1.2230000000000001</c:v>
                      </c:pt>
                      <c:pt idx="1492">
                        <c:v>0.56100000000000005</c:v>
                      </c:pt>
                      <c:pt idx="1493">
                        <c:v>-3.9E-2</c:v>
                      </c:pt>
                      <c:pt idx="1494">
                        <c:v>-0.63600000000000001</c:v>
                      </c:pt>
                      <c:pt idx="1495">
                        <c:v>-0.84499999999999997</c:v>
                      </c:pt>
                      <c:pt idx="1496">
                        <c:v>-1.129</c:v>
                      </c:pt>
                      <c:pt idx="1497">
                        <c:v>-1.5</c:v>
                      </c:pt>
                      <c:pt idx="1498">
                        <c:v>-1.6890000000000001</c:v>
                      </c:pt>
                      <c:pt idx="1499">
                        <c:v>-2.6040000000000001</c:v>
                      </c:pt>
                      <c:pt idx="1500">
                        <c:v>-3.3260000000000001</c:v>
                      </c:pt>
                      <c:pt idx="1501">
                        <c:v>-4.2759999999999998</c:v>
                      </c:pt>
                      <c:pt idx="1502">
                        <c:v>-5.2050000000000001</c:v>
                      </c:pt>
                      <c:pt idx="1503">
                        <c:v>-6.1219999999999999</c:v>
                      </c:pt>
                      <c:pt idx="1504">
                        <c:v>-6.9630000000000001</c:v>
                      </c:pt>
                      <c:pt idx="1505">
                        <c:v>-7.8109999999999999</c:v>
                      </c:pt>
                      <c:pt idx="1506">
                        <c:v>-8.6519999999999992</c:v>
                      </c:pt>
                      <c:pt idx="1507">
                        <c:v>-9.4499999999999993</c:v>
                      </c:pt>
                      <c:pt idx="1508">
                        <c:v>-10.226000000000001</c:v>
                      </c:pt>
                      <c:pt idx="1509">
                        <c:v>-10.973000000000001</c:v>
                      </c:pt>
                      <c:pt idx="1510">
                        <c:v>-11.605</c:v>
                      </c:pt>
                      <c:pt idx="1511">
                        <c:v>-12.228</c:v>
                      </c:pt>
                      <c:pt idx="1512">
                        <c:v>-12.805999999999999</c:v>
                      </c:pt>
                      <c:pt idx="1513">
                        <c:v>-13.353999999999999</c:v>
                      </c:pt>
                      <c:pt idx="1514">
                        <c:v>-13.843</c:v>
                      </c:pt>
                      <c:pt idx="1515">
                        <c:v>-14.343999999999999</c:v>
                      </c:pt>
                      <c:pt idx="1516">
                        <c:v>-14.792</c:v>
                      </c:pt>
                      <c:pt idx="1517">
                        <c:v>-15.233000000000001</c:v>
                      </c:pt>
                      <c:pt idx="1518">
                        <c:v>-15.574999999999999</c:v>
                      </c:pt>
                      <c:pt idx="1519">
                        <c:v>-15.973000000000001</c:v>
                      </c:pt>
                      <c:pt idx="1520">
                        <c:v>-16.291</c:v>
                      </c:pt>
                      <c:pt idx="1521">
                        <c:v>-16.670000000000002</c:v>
                      </c:pt>
                      <c:pt idx="1522">
                        <c:v>-17.015999999999998</c:v>
                      </c:pt>
                      <c:pt idx="1523">
                        <c:v>-17.306999999999999</c:v>
                      </c:pt>
                      <c:pt idx="1524">
                        <c:v>-17.616</c:v>
                      </c:pt>
                      <c:pt idx="1525">
                        <c:v>-17.902000000000001</c:v>
                      </c:pt>
                      <c:pt idx="1526">
                        <c:v>-18.13</c:v>
                      </c:pt>
                      <c:pt idx="1527">
                        <c:v>-18.388000000000002</c:v>
                      </c:pt>
                      <c:pt idx="1528">
                        <c:v>-18.606999999999999</c:v>
                      </c:pt>
                      <c:pt idx="1529">
                        <c:v>-18.824000000000002</c:v>
                      </c:pt>
                      <c:pt idx="1530">
                        <c:v>-19.053999999999998</c:v>
                      </c:pt>
                      <c:pt idx="1531">
                        <c:v>-19.263999999999999</c:v>
                      </c:pt>
                      <c:pt idx="1532">
                        <c:v>-19.437000000000001</c:v>
                      </c:pt>
                      <c:pt idx="1533">
                        <c:v>-19.609000000000002</c:v>
                      </c:pt>
                      <c:pt idx="1534">
                        <c:v>-19.757000000000001</c:v>
                      </c:pt>
                      <c:pt idx="1535">
                        <c:v>-19.902000000000001</c:v>
                      </c:pt>
                      <c:pt idx="1536">
                        <c:v>-20.024000000000001</c:v>
                      </c:pt>
                      <c:pt idx="1537">
                        <c:v>-20.094999999999999</c:v>
                      </c:pt>
                      <c:pt idx="1538">
                        <c:v>-20.207999999999998</c:v>
                      </c:pt>
                      <c:pt idx="1539">
                        <c:v>-20.349</c:v>
                      </c:pt>
                      <c:pt idx="1540">
                        <c:v>-20.457000000000001</c:v>
                      </c:pt>
                      <c:pt idx="1541">
                        <c:v>-20.529</c:v>
                      </c:pt>
                      <c:pt idx="1542">
                        <c:v>-20.667000000000002</c:v>
                      </c:pt>
                      <c:pt idx="1543">
                        <c:v>-20.777999999999999</c:v>
                      </c:pt>
                      <c:pt idx="1544">
                        <c:v>-20.861999999999998</c:v>
                      </c:pt>
                      <c:pt idx="1545">
                        <c:v>-20.925000000000001</c:v>
                      </c:pt>
                      <c:pt idx="1546">
                        <c:v>-21.003</c:v>
                      </c:pt>
                      <c:pt idx="1547">
                        <c:v>-21.056999999999999</c:v>
                      </c:pt>
                      <c:pt idx="1548">
                        <c:v>-21.135000000000002</c:v>
                      </c:pt>
                      <c:pt idx="1549">
                        <c:v>-21.238</c:v>
                      </c:pt>
                      <c:pt idx="1550">
                        <c:v>-21.315999999999999</c:v>
                      </c:pt>
                      <c:pt idx="1551">
                        <c:v>-21.347999999999999</c:v>
                      </c:pt>
                      <c:pt idx="1552">
                        <c:v>-21.422000000000001</c:v>
                      </c:pt>
                      <c:pt idx="1553">
                        <c:v>-21.512</c:v>
                      </c:pt>
                      <c:pt idx="1554">
                        <c:v>-21.587</c:v>
                      </c:pt>
                      <c:pt idx="1555">
                        <c:v>-21.652000000000001</c:v>
                      </c:pt>
                      <c:pt idx="1556">
                        <c:v>-21.704000000000001</c:v>
                      </c:pt>
                      <c:pt idx="1557">
                        <c:v>-21.797000000000001</c:v>
                      </c:pt>
                      <c:pt idx="1558">
                        <c:v>-21.849</c:v>
                      </c:pt>
                      <c:pt idx="1559">
                        <c:v>-21.899000000000001</c:v>
                      </c:pt>
                      <c:pt idx="1560">
                        <c:v>-21.956</c:v>
                      </c:pt>
                      <c:pt idx="1561">
                        <c:v>-21.992000000000001</c:v>
                      </c:pt>
                      <c:pt idx="1562">
                        <c:v>-22.04</c:v>
                      </c:pt>
                      <c:pt idx="1563">
                        <c:v>-22.085000000000001</c:v>
                      </c:pt>
                      <c:pt idx="1564">
                        <c:v>-22.151</c:v>
                      </c:pt>
                      <c:pt idx="1565">
                        <c:v>-22.163</c:v>
                      </c:pt>
                      <c:pt idx="1566">
                        <c:v>-22.213999999999999</c:v>
                      </c:pt>
                      <c:pt idx="1567">
                        <c:v>-22.268000000000001</c:v>
                      </c:pt>
                      <c:pt idx="1568">
                        <c:v>-22.295000000000002</c:v>
                      </c:pt>
                      <c:pt idx="1569">
                        <c:v>-22.376000000000001</c:v>
                      </c:pt>
                      <c:pt idx="1570">
                        <c:v>-22.4</c:v>
                      </c:pt>
                      <c:pt idx="1571">
                        <c:v>-22.443000000000001</c:v>
                      </c:pt>
                      <c:pt idx="1572">
                        <c:v>-22.449000000000002</c:v>
                      </c:pt>
                      <c:pt idx="1573">
                        <c:v>-22.488</c:v>
                      </c:pt>
                      <c:pt idx="1574">
                        <c:v>-22.521000000000001</c:v>
                      </c:pt>
                      <c:pt idx="1575">
                        <c:v>-22.515000000000001</c:v>
                      </c:pt>
                      <c:pt idx="1576">
                        <c:v>-22.506</c:v>
                      </c:pt>
                      <c:pt idx="1577">
                        <c:v>-22.509</c:v>
                      </c:pt>
                      <c:pt idx="1578">
                        <c:v>-22.521000000000001</c:v>
                      </c:pt>
                      <c:pt idx="1579">
                        <c:v>-22.553999999999998</c:v>
                      </c:pt>
                      <c:pt idx="1580">
                        <c:v>-22.568999999999999</c:v>
                      </c:pt>
                      <c:pt idx="1581">
                        <c:v>-22.56</c:v>
                      </c:pt>
                      <c:pt idx="1582">
                        <c:v>-22.59</c:v>
                      </c:pt>
                      <c:pt idx="1583">
                        <c:v>-22.62</c:v>
                      </c:pt>
                      <c:pt idx="1584">
                        <c:v>-22.661999999999999</c:v>
                      </c:pt>
                      <c:pt idx="1585">
                        <c:v>-22.693000000000001</c:v>
                      </c:pt>
                      <c:pt idx="1586">
                        <c:v>-22.675999999999998</c:v>
                      </c:pt>
                      <c:pt idx="1587">
                        <c:v>-22.64</c:v>
                      </c:pt>
                      <c:pt idx="1588">
                        <c:v>-22.672999999999998</c:v>
                      </c:pt>
                      <c:pt idx="1589">
                        <c:v>-22.675000000000001</c:v>
                      </c:pt>
                      <c:pt idx="1590">
                        <c:v>-22.619</c:v>
                      </c:pt>
                      <c:pt idx="1591">
                        <c:v>-22.600999999999999</c:v>
                      </c:pt>
                      <c:pt idx="1592">
                        <c:v>-22.619</c:v>
                      </c:pt>
                      <c:pt idx="1593">
                        <c:v>-22.597999999999999</c:v>
                      </c:pt>
                      <c:pt idx="1594">
                        <c:v>-22.513999999999999</c:v>
                      </c:pt>
                      <c:pt idx="1595">
                        <c:v>-22.376000000000001</c:v>
                      </c:pt>
                      <c:pt idx="1596">
                        <c:v>-22.31</c:v>
                      </c:pt>
                      <c:pt idx="1597">
                        <c:v>-22.234999999999999</c:v>
                      </c:pt>
                      <c:pt idx="1598">
                        <c:v>-22.228999999999999</c:v>
                      </c:pt>
                      <c:pt idx="1599">
                        <c:v>-22.175000000000001</c:v>
                      </c:pt>
                      <c:pt idx="1600">
                        <c:v>-22.210999999999999</c:v>
                      </c:pt>
                      <c:pt idx="1601">
                        <c:v>-22.315999999999999</c:v>
                      </c:pt>
                      <c:pt idx="1602">
                        <c:v>-22.382000000000001</c:v>
                      </c:pt>
                      <c:pt idx="1603">
                        <c:v>-22.423999999999999</c:v>
                      </c:pt>
                      <c:pt idx="1604">
                        <c:v>-22.376000000000001</c:v>
                      </c:pt>
                      <c:pt idx="1605">
                        <c:v>-22.367000000000001</c:v>
                      </c:pt>
                      <c:pt idx="1606">
                        <c:v>-22.402999999999999</c:v>
                      </c:pt>
                      <c:pt idx="1607">
                        <c:v>-22.504999999999999</c:v>
                      </c:pt>
                      <c:pt idx="1608">
                        <c:v>-22.529</c:v>
                      </c:pt>
                      <c:pt idx="1609">
                        <c:v>-22.565000000000001</c:v>
                      </c:pt>
                      <c:pt idx="1610">
                        <c:v>-22.591999999999999</c:v>
                      </c:pt>
                      <c:pt idx="1611">
                        <c:v>-22.584</c:v>
                      </c:pt>
                      <c:pt idx="1612">
                        <c:v>-22.581</c:v>
                      </c:pt>
                      <c:pt idx="1613">
                        <c:v>-22.571999999999999</c:v>
                      </c:pt>
                      <c:pt idx="1614">
                        <c:v>-22.548999999999999</c:v>
                      </c:pt>
                      <c:pt idx="1615">
                        <c:v>-22.582999999999998</c:v>
                      </c:pt>
                      <c:pt idx="1616">
                        <c:v>-22.616</c:v>
                      </c:pt>
                      <c:pt idx="1617">
                        <c:v>-22.617000000000001</c:v>
                      </c:pt>
                      <c:pt idx="1618">
                        <c:v>-22.585000000000001</c:v>
                      </c:pt>
                      <c:pt idx="1619">
                        <c:v>-22.533000000000001</c:v>
                      </c:pt>
                      <c:pt idx="1620">
                        <c:v>-22.524999999999999</c:v>
                      </c:pt>
                      <c:pt idx="1621">
                        <c:v>-22.44</c:v>
                      </c:pt>
                      <c:pt idx="1622">
                        <c:v>-22.452000000000002</c:v>
                      </c:pt>
                      <c:pt idx="1623">
                        <c:v>-22.404</c:v>
                      </c:pt>
                      <c:pt idx="1624">
                        <c:v>-22.391999999999999</c:v>
                      </c:pt>
                      <c:pt idx="1625">
                        <c:v>-22.356000000000002</c:v>
                      </c:pt>
                      <c:pt idx="1626">
                        <c:v>-22.332000000000001</c:v>
                      </c:pt>
                      <c:pt idx="1627">
                        <c:v>-22.38</c:v>
                      </c:pt>
                      <c:pt idx="1628">
                        <c:v>-22.407</c:v>
                      </c:pt>
                      <c:pt idx="1629">
                        <c:v>-22.503</c:v>
                      </c:pt>
                      <c:pt idx="1630">
                        <c:v>-22.524000000000001</c:v>
                      </c:pt>
                      <c:pt idx="1631">
                        <c:v>-22.484999999999999</c:v>
                      </c:pt>
                      <c:pt idx="1632">
                        <c:v>-22.44</c:v>
                      </c:pt>
                      <c:pt idx="1633">
                        <c:v>-22.407</c:v>
                      </c:pt>
                      <c:pt idx="1634">
                        <c:v>-22.404</c:v>
                      </c:pt>
                      <c:pt idx="1635">
                        <c:v>-22.434000000000001</c:v>
                      </c:pt>
                      <c:pt idx="1636">
                        <c:v>-22.407</c:v>
                      </c:pt>
                      <c:pt idx="1637">
                        <c:v>-22.35</c:v>
                      </c:pt>
                      <c:pt idx="1638">
                        <c:v>-22.303000000000001</c:v>
                      </c:pt>
                      <c:pt idx="1639">
                        <c:v>-22.353000000000002</c:v>
                      </c:pt>
                      <c:pt idx="1640">
                        <c:v>-22.457999999999998</c:v>
                      </c:pt>
                      <c:pt idx="1641">
                        <c:v>-22.545000000000002</c:v>
                      </c:pt>
                      <c:pt idx="1642">
                        <c:v>-22.571000000000002</c:v>
                      </c:pt>
                      <c:pt idx="1643">
                        <c:v>-22.56</c:v>
                      </c:pt>
                      <c:pt idx="1644">
                        <c:v>-22.600999999999999</c:v>
                      </c:pt>
                      <c:pt idx="1645">
                        <c:v>-22.631</c:v>
                      </c:pt>
                      <c:pt idx="1646">
                        <c:v>-22.658000000000001</c:v>
                      </c:pt>
                      <c:pt idx="1647">
                        <c:v>-22.628</c:v>
                      </c:pt>
                      <c:pt idx="1648">
                        <c:v>-22.672999999999998</c:v>
                      </c:pt>
                      <c:pt idx="1649">
                        <c:v>-22.715</c:v>
                      </c:pt>
                      <c:pt idx="1650">
                        <c:v>-22.745000000000001</c:v>
                      </c:pt>
                      <c:pt idx="1651">
                        <c:v>-22.681999999999999</c:v>
                      </c:pt>
                      <c:pt idx="1652">
                        <c:v>-22.757000000000001</c:v>
                      </c:pt>
                      <c:pt idx="1653">
                        <c:v>-22.832999999999998</c:v>
                      </c:pt>
                      <c:pt idx="1654">
                        <c:v>-22.911000000000001</c:v>
                      </c:pt>
                      <c:pt idx="1655">
                        <c:v>-22.965</c:v>
                      </c:pt>
                      <c:pt idx="1656">
                        <c:v>-23.061</c:v>
                      </c:pt>
                      <c:pt idx="1657">
                        <c:v>-23.064</c:v>
                      </c:pt>
                      <c:pt idx="1658">
                        <c:v>-23.097000000000001</c:v>
                      </c:pt>
                      <c:pt idx="1659">
                        <c:v>-23.187000000000001</c:v>
                      </c:pt>
                      <c:pt idx="1660">
                        <c:v>-23.157</c:v>
                      </c:pt>
                      <c:pt idx="1661">
                        <c:v>-23.094000000000001</c:v>
                      </c:pt>
                      <c:pt idx="1662">
                        <c:v>-23.04</c:v>
                      </c:pt>
                      <c:pt idx="1663">
                        <c:v>-22.992000000000001</c:v>
                      </c:pt>
                      <c:pt idx="1664">
                        <c:v>-22.925000000000001</c:v>
                      </c:pt>
                      <c:pt idx="1665">
                        <c:v>-22.905000000000001</c:v>
                      </c:pt>
                      <c:pt idx="1666">
                        <c:v>-22.881</c:v>
                      </c:pt>
                      <c:pt idx="1667">
                        <c:v>-22.824000000000002</c:v>
                      </c:pt>
                      <c:pt idx="1668">
                        <c:v>-22.882000000000001</c:v>
                      </c:pt>
                      <c:pt idx="1669">
                        <c:v>-22.917000000000002</c:v>
                      </c:pt>
                      <c:pt idx="1670">
                        <c:v>-22.783000000000001</c:v>
                      </c:pt>
                      <c:pt idx="1671">
                        <c:v>-22.722000000000001</c:v>
                      </c:pt>
                      <c:pt idx="1672">
                        <c:v>-22.611000000000001</c:v>
                      </c:pt>
                      <c:pt idx="1673">
                        <c:v>-22.658999999999999</c:v>
                      </c:pt>
                      <c:pt idx="1674">
                        <c:v>-22.683</c:v>
                      </c:pt>
                      <c:pt idx="1675">
                        <c:v>-22.760999999999999</c:v>
                      </c:pt>
                      <c:pt idx="1676">
                        <c:v>-22.788</c:v>
                      </c:pt>
                      <c:pt idx="1677">
                        <c:v>-22.734000000000002</c:v>
                      </c:pt>
                      <c:pt idx="1678">
                        <c:v>-22.728000000000002</c:v>
                      </c:pt>
                      <c:pt idx="1679">
                        <c:v>-22.701000000000001</c:v>
                      </c:pt>
                      <c:pt idx="1680">
                        <c:v>-22.667999999999999</c:v>
                      </c:pt>
                      <c:pt idx="1681">
                        <c:v>-22.623000000000001</c:v>
                      </c:pt>
                      <c:pt idx="1682">
                        <c:v>-22.635000000000002</c:v>
                      </c:pt>
                      <c:pt idx="1683">
                        <c:v>-22.527000000000001</c:v>
                      </c:pt>
                      <c:pt idx="1684">
                        <c:v>-22.497</c:v>
                      </c:pt>
                      <c:pt idx="1685">
                        <c:v>-22.545000000000002</c:v>
                      </c:pt>
                      <c:pt idx="1686">
                        <c:v>-22.562999999999999</c:v>
                      </c:pt>
                      <c:pt idx="1687">
                        <c:v>-22.506</c:v>
                      </c:pt>
                      <c:pt idx="1688">
                        <c:v>-22.484999999999999</c:v>
                      </c:pt>
                      <c:pt idx="1689">
                        <c:v>-22.385999999999999</c:v>
                      </c:pt>
                      <c:pt idx="1690">
                        <c:v>-22.413</c:v>
                      </c:pt>
                      <c:pt idx="1691">
                        <c:v>-22.507999999999999</c:v>
                      </c:pt>
                      <c:pt idx="1692">
                        <c:v>-22.599</c:v>
                      </c:pt>
                      <c:pt idx="1693">
                        <c:v>-22.643999999999998</c:v>
                      </c:pt>
                      <c:pt idx="1694">
                        <c:v>-22.696999999999999</c:v>
                      </c:pt>
                      <c:pt idx="1695">
                        <c:v>-22.677</c:v>
                      </c:pt>
                      <c:pt idx="1696">
                        <c:v>-22.65</c:v>
                      </c:pt>
                      <c:pt idx="1697">
                        <c:v>-22.643000000000001</c:v>
                      </c:pt>
                      <c:pt idx="1698">
                        <c:v>-22.683</c:v>
                      </c:pt>
                      <c:pt idx="1699">
                        <c:v>-22.786999999999999</c:v>
                      </c:pt>
                      <c:pt idx="1700">
                        <c:v>-22.826000000000001</c:v>
                      </c:pt>
                      <c:pt idx="1701">
                        <c:v>-22.86</c:v>
                      </c:pt>
                      <c:pt idx="1702">
                        <c:v>-22.946000000000002</c:v>
                      </c:pt>
                      <c:pt idx="1703">
                        <c:v>-23.065000000000001</c:v>
                      </c:pt>
                      <c:pt idx="1704">
                        <c:v>-23.07</c:v>
                      </c:pt>
                      <c:pt idx="1705">
                        <c:v>-23.109000000000002</c:v>
                      </c:pt>
                      <c:pt idx="1706">
                        <c:v>-23.154</c:v>
                      </c:pt>
                      <c:pt idx="1707">
                        <c:v>-23.164000000000001</c:v>
                      </c:pt>
                      <c:pt idx="1708">
                        <c:v>-23.126999999999999</c:v>
                      </c:pt>
                      <c:pt idx="1709">
                        <c:v>-23.148</c:v>
                      </c:pt>
                      <c:pt idx="1710">
                        <c:v>-23.126999999999999</c:v>
                      </c:pt>
                      <c:pt idx="1711">
                        <c:v>-23.138999999999999</c:v>
                      </c:pt>
                      <c:pt idx="1712">
                        <c:v>-23.178000000000001</c:v>
                      </c:pt>
                      <c:pt idx="1713">
                        <c:v>-23.196000000000002</c:v>
                      </c:pt>
                      <c:pt idx="1714">
                        <c:v>-23.277000000000001</c:v>
                      </c:pt>
                      <c:pt idx="1715">
                        <c:v>-23.241</c:v>
                      </c:pt>
                      <c:pt idx="1716">
                        <c:v>-23.213999999999999</c:v>
                      </c:pt>
                      <c:pt idx="1717">
                        <c:v>-23.238</c:v>
                      </c:pt>
                      <c:pt idx="1718">
                        <c:v>-23.181000000000001</c:v>
                      </c:pt>
                      <c:pt idx="1719">
                        <c:v>-23.141999999999999</c:v>
                      </c:pt>
                      <c:pt idx="1720">
                        <c:v>-23.181000000000001</c:v>
                      </c:pt>
                      <c:pt idx="1721">
                        <c:v>-23.184000000000001</c:v>
                      </c:pt>
                      <c:pt idx="1722">
                        <c:v>-23.076000000000001</c:v>
                      </c:pt>
                      <c:pt idx="1723">
                        <c:v>-23.061</c:v>
                      </c:pt>
                      <c:pt idx="1724">
                        <c:v>-23.117999999999999</c:v>
                      </c:pt>
                      <c:pt idx="1725">
                        <c:v>-23.22</c:v>
                      </c:pt>
                      <c:pt idx="1726">
                        <c:v>-23.283000000000001</c:v>
                      </c:pt>
                      <c:pt idx="1727">
                        <c:v>-23.358000000000001</c:v>
                      </c:pt>
                      <c:pt idx="1728">
                        <c:v>-23.373000000000001</c:v>
                      </c:pt>
                      <c:pt idx="1729">
                        <c:v>-23.373000000000001</c:v>
                      </c:pt>
                      <c:pt idx="1730">
                        <c:v>-23.358000000000001</c:v>
                      </c:pt>
                      <c:pt idx="1731">
                        <c:v>-23.300999999999998</c:v>
                      </c:pt>
                      <c:pt idx="1732">
                        <c:v>-23.253</c:v>
                      </c:pt>
                      <c:pt idx="1733">
                        <c:v>-23.178000000000001</c:v>
                      </c:pt>
                      <c:pt idx="1734">
                        <c:v>-23.126999999999999</c:v>
                      </c:pt>
                      <c:pt idx="1735">
                        <c:v>-23.166</c:v>
                      </c:pt>
                      <c:pt idx="1736">
                        <c:v>-23.263000000000002</c:v>
                      </c:pt>
                      <c:pt idx="1737">
                        <c:v>-23.518000000000001</c:v>
                      </c:pt>
                      <c:pt idx="1738">
                        <c:v>-23.901</c:v>
                      </c:pt>
                      <c:pt idx="1739">
                        <c:v>-23.838000000000001</c:v>
                      </c:pt>
                      <c:pt idx="1740">
                        <c:v>-23.471</c:v>
                      </c:pt>
                      <c:pt idx="1741">
                        <c:v>-22.908999999999999</c:v>
                      </c:pt>
                      <c:pt idx="1742">
                        <c:v>-22.305</c:v>
                      </c:pt>
                      <c:pt idx="1743">
                        <c:v>-21.721</c:v>
                      </c:pt>
                      <c:pt idx="1744">
                        <c:v>-21.181999999999999</c:v>
                      </c:pt>
                      <c:pt idx="1745">
                        <c:v>-20.725999999999999</c:v>
                      </c:pt>
                      <c:pt idx="1746">
                        <c:v>-20.318999999999999</c:v>
                      </c:pt>
                      <c:pt idx="1747">
                        <c:v>-19.984000000000002</c:v>
                      </c:pt>
                      <c:pt idx="1748">
                        <c:v>-19.754999999999999</c:v>
                      </c:pt>
                      <c:pt idx="1749">
                        <c:v>-19.581</c:v>
                      </c:pt>
                      <c:pt idx="1750">
                        <c:v>-19.47</c:v>
                      </c:pt>
                      <c:pt idx="1751">
                        <c:v>-19.463999999999999</c:v>
                      </c:pt>
                      <c:pt idx="1752">
                        <c:v>-19.503</c:v>
                      </c:pt>
                      <c:pt idx="1753">
                        <c:v>-19.609000000000002</c:v>
                      </c:pt>
                      <c:pt idx="1754">
                        <c:v>-19.797000000000001</c:v>
                      </c:pt>
                      <c:pt idx="1755">
                        <c:v>-19.995999999999999</c:v>
                      </c:pt>
                      <c:pt idx="1756">
                        <c:v>-20.158999999999999</c:v>
                      </c:pt>
                      <c:pt idx="1757">
                        <c:v>-20.329000000000001</c:v>
                      </c:pt>
                      <c:pt idx="1758">
                        <c:v>-20.512</c:v>
                      </c:pt>
                      <c:pt idx="1759">
                        <c:v>-20.64</c:v>
                      </c:pt>
                      <c:pt idx="1760">
                        <c:v>-20.809000000000001</c:v>
                      </c:pt>
                      <c:pt idx="1761">
                        <c:v>-20.969000000000001</c:v>
                      </c:pt>
                      <c:pt idx="1762">
                        <c:v>-21.114000000000001</c:v>
                      </c:pt>
                      <c:pt idx="1763">
                        <c:v>-21.190999999999999</c:v>
                      </c:pt>
                      <c:pt idx="1764">
                        <c:v>-21.35</c:v>
                      </c:pt>
                      <c:pt idx="1765">
                        <c:v>-21.474</c:v>
                      </c:pt>
                      <c:pt idx="1766">
                        <c:v>-21.594000000000001</c:v>
                      </c:pt>
                      <c:pt idx="1767">
                        <c:v>-21.73</c:v>
                      </c:pt>
                      <c:pt idx="1768">
                        <c:v>-21.838000000000001</c:v>
                      </c:pt>
                      <c:pt idx="1769">
                        <c:v>-21.956</c:v>
                      </c:pt>
                      <c:pt idx="1770">
                        <c:v>-22.047999999999998</c:v>
                      </c:pt>
                      <c:pt idx="1771">
                        <c:v>-22.116</c:v>
                      </c:pt>
                      <c:pt idx="1772">
                        <c:v>-22.251000000000001</c:v>
                      </c:pt>
                      <c:pt idx="1773">
                        <c:v>-22.305</c:v>
                      </c:pt>
                      <c:pt idx="1774">
                        <c:v>-22.361999999999998</c:v>
                      </c:pt>
                      <c:pt idx="1775">
                        <c:v>-22.45</c:v>
                      </c:pt>
                      <c:pt idx="1776">
                        <c:v>-22.503</c:v>
                      </c:pt>
                      <c:pt idx="1777">
                        <c:v>-22.608000000000001</c:v>
                      </c:pt>
                      <c:pt idx="1778">
                        <c:v>-22.683</c:v>
                      </c:pt>
                      <c:pt idx="1779">
                        <c:v>-22.748999999999999</c:v>
                      </c:pt>
                      <c:pt idx="1780">
                        <c:v>-22.83</c:v>
                      </c:pt>
                      <c:pt idx="1781">
                        <c:v>-22.940999999999999</c:v>
                      </c:pt>
                      <c:pt idx="1782">
                        <c:v>-22.989000000000001</c:v>
                      </c:pt>
                      <c:pt idx="1783">
                        <c:v>-23.04</c:v>
                      </c:pt>
                      <c:pt idx="1784">
                        <c:v>-23.097000000000001</c:v>
                      </c:pt>
                      <c:pt idx="1785">
                        <c:v>-23.146000000000001</c:v>
                      </c:pt>
                      <c:pt idx="1786">
                        <c:v>-23.218</c:v>
                      </c:pt>
                      <c:pt idx="1787">
                        <c:v>-23.295999999999999</c:v>
                      </c:pt>
                      <c:pt idx="1788">
                        <c:v>-23.29</c:v>
                      </c:pt>
                      <c:pt idx="1789">
                        <c:v>-23.370999999999999</c:v>
                      </c:pt>
                      <c:pt idx="1790">
                        <c:v>-23.407</c:v>
                      </c:pt>
                      <c:pt idx="1791">
                        <c:v>-23.425000000000001</c:v>
                      </c:pt>
                      <c:pt idx="1792">
                        <c:v>-23.446000000000002</c:v>
                      </c:pt>
                      <c:pt idx="1793">
                        <c:v>-23.44</c:v>
                      </c:pt>
                      <c:pt idx="1794">
                        <c:v>-23.431000000000001</c:v>
                      </c:pt>
                      <c:pt idx="1795">
                        <c:v>-23.457999999999998</c:v>
                      </c:pt>
                      <c:pt idx="1796">
                        <c:v>-23.466999999999999</c:v>
                      </c:pt>
                      <c:pt idx="1797">
                        <c:v>-23.622</c:v>
                      </c:pt>
                      <c:pt idx="1798">
                        <c:v>-23.934999999999999</c:v>
                      </c:pt>
                      <c:pt idx="1799">
                        <c:v>-23.922999999999998</c:v>
                      </c:pt>
                      <c:pt idx="1800">
                        <c:v>-23.622</c:v>
                      </c:pt>
                      <c:pt idx="1801">
                        <c:v>-23.073</c:v>
                      </c:pt>
                      <c:pt idx="1802">
                        <c:v>-22.475999999999999</c:v>
                      </c:pt>
                      <c:pt idx="1803">
                        <c:v>-21.911000000000001</c:v>
                      </c:pt>
                      <c:pt idx="1804">
                        <c:v>-21.344000000000001</c:v>
                      </c:pt>
                      <c:pt idx="1805">
                        <c:v>-20.844999999999999</c:v>
                      </c:pt>
                      <c:pt idx="1806">
                        <c:v>-20.401</c:v>
                      </c:pt>
                      <c:pt idx="1807">
                        <c:v>-20.109000000000002</c:v>
                      </c:pt>
                      <c:pt idx="1808">
                        <c:v>-19.841999999999999</c:v>
                      </c:pt>
                      <c:pt idx="1809">
                        <c:v>-19.635000000000002</c:v>
                      </c:pt>
                      <c:pt idx="1810">
                        <c:v>-19.53</c:v>
                      </c:pt>
                      <c:pt idx="1811">
                        <c:v>-19.422000000000001</c:v>
                      </c:pt>
                      <c:pt idx="1812">
                        <c:v>-19.38</c:v>
                      </c:pt>
                      <c:pt idx="1813">
                        <c:v>-19.347000000000001</c:v>
                      </c:pt>
                      <c:pt idx="1814">
                        <c:v>-19.478999999999999</c:v>
                      </c:pt>
                      <c:pt idx="1815">
                        <c:v>-19.640999999999998</c:v>
                      </c:pt>
                      <c:pt idx="1816">
                        <c:v>-19.853999999999999</c:v>
                      </c:pt>
                      <c:pt idx="1817">
                        <c:v>-20.042999999999999</c:v>
                      </c:pt>
                      <c:pt idx="1818">
                        <c:v>-20.234999999999999</c:v>
                      </c:pt>
                      <c:pt idx="1819">
                        <c:v>-20.452000000000002</c:v>
                      </c:pt>
                      <c:pt idx="1820">
                        <c:v>-20.614000000000001</c:v>
                      </c:pt>
                      <c:pt idx="1821">
                        <c:v>-20.766999999999999</c:v>
                      </c:pt>
                      <c:pt idx="1822">
                        <c:v>-20.925999999999998</c:v>
                      </c:pt>
                      <c:pt idx="1823">
                        <c:v>-21.058</c:v>
                      </c:pt>
                      <c:pt idx="1824">
                        <c:v>-21.184000000000001</c:v>
                      </c:pt>
                      <c:pt idx="1825">
                        <c:v>-21.329000000000001</c:v>
                      </c:pt>
                      <c:pt idx="1826">
                        <c:v>-21.47</c:v>
                      </c:pt>
                      <c:pt idx="1827">
                        <c:v>-21.581</c:v>
                      </c:pt>
                      <c:pt idx="1828">
                        <c:v>-21.701000000000001</c:v>
                      </c:pt>
                      <c:pt idx="1829">
                        <c:v>-21.809000000000001</c:v>
                      </c:pt>
                      <c:pt idx="1830">
                        <c:v>-21.911000000000001</c:v>
                      </c:pt>
                      <c:pt idx="1831">
                        <c:v>-21.992000000000001</c:v>
                      </c:pt>
                      <c:pt idx="1832">
                        <c:v>-22.114999999999998</c:v>
                      </c:pt>
                      <c:pt idx="1833">
                        <c:v>-22.212</c:v>
                      </c:pt>
                      <c:pt idx="1834">
                        <c:v>-22.298999999999999</c:v>
                      </c:pt>
                      <c:pt idx="1835">
                        <c:v>-22.391999999999999</c:v>
                      </c:pt>
                      <c:pt idx="1836">
                        <c:v>-22.478999999999999</c:v>
                      </c:pt>
                      <c:pt idx="1837">
                        <c:v>-22.602</c:v>
                      </c:pt>
                      <c:pt idx="1838">
                        <c:v>-22.646999999999998</c:v>
                      </c:pt>
                      <c:pt idx="1839">
                        <c:v>-22.754999999999999</c:v>
                      </c:pt>
                      <c:pt idx="1840">
                        <c:v>-22.806000000000001</c:v>
                      </c:pt>
                      <c:pt idx="1841">
                        <c:v>-22.899000000000001</c:v>
                      </c:pt>
                      <c:pt idx="1842">
                        <c:v>-22.95</c:v>
                      </c:pt>
                      <c:pt idx="1843">
                        <c:v>-23.021999999999998</c:v>
                      </c:pt>
                      <c:pt idx="1844">
                        <c:v>-23.091000000000001</c:v>
                      </c:pt>
                      <c:pt idx="1845">
                        <c:v>-23.172999999999998</c:v>
                      </c:pt>
                      <c:pt idx="1846">
                        <c:v>-23.218</c:v>
                      </c:pt>
                      <c:pt idx="1847">
                        <c:v>-23.263000000000002</c:v>
                      </c:pt>
                      <c:pt idx="1848">
                        <c:v>-23.344000000000001</c:v>
                      </c:pt>
                      <c:pt idx="1849">
                        <c:v>-23.388999999999999</c:v>
                      </c:pt>
                      <c:pt idx="1850">
                        <c:v>-23.446000000000002</c:v>
                      </c:pt>
                      <c:pt idx="1851">
                        <c:v>-23.506</c:v>
                      </c:pt>
                      <c:pt idx="1852">
                        <c:v>-23.536000000000001</c:v>
                      </c:pt>
                      <c:pt idx="1853">
                        <c:v>-23.582000000000001</c:v>
                      </c:pt>
                      <c:pt idx="1854">
                        <c:v>-23.635000000000002</c:v>
                      </c:pt>
                      <c:pt idx="1855">
                        <c:v>-23.661999999999999</c:v>
                      </c:pt>
                      <c:pt idx="1856">
                        <c:v>-23.736000000000001</c:v>
                      </c:pt>
                      <c:pt idx="1857">
                        <c:v>-24.015000000000001</c:v>
                      </c:pt>
                      <c:pt idx="1858">
                        <c:v>-24.18</c:v>
                      </c:pt>
                      <c:pt idx="1859">
                        <c:v>-24.061</c:v>
                      </c:pt>
                      <c:pt idx="1860">
                        <c:v>-23.640999999999998</c:v>
                      </c:pt>
                      <c:pt idx="1861">
                        <c:v>-23.1</c:v>
                      </c:pt>
                      <c:pt idx="1862">
                        <c:v>-22.509</c:v>
                      </c:pt>
                      <c:pt idx="1863">
                        <c:v>-21.937999999999999</c:v>
                      </c:pt>
                      <c:pt idx="1864">
                        <c:v>-21.452000000000002</c:v>
                      </c:pt>
                      <c:pt idx="1865">
                        <c:v>-20.968</c:v>
                      </c:pt>
                      <c:pt idx="1866">
                        <c:v>-20.661999999999999</c:v>
                      </c:pt>
                      <c:pt idx="1867">
                        <c:v>-20.338000000000001</c:v>
                      </c:pt>
                      <c:pt idx="1868">
                        <c:v>-20.138999999999999</c:v>
                      </c:pt>
                      <c:pt idx="1869">
                        <c:v>-20.076000000000001</c:v>
                      </c:pt>
                      <c:pt idx="1870">
                        <c:v>-20.015999999999998</c:v>
                      </c:pt>
                      <c:pt idx="1871">
                        <c:v>-20.082000000000001</c:v>
                      </c:pt>
                      <c:pt idx="1872">
                        <c:v>-20.193000000000001</c:v>
                      </c:pt>
                      <c:pt idx="1873">
                        <c:v>-20.314</c:v>
                      </c:pt>
                      <c:pt idx="1874">
                        <c:v>-20.472999999999999</c:v>
                      </c:pt>
                      <c:pt idx="1875">
                        <c:v>-20.605</c:v>
                      </c:pt>
                      <c:pt idx="1876">
                        <c:v>-20.745999999999999</c:v>
                      </c:pt>
                      <c:pt idx="1877">
                        <c:v>-20.838999999999999</c:v>
                      </c:pt>
                      <c:pt idx="1878">
                        <c:v>-20.893000000000001</c:v>
                      </c:pt>
                      <c:pt idx="1879">
                        <c:v>-20.937999999999999</c:v>
                      </c:pt>
                      <c:pt idx="1880">
                        <c:v>-21.073</c:v>
                      </c:pt>
                      <c:pt idx="1881">
                        <c:v>-21.202000000000002</c:v>
                      </c:pt>
                      <c:pt idx="1882">
                        <c:v>-21.326000000000001</c:v>
                      </c:pt>
                      <c:pt idx="1883">
                        <c:v>-21.539000000000001</c:v>
                      </c:pt>
                      <c:pt idx="1884">
                        <c:v>-21.677</c:v>
                      </c:pt>
                      <c:pt idx="1885">
                        <c:v>-21.794</c:v>
                      </c:pt>
                      <c:pt idx="1886">
                        <c:v>-21.922999999999998</c:v>
                      </c:pt>
                      <c:pt idx="1887">
                        <c:v>-22.04</c:v>
                      </c:pt>
                      <c:pt idx="1888">
                        <c:v>-22.163</c:v>
                      </c:pt>
                      <c:pt idx="1889">
                        <c:v>-22.280999999999999</c:v>
                      </c:pt>
                      <c:pt idx="1890">
                        <c:v>-22.404</c:v>
                      </c:pt>
                      <c:pt idx="1891">
                        <c:v>-22.512</c:v>
                      </c:pt>
                      <c:pt idx="1892">
                        <c:v>-22.677</c:v>
                      </c:pt>
                      <c:pt idx="1893">
                        <c:v>-22.757999999999999</c:v>
                      </c:pt>
                      <c:pt idx="1894">
                        <c:v>-22.850999999999999</c:v>
                      </c:pt>
                      <c:pt idx="1895">
                        <c:v>-22.908000000000001</c:v>
                      </c:pt>
                      <c:pt idx="1896">
                        <c:v>-22.986000000000001</c:v>
                      </c:pt>
                      <c:pt idx="1897">
                        <c:v>-23.079000000000001</c:v>
                      </c:pt>
                      <c:pt idx="1898">
                        <c:v>-23.155000000000001</c:v>
                      </c:pt>
                      <c:pt idx="1899">
                        <c:v>-23.242000000000001</c:v>
                      </c:pt>
                      <c:pt idx="1900">
                        <c:v>-23.263000000000002</c:v>
                      </c:pt>
                      <c:pt idx="1901">
                        <c:v>-23.335000000000001</c:v>
                      </c:pt>
                      <c:pt idx="1902">
                        <c:v>-23.407</c:v>
                      </c:pt>
                      <c:pt idx="1903">
                        <c:v>-23.431000000000001</c:v>
                      </c:pt>
                      <c:pt idx="1904">
                        <c:v>-23.491</c:v>
                      </c:pt>
                      <c:pt idx="1905">
                        <c:v>-23.573</c:v>
                      </c:pt>
                      <c:pt idx="1906">
                        <c:v>-23.625</c:v>
                      </c:pt>
                      <c:pt idx="1907">
                        <c:v>-23.716999999999999</c:v>
                      </c:pt>
                      <c:pt idx="1908">
                        <c:v>-23.765999999999998</c:v>
                      </c:pt>
                      <c:pt idx="1909">
                        <c:v>-23.794</c:v>
                      </c:pt>
                      <c:pt idx="1910">
                        <c:v>-23.846</c:v>
                      </c:pt>
                      <c:pt idx="1911">
                        <c:v>-23.873999999999999</c:v>
                      </c:pt>
                      <c:pt idx="1912">
                        <c:v>-23.92</c:v>
                      </c:pt>
                      <c:pt idx="1913">
                        <c:v>-23.931999999999999</c:v>
                      </c:pt>
                      <c:pt idx="1914">
                        <c:v>-23.956</c:v>
                      </c:pt>
                      <c:pt idx="1915">
                        <c:v>-24.021000000000001</c:v>
                      </c:pt>
                      <c:pt idx="1916">
                        <c:v>-24.033000000000001</c:v>
                      </c:pt>
                      <c:pt idx="1917">
                        <c:v>-24.14</c:v>
                      </c:pt>
                      <c:pt idx="1918">
                        <c:v>-24.398</c:v>
                      </c:pt>
                      <c:pt idx="1919">
                        <c:v>-24.545000000000002</c:v>
                      </c:pt>
                      <c:pt idx="1920">
                        <c:v>-24.388000000000002</c:v>
                      </c:pt>
                      <c:pt idx="1921">
                        <c:v>-24.047999999999998</c:v>
                      </c:pt>
                      <c:pt idx="1922">
                        <c:v>-23.506</c:v>
                      </c:pt>
                      <c:pt idx="1923">
                        <c:v>-22.931999999999999</c:v>
                      </c:pt>
                      <c:pt idx="1924">
                        <c:v>-22.361999999999998</c:v>
                      </c:pt>
                      <c:pt idx="1925">
                        <c:v>-21.934999999999999</c:v>
                      </c:pt>
                      <c:pt idx="1926">
                        <c:v>-21.565999999999999</c:v>
                      </c:pt>
                      <c:pt idx="1927">
                        <c:v>-21.26</c:v>
                      </c:pt>
                      <c:pt idx="1928">
                        <c:v>-20.95</c:v>
                      </c:pt>
                      <c:pt idx="1929">
                        <c:v>-20.670999999999999</c:v>
                      </c:pt>
                      <c:pt idx="1930">
                        <c:v>-20.577999999999999</c:v>
                      </c:pt>
                      <c:pt idx="1931">
                        <c:v>-20.571000000000002</c:v>
                      </c:pt>
                      <c:pt idx="1932">
                        <c:v>-20.602</c:v>
                      </c:pt>
                      <c:pt idx="1933">
                        <c:v>-20.622</c:v>
                      </c:pt>
                      <c:pt idx="1934">
                        <c:v>-20.725000000000001</c:v>
                      </c:pt>
                      <c:pt idx="1935">
                        <c:v>-20.838000000000001</c:v>
                      </c:pt>
                      <c:pt idx="1936">
                        <c:v>-20.966000000000001</c:v>
                      </c:pt>
                      <c:pt idx="1937">
                        <c:v>-21.074999999999999</c:v>
                      </c:pt>
                      <c:pt idx="1938">
                        <c:v>-21.202000000000002</c:v>
                      </c:pt>
                      <c:pt idx="1939">
                        <c:v>-21.34</c:v>
                      </c:pt>
                      <c:pt idx="1940">
                        <c:v>-21.425999999999998</c:v>
                      </c:pt>
                      <c:pt idx="1941">
                        <c:v>-21.565000000000001</c:v>
                      </c:pt>
                      <c:pt idx="1942">
                        <c:v>-21.713999999999999</c:v>
                      </c:pt>
                      <c:pt idx="1943">
                        <c:v>-21.803000000000001</c:v>
                      </c:pt>
                      <c:pt idx="1944">
                        <c:v>-21.917000000000002</c:v>
                      </c:pt>
                      <c:pt idx="1945">
                        <c:v>-22.015999999999998</c:v>
                      </c:pt>
                      <c:pt idx="1946">
                        <c:v>-22.154</c:v>
                      </c:pt>
                      <c:pt idx="1947">
                        <c:v>-22.228999999999999</c:v>
                      </c:pt>
                      <c:pt idx="1948">
                        <c:v>-22.321999999999999</c:v>
                      </c:pt>
                      <c:pt idx="1949">
                        <c:v>-22.420999999999999</c:v>
                      </c:pt>
                      <c:pt idx="1950">
                        <c:v>-22.510999999999999</c:v>
                      </c:pt>
                      <c:pt idx="1951">
                        <c:v>-22.594999999999999</c:v>
                      </c:pt>
                      <c:pt idx="1952">
                        <c:v>-22.71</c:v>
                      </c:pt>
                      <c:pt idx="1953">
                        <c:v>-22.83</c:v>
                      </c:pt>
                      <c:pt idx="1954">
                        <c:v>-23.004000000000001</c:v>
                      </c:pt>
                      <c:pt idx="1955">
                        <c:v>-23.13</c:v>
                      </c:pt>
                      <c:pt idx="1956">
                        <c:v>-23.234999999999999</c:v>
                      </c:pt>
                      <c:pt idx="1957">
                        <c:v>-23.312999999999999</c:v>
                      </c:pt>
                      <c:pt idx="1958">
                        <c:v>-23.318999999999999</c:v>
                      </c:pt>
                      <c:pt idx="1959">
                        <c:v>-23.381</c:v>
                      </c:pt>
                      <c:pt idx="1960">
                        <c:v>-23.466000000000001</c:v>
                      </c:pt>
                      <c:pt idx="1961">
                        <c:v>-23.539000000000001</c:v>
                      </c:pt>
                      <c:pt idx="1962">
                        <c:v>-23.613</c:v>
                      </c:pt>
                      <c:pt idx="1963">
                        <c:v>-23.69</c:v>
                      </c:pt>
                      <c:pt idx="1964">
                        <c:v>-23.818999999999999</c:v>
                      </c:pt>
                      <c:pt idx="1965">
                        <c:v>-23.934000000000001</c:v>
                      </c:pt>
                      <c:pt idx="1966">
                        <c:v>-24.035</c:v>
                      </c:pt>
                      <c:pt idx="1967">
                        <c:v>-24.161999999999999</c:v>
                      </c:pt>
                      <c:pt idx="1968">
                        <c:v>-24.190999999999999</c:v>
                      </c:pt>
                      <c:pt idx="1969">
                        <c:v>-24.225000000000001</c:v>
                      </c:pt>
                      <c:pt idx="1970">
                        <c:v>-24.234000000000002</c:v>
                      </c:pt>
                      <c:pt idx="1971">
                        <c:v>-24.271999999999998</c:v>
                      </c:pt>
                      <c:pt idx="1972">
                        <c:v>-24.291</c:v>
                      </c:pt>
                      <c:pt idx="1973">
                        <c:v>-24.318000000000001</c:v>
                      </c:pt>
                      <c:pt idx="1974">
                        <c:v>-24.346</c:v>
                      </c:pt>
                      <c:pt idx="1975">
                        <c:v>-24.419</c:v>
                      </c:pt>
                      <c:pt idx="1976">
                        <c:v>-24.443999999999999</c:v>
                      </c:pt>
                      <c:pt idx="1977">
                        <c:v>-24.46</c:v>
                      </c:pt>
                      <c:pt idx="1978">
                        <c:v>-24.49</c:v>
                      </c:pt>
                      <c:pt idx="1979">
                        <c:v>-24.678000000000001</c:v>
                      </c:pt>
                      <c:pt idx="1980">
                        <c:v>-24.888000000000002</c:v>
                      </c:pt>
                      <c:pt idx="1981">
                        <c:v>-24.725999999999999</c:v>
                      </c:pt>
                      <c:pt idx="1982">
                        <c:v>-24.337</c:v>
                      </c:pt>
                      <c:pt idx="1983">
                        <c:v>-23.827999999999999</c:v>
                      </c:pt>
                      <c:pt idx="1984">
                        <c:v>-23.239000000000001</c:v>
                      </c:pt>
                      <c:pt idx="1985">
                        <c:v>-22.719000000000001</c:v>
                      </c:pt>
                      <c:pt idx="1986">
                        <c:v>-22.257000000000001</c:v>
                      </c:pt>
                      <c:pt idx="1987">
                        <c:v>-21.821000000000002</c:v>
                      </c:pt>
                      <c:pt idx="1988">
                        <c:v>-21.506</c:v>
                      </c:pt>
                      <c:pt idx="1989">
                        <c:v>-21.215</c:v>
                      </c:pt>
                      <c:pt idx="1990">
                        <c:v>-21.082999999999998</c:v>
                      </c:pt>
                      <c:pt idx="1991">
                        <c:v>-21.033999999999999</c:v>
                      </c:pt>
                      <c:pt idx="1992">
                        <c:v>-21.091999999999999</c:v>
                      </c:pt>
                      <c:pt idx="1993">
                        <c:v>-21.149000000000001</c:v>
                      </c:pt>
                      <c:pt idx="1994">
                        <c:v>-21.227</c:v>
                      </c:pt>
                      <c:pt idx="1995">
                        <c:v>-21.308</c:v>
                      </c:pt>
                      <c:pt idx="1996">
                        <c:v>-21.404</c:v>
                      </c:pt>
                      <c:pt idx="1997">
                        <c:v>-21.512</c:v>
                      </c:pt>
                      <c:pt idx="1998">
                        <c:v>-21.683</c:v>
                      </c:pt>
                      <c:pt idx="1999">
                        <c:v>-21.751999999999999</c:v>
                      </c:pt>
                      <c:pt idx="2000">
                        <c:v>-21.850999999999999</c:v>
                      </c:pt>
                      <c:pt idx="2001">
                        <c:v>-21.908000000000001</c:v>
                      </c:pt>
                      <c:pt idx="2002">
                        <c:v>-22.024999999999999</c:v>
                      </c:pt>
                      <c:pt idx="2003">
                        <c:v>-22.113</c:v>
                      </c:pt>
                      <c:pt idx="2004">
                        <c:v>-22.26</c:v>
                      </c:pt>
                      <c:pt idx="2005">
                        <c:v>-22.437000000000001</c:v>
                      </c:pt>
                      <c:pt idx="2006">
                        <c:v>-22.568000000000001</c:v>
                      </c:pt>
                      <c:pt idx="2007">
                        <c:v>-22.72</c:v>
                      </c:pt>
                      <c:pt idx="2008">
                        <c:v>-22.831</c:v>
                      </c:pt>
                      <c:pt idx="2009">
                        <c:v>-22.977</c:v>
                      </c:pt>
                      <c:pt idx="2010">
                        <c:v>-23.1</c:v>
                      </c:pt>
                      <c:pt idx="2011">
                        <c:v>-23.25</c:v>
                      </c:pt>
                      <c:pt idx="2012">
                        <c:v>-23.274000000000001</c:v>
                      </c:pt>
                      <c:pt idx="2013">
                        <c:v>-23.367000000000001</c:v>
                      </c:pt>
                      <c:pt idx="2014">
                        <c:v>-23.396999999999998</c:v>
                      </c:pt>
                      <c:pt idx="2015">
                        <c:v>-23.463999999999999</c:v>
                      </c:pt>
                      <c:pt idx="2016">
                        <c:v>-23.588000000000001</c:v>
                      </c:pt>
                      <c:pt idx="2017">
                        <c:v>-23.652999999999999</c:v>
                      </c:pt>
                      <c:pt idx="2018">
                        <c:v>-23.763000000000002</c:v>
                      </c:pt>
                      <c:pt idx="2019">
                        <c:v>-23.852</c:v>
                      </c:pt>
                      <c:pt idx="2020">
                        <c:v>-23.904</c:v>
                      </c:pt>
                      <c:pt idx="2021">
                        <c:v>-24.02</c:v>
                      </c:pt>
                      <c:pt idx="2022">
                        <c:v>-24.062999999999999</c:v>
                      </c:pt>
                      <c:pt idx="2023">
                        <c:v>-24.125</c:v>
                      </c:pt>
                      <c:pt idx="2024">
                        <c:v>-24.111999999999998</c:v>
                      </c:pt>
                      <c:pt idx="2025">
                        <c:v>-24.14</c:v>
                      </c:pt>
                      <c:pt idx="2026">
                        <c:v>-24.186</c:v>
                      </c:pt>
                      <c:pt idx="2027">
                        <c:v>-24.207000000000001</c:v>
                      </c:pt>
                      <c:pt idx="2028">
                        <c:v>-24.207999999999998</c:v>
                      </c:pt>
                      <c:pt idx="2029">
                        <c:v>-24.234999999999999</c:v>
                      </c:pt>
                      <c:pt idx="2030">
                        <c:v>-24.306000000000001</c:v>
                      </c:pt>
                      <c:pt idx="2031">
                        <c:v>-24.292000000000002</c:v>
                      </c:pt>
                      <c:pt idx="2032">
                        <c:v>-24.289000000000001</c:v>
                      </c:pt>
                      <c:pt idx="2033">
                        <c:v>-24.356000000000002</c:v>
                      </c:pt>
                      <c:pt idx="2034">
                        <c:v>-24.347000000000001</c:v>
                      </c:pt>
                      <c:pt idx="2035">
                        <c:v>-24.408999999999999</c:v>
                      </c:pt>
                      <c:pt idx="2036">
                        <c:v>-24.513000000000002</c:v>
                      </c:pt>
                      <c:pt idx="2037">
                        <c:v>-24.567</c:v>
                      </c:pt>
                      <c:pt idx="2038">
                        <c:v>-24.646000000000001</c:v>
                      </c:pt>
                      <c:pt idx="2039">
                        <c:v>-24.713999999999999</c:v>
                      </c:pt>
                      <c:pt idx="2040">
                        <c:v>-24.898</c:v>
                      </c:pt>
                      <c:pt idx="2041">
                        <c:v>-25.216000000000001</c:v>
                      </c:pt>
                      <c:pt idx="2042">
                        <c:v>-25.085000000000001</c:v>
                      </c:pt>
                      <c:pt idx="2043">
                        <c:v>-24.835999999999999</c:v>
                      </c:pt>
                      <c:pt idx="2044">
                        <c:v>-24.364000000000001</c:v>
                      </c:pt>
                      <c:pt idx="2045">
                        <c:v>-23.785</c:v>
                      </c:pt>
                      <c:pt idx="2046">
                        <c:v>-23.167000000000002</c:v>
                      </c:pt>
                      <c:pt idx="2047">
                        <c:v>-22.664999999999999</c:v>
                      </c:pt>
                      <c:pt idx="2048">
                        <c:v>-22.2</c:v>
                      </c:pt>
                      <c:pt idx="2049">
                        <c:v>-21.827000000000002</c:v>
                      </c:pt>
                      <c:pt idx="2050">
                        <c:v>-21.547999999999998</c:v>
                      </c:pt>
                      <c:pt idx="2051">
                        <c:v>-21.385999999999999</c:v>
                      </c:pt>
                      <c:pt idx="2052">
                        <c:v>-21.35</c:v>
                      </c:pt>
                      <c:pt idx="2053">
                        <c:v>-21.373999999999999</c:v>
                      </c:pt>
                      <c:pt idx="2054">
                        <c:v>-21.408999999999999</c:v>
                      </c:pt>
                      <c:pt idx="2055">
                        <c:v>-21.425000000000001</c:v>
                      </c:pt>
                      <c:pt idx="2056">
                        <c:v>-21.478000000000002</c:v>
                      </c:pt>
                      <c:pt idx="2057">
                        <c:v>-21.535</c:v>
                      </c:pt>
                      <c:pt idx="2058">
                        <c:v>-21.588999999999999</c:v>
                      </c:pt>
                      <c:pt idx="2059">
                        <c:v>-21.738</c:v>
                      </c:pt>
                      <c:pt idx="2060">
                        <c:v>-21.850999999999999</c:v>
                      </c:pt>
                      <c:pt idx="2061">
                        <c:v>-21.959</c:v>
                      </c:pt>
                      <c:pt idx="2062">
                        <c:v>-22.135999999999999</c:v>
                      </c:pt>
                      <c:pt idx="2063">
                        <c:v>-22.234999999999999</c:v>
                      </c:pt>
                      <c:pt idx="2064">
                        <c:v>-22.407</c:v>
                      </c:pt>
                      <c:pt idx="2065">
                        <c:v>-22.503</c:v>
                      </c:pt>
                      <c:pt idx="2066">
                        <c:v>-22.614000000000001</c:v>
                      </c:pt>
                      <c:pt idx="2067">
                        <c:v>-22.757999999999999</c:v>
                      </c:pt>
                      <c:pt idx="2068">
                        <c:v>-22.899000000000001</c:v>
                      </c:pt>
                      <c:pt idx="2069">
                        <c:v>-23.013000000000002</c:v>
                      </c:pt>
                      <c:pt idx="2070">
                        <c:v>-23.148</c:v>
                      </c:pt>
                      <c:pt idx="2071">
                        <c:v>-23.234999999999999</c:v>
                      </c:pt>
                      <c:pt idx="2072">
                        <c:v>-23.373999999999999</c:v>
                      </c:pt>
                      <c:pt idx="2073">
                        <c:v>-23.491</c:v>
                      </c:pt>
                      <c:pt idx="2074">
                        <c:v>-23.579000000000001</c:v>
                      </c:pt>
                      <c:pt idx="2075">
                        <c:v>-23.625</c:v>
                      </c:pt>
                      <c:pt idx="2076">
                        <c:v>-23.658999999999999</c:v>
                      </c:pt>
                      <c:pt idx="2077">
                        <c:v>-23.704999999999998</c:v>
                      </c:pt>
                      <c:pt idx="2078">
                        <c:v>-23.728999999999999</c:v>
                      </c:pt>
                      <c:pt idx="2079">
                        <c:v>-23.783999999999999</c:v>
                      </c:pt>
                      <c:pt idx="2080">
                        <c:v>-23.809000000000001</c:v>
                      </c:pt>
                      <c:pt idx="2081">
                        <c:v>-23.885999999999999</c:v>
                      </c:pt>
                      <c:pt idx="2082">
                        <c:v>-23.984000000000002</c:v>
                      </c:pt>
                      <c:pt idx="2083">
                        <c:v>-24.106000000000002</c:v>
                      </c:pt>
                      <c:pt idx="2084">
                        <c:v>-24.178999999999998</c:v>
                      </c:pt>
                      <c:pt idx="2085">
                        <c:v>-24.263000000000002</c:v>
                      </c:pt>
                      <c:pt idx="2086">
                        <c:v>-24.378</c:v>
                      </c:pt>
                      <c:pt idx="2087">
                        <c:v>-24.445</c:v>
                      </c:pt>
                      <c:pt idx="2088">
                        <c:v>-24.495000000000001</c:v>
                      </c:pt>
                      <c:pt idx="2089">
                        <c:v>-24.556999999999999</c:v>
                      </c:pt>
                      <c:pt idx="2090">
                        <c:v>-24.606999999999999</c:v>
                      </c:pt>
                      <c:pt idx="2091">
                        <c:v>-24.692</c:v>
                      </c:pt>
                      <c:pt idx="2092">
                        <c:v>-24.768999999999998</c:v>
                      </c:pt>
                      <c:pt idx="2093">
                        <c:v>-24.818000000000001</c:v>
                      </c:pt>
                      <c:pt idx="2094">
                        <c:v>-24.931000000000001</c:v>
                      </c:pt>
                      <c:pt idx="2095">
                        <c:v>-24.956</c:v>
                      </c:pt>
                      <c:pt idx="2096">
                        <c:v>-25.021999999999998</c:v>
                      </c:pt>
                      <c:pt idx="2097">
                        <c:v>-25.216000000000001</c:v>
                      </c:pt>
                      <c:pt idx="2098">
                        <c:v>-25.379000000000001</c:v>
                      </c:pt>
                      <c:pt idx="2099">
                        <c:v>-25.207000000000001</c:v>
                      </c:pt>
                      <c:pt idx="2100">
                        <c:v>-24.885000000000002</c:v>
                      </c:pt>
                      <c:pt idx="2101">
                        <c:v>-24.388999999999999</c:v>
                      </c:pt>
                      <c:pt idx="2102">
                        <c:v>-23.818999999999999</c:v>
                      </c:pt>
                      <c:pt idx="2103">
                        <c:v>-23.295000000000002</c:v>
                      </c:pt>
                      <c:pt idx="2104">
                        <c:v>-22.837</c:v>
                      </c:pt>
                      <c:pt idx="2105">
                        <c:v>-22.495000000000001</c:v>
                      </c:pt>
                      <c:pt idx="2106">
                        <c:v>-22.204999999999998</c:v>
                      </c:pt>
                      <c:pt idx="2107">
                        <c:v>-21.995000000000001</c:v>
                      </c:pt>
                      <c:pt idx="2108">
                        <c:v>-21.937999999999999</c:v>
                      </c:pt>
                      <c:pt idx="2109">
                        <c:v>-21.872</c:v>
                      </c:pt>
                      <c:pt idx="2110">
                        <c:v>-21.896000000000001</c:v>
                      </c:pt>
                      <c:pt idx="2111">
                        <c:v>-21.911000000000001</c:v>
                      </c:pt>
                      <c:pt idx="2112">
                        <c:v>-21.946999999999999</c:v>
                      </c:pt>
                      <c:pt idx="2113">
                        <c:v>-22.061</c:v>
                      </c:pt>
                      <c:pt idx="2114">
                        <c:v>-22.187000000000001</c:v>
                      </c:pt>
                      <c:pt idx="2115">
                        <c:v>-22.317</c:v>
                      </c:pt>
                      <c:pt idx="2116">
                        <c:v>-22.466999999999999</c:v>
                      </c:pt>
                      <c:pt idx="2117">
                        <c:v>-22.553999999999998</c:v>
                      </c:pt>
                      <c:pt idx="2118">
                        <c:v>-22.673999999999999</c:v>
                      </c:pt>
                      <c:pt idx="2119">
                        <c:v>-22.8</c:v>
                      </c:pt>
                      <c:pt idx="2120">
                        <c:v>-22.92</c:v>
                      </c:pt>
                      <c:pt idx="2121">
                        <c:v>-23.013000000000002</c:v>
                      </c:pt>
                      <c:pt idx="2122">
                        <c:v>-23.135999999999999</c:v>
                      </c:pt>
                      <c:pt idx="2123">
                        <c:v>-23.248000000000001</c:v>
                      </c:pt>
                      <c:pt idx="2124">
                        <c:v>-23.338000000000001</c:v>
                      </c:pt>
                      <c:pt idx="2125">
                        <c:v>-23.454999999999998</c:v>
                      </c:pt>
                      <c:pt idx="2126">
                        <c:v>-23.582000000000001</c:v>
                      </c:pt>
                      <c:pt idx="2127">
                        <c:v>-23.702000000000002</c:v>
                      </c:pt>
                      <c:pt idx="2128">
                        <c:v>-23.744</c:v>
                      </c:pt>
                      <c:pt idx="2129">
                        <c:v>-23.853999999999999</c:v>
                      </c:pt>
                      <c:pt idx="2130">
                        <c:v>-23.914999999999999</c:v>
                      </c:pt>
                      <c:pt idx="2131">
                        <c:v>-23.984999999999999</c:v>
                      </c:pt>
                      <c:pt idx="2132">
                        <c:v>-24.097000000000001</c:v>
                      </c:pt>
                      <c:pt idx="2133">
                        <c:v>-24.167999999999999</c:v>
                      </c:pt>
                      <c:pt idx="2134">
                        <c:v>-24.26</c:v>
                      </c:pt>
                      <c:pt idx="2135">
                        <c:v>-24.332000000000001</c:v>
                      </c:pt>
                      <c:pt idx="2136">
                        <c:v>-24.396999999999998</c:v>
                      </c:pt>
                      <c:pt idx="2137">
                        <c:v>-24.422999999999998</c:v>
                      </c:pt>
                      <c:pt idx="2138">
                        <c:v>-24.463000000000001</c:v>
                      </c:pt>
                      <c:pt idx="2139">
                        <c:v>-24.542000000000002</c:v>
                      </c:pt>
                      <c:pt idx="2140">
                        <c:v>-24.65</c:v>
                      </c:pt>
                      <c:pt idx="2141">
                        <c:v>-24.72</c:v>
                      </c:pt>
                      <c:pt idx="2142">
                        <c:v>-24.768999999999998</c:v>
                      </c:pt>
                      <c:pt idx="2143">
                        <c:v>-24.855</c:v>
                      </c:pt>
                      <c:pt idx="2144">
                        <c:v>-24.928000000000001</c:v>
                      </c:pt>
                      <c:pt idx="2145">
                        <c:v>-24.992999999999999</c:v>
                      </c:pt>
                      <c:pt idx="2146">
                        <c:v>-25.053999999999998</c:v>
                      </c:pt>
                      <c:pt idx="2147">
                        <c:v>-25.082000000000001</c:v>
                      </c:pt>
                      <c:pt idx="2148">
                        <c:v>-24.91</c:v>
                      </c:pt>
                      <c:pt idx="2149">
                        <c:v>-23.757999999999999</c:v>
                      </c:pt>
                      <c:pt idx="2150">
                        <c:v>-22.178999999999998</c:v>
                      </c:pt>
                      <c:pt idx="2151">
                        <c:v>-20.562999999999999</c:v>
                      </c:pt>
                      <c:pt idx="2152">
                        <c:v>-19.023</c:v>
                      </c:pt>
                      <c:pt idx="2153">
                        <c:v>-17.579999999999998</c:v>
                      </c:pt>
                      <c:pt idx="2154">
                        <c:v>-16.247</c:v>
                      </c:pt>
                      <c:pt idx="2155">
                        <c:v>-15.045999999999999</c:v>
                      </c:pt>
                      <c:pt idx="2156">
                        <c:v>-13.943</c:v>
                      </c:pt>
                      <c:pt idx="2157">
                        <c:v>-12.887</c:v>
                      </c:pt>
                      <c:pt idx="2158">
                        <c:v>-11.901</c:v>
                      </c:pt>
                      <c:pt idx="2159">
                        <c:v>-10.976000000000001</c:v>
                      </c:pt>
                      <c:pt idx="2160">
                        <c:v>-10.093</c:v>
                      </c:pt>
                      <c:pt idx="2161">
                        <c:v>-9.2639999999999993</c:v>
                      </c:pt>
                      <c:pt idx="2162">
                        <c:v>-8.4659999999999993</c:v>
                      </c:pt>
                      <c:pt idx="2163">
                        <c:v>-7.694</c:v>
                      </c:pt>
                      <c:pt idx="2164">
                        <c:v>-6.907</c:v>
                      </c:pt>
                      <c:pt idx="2165">
                        <c:v>-6.1269999999999998</c:v>
                      </c:pt>
                      <c:pt idx="2166">
                        <c:v>-5.2350000000000003</c:v>
                      </c:pt>
                      <c:pt idx="2167">
                        <c:v>-4.4329999999999998</c:v>
                      </c:pt>
                      <c:pt idx="2168">
                        <c:v>-3.665</c:v>
                      </c:pt>
                      <c:pt idx="2169">
                        <c:v>-2.8460000000000001</c:v>
                      </c:pt>
                      <c:pt idx="2170">
                        <c:v>-2.1</c:v>
                      </c:pt>
                      <c:pt idx="2171">
                        <c:v>-1.363</c:v>
                      </c:pt>
                      <c:pt idx="2172">
                        <c:v>-0.86299999999999999</c:v>
                      </c:pt>
                      <c:pt idx="2173">
                        <c:v>-0.53600000000000003</c:v>
                      </c:pt>
                      <c:pt idx="2174">
                        <c:v>-0.35599999999999998</c:v>
                      </c:pt>
                      <c:pt idx="2175">
                        <c:v>-0.24099999999999999</c:v>
                      </c:pt>
                      <c:pt idx="2176">
                        <c:v>-6.6000000000000003E-2</c:v>
                      </c:pt>
                      <c:pt idx="2177">
                        <c:v>0.161</c:v>
                      </c:pt>
                      <c:pt idx="2178">
                        <c:v>0.44500000000000001</c:v>
                      </c:pt>
                      <c:pt idx="2179">
                        <c:v>0.72899999999999998</c:v>
                      </c:pt>
                      <c:pt idx="2180">
                        <c:v>1.1100000000000001</c:v>
                      </c:pt>
                      <c:pt idx="2181">
                        <c:v>1.4810000000000001</c:v>
                      </c:pt>
                      <c:pt idx="2182">
                        <c:v>1.885</c:v>
                      </c:pt>
                      <c:pt idx="2183">
                        <c:v>2.3039999999999998</c:v>
                      </c:pt>
                      <c:pt idx="2184">
                        <c:v>2.7229999999999999</c:v>
                      </c:pt>
                      <c:pt idx="2185">
                        <c:v>3.1190000000000002</c:v>
                      </c:pt>
                      <c:pt idx="2186">
                        <c:v>3.698</c:v>
                      </c:pt>
                      <c:pt idx="2187">
                        <c:v>4.3419999999999996</c:v>
                      </c:pt>
                      <c:pt idx="2188">
                        <c:v>4.9720000000000004</c:v>
                      </c:pt>
                      <c:pt idx="2189">
                        <c:v>5.5570000000000004</c:v>
                      </c:pt>
                      <c:pt idx="2190">
                        <c:v>6.0919999999999996</c:v>
                      </c:pt>
                      <c:pt idx="2191">
                        <c:v>6.5860000000000003</c:v>
                      </c:pt>
                      <c:pt idx="2192">
                        <c:v>7.1040000000000001</c:v>
                      </c:pt>
                      <c:pt idx="2193">
                        <c:v>7.585</c:v>
                      </c:pt>
                      <c:pt idx="2194">
                        <c:v>7.992</c:v>
                      </c:pt>
                      <c:pt idx="2195">
                        <c:v>8.2970000000000006</c:v>
                      </c:pt>
                      <c:pt idx="2196">
                        <c:v>8.44</c:v>
                      </c:pt>
                      <c:pt idx="2197">
                        <c:v>8.4429999999999996</c:v>
                      </c:pt>
                      <c:pt idx="2198">
                        <c:v>8.3320000000000007</c:v>
                      </c:pt>
                      <c:pt idx="2199">
                        <c:v>8.093</c:v>
                      </c:pt>
                      <c:pt idx="2200">
                        <c:v>7.6779999999999999</c:v>
                      </c:pt>
                      <c:pt idx="2201">
                        <c:v>7.19</c:v>
                      </c:pt>
                      <c:pt idx="2202">
                        <c:v>6.5970000000000004</c:v>
                      </c:pt>
                      <c:pt idx="2203">
                        <c:v>5.8760000000000003</c:v>
                      </c:pt>
                      <c:pt idx="2204">
                        <c:v>4.9589999999999996</c:v>
                      </c:pt>
                      <c:pt idx="2205">
                        <c:v>4.1369999999999996</c:v>
                      </c:pt>
                      <c:pt idx="2206">
                        <c:v>3.3620000000000001</c:v>
                      </c:pt>
                      <c:pt idx="2207">
                        <c:v>2.661</c:v>
                      </c:pt>
                      <c:pt idx="2208">
                        <c:v>1.9970000000000001</c:v>
                      </c:pt>
                      <c:pt idx="2209">
                        <c:v>1.3340000000000001</c:v>
                      </c:pt>
                      <c:pt idx="2210">
                        <c:v>0.70299999999999996</c:v>
                      </c:pt>
                      <c:pt idx="2211">
                        <c:v>0.106</c:v>
                      </c:pt>
                      <c:pt idx="2212">
                        <c:v>-0.34200000000000003</c:v>
                      </c:pt>
                      <c:pt idx="2213">
                        <c:v>-0.70899999999999996</c:v>
                      </c:pt>
                      <c:pt idx="2214">
                        <c:v>-0.76400000000000001</c:v>
                      </c:pt>
                      <c:pt idx="2215">
                        <c:v>-1.1140000000000001</c:v>
                      </c:pt>
                      <c:pt idx="2216">
                        <c:v>-1.444</c:v>
                      </c:pt>
                      <c:pt idx="2217">
                        <c:v>-1.5669999999999999</c:v>
                      </c:pt>
                      <c:pt idx="2218">
                        <c:v>-2.5649999999999999</c:v>
                      </c:pt>
                      <c:pt idx="2219">
                        <c:v>-3.5779999999999998</c:v>
                      </c:pt>
                      <c:pt idx="2220">
                        <c:v>-4.242</c:v>
                      </c:pt>
                      <c:pt idx="2221">
                        <c:v>-4.907</c:v>
                      </c:pt>
                      <c:pt idx="2222">
                        <c:v>-5.516</c:v>
                      </c:pt>
                      <c:pt idx="2223">
                        <c:v>-6.03</c:v>
                      </c:pt>
                      <c:pt idx="2224">
                        <c:v>-6.4820000000000002</c:v>
                      </c:pt>
                      <c:pt idx="2225">
                        <c:v>-6.9379999999999997</c:v>
                      </c:pt>
                      <c:pt idx="2226">
                        <c:v>-7.37</c:v>
                      </c:pt>
                      <c:pt idx="2227">
                        <c:v>-7.8140000000000001</c:v>
                      </c:pt>
                      <c:pt idx="2228">
                        <c:v>-8.4090000000000007</c:v>
                      </c:pt>
                      <c:pt idx="2229">
                        <c:v>-9.0530000000000008</c:v>
                      </c:pt>
                      <c:pt idx="2230">
                        <c:v>-9.6630000000000003</c:v>
                      </c:pt>
                      <c:pt idx="2231">
                        <c:v>-10.302</c:v>
                      </c:pt>
                      <c:pt idx="2232">
                        <c:v>-11.03</c:v>
                      </c:pt>
                      <c:pt idx="2233">
                        <c:v>-11.686999999999999</c:v>
                      </c:pt>
                      <c:pt idx="2234">
                        <c:v>-12.226000000000001</c:v>
                      </c:pt>
                      <c:pt idx="2235">
                        <c:v>-12.715</c:v>
                      </c:pt>
                      <c:pt idx="2236">
                        <c:v>-13.207000000000001</c:v>
                      </c:pt>
                      <c:pt idx="2237">
                        <c:v>-13.714</c:v>
                      </c:pt>
                      <c:pt idx="2238">
                        <c:v>-14.159000000000001</c:v>
                      </c:pt>
                      <c:pt idx="2239">
                        <c:v>-14.554</c:v>
                      </c:pt>
                      <c:pt idx="2240">
                        <c:v>-14.962999999999999</c:v>
                      </c:pt>
                      <c:pt idx="2241">
                        <c:v>-15.382</c:v>
                      </c:pt>
                      <c:pt idx="2242">
                        <c:v>-15.836</c:v>
                      </c:pt>
                      <c:pt idx="2243">
                        <c:v>-16.274999999999999</c:v>
                      </c:pt>
                      <c:pt idx="2244">
                        <c:v>-16.689</c:v>
                      </c:pt>
                      <c:pt idx="2245">
                        <c:v>-17.091999999999999</c:v>
                      </c:pt>
                      <c:pt idx="2246">
                        <c:v>-17.425000000000001</c:v>
                      </c:pt>
                      <c:pt idx="2247">
                        <c:v>-17.686</c:v>
                      </c:pt>
                      <c:pt idx="2248">
                        <c:v>-17.957000000000001</c:v>
                      </c:pt>
                      <c:pt idx="2249">
                        <c:v>-18.206</c:v>
                      </c:pt>
                      <c:pt idx="2250">
                        <c:v>-18.440000000000001</c:v>
                      </c:pt>
                      <c:pt idx="2251">
                        <c:v>-18.731999999999999</c:v>
                      </c:pt>
                      <c:pt idx="2252">
                        <c:v>-19.053000000000001</c:v>
                      </c:pt>
                      <c:pt idx="2253">
                        <c:v>-19.292999999999999</c:v>
                      </c:pt>
                      <c:pt idx="2254">
                        <c:v>-19.587</c:v>
                      </c:pt>
                      <c:pt idx="2255">
                        <c:v>-19.849</c:v>
                      </c:pt>
                      <c:pt idx="2256">
                        <c:v>-20.02</c:v>
                      </c:pt>
                      <c:pt idx="2257">
                        <c:v>-20.2</c:v>
                      </c:pt>
                      <c:pt idx="2258">
                        <c:v>-20.428000000000001</c:v>
                      </c:pt>
                      <c:pt idx="2259">
                        <c:v>-20.635999999999999</c:v>
                      </c:pt>
                      <c:pt idx="2260">
                        <c:v>-20.818999999999999</c:v>
                      </c:pt>
                      <c:pt idx="2261">
                        <c:v>-20.96</c:v>
                      </c:pt>
                      <c:pt idx="2262">
                        <c:v>-21.056000000000001</c:v>
                      </c:pt>
                      <c:pt idx="2263">
                        <c:v>-21.221</c:v>
                      </c:pt>
                      <c:pt idx="2264">
                        <c:v>-21.367999999999999</c:v>
                      </c:pt>
                      <c:pt idx="2265">
                        <c:v>-21.53</c:v>
                      </c:pt>
                      <c:pt idx="2266">
                        <c:v>-21.66</c:v>
                      </c:pt>
                      <c:pt idx="2267">
                        <c:v>-21.756</c:v>
                      </c:pt>
                      <c:pt idx="2268">
                        <c:v>-21.834</c:v>
                      </c:pt>
                      <c:pt idx="2269">
                        <c:v>-21.945</c:v>
                      </c:pt>
                      <c:pt idx="2270">
                        <c:v>-22.032</c:v>
                      </c:pt>
                      <c:pt idx="2271">
                        <c:v>-22.100999999999999</c:v>
                      </c:pt>
                      <c:pt idx="2272">
                        <c:v>-22.184999999999999</c:v>
                      </c:pt>
                      <c:pt idx="2273">
                        <c:v>-22.206</c:v>
                      </c:pt>
                      <c:pt idx="2274">
                        <c:v>-22.251000000000001</c:v>
                      </c:pt>
                      <c:pt idx="2275">
                        <c:v>-22.292999999999999</c:v>
                      </c:pt>
                      <c:pt idx="2276">
                        <c:v>-22.434000000000001</c:v>
                      </c:pt>
                      <c:pt idx="2277">
                        <c:v>-22.78</c:v>
                      </c:pt>
                      <c:pt idx="2278">
                        <c:v>-23.026</c:v>
                      </c:pt>
                      <c:pt idx="2279">
                        <c:v>-22.849</c:v>
                      </c:pt>
                      <c:pt idx="2280">
                        <c:v>-22.452000000000002</c:v>
                      </c:pt>
                      <c:pt idx="2281">
                        <c:v>-21.882000000000001</c:v>
                      </c:pt>
                      <c:pt idx="2282">
                        <c:v>-21.218</c:v>
                      </c:pt>
                      <c:pt idx="2283">
                        <c:v>-20.56</c:v>
                      </c:pt>
                      <c:pt idx="2284">
                        <c:v>-20.016999999999999</c:v>
                      </c:pt>
                      <c:pt idx="2285">
                        <c:v>-19.587</c:v>
                      </c:pt>
                      <c:pt idx="2286">
                        <c:v>-19.295999999999999</c:v>
                      </c:pt>
                      <c:pt idx="2287">
                        <c:v>-19.100000000000001</c:v>
                      </c:pt>
                      <c:pt idx="2288">
                        <c:v>-19.132999999999999</c:v>
                      </c:pt>
                      <c:pt idx="2289">
                        <c:v>-19.213999999999999</c:v>
                      </c:pt>
                      <c:pt idx="2290">
                        <c:v>-19.341000000000001</c:v>
                      </c:pt>
                      <c:pt idx="2291">
                        <c:v>-19.451000000000001</c:v>
                      </c:pt>
                      <c:pt idx="2292">
                        <c:v>-19.57</c:v>
                      </c:pt>
                      <c:pt idx="2293">
                        <c:v>-19.741</c:v>
                      </c:pt>
                      <c:pt idx="2294">
                        <c:v>-19.893999999999998</c:v>
                      </c:pt>
                      <c:pt idx="2295">
                        <c:v>-20.052</c:v>
                      </c:pt>
                      <c:pt idx="2296">
                        <c:v>-20.216999999999999</c:v>
                      </c:pt>
                      <c:pt idx="2297">
                        <c:v>-20.312999999999999</c:v>
                      </c:pt>
                      <c:pt idx="2298">
                        <c:v>-20.518999999999998</c:v>
                      </c:pt>
                      <c:pt idx="2299">
                        <c:v>-20.638000000000002</c:v>
                      </c:pt>
                      <c:pt idx="2300">
                        <c:v>-20.824000000000002</c:v>
                      </c:pt>
                      <c:pt idx="2301">
                        <c:v>-21.055</c:v>
                      </c:pt>
                      <c:pt idx="2302">
                        <c:v>-21.202999999999999</c:v>
                      </c:pt>
                      <c:pt idx="2303">
                        <c:v>-21.376999999999999</c:v>
                      </c:pt>
                      <c:pt idx="2304">
                        <c:v>-21.521000000000001</c:v>
                      </c:pt>
                      <c:pt idx="2305">
                        <c:v>-21.658999999999999</c:v>
                      </c:pt>
                      <c:pt idx="2306">
                        <c:v>-21.763999999999999</c:v>
                      </c:pt>
                      <c:pt idx="2307">
                        <c:v>-21.856999999999999</c:v>
                      </c:pt>
                      <c:pt idx="2308">
                        <c:v>-22.004000000000001</c:v>
                      </c:pt>
                      <c:pt idx="2309">
                        <c:v>-22.091000000000001</c:v>
                      </c:pt>
                      <c:pt idx="2310">
                        <c:v>-22.221</c:v>
                      </c:pt>
                      <c:pt idx="2311">
                        <c:v>-22.263000000000002</c:v>
                      </c:pt>
                      <c:pt idx="2312">
                        <c:v>-22.332000000000001</c:v>
                      </c:pt>
                      <c:pt idx="2313">
                        <c:v>-22.407</c:v>
                      </c:pt>
                      <c:pt idx="2314">
                        <c:v>-22.497</c:v>
                      </c:pt>
                      <c:pt idx="2315">
                        <c:v>-22.608000000000001</c:v>
                      </c:pt>
                      <c:pt idx="2316">
                        <c:v>-22.655999999999999</c:v>
                      </c:pt>
                      <c:pt idx="2317">
                        <c:v>-22.716000000000001</c:v>
                      </c:pt>
                      <c:pt idx="2318">
                        <c:v>-22.783000000000001</c:v>
                      </c:pt>
                      <c:pt idx="2319">
                        <c:v>-22.856999999999999</c:v>
                      </c:pt>
                      <c:pt idx="2320">
                        <c:v>-22.902999999999999</c:v>
                      </c:pt>
                      <c:pt idx="2321">
                        <c:v>-22.942</c:v>
                      </c:pt>
                      <c:pt idx="2322">
                        <c:v>-23.050999999999998</c:v>
                      </c:pt>
                      <c:pt idx="2323">
                        <c:v>-23.148</c:v>
                      </c:pt>
                      <c:pt idx="2324">
                        <c:v>-23.206</c:v>
                      </c:pt>
                      <c:pt idx="2325">
                        <c:v>-23.265999999999998</c:v>
                      </c:pt>
                      <c:pt idx="2326">
                        <c:v>-23.308</c:v>
                      </c:pt>
                      <c:pt idx="2327">
                        <c:v>-23.349</c:v>
                      </c:pt>
                      <c:pt idx="2328">
                        <c:v>-23.385999999999999</c:v>
                      </c:pt>
                      <c:pt idx="2329">
                        <c:v>-23.388999999999999</c:v>
                      </c:pt>
                      <c:pt idx="2330">
                        <c:v>-23.404</c:v>
                      </c:pt>
                      <c:pt idx="2331">
                        <c:v>-23.452000000000002</c:v>
                      </c:pt>
                      <c:pt idx="2332">
                        <c:v>-23.449000000000002</c:v>
                      </c:pt>
                      <c:pt idx="2333">
                        <c:v>-23.488</c:v>
                      </c:pt>
                      <c:pt idx="2334">
                        <c:v>-23.54</c:v>
                      </c:pt>
                      <c:pt idx="2335">
                        <c:v>-23.571000000000002</c:v>
                      </c:pt>
                      <c:pt idx="2336">
                        <c:v>-23.603999999999999</c:v>
                      </c:pt>
                      <c:pt idx="2337">
                        <c:v>-23.815999999999999</c:v>
                      </c:pt>
                      <c:pt idx="2338">
                        <c:v>-24.175000000000001</c:v>
                      </c:pt>
                      <c:pt idx="2339">
                        <c:v>-24.116</c:v>
                      </c:pt>
                      <c:pt idx="2340">
                        <c:v>-23.785</c:v>
                      </c:pt>
                      <c:pt idx="2341">
                        <c:v>-23.187999999999999</c:v>
                      </c:pt>
                      <c:pt idx="2342">
                        <c:v>-22.591000000000001</c:v>
                      </c:pt>
                      <c:pt idx="2343">
                        <c:v>-21.951000000000001</c:v>
                      </c:pt>
                      <c:pt idx="2344">
                        <c:v>-21.391999999999999</c:v>
                      </c:pt>
                      <c:pt idx="2345">
                        <c:v>-20.896999999999998</c:v>
                      </c:pt>
                      <c:pt idx="2346">
                        <c:v>-20.488</c:v>
                      </c:pt>
                      <c:pt idx="2347">
                        <c:v>-20.167000000000002</c:v>
                      </c:pt>
                      <c:pt idx="2348">
                        <c:v>-20.032</c:v>
                      </c:pt>
                      <c:pt idx="2349">
                        <c:v>-19.939</c:v>
                      </c:pt>
                      <c:pt idx="2350">
                        <c:v>-19.939</c:v>
                      </c:pt>
                      <c:pt idx="2351">
                        <c:v>-20.044</c:v>
                      </c:pt>
                      <c:pt idx="2352">
                        <c:v>-20.128</c:v>
                      </c:pt>
                      <c:pt idx="2353">
                        <c:v>-20.268999999999998</c:v>
                      </c:pt>
                      <c:pt idx="2354">
                        <c:v>-20.545000000000002</c:v>
                      </c:pt>
                      <c:pt idx="2355">
                        <c:v>-20.748000000000001</c:v>
                      </c:pt>
                      <c:pt idx="2356">
                        <c:v>-20.879000000000001</c:v>
                      </c:pt>
                      <c:pt idx="2357">
                        <c:v>-21.035</c:v>
                      </c:pt>
                      <c:pt idx="2358">
                        <c:v>-21.175999999999998</c:v>
                      </c:pt>
                      <c:pt idx="2359">
                        <c:v>-21.337</c:v>
                      </c:pt>
                      <c:pt idx="2360">
                        <c:v>-21.568999999999999</c:v>
                      </c:pt>
                      <c:pt idx="2361">
                        <c:v>-21.786000000000001</c:v>
                      </c:pt>
                      <c:pt idx="2362">
                        <c:v>-21.952999999999999</c:v>
                      </c:pt>
                      <c:pt idx="2363">
                        <c:v>-22.103000000000002</c:v>
                      </c:pt>
                      <c:pt idx="2364">
                        <c:v>-22.183</c:v>
                      </c:pt>
                      <c:pt idx="2365">
                        <c:v>-22.356000000000002</c:v>
                      </c:pt>
                      <c:pt idx="2366">
                        <c:v>-22.518000000000001</c:v>
                      </c:pt>
                      <c:pt idx="2367">
                        <c:v>-22.588000000000001</c:v>
                      </c:pt>
                      <c:pt idx="2368">
                        <c:v>-22.686</c:v>
                      </c:pt>
                      <c:pt idx="2369">
                        <c:v>-22.77</c:v>
                      </c:pt>
                      <c:pt idx="2370">
                        <c:v>-22.850999999999999</c:v>
                      </c:pt>
                      <c:pt idx="2371">
                        <c:v>-22.946999999999999</c:v>
                      </c:pt>
                      <c:pt idx="2372">
                        <c:v>-23.01</c:v>
                      </c:pt>
                      <c:pt idx="2373">
                        <c:v>-23.11</c:v>
                      </c:pt>
                      <c:pt idx="2374">
                        <c:v>-23.263000000000002</c:v>
                      </c:pt>
                      <c:pt idx="2375">
                        <c:v>-23.382999999999999</c:v>
                      </c:pt>
                      <c:pt idx="2376">
                        <c:v>-23.463999999999999</c:v>
                      </c:pt>
                      <c:pt idx="2377">
                        <c:v>-23.564</c:v>
                      </c:pt>
                      <c:pt idx="2378">
                        <c:v>-23.597999999999999</c:v>
                      </c:pt>
                      <c:pt idx="2379">
                        <c:v>-23.591999999999999</c:v>
                      </c:pt>
                      <c:pt idx="2380">
                        <c:v>-23.635000000000002</c:v>
                      </c:pt>
                      <c:pt idx="2381">
                        <c:v>-23.673999999999999</c:v>
                      </c:pt>
                      <c:pt idx="2382">
                        <c:v>-23.704999999999998</c:v>
                      </c:pt>
                      <c:pt idx="2383">
                        <c:v>-23.8</c:v>
                      </c:pt>
                      <c:pt idx="2384">
                        <c:v>-23.901</c:v>
                      </c:pt>
                      <c:pt idx="2385">
                        <c:v>-23.952999999999999</c:v>
                      </c:pt>
                      <c:pt idx="2386">
                        <c:v>-23.992999999999999</c:v>
                      </c:pt>
                      <c:pt idx="2387">
                        <c:v>-24.091000000000001</c:v>
                      </c:pt>
                      <c:pt idx="2388">
                        <c:v>-24.199000000000002</c:v>
                      </c:pt>
                      <c:pt idx="2389">
                        <c:v>-24.283999999999999</c:v>
                      </c:pt>
                      <c:pt idx="2390">
                        <c:v>-24.303000000000001</c:v>
                      </c:pt>
                      <c:pt idx="2391">
                        <c:v>-24.324000000000002</c:v>
                      </c:pt>
                      <c:pt idx="2392">
                        <c:v>-24.343</c:v>
                      </c:pt>
                      <c:pt idx="2393">
                        <c:v>-24.391999999999999</c:v>
                      </c:pt>
                      <c:pt idx="2394">
                        <c:v>-24.495999999999999</c:v>
                      </c:pt>
                      <c:pt idx="2395">
                        <c:v>-24.591000000000001</c:v>
                      </c:pt>
                      <c:pt idx="2396">
                        <c:v>-24.661000000000001</c:v>
                      </c:pt>
                      <c:pt idx="2397">
                        <c:v>-24.872</c:v>
                      </c:pt>
                      <c:pt idx="2398">
                        <c:v>-25.216000000000001</c:v>
                      </c:pt>
                      <c:pt idx="2399">
                        <c:v>-25.029</c:v>
                      </c:pt>
                      <c:pt idx="2400">
                        <c:v>-24.652999999999999</c:v>
                      </c:pt>
                      <c:pt idx="2401">
                        <c:v>-24.006</c:v>
                      </c:pt>
                      <c:pt idx="2402">
                        <c:v>-23.294</c:v>
                      </c:pt>
                      <c:pt idx="2403">
                        <c:v>-22.59</c:v>
                      </c:pt>
                      <c:pt idx="2404">
                        <c:v>-21.975999999999999</c:v>
                      </c:pt>
                      <c:pt idx="2405">
                        <c:v>-21.466999999999999</c:v>
                      </c:pt>
                      <c:pt idx="2406">
                        <c:v>-21.035</c:v>
                      </c:pt>
                      <c:pt idx="2407">
                        <c:v>-20.766999999999999</c:v>
                      </c:pt>
                      <c:pt idx="2408">
                        <c:v>-20.655000000000001</c:v>
                      </c:pt>
                      <c:pt idx="2409">
                        <c:v>-20.632999999999999</c:v>
                      </c:pt>
                      <c:pt idx="2410">
                        <c:v>-20.582999999999998</c:v>
                      </c:pt>
                      <c:pt idx="2411">
                        <c:v>-20.643000000000001</c:v>
                      </c:pt>
                      <c:pt idx="2412">
                        <c:v>-20.731999999999999</c:v>
                      </c:pt>
                      <c:pt idx="2413">
                        <c:v>-20.876000000000001</c:v>
                      </c:pt>
                      <c:pt idx="2414">
                        <c:v>-20.954000000000001</c:v>
                      </c:pt>
                      <c:pt idx="2415">
                        <c:v>-21.167000000000002</c:v>
                      </c:pt>
                      <c:pt idx="2416">
                        <c:v>-21.323</c:v>
                      </c:pt>
                      <c:pt idx="2417">
                        <c:v>-21.404</c:v>
                      </c:pt>
                      <c:pt idx="2418">
                        <c:v>-21.53</c:v>
                      </c:pt>
                      <c:pt idx="2419">
                        <c:v>-21.620999999999999</c:v>
                      </c:pt>
                      <c:pt idx="2420">
                        <c:v>-21.747</c:v>
                      </c:pt>
                      <c:pt idx="2421">
                        <c:v>-21.885000000000002</c:v>
                      </c:pt>
                      <c:pt idx="2422">
                        <c:v>-22.035</c:v>
                      </c:pt>
                      <c:pt idx="2423">
                        <c:v>-22.196999999999999</c:v>
                      </c:pt>
                      <c:pt idx="2424">
                        <c:v>-22.283999999999999</c:v>
                      </c:pt>
                      <c:pt idx="2425">
                        <c:v>-22.38</c:v>
                      </c:pt>
                      <c:pt idx="2426">
                        <c:v>-22.576000000000001</c:v>
                      </c:pt>
                      <c:pt idx="2427">
                        <c:v>-22.759</c:v>
                      </c:pt>
                      <c:pt idx="2428">
                        <c:v>-22.945</c:v>
                      </c:pt>
                      <c:pt idx="2429">
                        <c:v>-23.11</c:v>
                      </c:pt>
                      <c:pt idx="2430">
                        <c:v>-23.236000000000001</c:v>
                      </c:pt>
                      <c:pt idx="2431">
                        <c:v>-23.414999999999999</c:v>
                      </c:pt>
                      <c:pt idx="2432">
                        <c:v>-23.582999999999998</c:v>
                      </c:pt>
                      <c:pt idx="2433">
                        <c:v>-23.657</c:v>
                      </c:pt>
                      <c:pt idx="2434">
                        <c:v>-23.759</c:v>
                      </c:pt>
                      <c:pt idx="2435">
                        <c:v>-23.9</c:v>
                      </c:pt>
                      <c:pt idx="2436">
                        <c:v>-24.004999999999999</c:v>
                      </c:pt>
                      <c:pt idx="2437">
                        <c:v>-24.122</c:v>
                      </c:pt>
                      <c:pt idx="2438">
                        <c:v>-24.227</c:v>
                      </c:pt>
                      <c:pt idx="2439">
                        <c:v>-24.33</c:v>
                      </c:pt>
                      <c:pt idx="2440">
                        <c:v>-24.35</c:v>
                      </c:pt>
                      <c:pt idx="2441">
                        <c:v>-24.33</c:v>
                      </c:pt>
                      <c:pt idx="2442">
                        <c:v>-24.343</c:v>
                      </c:pt>
                      <c:pt idx="2443">
                        <c:v>-24.361000000000001</c:v>
                      </c:pt>
                      <c:pt idx="2444">
                        <c:v>-24.425000000000001</c:v>
                      </c:pt>
                      <c:pt idx="2445">
                        <c:v>-24.41</c:v>
                      </c:pt>
                      <c:pt idx="2446">
                        <c:v>-24.401</c:v>
                      </c:pt>
                      <c:pt idx="2447">
                        <c:v>-24.428000000000001</c:v>
                      </c:pt>
                      <c:pt idx="2448">
                        <c:v>-24.440999999999999</c:v>
                      </c:pt>
                      <c:pt idx="2449">
                        <c:v>-24.484000000000002</c:v>
                      </c:pt>
                      <c:pt idx="2450">
                        <c:v>-24.486999999999998</c:v>
                      </c:pt>
                      <c:pt idx="2451">
                        <c:v>-24.474</c:v>
                      </c:pt>
                      <c:pt idx="2452">
                        <c:v>-24.49</c:v>
                      </c:pt>
                      <c:pt idx="2453">
                        <c:v>-24.486999999999998</c:v>
                      </c:pt>
                      <c:pt idx="2454">
                        <c:v>-24.571999999999999</c:v>
                      </c:pt>
                      <c:pt idx="2455">
                        <c:v>-24.661000000000001</c:v>
                      </c:pt>
                      <c:pt idx="2456">
                        <c:v>-24.780999999999999</c:v>
                      </c:pt>
                      <c:pt idx="2457">
                        <c:v>-25.047000000000001</c:v>
                      </c:pt>
                      <c:pt idx="2458">
                        <c:v>-25.314</c:v>
                      </c:pt>
                      <c:pt idx="2459">
                        <c:v>-25.149000000000001</c:v>
                      </c:pt>
                      <c:pt idx="2460">
                        <c:v>-24.765999999999998</c:v>
                      </c:pt>
                      <c:pt idx="2461">
                        <c:v>-24.158999999999999</c:v>
                      </c:pt>
                      <c:pt idx="2462">
                        <c:v>-23.509</c:v>
                      </c:pt>
                      <c:pt idx="2463">
                        <c:v>-22.911000000000001</c:v>
                      </c:pt>
                      <c:pt idx="2464">
                        <c:v>-22.372</c:v>
                      </c:pt>
                      <c:pt idx="2465">
                        <c:v>-21.896999999999998</c:v>
                      </c:pt>
                      <c:pt idx="2466">
                        <c:v>-21.532</c:v>
                      </c:pt>
                      <c:pt idx="2467">
                        <c:v>-21.323</c:v>
                      </c:pt>
                      <c:pt idx="2468">
                        <c:v>-21.247</c:v>
                      </c:pt>
                      <c:pt idx="2469">
                        <c:v>-21.265999999999998</c:v>
                      </c:pt>
                      <c:pt idx="2470">
                        <c:v>-21.34</c:v>
                      </c:pt>
                      <c:pt idx="2471">
                        <c:v>-21.391999999999999</c:v>
                      </c:pt>
                      <c:pt idx="2472">
                        <c:v>-21.492999999999999</c:v>
                      </c:pt>
                      <c:pt idx="2473">
                        <c:v>-21.565999999999999</c:v>
                      </c:pt>
                      <c:pt idx="2474">
                        <c:v>-21.704999999999998</c:v>
                      </c:pt>
                      <c:pt idx="2475">
                        <c:v>-21.876000000000001</c:v>
                      </c:pt>
                      <c:pt idx="2476">
                        <c:v>-21.995999999999999</c:v>
                      </c:pt>
                      <c:pt idx="2477">
                        <c:v>-22.097999999999999</c:v>
                      </c:pt>
                      <c:pt idx="2478">
                        <c:v>-22.164000000000001</c:v>
                      </c:pt>
                      <c:pt idx="2479">
                        <c:v>-22.283999999999999</c:v>
                      </c:pt>
                      <c:pt idx="2480">
                        <c:v>-22.359000000000002</c:v>
                      </c:pt>
                      <c:pt idx="2481">
                        <c:v>-22.518000000000001</c:v>
                      </c:pt>
                      <c:pt idx="2482">
                        <c:v>-22.675000000000001</c:v>
                      </c:pt>
                      <c:pt idx="2483">
                        <c:v>-22.846</c:v>
                      </c:pt>
                      <c:pt idx="2484">
                        <c:v>-22.908999999999999</c:v>
                      </c:pt>
                      <c:pt idx="2485">
                        <c:v>-22.969000000000001</c:v>
                      </c:pt>
                      <c:pt idx="2486">
                        <c:v>-23.029</c:v>
                      </c:pt>
                      <c:pt idx="2487">
                        <c:v>-23.175999999999998</c:v>
                      </c:pt>
                      <c:pt idx="2488">
                        <c:v>-23.295000000000002</c:v>
                      </c:pt>
                      <c:pt idx="2489">
                        <c:v>-23.419</c:v>
                      </c:pt>
                      <c:pt idx="2490">
                        <c:v>-23.562000000000001</c:v>
                      </c:pt>
                      <c:pt idx="2491">
                        <c:v>-23.687999999999999</c:v>
                      </c:pt>
                      <c:pt idx="2492">
                        <c:v>-23.774999999999999</c:v>
                      </c:pt>
                      <c:pt idx="2493">
                        <c:v>-23.917000000000002</c:v>
                      </c:pt>
                      <c:pt idx="2494">
                        <c:v>-24.053999999999998</c:v>
                      </c:pt>
                      <c:pt idx="2495">
                        <c:v>-24.167999999999999</c:v>
                      </c:pt>
                      <c:pt idx="2496">
                        <c:v>-24.286999999999999</c:v>
                      </c:pt>
                      <c:pt idx="2497">
                        <c:v>-24.388999999999999</c:v>
                      </c:pt>
                      <c:pt idx="2498">
                        <c:v>-24.474</c:v>
                      </c:pt>
                      <c:pt idx="2499">
                        <c:v>-24.542000000000002</c:v>
                      </c:pt>
                      <c:pt idx="2500">
                        <c:v>-24.683</c:v>
                      </c:pt>
                      <c:pt idx="2501">
                        <c:v>-24.734999999999999</c:v>
                      </c:pt>
                      <c:pt idx="2502">
                        <c:v>-24.777999999999999</c:v>
                      </c:pt>
                      <c:pt idx="2503">
                        <c:v>-24.771999999999998</c:v>
                      </c:pt>
                      <c:pt idx="2504">
                        <c:v>-24.75</c:v>
                      </c:pt>
                      <c:pt idx="2505">
                        <c:v>-24.802</c:v>
                      </c:pt>
                      <c:pt idx="2506">
                        <c:v>-24.808</c:v>
                      </c:pt>
                      <c:pt idx="2507">
                        <c:v>-24.873000000000001</c:v>
                      </c:pt>
                      <c:pt idx="2508">
                        <c:v>-24.959</c:v>
                      </c:pt>
                      <c:pt idx="2509">
                        <c:v>-25.038</c:v>
                      </c:pt>
                      <c:pt idx="2510">
                        <c:v>-25.045000000000002</c:v>
                      </c:pt>
                      <c:pt idx="2511">
                        <c:v>-25.036999999999999</c:v>
                      </c:pt>
                      <c:pt idx="2512">
                        <c:v>-25.106000000000002</c:v>
                      </c:pt>
                      <c:pt idx="2513">
                        <c:v>-25.138000000000002</c:v>
                      </c:pt>
                      <c:pt idx="2514">
                        <c:v>-25.164999999999999</c:v>
                      </c:pt>
                      <c:pt idx="2515">
                        <c:v>-25.141999999999999</c:v>
                      </c:pt>
                      <c:pt idx="2516">
                        <c:v>-25.21</c:v>
                      </c:pt>
                      <c:pt idx="2517">
                        <c:v>-25.469000000000001</c:v>
                      </c:pt>
                      <c:pt idx="2518">
                        <c:v>-25.742000000000001</c:v>
                      </c:pt>
                      <c:pt idx="2519">
                        <c:v>-25.591999999999999</c:v>
                      </c:pt>
                      <c:pt idx="2520">
                        <c:v>-25.312999999999999</c:v>
                      </c:pt>
                      <c:pt idx="2521">
                        <c:v>-24.765999999999998</c:v>
                      </c:pt>
                      <c:pt idx="2522">
                        <c:v>-24.135000000000002</c:v>
                      </c:pt>
                      <c:pt idx="2523">
                        <c:v>-23.503</c:v>
                      </c:pt>
                      <c:pt idx="2524">
                        <c:v>-22.96</c:v>
                      </c:pt>
                      <c:pt idx="2525">
                        <c:v>-22.515000000000001</c:v>
                      </c:pt>
                      <c:pt idx="2526">
                        <c:v>-22.131</c:v>
                      </c:pt>
                      <c:pt idx="2527">
                        <c:v>-21.864000000000001</c:v>
                      </c:pt>
                      <c:pt idx="2528">
                        <c:v>-21.669</c:v>
                      </c:pt>
                      <c:pt idx="2529">
                        <c:v>-21.579000000000001</c:v>
                      </c:pt>
                      <c:pt idx="2530">
                        <c:v>-21.597000000000001</c:v>
                      </c:pt>
                      <c:pt idx="2531">
                        <c:v>-21.63</c:v>
                      </c:pt>
                      <c:pt idx="2532">
                        <c:v>-21.727</c:v>
                      </c:pt>
                      <c:pt idx="2533">
                        <c:v>-21.827999999999999</c:v>
                      </c:pt>
                      <c:pt idx="2534">
                        <c:v>-21.92</c:v>
                      </c:pt>
                      <c:pt idx="2535">
                        <c:v>-22.17</c:v>
                      </c:pt>
                      <c:pt idx="2536">
                        <c:v>-22.327000000000002</c:v>
                      </c:pt>
                      <c:pt idx="2537">
                        <c:v>-22.488</c:v>
                      </c:pt>
                      <c:pt idx="2538">
                        <c:v>-22.677</c:v>
                      </c:pt>
                      <c:pt idx="2539">
                        <c:v>-22.81</c:v>
                      </c:pt>
                      <c:pt idx="2540">
                        <c:v>-22.998999999999999</c:v>
                      </c:pt>
                      <c:pt idx="2541">
                        <c:v>-23.166</c:v>
                      </c:pt>
                      <c:pt idx="2542">
                        <c:v>-23.297999999999998</c:v>
                      </c:pt>
                      <c:pt idx="2543">
                        <c:v>-23.437999999999999</c:v>
                      </c:pt>
                      <c:pt idx="2544">
                        <c:v>-23.494</c:v>
                      </c:pt>
                      <c:pt idx="2545">
                        <c:v>-23.619</c:v>
                      </c:pt>
                      <c:pt idx="2546">
                        <c:v>-23.771999999999998</c:v>
                      </c:pt>
                      <c:pt idx="2547">
                        <c:v>-23.875</c:v>
                      </c:pt>
                      <c:pt idx="2548">
                        <c:v>-23.981000000000002</c:v>
                      </c:pt>
                      <c:pt idx="2549">
                        <c:v>-24.131</c:v>
                      </c:pt>
                      <c:pt idx="2550">
                        <c:v>-24.244</c:v>
                      </c:pt>
                      <c:pt idx="2551">
                        <c:v>-24.343</c:v>
                      </c:pt>
                      <c:pt idx="2552">
                        <c:v>-24.431000000000001</c:v>
                      </c:pt>
                      <c:pt idx="2553">
                        <c:v>-24.547999999999998</c:v>
                      </c:pt>
                      <c:pt idx="2554">
                        <c:v>-24.64</c:v>
                      </c:pt>
                      <c:pt idx="2555">
                        <c:v>-24.683</c:v>
                      </c:pt>
                      <c:pt idx="2556">
                        <c:v>-24.72</c:v>
                      </c:pt>
                      <c:pt idx="2557">
                        <c:v>-24.808</c:v>
                      </c:pt>
                      <c:pt idx="2558">
                        <c:v>-24.925000000000001</c:v>
                      </c:pt>
                      <c:pt idx="2559">
                        <c:v>-25.016999999999999</c:v>
                      </c:pt>
                      <c:pt idx="2560">
                        <c:v>-25.081</c:v>
                      </c:pt>
                      <c:pt idx="2561">
                        <c:v>-25.17</c:v>
                      </c:pt>
                      <c:pt idx="2562">
                        <c:v>-25.271000000000001</c:v>
                      </c:pt>
                      <c:pt idx="2563">
                        <c:v>-25.332999999999998</c:v>
                      </c:pt>
                      <c:pt idx="2564">
                        <c:v>-25.286999999999999</c:v>
                      </c:pt>
                      <c:pt idx="2565">
                        <c:v>-25.314</c:v>
                      </c:pt>
                      <c:pt idx="2566">
                        <c:v>-25.385000000000002</c:v>
                      </c:pt>
                      <c:pt idx="2567">
                        <c:v>-25.47</c:v>
                      </c:pt>
                      <c:pt idx="2568">
                        <c:v>-25.553000000000001</c:v>
                      </c:pt>
                      <c:pt idx="2569">
                        <c:v>-25.596</c:v>
                      </c:pt>
                      <c:pt idx="2570">
                        <c:v>-25.667000000000002</c:v>
                      </c:pt>
                      <c:pt idx="2571">
                        <c:v>-25.681999999999999</c:v>
                      </c:pt>
                      <c:pt idx="2572">
                        <c:v>-25.736999999999998</c:v>
                      </c:pt>
                      <c:pt idx="2573">
                        <c:v>-25.762</c:v>
                      </c:pt>
                      <c:pt idx="2574">
                        <c:v>-25.748999999999999</c:v>
                      </c:pt>
                      <c:pt idx="2575">
                        <c:v>-25.78</c:v>
                      </c:pt>
                      <c:pt idx="2576">
                        <c:v>-25.832000000000001</c:v>
                      </c:pt>
                      <c:pt idx="2577">
                        <c:v>-26.05</c:v>
                      </c:pt>
                      <c:pt idx="2578">
                        <c:v>-26.242999999999999</c:v>
                      </c:pt>
                      <c:pt idx="2579">
                        <c:v>-26.074999999999999</c:v>
                      </c:pt>
                      <c:pt idx="2580">
                        <c:v>-25.800999999999998</c:v>
                      </c:pt>
                      <c:pt idx="2581">
                        <c:v>-25.24</c:v>
                      </c:pt>
                      <c:pt idx="2582">
                        <c:v>-24.616</c:v>
                      </c:pt>
                      <c:pt idx="2583">
                        <c:v>-24.012</c:v>
                      </c:pt>
                      <c:pt idx="2584">
                        <c:v>-23.497</c:v>
                      </c:pt>
                      <c:pt idx="2585">
                        <c:v>-23.151</c:v>
                      </c:pt>
                      <c:pt idx="2586">
                        <c:v>-22.971</c:v>
                      </c:pt>
                      <c:pt idx="2587">
                        <c:v>-22.887</c:v>
                      </c:pt>
                      <c:pt idx="2588">
                        <c:v>-22.786000000000001</c:v>
                      </c:pt>
                      <c:pt idx="2589">
                        <c:v>-22.707000000000001</c:v>
                      </c:pt>
                      <c:pt idx="2590">
                        <c:v>-22.683</c:v>
                      </c:pt>
                      <c:pt idx="2591">
                        <c:v>-22.707000000000001</c:v>
                      </c:pt>
                      <c:pt idx="2592">
                        <c:v>-22.747</c:v>
                      </c:pt>
                      <c:pt idx="2593">
                        <c:v>-22.888999999999999</c:v>
                      </c:pt>
                      <c:pt idx="2594">
                        <c:v>-22.986000000000001</c:v>
                      </c:pt>
                      <c:pt idx="2595">
                        <c:v>-23.113</c:v>
                      </c:pt>
                      <c:pt idx="2596">
                        <c:v>-23.242000000000001</c:v>
                      </c:pt>
                      <c:pt idx="2597">
                        <c:v>-23.379000000000001</c:v>
                      </c:pt>
                      <c:pt idx="2598">
                        <c:v>-23.483000000000001</c:v>
                      </c:pt>
                      <c:pt idx="2599">
                        <c:v>-23.628</c:v>
                      </c:pt>
                      <c:pt idx="2600">
                        <c:v>-23.731999999999999</c:v>
                      </c:pt>
                      <c:pt idx="2601">
                        <c:v>-23.841999999999999</c:v>
                      </c:pt>
                      <c:pt idx="2602">
                        <c:v>-23.925999999999998</c:v>
                      </c:pt>
                      <c:pt idx="2603">
                        <c:v>-24.050999999999998</c:v>
                      </c:pt>
                      <c:pt idx="2604">
                        <c:v>-24.181000000000001</c:v>
                      </c:pt>
                      <c:pt idx="2605">
                        <c:v>-24.222999999999999</c:v>
                      </c:pt>
                      <c:pt idx="2606">
                        <c:v>-24.349</c:v>
                      </c:pt>
                      <c:pt idx="2607">
                        <c:v>-24.466000000000001</c:v>
                      </c:pt>
                      <c:pt idx="2608">
                        <c:v>-24.558</c:v>
                      </c:pt>
                      <c:pt idx="2609">
                        <c:v>-24.655000000000001</c:v>
                      </c:pt>
                      <c:pt idx="2610">
                        <c:v>-24.76</c:v>
                      </c:pt>
                      <c:pt idx="2611">
                        <c:v>-24.82</c:v>
                      </c:pt>
                      <c:pt idx="2612">
                        <c:v>-24.925999999999998</c:v>
                      </c:pt>
                      <c:pt idx="2613">
                        <c:v>-24.995999999999999</c:v>
                      </c:pt>
                      <c:pt idx="2614">
                        <c:v>-25.067</c:v>
                      </c:pt>
                      <c:pt idx="2615">
                        <c:v>-25.181000000000001</c:v>
                      </c:pt>
                      <c:pt idx="2616">
                        <c:v>-25.245999999999999</c:v>
                      </c:pt>
                      <c:pt idx="2617">
                        <c:v>-25.3</c:v>
                      </c:pt>
                      <c:pt idx="2618">
                        <c:v>-25.367000000000001</c:v>
                      </c:pt>
                      <c:pt idx="2619">
                        <c:v>-25.422000000000001</c:v>
                      </c:pt>
                      <c:pt idx="2620">
                        <c:v>-25.506</c:v>
                      </c:pt>
                      <c:pt idx="2621">
                        <c:v>-25.55</c:v>
                      </c:pt>
                      <c:pt idx="2622">
                        <c:v>-25.597000000000001</c:v>
                      </c:pt>
                      <c:pt idx="2623">
                        <c:v>-25.588000000000001</c:v>
                      </c:pt>
                      <c:pt idx="2624">
                        <c:v>-25.611000000000001</c:v>
                      </c:pt>
                      <c:pt idx="2625">
                        <c:v>-25.62</c:v>
                      </c:pt>
                      <c:pt idx="2626">
                        <c:v>-25.693999999999999</c:v>
                      </c:pt>
                      <c:pt idx="2627">
                        <c:v>-25.733000000000001</c:v>
                      </c:pt>
                      <c:pt idx="2628">
                        <c:v>-25.832999999999998</c:v>
                      </c:pt>
                      <c:pt idx="2629">
                        <c:v>-25.863</c:v>
                      </c:pt>
                      <c:pt idx="2630">
                        <c:v>-25.859000000000002</c:v>
                      </c:pt>
                      <c:pt idx="2631">
                        <c:v>-25.870999999999999</c:v>
                      </c:pt>
                      <c:pt idx="2632">
                        <c:v>-25.93</c:v>
                      </c:pt>
                      <c:pt idx="2633">
                        <c:v>-25.960999999999999</c:v>
                      </c:pt>
                      <c:pt idx="2634">
                        <c:v>-26.042000000000002</c:v>
                      </c:pt>
                      <c:pt idx="2635">
                        <c:v>-26.077000000000002</c:v>
                      </c:pt>
                      <c:pt idx="2636">
                        <c:v>-26.15</c:v>
                      </c:pt>
                      <c:pt idx="2637">
                        <c:v>-26.408000000000001</c:v>
                      </c:pt>
                      <c:pt idx="2638">
                        <c:v>-26.635000000000002</c:v>
                      </c:pt>
                      <c:pt idx="2639">
                        <c:v>-26.417999999999999</c:v>
                      </c:pt>
                      <c:pt idx="2640">
                        <c:v>-26.164999999999999</c:v>
                      </c:pt>
                      <c:pt idx="2641">
                        <c:v>-25.78</c:v>
                      </c:pt>
                      <c:pt idx="2642">
                        <c:v>-25.222000000000001</c:v>
                      </c:pt>
                      <c:pt idx="2643">
                        <c:v>-24.692</c:v>
                      </c:pt>
                      <c:pt idx="2644">
                        <c:v>-24.247</c:v>
                      </c:pt>
                      <c:pt idx="2645">
                        <c:v>-23.99</c:v>
                      </c:pt>
                      <c:pt idx="2646">
                        <c:v>-23.774000000000001</c:v>
                      </c:pt>
                      <c:pt idx="2647">
                        <c:v>-23.652999999999999</c:v>
                      </c:pt>
                      <c:pt idx="2648">
                        <c:v>-23.542999999999999</c:v>
                      </c:pt>
                      <c:pt idx="2649">
                        <c:v>-23.52</c:v>
                      </c:pt>
                      <c:pt idx="2650">
                        <c:v>-23.523</c:v>
                      </c:pt>
                      <c:pt idx="2651">
                        <c:v>-23.510999999999999</c:v>
                      </c:pt>
                      <c:pt idx="2652">
                        <c:v>-23.608000000000001</c:v>
                      </c:pt>
                      <c:pt idx="2653">
                        <c:v>-23.611999999999998</c:v>
                      </c:pt>
                      <c:pt idx="2654">
                        <c:v>-23.677</c:v>
                      </c:pt>
                      <c:pt idx="2655">
                        <c:v>-23.702999999999999</c:v>
                      </c:pt>
                      <c:pt idx="2656">
                        <c:v>-23.823</c:v>
                      </c:pt>
                      <c:pt idx="2657">
                        <c:v>-23.876999999999999</c:v>
                      </c:pt>
                      <c:pt idx="2658">
                        <c:v>-23.934999999999999</c:v>
                      </c:pt>
                      <c:pt idx="2659">
                        <c:v>-24.024000000000001</c:v>
                      </c:pt>
                      <c:pt idx="2660">
                        <c:v>-24.088000000000001</c:v>
                      </c:pt>
                      <c:pt idx="2661">
                        <c:v>-24.177</c:v>
                      </c:pt>
                      <c:pt idx="2662">
                        <c:v>-24.277999999999999</c:v>
                      </c:pt>
                      <c:pt idx="2663">
                        <c:v>-24.349</c:v>
                      </c:pt>
                      <c:pt idx="2664">
                        <c:v>-24.425000000000001</c:v>
                      </c:pt>
                      <c:pt idx="2665">
                        <c:v>-24.478000000000002</c:v>
                      </c:pt>
                      <c:pt idx="2666">
                        <c:v>-24.594000000000001</c:v>
                      </c:pt>
                      <c:pt idx="2667">
                        <c:v>-24.696000000000002</c:v>
                      </c:pt>
                      <c:pt idx="2668">
                        <c:v>-24.742999999999999</c:v>
                      </c:pt>
                      <c:pt idx="2669">
                        <c:v>-24.798999999999999</c:v>
                      </c:pt>
                      <c:pt idx="2670">
                        <c:v>-24.905000000000001</c:v>
                      </c:pt>
                      <c:pt idx="2671">
                        <c:v>-24.962</c:v>
                      </c:pt>
                      <c:pt idx="2672">
                        <c:v>-25.032</c:v>
                      </c:pt>
                      <c:pt idx="2673">
                        <c:v>-25.148</c:v>
                      </c:pt>
                      <c:pt idx="2674">
                        <c:v>-25.228999999999999</c:v>
                      </c:pt>
                      <c:pt idx="2675">
                        <c:v>-25.257000000000001</c:v>
                      </c:pt>
                      <c:pt idx="2676">
                        <c:v>-25.393999999999998</c:v>
                      </c:pt>
                      <c:pt idx="2677">
                        <c:v>-25.45</c:v>
                      </c:pt>
                      <c:pt idx="2678">
                        <c:v>-25.515000000000001</c:v>
                      </c:pt>
                      <c:pt idx="2679">
                        <c:v>-25.562000000000001</c:v>
                      </c:pt>
                      <c:pt idx="2680">
                        <c:v>-25.655000000000001</c:v>
                      </c:pt>
                      <c:pt idx="2681">
                        <c:v>-25.72</c:v>
                      </c:pt>
                      <c:pt idx="2682">
                        <c:v>-25.782</c:v>
                      </c:pt>
                      <c:pt idx="2683">
                        <c:v>-25.818000000000001</c:v>
                      </c:pt>
                      <c:pt idx="2684">
                        <c:v>-25.898</c:v>
                      </c:pt>
                      <c:pt idx="2685">
                        <c:v>-25.975000000000001</c:v>
                      </c:pt>
                      <c:pt idx="2686">
                        <c:v>-25.978999999999999</c:v>
                      </c:pt>
                      <c:pt idx="2687">
                        <c:v>-26.073</c:v>
                      </c:pt>
                      <c:pt idx="2688">
                        <c:v>-26.062000000000001</c:v>
                      </c:pt>
                      <c:pt idx="2689">
                        <c:v>-26.158999999999999</c:v>
                      </c:pt>
                      <c:pt idx="2690">
                        <c:v>-26.14</c:v>
                      </c:pt>
                      <c:pt idx="2691">
                        <c:v>-26.172000000000001</c:v>
                      </c:pt>
                      <c:pt idx="2692">
                        <c:v>-26.222000000000001</c:v>
                      </c:pt>
                      <c:pt idx="2693">
                        <c:v>-26.245999999999999</c:v>
                      </c:pt>
                      <c:pt idx="2694">
                        <c:v>-26.26</c:v>
                      </c:pt>
                      <c:pt idx="2695">
                        <c:v>-26.31</c:v>
                      </c:pt>
                      <c:pt idx="2696">
                        <c:v>-26.344000000000001</c:v>
                      </c:pt>
                      <c:pt idx="2697">
                        <c:v>-26.43</c:v>
                      </c:pt>
                      <c:pt idx="2698">
                        <c:v>-26.704999999999998</c:v>
                      </c:pt>
                      <c:pt idx="2699">
                        <c:v>-26.652999999999999</c:v>
                      </c:pt>
                      <c:pt idx="2700">
                        <c:v>-26.417999999999999</c:v>
                      </c:pt>
                      <c:pt idx="2701">
                        <c:v>-26.045999999999999</c:v>
                      </c:pt>
                      <c:pt idx="2702">
                        <c:v>-25.574999999999999</c:v>
                      </c:pt>
                      <c:pt idx="2703">
                        <c:v>-25.154</c:v>
                      </c:pt>
                      <c:pt idx="2704">
                        <c:v>-24.699000000000002</c:v>
                      </c:pt>
                      <c:pt idx="2705">
                        <c:v>-24.407</c:v>
                      </c:pt>
                      <c:pt idx="2706">
                        <c:v>-24.19</c:v>
                      </c:pt>
                      <c:pt idx="2707">
                        <c:v>-23.992999999999999</c:v>
                      </c:pt>
                      <c:pt idx="2708">
                        <c:v>-23.849</c:v>
                      </c:pt>
                      <c:pt idx="2709">
                        <c:v>-23.766999999999999</c:v>
                      </c:pt>
                      <c:pt idx="2710">
                        <c:v>-23.72</c:v>
                      </c:pt>
                      <c:pt idx="2711">
                        <c:v>-23.739000000000001</c:v>
                      </c:pt>
                      <c:pt idx="2712">
                        <c:v>-23.814</c:v>
                      </c:pt>
                      <c:pt idx="2713">
                        <c:v>-23.873999999999999</c:v>
                      </c:pt>
                      <c:pt idx="2714">
                        <c:v>-23.908999999999999</c:v>
                      </c:pt>
                      <c:pt idx="2715">
                        <c:v>-23.99</c:v>
                      </c:pt>
                      <c:pt idx="2716">
                        <c:v>-24.045000000000002</c:v>
                      </c:pt>
                      <c:pt idx="2717">
                        <c:v>-24.141999999999999</c:v>
                      </c:pt>
                      <c:pt idx="2718">
                        <c:v>-24.22</c:v>
                      </c:pt>
                      <c:pt idx="2719">
                        <c:v>-24.285</c:v>
                      </c:pt>
                      <c:pt idx="2720">
                        <c:v>-24.382999999999999</c:v>
                      </c:pt>
                      <c:pt idx="2721">
                        <c:v>-24.459</c:v>
                      </c:pt>
                      <c:pt idx="2722">
                        <c:v>-24.547999999999998</c:v>
                      </c:pt>
                      <c:pt idx="2723">
                        <c:v>-24.59</c:v>
                      </c:pt>
                      <c:pt idx="2724">
                        <c:v>-24.689</c:v>
                      </c:pt>
                      <c:pt idx="2725">
                        <c:v>-24.783999999999999</c:v>
                      </c:pt>
                      <c:pt idx="2726">
                        <c:v>-24.882000000000001</c:v>
                      </c:pt>
                      <c:pt idx="2727">
                        <c:v>-24.940999999999999</c:v>
                      </c:pt>
                      <c:pt idx="2728">
                        <c:v>-25.06</c:v>
                      </c:pt>
                      <c:pt idx="2729">
                        <c:v>-25.148</c:v>
                      </c:pt>
                      <c:pt idx="2730">
                        <c:v>-25.2</c:v>
                      </c:pt>
                      <c:pt idx="2731">
                        <c:v>-25.279</c:v>
                      </c:pt>
                      <c:pt idx="2732">
                        <c:v>-25.376999999999999</c:v>
                      </c:pt>
                      <c:pt idx="2733">
                        <c:v>-25.454999999999998</c:v>
                      </c:pt>
                      <c:pt idx="2734">
                        <c:v>-25.535</c:v>
                      </c:pt>
                      <c:pt idx="2735">
                        <c:v>-25.635999999999999</c:v>
                      </c:pt>
                      <c:pt idx="2736">
                        <c:v>-25.675000000000001</c:v>
                      </c:pt>
                      <c:pt idx="2737">
                        <c:v>-25.731000000000002</c:v>
                      </c:pt>
                      <c:pt idx="2738">
                        <c:v>-25.802</c:v>
                      </c:pt>
                      <c:pt idx="2739">
                        <c:v>-25.914999999999999</c:v>
                      </c:pt>
                      <c:pt idx="2740">
                        <c:v>-25.966999999999999</c:v>
                      </c:pt>
                      <c:pt idx="2741">
                        <c:v>-26.047000000000001</c:v>
                      </c:pt>
                      <c:pt idx="2742">
                        <c:v>-26.11</c:v>
                      </c:pt>
                      <c:pt idx="2743">
                        <c:v>-26.157</c:v>
                      </c:pt>
                      <c:pt idx="2744">
                        <c:v>-26.216000000000001</c:v>
                      </c:pt>
                      <c:pt idx="2745">
                        <c:v>-26.24</c:v>
                      </c:pt>
                      <c:pt idx="2746">
                        <c:v>-26.286000000000001</c:v>
                      </c:pt>
                      <c:pt idx="2747">
                        <c:v>-26.329000000000001</c:v>
                      </c:pt>
                      <c:pt idx="2748">
                        <c:v>-26.382000000000001</c:v>
                      </c:pt>
                      <c:pt idx="2749">
                        <c:v>-26.445</c:v>
                      </c:pt>
                      <c:pt idx="2750">
                        <c:v>-26.507999999999999</c:v>
                      </c:pt>
                      <c:pt idx="2751">
                        <c:v>-26.532</c:v>
                      </c:pt>
                      <c:pt idx="2752">
                        <c:v>-26.584</c:v>
                      </c:pt>
                      <c:pt idx="2753">
                        <c:v>-26.635999999999999</c:v>
                      </c:pt>
                      <c:pt idx="2754">
                        <c:v>-26.678999999999998</c:v>
                      </c:pt>
                      <c:pt idx="2755">
                        <c:v>-26.69</c:v>
                      </c:pt>
                      <c:pt idx="2756">
                        <c:v>-26.736999999999998</c:v>
                      </c:pt>
                      <c:pt idx="2757">
                        <c:v>-26.821000000000002</c:v>
                      </c:pt>
                      <c:pt idx="2758">
                        <c:v>-26.998000000000001</c:v>
                      </c:pt>
                      <c:pt idx="2759">
                        <c:v>-27.193999999999999</c:v>
                      </c:pt>
                      <c:pt idx="2760">
                        <c:v>-26.998000000000001</c:v>
                      </c:pt>
                      <c:pt idx="2761">
                        <c:v>-26.702999999999999</c:v>
                      </c:pt>
                      <c:pt idx="2762">
                        <c:v>-26.238</c:v>
                      </c:pt>
                      <c:pt idx="2763">
                        <c:v>-25.707000000000001</c:v>
                      </c:pt>
                      <c:pt idx="2764">
                        <c:v>-25.189</c:v>
                      </c:pt>
                      <c:pt idx="2765">
                        <c:v>-24.864000000000001</c:v>
                      </c:pt>
                      <c:pt idx="2766">
                        <c:v>-24.666</c:v>
                      </c:pt>
                      <c:pt idx="2767">
                        <c:v>-24.486999999999998</c:v>
                      </c:pt>
                      <c:pt idx="2768">
                        <c:v>-24.324999999999999</c:v>
                      </c:pt>
                      <c:pt idx="2769">
                        <c:v>-24.216999999999999</c:v>
                      </c:pt>
                      <c:pt idx="2770">
                        <c:v>-24.178999999999998</c:v>
                      </c:pt>
                      <c:pt idx="2771">
                        <c:v>-24.190999999999999</c:v>
                      </c:pt>
                      <c:pt idx="2772">
                        <c:v>-24.204999999999998</c:v>
                      </c:pt>
                      <c:pt idx="2773">
                        <c:v>-24.257000000000001</c:v>
                      </c:pt>
                      <c:pt idx="2774">
                        <c:v>-24.280999999999999</c:v>
                      </c:pt>
                      <c:pt idx="2775">
                        <c:v>-24.327999999999999</c:v>
                      </c:pt>
                      <c:pt idx="2776">
                        <c:v>-24.39</c:v>
                      </c:pt>
                      <c:pt idx="2777">
                        <c:v>-24.411000000000001</c:v>
                      </c:pt>
                      <c:pt idx="2778">
                        <c:v>-24.486999999999998</c:v>
                      </c:pt>
                      <c:pt idx="2779">
                        <c:v>-24.518999999999998</c:v>
                      </c:pt>
                      <c:pt idx="2780">
                        <c:v>-24.606000000000002</c:v>
                      </c:pt>
                      <c:pt idx="2781">
                        <c:v>-24.638000000000002</c:v>
                      </c:pt>
                      <c:pt idx="2782">
                        <c:v>-24.727</c:v>
                      </c:pt>
                      <c:pt idx="2783">
                        <c:v>-24.768999999999998</c:v>
                      </c:pt>
                      <c:pt idx="2784">
                        <c:v>-24.856000000000002</c:v>
                      </c:pt>
                      <c:pt idx="2785">
                        <c:v>-24.934000000000001</c:v>
                      </c:pt>
                      <c:pt idx="2786">
                        <c:v>-24.989000000000001</c:v>
                      </c:pt>
                      <c:pt idx="2787">
                        <c:v>-25.035</c:v>
                      </c:pt>
                      <c:pt idx="2788">
                        <c:v>-25.1</c:v>
                      </c:pt>
                      <c:pt idx="2789">
                        <c:v>-25.17</c:v>
                      </c:pt>
                      <c:pt idx="2790">
                        <c:v>-25.219000000000001</c:v>
                      </c:pt>
                      <c:pt idx="2791">
                        <c:v>-25.311</c:v>
                      </c:pt>
                      <c:pt idx="2792">
                        <c:v>-25.358000000000001</c:v>
                      </c:pt>
                      <c:pt idx="2793">
                        <c:v>-25.437999999999999</c:v>
                      </c:pt>
                      <c:pt idx="2794">
                        <c:v>-25.484000000000002</c:v>
                      </c:pt>
                      <c:pt idx="2795">
                        <c:v>-25.553000000000001</c:v>
                      </c:pt>
                      <c:pt idx="2796">
                        <c:v>-25.617999999999999</c:v>
                      </c:pt>
                      <c:pt idx="2797">
                        <c:v>-25.667000000000002</c:v>
                      </c:pt>
                      <c:pt idx="2798">
                        <c:v>-25.736999999999998</c:v>
                      </c:pt>
                      <c:pt idx="2799">
                        <c:v>-25.768000000000001</c:v>
                      </c:pt>
                      <c:pt idx="2800">
                        <c:v>-25.844000000000001</c:v>
                      </c:pt>
                      <c:pt idx="2801">
                        <c:v>-25.917999999999999</c:v>
                      </c:pt>
                      <c:pt idx="2802">
                        <c:v>-25.960999999999999</c:v>
                      </c:pt>
                      <c:pt idx="2803">
                        <c:v>-26.056000000000001</c:v>
                      </c:pt>
                      <c:pt idx="2804">
                        <c:v>-26.093</c:v>
                      </c:pt>
                      <c:pt idx="2805">
                        <c:v>-26.126000000000001</c:v>
                      </c:pt>
                      <c:pt idx="2806">
                        <c:v>-26.172000000000001</c:v>
                      </c:pt>
                      <c:pt idx="2807">
                        <c:v>-26.248000000000001</c:v>
                      </c:pt>
                      <c:pt idx="2808">
                        <c:v>-26.277000000000001</c:v>
                      </c:pt>
                      <c:pt idx="2809">
                        <c:v>-26.323</c:v>
                      </c:pt>
                      <c:pt idx="2810">
                        <c:v>-26.341000000000001</c:v>
                      </c:pt>
                      <c:pt idx="2811">
                        <c:v>-26.378</c:v>
                      </c:pt>
                      <c:pt idx="2812">
                        <c:v>-26.411000000000001</c:v>
                      </c:pt>
                      <c:pt idx="2813">
                        <c:v>-26.46</c:v>
                      </c:pt>
                      <c:pt idx="2814">
                        <c:v>-26.443999999999999</c:v>
                      </c:pt>
                      <c:pt idx="2815">
                        <c:v>-26.49</c:v>
                      </c:pt>
                      <c:pt idx="2816">
                        <c:v>-26.521000000000001</c:v>
                      </c:pt>
                      <c:pt idx="2817">
                        <c:v>-26.567</c:v>
                      </c:pt>
                      <c:pt idx="2818">
                        <c:v>-26.625</c:v>
                      </c:pt>
                      <c:pt idx="2819">
                        <c:v>-26.623999999999999</c:v>
                      </c:pt>
                      <c:pt idx="2820">
                        <c:v>-26.629000000000001</c:v>
                      </c:pt>
                      <c:pt idx="2821">
                        <c:v>-26.663</c:v>
                      </c:pt>
                      <c:pt idx="2822">
                        <c:v>-26.655000000000001</c:v>
                      </c:pt>
                      <c:pt idx="2823">
                        <c:v>-26.693999999999999</c:v>
                      </c:pt>
                      <c:pt idx="2824">
                        <c:v>-26.704999999999998</c:v>
                      </c:pt>
                      <c:pt idx="2825">
                        <c:v>-26.734999999999999</c:v>
                      </c:pt>
                      <c:pt idx="2826">
                        <c:v>-26.766999999999999</c:v>
                      </c:pt>
                      <c:pt idx="2827">
                        <c:v>-26.774999999999999</c:v>
                      </c:pt>
                      <c:pt idx="2828">
                        <c:v>-26.792000000000002</c:v>
                      </c:pt>
                      <c:pt idx="2829">
                        <c:v>-26.774999999999999</c:v>
                      </c:pt>
                      <c:pt idx="2830">
                        <c:v>-26.792999999999999</c:v>
                      </c:pt>
                      <c:pt idx="2831">
                        <c:v>-26.786000000000001</c:v>
                      </c:pt>
                      <c:pt idx="2832">
                        <c:v>-26.803999999999998</c:v>
                      </c:pt>
                      <c:pt idx="2833">
                        <c:v>-26.844000000000001</c:v>
                      </c:pt>
                      <c:pt idx="2834">
                        <c:v>-26.85</c:v>
                      </c:pt>
                      <c:pt idx="2835">
                        <c:v>-26.869</c:v>
                      </c:pt>
                      <c:pt idx="2836">
                        <c:v>-26.866</c:v>
                      </c:pt>
                      <c:pt idx="2837">
                        <c:v>-26.878</c:v>
                      </c:pt>
                      <c:pt idx="2838">
                        <c:v>-26.911999999999999</c:v>
                      </c:pt>
                      <c:pt idx="2839">
                        <c:v>-26.923999999999999</c:v>
                      </c:pt>
                      <c:pt idx="2840">
                        <c:v>-26.914999999999999</c:v>
                      </c:pt>
                      <c:pt idx="2841">
                        <c:v>-26.936</c:v>
                      </c:pt>
                      <c:pt idx="2842">
                        <c:v>-26.927</c:v>
                      </c:pt>
                      <c:pt idx="2843">
                        <c:v>-26.957999999999998</c:v>
                      </c:pt>
                      <c:pt idx="2844">
                        <c:v>-26.960999999999999</c:v>
                      </c:pt>
                      <c:pt idx="2845">
                        <c:v>-26.975999999999999</c:v>
                      </c:pt>
                      <c:pt idx="2846">
                        <c:v>-26.931999999999999</c:v>
                      </c:pt>
                      <c:pt idx="2847">
                        <c:v>-26.931999999999999</c:v>
                      </c:pt>
                      <c:pt idx="2848">
                        <c:v>-26.901</c:v>
                      </c:pt>
                      <c:pt idx="2849">
                        <c:v>-26.849</c:v>
                      </c:pt>
                      <c:pt idx="2850">
                        <c:v>-26.856999999999999</c:v>
                      </c:pt>
                      <c:pt idx="2851">
                        <c:v>-26.84</c:v>
                      </c:pt>
                      <c:pt idx="2852">
                        <c:v>-26.876999999999999</c:v>
                      </c:pt>
                      <c:pt idx="2853">
                        <c:v>-26.896000000000001</c:v>
                      </c:pt>
                      <c:pt idx="2854">
                        <c:v>-26.882999999999999</c:v>
                      </c:pt>
                      <c:pt idx="2855">
                        <c:v>-26.925999999999998</c:v>
                      </c:pt>
                      <c:pt idx="2856">
                        <c:v>-26.928999999999998</c:v>
                      </c:pt>
                      <c:pt idx="2857">
                        <c:v>-26.96</c:v>
                      </c:pt>
                      <c:pt idx="2858">
                        <c:v>-26.988</c:v>
                      </c:pt>
                      <c:pt idx="2859">
                        <c:v>-26.978000000000002</c:v>
                      </c:pt>
                      <c:pt idx="2860">
                        <c:v>-27.009</c:v>
                      </c:pt>
                      <c:pt idx="2861">
                        <c:v>-27.027000000000001</c:v>
                      </c:pt>
                      <c:pt idx="2862">
                        <c:v>-27.052</c:v>
                      </c:pt>
                      <c:pt idx="2863">
                        <c:v>-27.085999999999999</c:v>
                      </c:pt>
                      <c:pt idx="2864">
                        <c:v>-26.936</c:v>
                      </c:pt>
                      <c:pt idx="2865">
                        <c:v>-25.651</c:v>
                      </c:pt>
                      <c:pt idx="2866">
                        <c:v>-23.687000000000001</c:v>
                      </c:pt>
                      <c:pt idx="2867">
                        <c:v>-21.68</c:v>
                      </c:pt>
                      <c:pt idx="2868">
                        <c:v>-19.771999999999998</c:v>
                      </c:pt>
                      <c:pt idx="2869">
                        <c:v>-18.007000000000001</c:v>
                      </c:pt>
                      <c:pt idx="2870">
                        <c:v>-16.347999999999999</c:v>
                      </c:pt>
                      <c:pt idx="2871">
                        <c:v>-14.872999999999999</c:v>
                      </c:pt>
                      <c:pt idx="2872">
                        <c:v>-13.5</c:v>
                      </c:pt>
                      <c:pt idx="2873">
                        <c:v>-12.262</c:v>
                      </c:pt>
                      <c:pt idx="2874">
                        <c:v>-11.145</c:v>
                      </c:pt>
                      <c:pt idx="2875">
                        <c:v>-10.117000000000001</c:v>
                      </c:pt>
                      <c:pt idx="2876">
                        <c:v>-9.1280000000000001</c:v>
                      </c:pt>
                      <c:pt idx="2877">
                        <c:v>-8.2729999999999997</c:v>
                      </c:pt>
                      <c:pt idx="2878">
                        <c:v>-7.4169999999999998</c:v>
                      </c:pt>
                      <c:pt idx="2879">
                        <c:v>-6.5549999999999997</c:v>
                      </c:pt>
                      <c:pt idx="2880">
                        <c:v>-5.6989999999999998</c:v>
                      </c:pt>
                      <c:pt idx="2881">
                        <c:v>-4.8540000000000001</c:v>
                      </c:pt>
                      <c:pt idx="2882">
                        <c:v>-4.0369999999999999</c:v>
                      </c:pt>
                      <c:pt idx="2883">
                        <c:v>-3.2069999999999999</c:v>
                      </c:pt>
                      <c:pt idx="2884">
                        <c:v>-2.464</c:v>
                      </c:pt>
                      <c:pt idx="2885">
                        <c:v>-1.7609999999999999</c:v>
                      </c:pt>
                      <c:pt idx="2886">
                        <c:v>-1.1499999999999999</c:v>
                      </c:pt>
                      <c:pt idx="2887">
                        <c:v>-0.70299999999999996</c:v>
                      </c:pt>
                      <c:pt idx="2888">
                        <c:v>-0.45600000000000002</c:v>
                      </c:pt>
                      <c:pt idx="2889">
                        <c:v>-0.315</c:v>
                      </c:pt>
                      <c:pt idx="2890">
                        <c:v>-0.186</c:v>
                      </c:pt>
                      <c:pt idx="2891">
                        <c:v>-7.1999999999999995E-2</c:v>
                      </c:pt>
                      <c:pt idx="2892">
                        <c:v>0.08</c:v>
                      </c:pt>
                      <c:pt idx="2893">
                        <c:v>0.33</c:v>
                      </c:pt>
                      <c:pt idx="2894">
                        <c:v>0.59399999999999997</c:v>
                      </c:pt>
                      <c:pt idx="2895">
                        <c:v>0.92400000000000004</c:v>
                      </c:pt>
                      <c:pt idx="2896">
                        <c:v>1.26</c:v>
                      </c:pt>
                      <c:pt idx="2897">
                        <c:v>1.6040000000000001</c:v>
                      </c:pt>
                      <c:pt idx="2898">
                        <c:v>1.954</c:v>
                      </c:pt>
                      <c:pt idx="2899">
                        <c:v>2.3239999999999998</c:v>
                      </c:pt>
                      <c:pt idx="2900">
                        <c:v>2.6880000000000002</c:v>
                      </c:pt>
                      <c:pt idx="2901">
                        <c:v>3.0960000000000001</c:v>
                      </c:pt>
                      <c:pt idx="2902">
                        <c:v>3.4969999999999999</c:v>
                      </c:pt>
                      <c:pt idx="2903">
                        <c:v>4.0869999999999997</c:v>
                      </c:pt>
                      <c:pt idx="2904">
                        <c:v>4.6580000000000004</c:v>
                      </c:pt>
                      <c:pt idx="2905">
                        <c:v>5.1879999999999997</c:v>
                      </c:pt>
                      <c:pt idx="2906">
                        <c:v>5.7210000000000001</c:v>
                      </c:pt>
                      <c:pt idx="2907">
                        <c:v>6.1790000000000003</c:v>
                      </c:pt>
                      <c:pt idx="2908">
                        <c:v>6.6449999999999996</c:v>
                      </c:pt>
                      <c:pt idx="2909">
                        <c:v>7.1120000000000001</c:v>
                      </c:pt>
                      <c:pt idx="2910">
                        <c:v>7.4930000000000003</c:v>
                      </c:pt>
                      <c:pt idx="2911">
                        <c:v>7.819</c:v>
                      </c:pt>
                      <c:pt idx="2912">
                        <c:v>7.9969999999999999</c:v>
                      </c:pt>
                      <c:pt idx="2913">
                        <c:v>8.0559999999999992</c:v>
                      </c:pt>
                      <c:pt idx="2914">
                        <c:v>7.9569999999999999</c:v>
                      </c:pt>
                      <c:pt idx="2915">
                        <c:v>7.7110000000000003</c:v>
                      </c:pt>
                      <c:pt idx="2916">
                        <c:v>7.3609999999999998</c:v>
                      </c:pt>
                      <c:pt idx="2917">
                        <c:v>6.9029999999999996</c:v>
                      </c:pt>
                      <c:pt idx="2918">
                        <c:v>6.3090000000000002</c:v>
                      </c:pt>
                      <c:pt idx="2919">
                        <c:v>5.67</c:v>
                      </c:pt>
                      <c:pt idx="2920">
                        <c:v>4.726</c:v>
                      </c:pt>
                      <c:pt idx="2921">
                        <c:v>3.7770000000000001</c:v>
                      </c:pt>
                      <c:pt idx="2922">
                        <c:v>2.9449999999999998</c:v>
                      </c:pt>
                      <c:pt idx="2923">
                        <c:v>2.11</c:v>
                      </c:pt>
                      <c:pt idx="2924">
                        <c:v>1.2370000000000001</c:v>
                      </c:pt>
                      <c:pt idx="2925">
                        <c:v>0.42299999999999999</c:v>
                      </c:pt>
                      <c:pt idx="2926">
                        <c:v>-0.29799999999999999</c:v>
                      </c:pt>
                      <c:pt idx="2927">
                        <c:v>-0.81100000000000005</c:v>
                      </c:pt>
                      <c:pt idx="2928">
                        <c:v>-0.84</c:v>
                      </c:pt>
                      <c:pt idx="2929">
                        <c:v>-1.127</c:v>
                      </c:pt>
                      <c:pt idx="2930">
                        <c:v>-1.5429999999999999</c:v>
                      </c:pt>
                      <c:pt idx="2931">
                        <c:v>-1.9910000000000001</c:v>
                      </c:pt>
                      <c:pt idx="2932">
                        <c:v>-2.8809999999999998</c:v>
                      </c:pt>
                      <c:pt idx="2933">
                        <c:v>-3.7429999999999999</c:v>
                      </c:pt>
                      <c:pt idx="2934">
                        <c:v>-4.5410000000000004</c:v>
                      </c:pt>
                      <c:pt idx="2935">
                        <c:v>-5.4779999999999998</c:v>
                      </c:pt>
                      <c:pt idx="2936">
                        <c:v>-6.4729999999999999</c:v>
                      </c:pt>
                      <c:pt idx="2937">
                        <c:v>-7.4969999999999999</c:v>
                      </c:pt>
                      <c:pt idx="2938">
                        <c:v>-8.516</c:v>
                      </c:pt>
                      <c:pt idx="2939">
                        <c:v>-9.548</c:v>
                      </c:pt>
                      <c:pt idx="2940">
                        <c:v>-10.486000000000001</c:v>
                      </c:pt>
                      <c:pt idx="2941">
                        <c:v>-11.36</c:v>
                      </c:pt>
                      <c:pt idx="2942">
                        <c:v>-12.137</c:v>
                      </c:pt>
                      <c:pt idx="2943">
                        <c:v>-12.896000000000001</c:v>
                      </c:pt>
                      <c:pt idx="2944">
                        <c:v>-13.574</c:v>
                      </c:pt>
                      <c:pt idx="2945">
                        <c:v>-14.196999999999999</c:v>
                      </c:pt>
                      <c:pt idx="2946">
                        <c:v>-14.807</c:v>
                      </c:pt>
                      <c:pt idx="2947">
                        <c:v>-15.292</c:v>
                      </c:pt>
                      <c:pt idx="2948">
                        <c:v>-15.8</c:v>
                      </c:pt>
                      <c:pt idx="2949">
                        <c:v>-16.242000000000001</c:v>
                      </c:pt>
                      <c:pt idx="2950">
                        <c:v>-16.661999999999999</c:v>
                      </c:pt>
                      <c:pt idx="2951">
                        <c:v>-17.047000000000001</c:v>
                      </c:pt>
                      <c:pt idx="2952">
                        <c:v>-17.460999999999999</c:v>
                      </c:pt>
                      <c:pt idx="2953">
                        <c:v>-17.803999999999998</c:v>
                      </c:pt>
                      <c:pt idx="2954">
                        <c:v>-18.137</c:v>
                      </c:pt>
                      <c:pt idx="2955">
                        <c:v>-18.452000000000002</c:v>
                      </c:pt>
                      <c:pt idx="2956">
                        <c:v>-18.643999999999998</c:v>
                      </c:pt>
                      <c:pt idx="2957">
                        <c:v>-18.899999999999999</c:v>
                      </c:pt>
                      <c:pt idx="2958">
                        <c:v>-19.11</c:v>
                      </c:pt>
                      <c:pt idx="2959">
                        <c:v>-19.302</c:v>
                      </c:pt>
                      <c:pt idx="2960">
                        <c:v>-19.512</c:v>
                      </c:pt>
                      <c:pt idx="2961">
                        <c:v>-19.693000000000001</c:v>
                      </c:pt>
                      <c:pt idx="2962">
                        <c:v>-19.879000000000001</c:v>
                      </c:pt>
                      <c:pt idx="2963">
                        <c:v>-20.077000000000002</c:v>
                      </c:pt>
                      <c:pt idx="2964">
                        <c:v>-20.239000000000001</c:v>
                      </c:pt>
                      <c:pt idx="2965">
                        <c:v>-20.398</c:v>
                      </c:pt>
                      <c:pt idx="2966">
                        <c:v>-20.53</c:v>
                      </c:pt>
                      <c:pt idx="2967">
                        <c:v>-20.632999999999999</c:v>
                      </c:pt>
                      <c:pt idx="2968">
                        <c:v>-20.713999999999999</c:v>
                      </c:pt>
                      <c:pt idx="2969">
                        <c:v>-20.768000000000001</c:v>
                      </c:pt>
                      <c:pt idx="2970">
                        <c:v>-20.806999999999999</c:v>
                      </c:pt>
                      <c:pt idx="2971">
                        <c:v>-20.939</c:v>
                      </c:pt>
                      <c:pt idx="2972">
                        <c:v>-21.02</c:v>
                      </c:pt>
                      <c:pt idx="2973">
                        <c:v>-21.103000000000002</c:v>
                      </c:pt>
                      <c:pt idx="2974">
                        <c:v>-21.193999999999999</c:v>
                      </c:pt>
                      <c:pt idx="2975">
                        <c:v>-21.178000000000001</c:v>
                      </c:pt>
                      <c:pt idx="2976">
                        <c:v>-21.085000000000001</c:v>
                      </c:pt>
                      <c:pt idx="2977">
                        <c:v>-20.952999999999999</c:v>
                      </c:pt>
                      <c:pt idx="2978">
                        <c:v>-20.911000000000001</c:v>
                      </c:pt>
                      <c:pt idx="2979">
                        <c:v>-20.850999999999999</c:v>
                      </c:pt>
                      <c:pt idx="2980">
                        <c:v>-20.872</c:v>
                      </c:pt>
                      <c:pt idx="2981">
                        <c:v>-20.959</c:v>
                      </c:pt>
                      <c:pt idx="2982">
                        <c:v>-20.989000000000001</c:v>
                      </c:pt>
                      <c:pt idx="2983">
                        <c:v>-20.983000000000001</c:v>
                      </c:pt>
                      <c:pt idx="2984">
                        <c:v>-21.117999999999999</c:v>
                      </c:pt>
                      <c:pt idx="2985">
                        <c:v>-21.175000000000001</c:v>
                      </c:pt>
                      <c:pt idx="2986">
                        <c:v>-21.193999999999999</c:v>
                      </c:pt>
                      <c:pt idx="2987">
                        <c:v>-21.248000000000001</c:v>
                      </c:pt>
                      <c:pt idx="2988">
                        <c:v>-21.38</c:v>
                      </c:pt>
                      <c:pt idx="2989">
                        <c:v>-21.463999999999999</c:v>
                      </c:pt>
                      <c:pt idx="2990">
                        <c:v>-21.506</c:v>
                      </c:pt>
                      <c:pt idx="2991">
                        <c:v>-21.504999999999999</c:v>
                      </c:pt>
                      <c:pt idx="2992">
                        <c:v>-21.451000000000001</c:v>
                      </c:pt>
                      <c:pt idx="2993">
                        <c:v>-21.416</c:v>
                      </c:pt>
                      <c:pt idx="2994">
                        <c:v>-21.385999999999999</c:v>
                      </c:pt>
                      <c:pt idx="2995">
                        <c:v>-21.388999999999999</c:v>
                      </c:pt>
                      <c:pt idx="2996">
                        <c:v>-21.419</c:v>
                      </c:pt>
                      <c:pt idx="2997">
                        <c:v>-21.506</c:v>
                      </c:pt>
                      <c:pt idx="2998">
                        <c:v>-21.539000000000001</c:v>
                      </c:pt>
                      <c:pt idx="2999">
                        <c:v>-21.587</c:v>
                      </c:pt>
                      <c:pt idx="3000">
                        <c:v>-21.584</c:v>
                      </c:pt>
                      <c:pt idx="3001">
                        <c:v>-21.617999999999999</c:v>
                      </c:pt>
                      <c:pt idx="3002">
                        <c:v>-21.641999999999999</c:v>
                      </c:pt>
                      <c:pt idx="3003">
                        <c:v>-21.617999999999999</c:v>
                      </c:pt>
                      <c:pt idx="3004">
                        <c:v>-21.597000000000001</c:v>
                      </c:pt>
                      <c:pt idx="3005">
                        <c:v>-21.553999999999998</c:v>
                      </c:pt>
                      <c:pt idx="3006">
                        <c:v>-21.47</c:v>
                      </c:pt>
                      <c:pt idx="3007">
                        <c:v>-21.382000000000001</c:v>
                      </c:pt>
                      <c:pt idx="3008">
                        <c:v>-21.334</c:v>
                      </c:pt>
                      <c:pt idx="3009">
                        <c:v>-21.276</c:v>
                      </c:pt>
                      <c:pt idx="3010">
                        <c:v>-21.28</c:v>
                      </c:pt>
                      <c:pt idx="3011">
                        <c:v>-21.216000000000001</c:v>
                      </c:pt>
                      <c:pt idx="3012">
                        <c:v>-21.257000000000001</c:v>
                      </c:pt>
                      <c:pt idx="3013">
                        <c:v>-21.305</c:v>
                      </c:pt>
                      <c:pt idx="3014">
                        <c:v>-21.311</c:v>
                      </c:pt>
                      <c:pt idx="3015">
                        <c:v>-21.308</c:v>
                      </c:pt>
                      <c:pt idx="3016">
                        <c:v>-21.265999999999998</c:v>
                      </c:pt>
                      <c:pt idx="3017">
                        <c:v>-21.323</c:v>
                      </c:pt>
                      <c:pt idx="3018">
                        <c:v>-21.359000000000002</c:v>
                      </c:pt>
                      <c:pt idx="3019">
                        <c:v>-21.367999999999999</c:v>
                      </c:pt>
                      <c:pt idx="3020">
                        <c:v>-21.452000000000002</c:v>
                      </c:pt>
                      <c:pt idx="3021">
                        <c:v>-21.460999999999999</c:v>
                      </c:pt>
                      <c:pt idx="3022">
                        <c:v>-21.512</c:v>
                      </c:pt>
                      <c:pt idx="3023">
                        <c:v>-21.62</c:v>
                      </c:pt>
                      <c:pt idx="3024">
                        <c:v>-21.577999999999999</c:v>
                      </c:pt>
                      <c:pt idx="3025">
                        <c:v>-21.571999999999999</c:v>
                      </c:pt>
                      <c:pt idx="3026">
                        <c:v>-21.593</c:v>
                      </c:pt>
                      <c:pt idx="3027">
                        <c:v>-21.6</c:v>
                      </c:pt>
                      <c:pt idx="3028">
                        <c:v>-21.603000000000002</c:v>
                      </c:pt>
                      <c:pt idx="3029">
                        <c:v>-21.623999999999999</c:v>
                      </c:pt>
                      <c:pt idx="3030">
                        <c:v>-21.661000000000001</c:v>
                      </c:pt>
                      <c:pt idx="3031">
                        <c:v>-21.663</c:v>
                      </c:pt>
                      <c:pt idx="3032">
                        <c:v>-21.547999999999998</c:v>
                      </c:pt>
                      <c:pt idx="3033">
                        <c:v>-21.437000000000001</c:v>
                      </c:pt>
                      <c:pt idx="3034">
                        <c:v>-21.391999999999999</c:v>
                      </c:pt>
                      <c:pt idx="3035">
                        <c:v>-21.401</c:v>
                      </c:pt>
                      <c:pt idx="3036">
                        <c:v>-21.398</c:v>
                      </c:pt>
                      <c:pt idx="3037">
                        <c:v>-21.431000000000001</c:v>
                      </c:pt>
                      <c:pt idx="3038">
                        <c:v>-21.539000000000001</c:v>
                      </c:pt>
                      <c:pt idx="3039">
                        <c:v>-21.631</c:v>
                      </c:pt>
                      <c:pt idx="3040">
                        <c:v>-21.795000000000002</c:v>
                      </c:pt>
                      <c:pt idx="3041">
                        <c:v>-21.933</c:v>
                      </c:pt>
                      <c:pt idx="3042">
                        <c:v>-21.974</c:v>
                      </c:pt>
                      <c:pt idx="3043">
                        <c:v>-22.077999999999999</c:v>
                      </c:pt>
                      <c:pt idx="3044">
                        <c:v>-22.164000000000001</c:v>
                      </c:pt>
                      <c:pt idx="3045">
                        <c:v>-22.218</c:v>
                      </c:pt>
                      <c:pt idx="3046">
                        <c:v>-22.242000000000001</c:v>
                      </c:pt>
                      <c:pt idx="3047">
                        <c:v>-22.218</c:v>
                      </c:pt>
                      <c:pt idx="3048">
                        <c:v>-22.193999999999999</c:v>
                      </c:pt>
                      <c:pt idx="3049">
                        <c:v>-22.097999999999999</c:v>
                      </c:pt>
                      <c:pt idx="3050">
                        <c:v>-22.106000000000002</c:v>
                      </c:pt>
                      <c:pt idx="3051">
                        <c:v>-22.094000000000001</c:v>
                      </c:pt>
                      <c:pt idx="3052">
                        <c:v>-22.064</c:v>
                      </c:pt>
                      <c:pt idx="3053">
                        <c:v>-22.064</c:v>
                      </c:pt>
                      <c:pt idx="3054">
                        <c:v>-22.04</c:v>
                      </c:pt>
                      <c:pt idx="3055">
                        <c:v>-21.968</c:v>
                      </c:pt>
                      <c:pt idx="3056">
                        <c:v>-21.925999999999998</c:v>
                      </c:pt>
                      <c:pt idx="3057">
                        <c:v>-21.827000000000002</c:v>
                      </c:pt>
                      <c:pt idx="3058">
                        <c:v>-21.879000000000001</c:v>
                      </c:pt>
                      <c:pt idx="3059">
                        <c:v>-21.933</c:v>
                      </c:pt>
                      <c:pt idx="3060">
                        <c:v>-21.94</c:v>
                      </c:pt>
                      <c:pt idx="3061">
                        <c:v>-21.946999999999999</c:v>
                      </c:pt>
                      <c:pt idx="3062">
                        <c:v>-21.902000000000001</c:v>
                      </c:pt>
                      <c:pt idx="3063">
                        <c:v>-21.954999999999998</c:v>
                      </c:pt>
                      <c:pt idx="3064">
                        <c:v>-22.010999999999999</c:v>
                      </c:pt>
                      <c:pt idx="3065">
                        <c:v>-22.224</c:v>
                      </c:pt>
                      <c:pt idx="3066">
                        <c:v>-22.326000000000001</c:v>
                      </c:pt>
                      <c:pt idx="3067">
                        <c:v>-22.268999999999998</c:v>
                      </c:pt>
                      <c:pt idx="3068">
                        <c:v>-22.277999999999999</c:v>
                      </c:pt>
                      <c:pt idx="3069">
                        <c:v>-22.215</c:v>
                      </c:pt>
                      <c:pt idx="3070">
                        <c:v>-22.149000000000001</c:v>
                      </c:pt>
                      <c:pt idx="3071">
                        <c:v>-22.029</c:v>
                      </c:pt>
                      <c:pt idx="3072">
                        <c:v>-21.977</c:v>
                      </c:pt>
                      <c:pt idx="3073">
                        <c:v>-21.946999999999999</c:v>
                      </c:pt>
                      <c:pt idx="3074">
                        <c:v>-21.850999999999999</c:v>
                      </c:pt>
                      <c:pt idx="3075">
                        <c:v>-21.812000000000001</c:v>
                      </c:pt>
                      <c:pt idx="3076">
                        <c:v>-21.797000000000001</c:v>
                      </c:pt>
                      <c:pt idx="3077">
                        <c:v>-21.809000000000001</c:v>
                      </c:pt>
                      <c:pt idx="3078">
                        <c:v>-21.853999999999999</c:v>
                      </c:pt>
                      <c:pt idx="3079">
                        <c:v>-21.887</c:v>
                      </c:pt>
                      <c:pt idx="3080">
                        <c:v>-22.048999999999999</c:v>
                      </c:pt>
                      <c:pt idx="3081">
                        <c:v>-22.17</c:v>
                      </c:pt>
                      <c:pt idx="3082">
                        <c:v>-22.196999999999999</c:v>
                      </c:pt>
                      <c:pt idx="3083">
                        <c:v>-22.184999999999999</c:v>
                      </c:pt>
                      <c:pt idx="3084">
                        <c:v>-22.181999999999999</c:v>
                      </c:pt>
                      <c:pt idx="3085">
                        <c:v>-22.155000000000001</c:v>
                      </c:pt>
                      <c:pt idx="3086">
                        <c:v>-22.116</c:v>
                      </c:pt>
                      <c:pt idx="3087">
                        <c:v>-22.094000000000001</c:v>
                      </c:pt>
                      <c:pt idx="3088">
                        <c:v>-22.202999999999999</c:v>
                      </c:pt>
                      <c:pt idx="3089">
                        <c:v>-22.251000000000001</c:v>
                      </c:pt>
                      <c:pt idx="3090">
                        <c:v>-22.274999999999999</c:v>
                      </c:pt>
                      <c:pt idx="3091">
                        <c:v>-22.26</c:v>
                      </c:pt>
                      <c:pt idx="3092">
                        <c:v>-22.271999999999998</c:v>
                      </c:pt>
                      <c:pt idx="3093">
                        <c:v>-22.244</c:v>
                      </c:pt>
                      <c:pt idx="3094">
                        <c:v>-22.187999999999999</c:v>
                      </c:pt>
                      <c:pt idx="3095">
                        <c:v>-22.116</c:v>
                      </c:pt>
                      <c:pt idx="3096">
                        <c:v>-22.128</c:v>
                      </c:pt>
                      <c:pt idx="3097">
                        <c:v>-22.08</c:v>
                      </c:pt>
                      <c:pt idx="3098">
                        <c:v>-22.053999999999998</c:v>
                      </c:pt>
                      <c:pt idx="3099">
                        <c:v>-22.029</c:v>
                      </c:pt>
                      <c:pt idx="3100">
                        <c:v>-21.948</c:v>
                      </c:pt>
                      <c:pt idx="3101">
                        <c:v>-21.923999999999999</c:v>
                      </c:pt>
                      <c:pt idx="3102">
                        <c:v>-21.882000000000001</c:v>
                      </c:pt>
                      <c:pt idx="3103">
                        <c:v>-21.888000000000002</c:v>
                      </c:pt>
                      <c:pt idx="3104">
                        <c:v>-21.866</c:v>
                      </c:pt>
                      <c:pt idx="3105">
                        <c:v>-21.884</c:v>
                      </c:pt>
                      <c:pt idx="3106">
                        <c:v>-21.89</c:v>
                      </c:pt>
                      <c:pt idx="3107">
                        <c:v>-21.89</c:v>
                      </c:pt>
                      <c:pt idx="3108">
                        <c:v>-21.872</c:v>
                      </c:pt>
                      <c:pt idx="3109">
                        <c:v>-21.77</c:v>
                      </c:pt>
                      <c:pt idx="3110">
                        <c:v>-21.794</c:v>
                      </c:pt>
                      <c:pt idx="3111">
                        <c:v>-21.863</c:v>
                      </c:pt>
                      <c:pt idx="3112">
                        <c:v>-21.847999999999999</c:v>
                      </c:pt>
                      <c:pt idx="3113">
                        <c:v>-21.977</c:v>
                      </c:pt>
                      <c:pt idx="3114">
                        <c:v>-22.055</c:v>
                      </c:pt>
                      <c:pt idx="3115">
                        <c:v>-22.134</c:v>
                      </c:pt>
                      <c:pt idx="3116">
                        <c:v>-22.187999999999999</c:v>
                      </c:pt>
                      <c:pt idx="3117">
                        <c:v>-22.23</c:v>
                      </c:pt>
                      <c:pt idx="3118">
                        <c:v>-22.274999999999999</c:v>
                      </c:pt>
                      <c:pt idx="3119">
                        <c:v>-22.395</c:v>
                      </c:pt>
                      <c:pt idx="3120">
                        <c:v>-22.565999999999999</c:v>
                      </c:pt>
                      <c:pt idx="3121">
                        <c:v>-22.652999999999999</c:v>
                      </c:pt>
                      <c:pt idx="3122">
                        <c:v>-22.661999999999999</c:v>
                      </c:pt>
                      <c:pt idx="3123">
                        <c:v>-22.667999999999999</c:v>
                      </c:pt>
                      <c:pt idx="3124">
                        <c:v>-22.646999999999998</c:v>
                      </c:pt>
                      <c:pt idx="3125">
                        <c:v>-22.664999999999999</c:v>
                      </c:pt>
                      <c:pt idx="3126">
                        <c:v>-22.605</c:v>
                      </c:pt>
                      <c:pt idx="3127">
                        <c:v>-22.56</c:v>
                      </c:pt>
                      <c:pt idx="3128">
                        <c:v>-22.501000000000001</c:v>
                      </c:pt>
                      <c:pt idx="3129">
                        <c:v>-22.488</c:v>
                      </c:pt>
                      <c:pt idx="3130">
                        <c:v>-22.388000000000002</c:v>
                      </c:pt>
                      <c:pt idx="3131">
                        <c:v>-22.286999999999999</c:v>
                      </c:pt>
                      <c:pt idx="3132">
                        <c:v>-22.209</c:v>
                      </c:pt>
                      <c:pt idx="3133">
                        <c:v>-22.17</c:v>
                      </c:pt>
                      <c:pt idx="3134">
                        <c:v>-22.155000000000001</c:v>
                      </c:pt>
                      <c:pt idx="3135">
                        <c:v>-22.128</c:v>
                      </c:pt>
                      <c:pt idx="3136">
                        <c:v>-22.062000000000001</c:v>
                      </c:pt>
                      <c:pt idx="3137">
                        <c:v>-21.989000000000001</c:v>
                      </c:pt>
                      <c:pt idx="3138">
                        <c:v>-22.013000000000002</c:v>
                      </c:pt>
                      <c:pt idx="3139">
                        <c:v>-22.018000000000001</c:v>
                      </c:pt>
                      <c:pt idx="3140">
                        <c:v>-22.094000000000001</c:v>
                      </c:pt>
                      <c:pt idx="3141">
                        <c:v>-22.26</c:v>
                      </c:pt>
                      <c:pt idx="3142">
                        <c:v>-22.364999999999998</c:v>
                      </c:pt>
                      <c:pt idx="3143">
                        <c:v>-22.472999999999999</c:v>
                      </c:pt>
                      <c:pt idx="3144">
                        <c:v>-22.457999999999998</c:v>
                      </c:pt>
                      <c:pt idx="3145">
                        <c:v>-22.446000000000002</c:v>
                      </c:pt>
                      <c:pt idx="3146">
                        <c:v>-22.395</c:v>
                      </c:pt>
                      <c:pt idx="3147">
                        <c:v>-22.329000000000001</c:v>
                      </c:pt>
                      <c:pt idx="3148">
                        <c:v>-22.311</c:v>
                      </c:pt>
                      <c:pt idx="3149">
                        <c:v>-22.317</c:v>
                      </c:pt>
                      <c:pt idx="3150">
                        <c:v>-22.242000000000001</c:v>
                      </c:pt>
                      <c:pt idx="3151">
                        <c:v>-22.209</c:v>
                      </c:pt>
                      <c:pt idx="3152">
                        <c:v>-22.143000000000001</c:v>
                      </c:pt>
                      <c:pt idx="3153">
                        <c:v>-22.113</c:v>
                      </c:pt>
                      <c:pt idx="3154">
                        <c:v>-22.134</c:v>
                      </c:pt>
                      <c:pt idx="3155">
                        <c:v>-22.218</c:v>
                      </c:pt>
                      <c:pt idx="3156">
                        <c:v>-22.196999999999999</c:v>
                      </c:pt>
                      <c:pt idx="3157">
                        <c:v>-22.193999999999999</c:v>
                      </c:pt>
                      <c:pt idx="3158">
                        <c:v>-22.167000000000002</c:v>
                      </c:pt>
                      <c:pt idx="3159">
                        <c:v>-22.131</c:v>
                      </c:pt>
                      <c:pt idx="3160">
                        <c:v>-22.152000000000001</c:v>
                      </c:pt>
                      <c:pt idx="3161">
                        <c:v>-22.14</c:v>
                      </c:pt>
                      <c:pt idx="3162">
                        <c:v>-22.178999999999998</c:v>
                      </c:pt>
                      <c:pt idx="3163">
                        <c:v>-22.248000000000001</c:v>
                      </c:pt>
                      <c:pt idx="3164">
                        <c:v>-22.283999999999999</c:v>
                      </c:pt>
                      <c:pt idx="3165">
                        <c:v>-22.366</c:v>
                      </c:pt>
                      <c:pt idx="3166">
                        <c:v>-22.364000000000001</c:v>
                      </c:pt>
                      <c:pt idx="3167">
                        <c:v>-22.347000000000001</c:v>
                      </c:pt>
                      <c:pt idx="3168">
                        <c:v>-22.335000000000001</c:v>
                      </c:pt>
                      <c:pt idx="3169">
                        <c:v>-22.268000000000001</c:v>
                      </c:pt>
                      <c:pt idx="3170">
                        <c:v>-22.233000000000001</c:v>
                      </c:pt>
                      <c:pt idx="3171">
                        <c:v>-22.193999999999999</c:v>
                      </c:pt>
                      <c:pt idx="3172">
                        <c:v>-22.135999999999999</c:v>
                      </c:pt>
                      <c:pt idx="3173">
                        <c:v>-22.088999999999999</c:v>
                      </c:pt>
                      <c:pt idx="3174">
                        <c:v>-22.074000000000002</c:v>
                      </c:pt>
                      <c:pt idx="3175">
                        <c:v>-22.082000000000001</c:v>
                      </c:pt>
                      <c:pt idx="3176">
                        <c:v>-22.138999999999999</c:v>
                      </c:pt>
                      <c:pt idx="3177">
                        <c:v>-22.218</c:v>
                      </c:pt>
                      <c:pt idx="3178">
                        <c:v>-22.3</c:v>
                      </c:pt>
                      <c:pt idx="3179">
                        <c:v>-22.359000000000002</c:v>
                      </c:pt>
                      <c:pt idx="3180">
                        <c:v>-22.425000000000001</c:v>
                      </c:pt>
                      <c:pt idx="3181">
                        <c:v>-22.472999999999999</c:v>
                      </c:pt>
                      <c:pt idx="3182">
                        <c:v>-22.53</c:v>
                      </c:pt>
                      <c:pt idx="3183">
                        <c:v>-22.536000000000001</c:v>
                      </c:pt>
                      <c:pt idx="3184">
                        <c:v>-22.545000000000002</c:v>
                      </c:pt>
                      <c:pt idx="3185">
                        <c:v>-22.518000000000001</c:v>
                      </c:pt>
                      <c:pt idx="3186">
                        <c:v>-22.494</c:v>
                      </c:pt>
                      <c:pt idx="3187">
                        <c:v>-22.565999999999999</c:v>
                      </c:pt>
                      <c:pt idx="3188">
                        <c:v>-22.626000000000001</c:v>
                      </c:pt>
                      <c:pt idx="3189">
                        <c:v>-22.638000000000002</c:v>
                      </c:pt>
                      <c:pt idx="3190">
                        <c:v>-22.587</c:v>
                      </c:pt>
                      <c:pt idx="3191">
                        <c:v>-22.584</c:v>
                      </c:pt>
                      <c:pt idx="3192">
                        <c:v>-22.596</c:v>
                      </c:pt>
                      <c:pt idx="3193">
                        <c:v>-22.608000000000001</c:v>
                      </c:pt>
                      <c:pt idx="3194">
                        <c:v>-22.599</c:v>
                      </c:pt>
                      <c:pt idx="3195">
                        <c:v>-22.556999999999999</c:v>
                      </c:pt>
                      <c:pt idx="3196">
                        <c:v>-22.488</c:v>
                      </c:pt>
                      <c:pt idx="3197">
                        <c:v>-22.407</c:v>
                      </c:pt>
                      <c:pt idx="3198">
                        <c:v>-22.314</c:v>
                      </c:pt>
                      <c:pt idx="3199">
                        <c:v>-22.295999999999999</c:v>
                      </c:pt>
                      <c:pt idx="3200">
                        <c:v>-22.245000000000001</c:v>
                      </c:pt>
                      <c:pt idx="3201">
                        <c:v>-22.277999999999999</c:v>
                      </c:pt>
                      <c:pt idx="3202">
                        <c:v>-22.239000000000001</c:v>
                      </c:pt>
                      <c:pt idx="3203">
                        <c:v>-22.193999999999999</c:v>
                      </c:pt>
                      <c:pt idx="3204">
                        <c:v>-22.181999999999999</c:v>
                      </c:pt>
                      <c:pt idx="3205">
                        <c:v>-22.2</c:v>
                      </c:pt>
                      <c:pt idx="3206">
                        <c:v>-22.274999999999999</c:v>
                      </c:pt>
                      <c:pt idx="3207">
                        <c:v>-22.286999999999999</c:v>
                      </c:pt>
                      <c:pt idx="3208">
                        <c:v>-22.292999999999999</c:v>
                      </c:pt>
                      <c:pt idx="3209">
                        <c:v>-22.300999999999998</c:v>
                      </c:pt>
                      <c:pt idx="3210">
                        <c:v>-22.248999999999999</c:v>
                      </c:pt>
                      <c:pt idx="3211">
                        <c:v>-22.184000000000001</c:v>
                      </c:pt>
                      <c:pt idx="3212">
                        <c:v>-22.222000000000001</c:v>
                      </c:pt>
                      <c:pt idx="3213">
                        <c:v>-22.228000000000002</c:v>
                      </c:pt>
                      <c:pt idx="3214">
                        <c:v>-22.228000000000002</c:v>
                      </c:pt>
                      <c:pt idx="3215">
                        <c:v>-22.213000000000001</c:v>
                      </c:pt>
                      <c:pt idx="3216">
                        <c:v>-22.187999999999999</c:v>
                      </c:pt>
                      <c:pt idx="3217">
                        <c:v>-22.134</c:v>
                      </c:pt>
                      <c:pt idx="3218">
                        <c:v>-22.106999999999999</c:v>
                      </c:pt>
                      <c:pt idx="3219">
                        <c:v>-22.109000000000002</c:v>
                      </c:pt>
                      <c:pt idx="3220">
                        <c:v>-22.091000000000001</c:v>
                      </c:pt>
                      <c:pt idx="3221">
                        <c:v>-22.145</c:v>
                      </c:pt>
                      <c:pt idx="3222">
                        <c:v>-22.157</c:v>
                      </c:pt>
                      <c:pt idx="3223">
                        <c:v>-22.146000000000001</c:v>
                      </c:pt>
                      <c:pt idx="3224">
                        <c:v>-22.209</c:v>
                      </c:pt>
                      <c:pt idx="3225">
                        <c:v>-22.196999999999999</c:v>
                      </c:pt>
                      <c:pt idx="3226">
                        <c:v>-22.193999999999999</c:v>
                      </c:pt>
                      <c:pt idx="3227">
                        <c:v>-22.206</c:v>
                      </c:pt>
                      <c:pt idx="3228">
                        <c:v>-22.158000000000001</c:v>
                      </c:pt>
                      <c:pt idx="3229">
                        <c:v>-22.103000000000002</c:v>
                      </c:pt>
                      <c:pt idx="3230">
                        <c:v>-22.088000000000001</c:v>
                      </c:pt>
                      <c:pt idx="3231">
                        <c:v>-22.079000000000001</c:v>
                      </c:pt>
                      <c:pt idx="3232">
                        <c:v>-22.1</c:v>
                      </c:pt>
                      <c:pt idx="3233">
                        <c:v>-22.17</c:v>
                      </c:pt>
                      <c:pt idx="3234">
                        <c:v>-22.236000000000001</c:v>
                      </c:pt>
                      <c:pt idx="3235">
                        <c:v>-22.187999999999999</c:v>
                      </c:pt>
                      <c:pt idx="3236">
                        <c:v>-22.202999999999999</c:v>
                      </c:pt>
                      <c:pt idx="3237">
                        <c:v>-22.242000000000001</c:v>
                      </c:pt>
                      <c:pt idx="3238">
                        <c:v>-22.257000000000001</c:v>
                      </c:pt>
                      <c:pt idx="3239">
                        <c:v>-22.251000000000001</c:v>
                      </c:pt>
                      <c:pt idx="3240">
                        <c:v>-22.251000000000001</c:v>
                      </c:pt>
                      <c:pt idx="3241">
                        <c:v>-22.181999999999999</c:v>
                      </c:pt>
                      <c:pt idx="3242">
                        <c:v>-22.131</c:v>
                      </c:pt>
                      <c:pt idx="3243">
                        <c:v>-22.114999999999998</c:v>
                      </c:pt>
                      <c:pt idx="3244">
                        <c:v>-22.114999999999998</c:v>
                      </c:pt>
                      <c:pt idx="3245">
                        <c:v>-22.146000000000001</c:v>
                      </c:pt>
                      <c:pt idx="3246">
                        <c:v>-22.152000000000001</c:v>
                      </c:pt>
                      <c:pt idx="3247">
                        <c:v>-22.155000000000001</c:v>
                      </c:pt>
                      <c:pt idx="3248">
                        <c:v>-22.149000000000001</c:v>
                      </c:pt>
                      <c:pt idx="3249">
                        <c:v>-22.143000000000001</c:v>
                      </c:pt>
                      <c:pt idx="3250">
                        <c:v>-22.146000000000001</c:v>
                      </c:pt>
                      <c:pt idx="3251">
                        <c:v>-22.224</c:v>
                      </c:pt>
                      <c:pt idx="3252">
                        <c:v>-22.318999999999999</c:v>
                      </c:pt>
                      <c:pt idx="3253">
                        <c:v>-22.451000000000001</c:v>
                      </c:pt>
                      <c:pt idx="3254">
                        <c:v>-22.544</c:v>
                      </c:pt>
                      <c:pt idx="3255">
                        <c:v>-22.579000000000001</c:v>
                      </c:pt>
                      <c:pt idx="3256">
                        <c:v>-22.577999999999999</c:v>
                      </c:pt>
                      <c:pt idx="3257">
                        <c:v>-22.661000000000001</c:v>
                      </c:pt>
                      <c:pt idx="3258">
                        <c:v>-22.77</c:v>
                      </c:pt>
                      <c:pt idx="3259">
                        <c:v>-22.786000000000001</c:v>
                      </c:pt>
                      <c:pt idx="3260">
                        <c:v>-22.812999999999999</c:v>
                      </c:pt>
                      <c:pt idx="3261">
                        <c:v>-22.789000000000001</c:v>
                      </c:pt>
                      <c:pt idx="3262">
                        <c:v>-22.748999999999999</c:v>
                      </c:pt>
                      <c:pt idx="3263">
                        <c:v>-22.675000000000001</c:v>
                      </c:pt>
                      <c:pt idx="3264">
                        <c:v>-22.716999999999999</c:v>
                      </c:pt>
                      <c:pt idx="3265">
                        <c:v>-22.74</c:v>
                      </c:pt>
                      <c:pt idx="3266">
                        <c:v>-22.757999999999999</c:v>
                      </c:pt>
                      <c:pt idx="3267">
                        <c:v>-22.782</c:v>
                      </c:pt>
                      <c:pt idx="3268">
                        <c:v>-22.742999999999999</c:v>
                      </c:pt>
                      <c:pt idx="3269">
                        <c:v>-22.673999999999999</c:v>
                      </c:pt>
                      <c:pt idx="3270">
                        <c:v>-22.632000000000001</c:v>
                      </c:pt>
                      <c:pt idx="3271">
                        <c:v>-22.584</c:v>
                      </c:pt>
                      <c:pt idx="3272">
                        <c:v>-22.587</c:v>
                      </c:pt>
                      <c:pt idx="3273">
                        <c:v>-22.673999999999999</c:v>
                      </c:pt>
                      <c:pt idx="3274">
                        <c:v>-22.803000000000001</c:v>
                      </c:pt>
                      <c:pt idx="3275">
                        <c:v>-22.908000000000001</c:v>
                      </c:pt>
                      <c:pt idx="3276">
                        <c:v>-22.925999999999998</c:v>
                      </c:pt>
                      <c:pt idx="3277">
                        <c:v>-22.884</c:v>
                      </c:pt>
                      <c:pt idx="3278">
                        <c:v>-22.821000000000002</c:v>
                      </c:pt>
                      <c:pt idx="3279">
                        <c:v>-22.736999999999998</c:v>
                      </c:pt>
                      <c:pt idx="3280">
                        <c:v>-22.658999999999999</c:v>
                      </c:pt>
                      <c:pt idx="3281">
                        <c:v>-22.602</c:v>
                      </c:pt>
                      <c:pt idx="3282">
                        <c:v>-22.605</c:v>
                      </c:pt>
                      <c:pt idx="3283">
                        <c:v>-22.599</c:v>
                      </c:pt>
                      <c:pt idx="3284">
                        <c:v>-22.602</c:v>
                      </c:pt>
                      <c:pt idx="3285">
                        <c:v>-22.605</c:v>
                      </c:pt>
                      <c:pt idx="3286">
                        <c:v>-22.581</c:v>
                      </c:pt>
                      <c:pt idx="3287">
                        <c:v>-22.550999999999998</c:v>
                      </c:pt>
                      <c:pt idx="3288">
                        <c:v>-22.524000000000001</c:v>
                      </c:pt>
                      <c:pt idx="3289">
                        <c:v>-22.539000000000001</c:v>
                      </c:pt>
                      <c:pt idx="3290">
                        <c:v>-22.568999999999999</c:v>
                      </c:pt>
                      <c:pt idx="3291">
                        <c:v>-22.587</c:v>
                      </c:pt>
                      <c:pt idx="3292">
                        <c:v>-22.545000000000002</c:v>
                      </c:pt>
                      <c:pt idx="3293">
                        <c:v>-22.53</c:v>
                      </c:pt>
                      <c:pt idx="3294">
                        <c:v>-22.547999999999998</c:v>
                      </c:pt>
                      <c:pt idx="3295">
                        <c:v>-22.53</c:v>
                      </c:pt>
                      <c:pt idx="3296">
                        <c:v>-22.581</c:v>
                      </c:pt>
                      <c:pt idx="3297">
                        <c:v>-22.568999999999999</c:v>
                      </c:pt>
                      <c:pt idx="3298">
                        <c:v>-22.527000000000001</c:v>
                      </c:pt>
                      <c:pt idx="3299">
                        <c:v>-22.521000000000001</c:v>
                      </c:pt>
                      <c:pt idx="3300">
                        <c:v>-22.494</c:v>
                      </c:pt>
                      <c:pt idx="3301">
                        <c:v>-22.484999999999999</c:v>
                      </c:pt>
                      <c:pt idx="3302">
                        <c:v>-22.512</c:v>
                      </c:pt>
                      <c:pt idx="3303">
                        <c:v>-22.512</c:v>
                      </c:pt>
                      <c:pt idx="3304">
                        <c:v>-22.521000000000001</c:v>
                      </c:pt>
                      <c:pt idx="3305">
                        <c:v>-22.488</c:v>
                      </c:pt>
                      <c:pt idx="3306">
                        <c:v>-22.422000000000001</c:v>
                      </c:pt>
                      <c:pt idx="3307">
                        <c:v>-22.44</c:v>
                      </c:pt>
                      <c:pt idx="3308">
                        <c:v>-22.398</c:v>
                      </c:pt>
                      <c:pt idx="3309">
                        <c:v>-22.331</c:v>
                      </c:pt>
                      <c:pt idx="3310">
                        <c:v>-22.34</c:v>
                      </c:pt>
                      <c:pt idx="3311">
                        <c:v>-22.27</c:v>
                      </c:pt>
                      <c:pt idx="3312">
                        <c:v>-22.231000000000002</c:v>
                      </c:pt>
                      <c:pt idx="3313">
                        <c:v>-22.225000000000001</c:v>
                      </c:pt>
                      <c:pt idx="3314">
                        <c:v>-22.274999999999999</c:v>
                      </c:pt>
                      <c:pt idx="3315">
                        <c:v>-22.308</c:v>
                      </c:pt>
                      <c:pt idx="3316">
                        <c:v>-22.277999999999999</c:v>
                      </c:pt>
                      <c:pt idx="3317">
                        <c:v>-22.388000000000002</c:v>
                      </c:pt>
                      <c:pt idx="3318">
                        <c:v>-22.411999999999999</c:v>
                      </c:pt>
                      <c:pt idx="3319">
                        <c:v>-22.408999999999999</c:v>
                      </c:pt>
                      <c:pt idx="3320">
                        <c:v>-22.416</c:v>
                      </c:pt>
                      <c:pt idx="3321">
                        <c:v>-22.460999999999999</c:v>
                      </c:pt>
                      <c:pt idx="3322">
                        <c:v>-22.512</c:v>
                      </c:pt>
                      <c:pt idx="3323">
                        <c:v>-22.512</c:v>
                      </c:pt>
                      <c:pt idx="3324">
                        <c:v>-22.475999999999999</c:v>
                      </c:pt>
                      <c:pt idx="3325">
                        <c:v>-22.5</c:v>
                      </c:pt>
                      <c:pt idx="3326">
                        <c:v>-22.509</c:v>
                      </c:pt>
                      <c:pt idx="3327">
                        <c:v>-22.524000000000001</c:v>
                      </c:pt>
                      <c:pt idx="3328">
                        <c:v>-22.484999999999999</c:v>
                      </c:pt>
                      <c:pt idx="3329">
                        <c:v>-22.431000000000001</c:v>
                      </c:pt>
                      <c:pt idx="3330">
                        <c:v>-22.463999999999999</c:v>
                      </c:pt>
                      <c:pt idx="3331">
                        <c:v>-22.5</c:v>
                      </c:pt>
                      <c:pt idx="3332">
                        <c:v>-22.515000000000001</c:v>
                      </c:pt>
                      <c:pt idx="3333">
                        <c:v>-22.539000000000001</c:v>
                      </c:pt>
                      <c:pt idx="3334">
                        <c:v>-22.623000000000001</c:v>
                      </c:pt>
                      <c:pt idx="3335">
                        <c:v>-22.722000000000001</c:v>
                      </c:pt>
                      <c:pt idx="3336">
                        <c:v>-22.707000000000001</c:v>
                      </c:pt>
                      <c:pt idx="3337">
                        <c:v>-22.677</c:v>
                      </c:pt>
                      <c:pt idx="3338">
                        <c:v>-22.596</c:v>
                      </c:pt>
                      <c:pt idx="3339">
                        <c:v>-22.574999999999999</c:v>
                      </c:pt>
                      <c:pt idx="3340">
                        <c:v>-22.536000000000001</c:v>
                      </c:pt>
                      <c:pt idx="3341">
                        <c:v>-22.512</c:v>
                      </c:pt>
                      <c:pt idx="3342">
                        <c:v>-22.503</c:v>
                      </c:pt>
                      <c:pt idx="3343">
                        <c:v>-22.463999999999999</c:v>
                      </c:pt>
                      <c:pt idx="3344">
                        <c:v>-22.472999999999999</c:v>
                      </c:pt>
                      <c:pt idx="3345">
                        <c:v>-22.466999999999999</c:v>
                      </c:pt>
                      <c:pt idx="3346">
                        <c:v>-22.428000000000001</c:v>
                      </c:pt>
                      <c:pt idx="3347">
                        <c:v>-22.379000000000001</c:v>
                      </c:pt>
                      <c:pt idx="3348">
                        <c:v>-22.37</c:v>
                      </c:pt>
                      <c:pt idx="3349">
                        <c:v>-22.346</c:v>
                      </c:pt>
                      <c:pt idx="3350">
                        <c:v>-22.346</c:v>
                      </c:pt>
                      <c:pt idx="3351">
                        <c:v>-22.334</c:v>
                      </c:pt>
                      <c:pt idx="3352">
                        <c:v>-22.303999999999998</c:v>
                      </c:pt>
                      <c:pt idx="3353">
                        <c:v>-22.292000000000002</c:v>
                      </c:pt>
                      <c:pt idx="3354">
                        <c:v>-22.253</c:v>
                      </c:pt>
                      <c:pt idx="3355">
                        <c:v>-22.25</c:v>
                      </c:pt>
                      <c:pt idx="3356">
                        <c:v>-22.234999999999999</c:v>
                      </c:pt>
                      <c:pt idx="3357">
                        <c:v>-22.222999999999999</c:v>
                      </c:pt>
                      <c:pt idx="3358">
                        <c:v>-22.253</c:v>
                      </c:pt>
                      <c:pt idx="3359">
                        <c:v>-22.28</c:v>
                      </c:pt>
                      <c:pt idx="3360">
                        <c:v>-22.268000000000001</c:v>
                      </c:pt>
                      <c:pt idx="3361">
                        <c:v>-22.274999999999999</c:v>
                      </c:pt>
                      <c:pt idx="3362">
                        <c:v>-22.295999999999999</c:v>
                      </c:pt>
                      <c:pt idx="3363">
                        <c:v>-22.353000000000002</c:v>
                      </c:pt>
                      <c:pt idx="3364">
                        <c:v>-22.341999999999999</c:v>
                      </c:pt>
                      <c:pt idx="3365">
                        <c:v>-22.391999999999999</c:v>
                      </c:pt>
                      <c:pt idx="3366">
                        <c:v>-22.434000000000001</c:v>
                      </c:pt>
                      <c:pt idx="3367">
                        <c:v>-22.515000000000001</c:v>
                      </c:pt>
                      <c:pt idx="3368">
                        <c:v>-22.577999999999999</c:v>
                      </c:pt>
                      <c:pt idx="3369">
                        <c:v>-22.588999999999999</c:v>
                      </c:pt>
                      <c:pt idx="3370">
                        <c:v>-22.596</c:v>
                      </c:pt>
                      <c:pt idx="3371">
                        <c:v>-22.553000000000001</c:v>
                      </c:pt>
                      <c:pt idx="3372">
                        <c:v>-22.507999999999999</c:v>
                      </c:pt>
                      <c:pt idx="3373">
                        <c:v>-22.471</c:v>
                      </c:pt>
                      <c:pt idx="3374">
                        <c:v>-22.469000000000001</c:v>
                      </c:pt>
                      <c:pt idx="3375">
                        <c:v>-22.548999999999999</c:v>
                      </c:pt>
                      <c:pt idx="3376">
                        <c:v>-22.686</c:v>
                      </c:pt>
                      <c:pt idx="3377">
                        <c:v>-22.899000000000001</c:v>
                      </c:pt>
                      <c:pt idx="3378">
                        <c:v>-22.971</c:v>
                      </c:pt>
                      <c:pt idx="3379">
                        <c:v>-22.968</c:v>
                      </c:pt>
                      <c:pt idx="3380">
                        <c:v>-22.905000000000001</c:v>
                      </c:pt>
                      <c:pt idx="3381">
                        <c:v>-22.86</c:v>
                      </c:pt>
                      <c:pt idx="3382">
                        <c:v>-22.748999999999999</c:v>
                      </c:pt>
                      <c:pt idx="3383">
                        <c:v>-22.677</c:v>
                      </c:pt>
                      <c:pt idx="3384">
                        <c:v>-22.655999999999999</c:v>
                      </c:pt>
                      <c:pt idx="3385">
                        <c:v>-22.632000000000001</c:v>
                      </c:pt>
                      <c:pt idx="3386">
                        <c:v>-22.632000000000001</c:v>
                      </c:pt>
                      <c:pt idx="3387">
                        <c:v>-22.605</c:v>
                      </c:pt>
                      <c:pt idx="3388">
                        <c:v>-22.574999999999999</c:v>
                      </c:pt>
                      <c:pt idx="3389">
                        <c:v>-22.535</c:v>
                      </c:pt>
                      <c:pt idx="3390">
                        <c:v>-22.501999999999999</c:v>
                      </c:pt>
                      <c:pt idx="3391">
                        <c:v>-22.526</c:v>
                      </c:pt>
                      <c:pt idx="3392">
                        <c:v>-22.529</c:v>
                      </c:pt>
                      <c:pt idx="3393">
                        <c:v>-22.52</c:v>
                      </c:pt>
                      <c:pt idx="3394">
                        <c:v>-22.56</c:v>
                      </c:pt>
                      <c:pt idx="3395">
                        <c:v>-22.550999999999998</c:v>
                      </c:pt>
                      <c:pt idx="3396">
                        <c:v>-22.553999999999998</c:v>
                      </c:pt>
                      <c:pt idx="3397">
                        <c:v>-22.541</c:v>
                      </c:pt>
                      <c:pt idx="3398">
                        <c:v>-22.504999999999999</c:v>
                      </c:pt>
                      <c:pt idx="3399">
                        <c:v>-22.49</c:v>
                      </c:pt>
                      <c:pt idx="3400">
                        <c:v>-22.501999999999999</c:v>
                      </c:pt>
                      <c:pt idx="3401">
                        <c:v>-22.495999999999999</c:v>
                      </c:pt>
                      <c:pt idx="3402">
                        <c:v>-22.504999999999999</c:v>
                      </c:pt>
                      <c:pt idx="3403">
                        <c:v>-22.526</c:v>
                      </c:pt>
                      <c:pt idx="3404">
                        <c:v>-22.59</c:v>
                      </c:pt>
                      <c:pt idx="3405">
                        <c:v>-22.638000000000002</c:v>
                      </c:pt>
                      <c:pt idx="3406">
                        <c:v>-22.689</c:v>
                      </c:pt>
                      <c:pt idx="3407">
                        <c:v>-22.661999999999999</c:v>
                      </c:pt>
                      <c:pt idx="3408">
                        <c:v>-22.617000000000001</c:v>
                      </c:pt>
                      <c:pt idx="3409">
                        <c:v>-22.581</c:v>
                      </c:pt>
                      <c:pt idx="3410">
                        <c:v>-22.529</c:v>
                      </c:pt>
                      <c:pt idx="3411">
                        <c:v>-22.535</c:v>
                      </c:pt>
                      <c:pt idx="3412">
                        <c:v>-22.492999999999999</c:v>
                      </c:pt>
                      <c:pt idx="3413">
                        <c:v>-22.475000000000001</c:v>
                      </c:pt>
                      <c:pt idx="3414">
                        <c:v>-22.436</c:v>
                      </c:pt>
                      <c:pt idx="3415">
                        <c:v>-22.526</c:v>
                      </c:pt>
                      <c:pt idx="3416">
                        <c:v>-22.553999999999998</c:v>
                      </c:pt>
                      <c:pt idx="3417">
                        <c:v>-22.550999999999998</c:v>
                      </c:pt>
                      <c:pt idx="3418">
                        <c:v>-22.513999999999999</c:v>
                      </c:pt>
                      <c:pt idx="3419">
                        <c:v>-22.556999999999999</c:v>
                      </c:pt>
                      <c:pt idx="3420">
                        <c:v>-22.565999999999999</c:v>
                      </c:pt>
                      <c:pt idx="3421">
                        <c:v>-22.562999999999999</c:v>
                      </c:pt>
                      <c:pt idx="3422">
                        <c:v>-22.545000000000002</c:v>
                      </c:pt>
                      <c:pt idx="3423">
                        <c:v>-22.593</c:v>
                      </c:pt>
                      <c:pt idx="3424">
                        <c:v>-22.643999999999998</c:v>
                      </c:pt>
                      <c:pt idx="3425">
                        <c:v>-22.634</c:v>
                      </c:pt>
                      <c:pt idx="3426">
                        <c:v>-22.625</c:v>
                      </c:pt>
                      <c:pt idx="3427">
                        <c:v>-22.632999999999999</c:v>
                      </c:pt>
                      <c:pt idx="3428">
                        <c:v>-22.609000000000002</c:v>
                      </c:pt>
                      <c:pt idx="3429">
                        <c:v>-22.683</c:v>
                      </c:pt>
                      <c:pt idx="3430">
                        <c:v>-22.835999999999999</c:v>
                      </c:pt>
                      <c:pt idx="3431">
                        <c:v>-22.963000000000001</c:v>
                      </c:pt>
                      <c:pt idx="3432">
                        <c:v>-22.983000000000001</c:v>
                      </c:pt>
                      <c:pt idx="3433">
                        <c:v>-22.989000000000001</c:v>
                      </c:pt>
                      <c:pt idx="3434">
                        <c:v>-22.989000000000001</c:v>
                      </c:pt>
                      <c:pt idx="3435">
                        <c:v>-22.995000000000001</c:v>
                      </c:pt>
                      <c:pt idx="3436">
                        <c:v>-22.971</c:v>
                      </c:pt>
                      <c:pt idx="3437">
                        <c:v>-22.960999999999999</c:v>
                      </c:pt>
                      <c:pt idx="3438">
                        <c:v>-22.917000000000002</c:v>
                      </c:pt>
                      <c:pt idx="3439">
                        <c:v>-22.896000000000001</c:v>
                      </c:pt>
                      <c:pt idx="3440">
                        <c:v>-22.908000000000001</c:v>
                      </c:pt>
                      <c:pt idx="3441">
                        <c:v>-22.853999999999999</c:v>
                      </c:pt>
                      <c:pt idx="3442">
                        <c:v>-22.863</c:v>
                      </c:pt>
                      <c:pt idx="3443">
                        <c:v>-22.850999999999999</c:v>
                      </c:pt>
                      <c:pt idx="3444">
                        <c:v>-22.844000000000001</c:v>
                      </c:pt>
                      <c:pt idx="3445">
                        <c:v>-22.823</c:v>
                      </c:pt>
                      <c:pt idx="3446">
                        <c:v>-22.754000000000001</c:v>
                      </c:pt>
                      <c:pt idx="3447">
                        <c:v>-22.753</c:v>
                      </c:pt>
                      <c:pt idx="3448">
                        <c:v>-22.75</c:v>
                      </c:pt>
                      <c:pt idx="3449">
                        <c:v>-22.748000000000001</c:v>
                      </c:pt>
                      <c:pt idx="3450">
                        <c:v>-22.739000000000001</c:v>
                      </c:pt>
                      <c:pt idx="3451">
                        <c:v>-22.77</c:v>
                      </c:pt>
                      <c:pt idx="3452">
                        <c:v>-22.753</c:v>
                      </c:pt>
                      <c:pt idx="3453">
                        <c:v>-22.861999999999998</c:v>
                      </c:pt>
                      <c:pt idx="3454">
                        <c:v>-23</c:v>
                      </c:pt>
                      <c:pt idx="3455">
                        <c:v>-23.088000000000001</c:v>
                      </c:pt>
                      <c:pt idx="3456">
                        <c:v>-23.137</c:v>
                      </c:pt>
                      <c:pt idx="3457">
                        <c:v>-23.135999999999999</c:v>
                      </c:pt>
                      <c:pt idx="3458">
                        <c:v>-23.22</c:v>
                      </c:pt>
                      <c:pt idx="3459">
                        <c:v>-23.28</c:v>
                      </c:pt>
                      <c:pt idx="3460">
                        <c:v>-23.327999999999999</c:v>
                      </c:pt>
                      <c:pt idx="3461">
                        <c:v>-23.346</c:v>
                      </c:pt>
                      <c:pt idx="3462">
                        <c:v>-23.402999999999999</c:v>
                      </c:pt>
                      <c:pt idx="3463">
                        <c:v>-23.393999999999998</c:v>
                      </c:pt>
                      <c:pt idx="3464">
                        <c:v>-23.373000000000001</c:v>
                      </c:pt>
                      <c:pt idx="3465">
                        <c:v>-23.331</c:v>
                      </c:pt>
                      <c:pt idx="3466">
                        <c:v>-23.292000000000002</c:v>
                      </c:pt>
                      <c:pt idx="3467">
                        <c:v>-23.315999999999999</c:v>
                      </c:pt>
                      <c:pt idx="3468">
                        <c:v>-23.306999999999999</c:v>
                      </c:pt>
                      <c:pt idx="3469">
                        <c:v>-23.349</c:v>
                      </c:pt>
                      <c:pt idx="3470">
                        <c:v>-23.337</c:v>
                      </c:pt>
                      <c:pt idx="3471">
                        <c:v>-23.292000000000002</c:v>
                      </c:pt>
                      <c:pt idx="3472">
                        <c:v>-23.300999999999998</c:v>
                      </c:pt>
                      <c:pt idx="3473">
                        <c:v>-23.253</c:v>
                      </c:pt>
                      <c:pt idx="3474">
                        <c:v>-23.241</c:v>
                      </c:pt>
                      <c:pt idx="3475">
                        <c:v>-23.193000000000001</c:v>
                      </c:pt>
                      <c:pt idx="3476">
                        <c:v>-23.172000000000001</c:v>
                      </c:pt>
                      <c:pt idx="3477">
                        <c:v>-23.178000000000001</c:v>
                      </c:pt>
                      <c:pt idx="3478">
                        <c:v>-23.175000000000001</c:v>
                      </c:pt>
                      <c:pt idx="3479">
                        <c:v>-23.117999999999999</c:v>
                      </c:pt>
                      <c:pt idx="3480">
                        <c:v>-23.052</c:v>
                      </c:pt>
                      <c:pt idx="3481">
                        <c:v>-23.061</c:v>
                      </c:pt>
                      <c:pt idx="3482">
                        <c:v>-23.036999999999999</c:v>
                      </c:pt>
                      <c:pt idx="3483">
                        <c:v>-23.024999999999999</c:v>
                      </c:pt>
                      <c:pt idx="3484">
                        <c:v>-22.989000000000001</c:v>
                      </c:pt>
                      <c:pt idx="3485">
                        <c:v>-22.974</c:v>
                      </c:pt>
                      <c:pt idx="3486">
                        <c:v>-22.952999999999999</c:v>
                      </c:pt>
                      <c:pt idx="3487">
                        <c:v>-23.001000000000001</c:v>
                      </c:pt>
                      <c:pt idx="3488">
                        <c:v>-23.004000000000001</c:v>
                      </c:pt>
                      <c:pt idx="3489">
                        <c:v>-22.959</c:v>
                      </c:pt>
                      <c:pt idx="3490">
                        <c:v>-22.937999999999999</c:v>
                      </c:pt>
                      <c:pt idx="3491">
                        <c:v>-22.937999999999999</c:v>
                      </c:pt>
                      <c:pt idx="3492">
                        <c:v>-22.931999999999999</c:v>
                      </c:pt>
                      <c:pt idx="3493">
                        <c:v>-22.922999999999998</c:v>
                      </c:pt>
                      <c:pt idx="3494">
                        <c:v>-22.902000000000001</c:v>
                      </c:pt>
                      <c:pt idx="3495">
                        <c:v>-22.827000000000002</c:v>
                      </c:pt>
                      <c:pt idx="3496">
                        <c:v>-22.812000000000001</c:v>
                      </c:pt>
                      <c:pt idx="3497">
                        <c:v>-22.760999999999999</c:v>
                      </c:pt>
                      <c:pt idx="3498">
                        <c:v>-22.788</c:v>
                      </c:pt>
                      <c:pt idx="3499">
                        <c:v>-22.806000000000001</c:v>
                      </c:pt>
                      <c:pt idx="3500">
                        <c:v>-22.797000000000001</c:v>
                      </c:pt>
                      <c:pt idx="3501">
                        <c:v>-22.841999999999999</c:v>
                      </c:pt>
                      <c:pt idx="3502">
                        <c:v>-22.872</c:v>
                      </c:pt>
                      <c:pt idx="3503">
                        <c:v>-22.884</c:v>
                      </c:pt>
                      <c:pt idx="3504">
                        <c:v>-22.835999999999999</c:v>
                      </c:pt>
                      <c:pt idx="3505">
                        <c:v>-22.815000000000001</c:v>
                      </c:pt>
                      <c:pt idx="3506">
                        <c:v>-22.838999999999999</c:v>
                      </c:pt>
                      <c:pt idx="3507">
                        <c:v>-22.83</c:v>
                      </c:pt>
                      <c:pt idx="3508">
                        <c:v>-22.827000000000002</c:v>
                      </c:pt>
                      <c:pt idx="3509">
                        <c:v>-22.809000000000001</c:v>
                      </c:pt>
                      <c:pt idx="3510">
                        <c:v>-22.815000000000001</c:v>
                      </c:pt>
                      <c:pt idx="3511">
                        <c:v>-22.847999999999999</c:v>
                      </c:pt>
                      <c:pt idx="3512">
                        <c:v>-22.887</c:v>
                      </c:pt>
                      <c:pt idx="3513">
                        <c:v>-22.89</c:v>
                      </c:pt>
                      <c:pt idx="3514">
                        <c:v>-22.841999999999999</c:v>
                      </c:pt>
                      <c:pt idx="3515">
                        <c:v>-22.821000000000002</c:v>
                      </c:pt>
                      <c:pt idx="3516">
                        <c:v>-22.803000000000001</c:v>
                      </c:pt>
                      <c:pt idx="3517">
                        <c:v>-22.736999999999998</c:v>
                      </c:pt>
                      <c:pt idx="3518">
                        <c:v>-22.736999999999998</c:v>
                      </c:pt>
                      <c:pt idx="3519">
                        <c:v>-22.77</c:v>
                      </c:pt>
                      <c:pt idx="3520">
                        <c:v>-22.763999999999999</c:v>
                      </c:pt>
                      <c:pt idx="3521">
                        <c:v>-22.803000000000001</c:v>
                      </c:pt>
                      <c:pt idx="3522">
                        <c:v>-22.847999999999999</c:v>
                      </c:pt>
                      <c:pt idx="3523">
                        <c:v>-22.946999999999999</c:v>
                      </c:pt>
                      <c:pt idx="3524">
                        <c:v>-23.048999999999999</c:v>
                      </c:pt>
                      <c:pt idx="3525">
                        <c:v>-23.024999999999999</c:v>
                      </c:pt>
                      <c:pt idx="3526">
                        <c:v>-23.015999999999998</c:v>
                      </c:pt>
                      <c:pt idx="3527">
                        <c:v>-23.004000000000001</c:v>
                      </c:pt>
                      <c:pt idx="3528">
                        <c:v>-22.98</c:v>
                      </c:pt>
                      <c:pt idx="3529">
                        <c:v>-22.946999999999999</c:v>
                      </c:pt>
                      <c:pt idx="3530">
                        <c:v>-22.827000000000002</c:v>
                      </c:pt>
                      <c:pt idx="3531">
                        <c:v>-22.788</c:v>
                      </c:pt>
                      <c:pt idx="3532">
                        <c:v>-22.748999999999999</c:v>
                      </c:pt>
                      <c:pt idx="3533">
                        <c:v>-22.701000000000001</c:v>
                      </c:pt>
                      <c:pt idx="3534">
                        <c:v>-22.667000000000002</c:v>
                      </c:pt>
                      <c:pt idx="3535">
                        <c:v>-22.661999999999999</c:v>
                      </c:pt>
                      <c:pt idx="3536">
                        <c:v>-22.704000000000001</c:v>
                      </c:pt>
                      <c:pt idx="3537">
                        <c:v>-22.692</c:v>
                      </c:pt>
                      <c:pt idx="3538">
                        <c:v>-22.646000000000001</c:v>
                      </c:pt>
                      <c:pt idx="3539">
                        <c:v>-22.652000000000001</c:v>
                      </c:pt>
                      <c:pt idx="3540">
                        <c:v>-22.652000000000001</c:v>
                      </c:pt>
                      <c:pt idx="3541">
                        <c:v>-22.637</c:v>
                      </c:pt>
                      <c:pt idx="3542">
                        <c:v>-22.581</c:v>
                      </c:pt>
                      <c:pt idx="3543">
                        <c:v>-22.646000000000001</c:v>
                      </c:pt>
                      <c:pt idx="3544">
                        <c:v>-22.643999999999998</c:v>
                      </c:pt>
                      <c:pt idx="3545">
                        <c:v>-22.654</c:v>
                      </c:pt>
                      <c:pt idx="3546">
                        <c:v>-22.68</c:v>
                      </c:pt>
                      <c:pt idx="3547">
                        <c:v>-22.663</c:v>
                      </c:pt>
                      <c:pt idx="3548">
                        <c:v>-22.599</c:v>
                      </c:pt>
                      <c:pt idx="3549">
                        <c:v>-22.611000000000001</c:v>
                      </c:pt>
                      <c:pt idx="3550">
                        <c:v>-22.666</c:v>
                      </c:pt>
                      <c:pt idx="3551">
                        <c:v>-22.663</c:v>
                      </c:pt>
                      <c:pt idx="3552">
                        <c:v>-22.728999999999999</c:v>
                      </c:pt>
                      <c:pt idx="3553">
                        <c:v>-22.731000000000002</c:v>
                      </c:pt>
                      <c:pt idx="3554">
                        <c:v>-22.783000000000001</c:v>
                      </c:pt>
                      <c:pt idx="3555">
                        <c:v>-22.803000000000001</c:v>
                      </c:pt>
                      <c:pt idx="3556">
                        <c:v>-22.806000000000001</c:v>
                      </c:pt>
                      <c:pt idx="3557">
                        <c:v>-22.835999999999999</c:v>
                      </c:pt>
                      <c:pt idx="3558">
                        <c:v>-22.773</c:v>
                      </c:pt>
                      <c:pt idx="3559">
                        <c:v>-22.722000000000001</c:v>
                      </c:pt>
                      <c:pt idx="3560">
                        <c:v>-22.74</c:v>
                      </c:pt>
                      <c:pt idx="3561">
                        <c:v>-22.788</c:v>
                      </c:pt>
                      <c:pt idx="3562">
                        <c:v>-22.850999999999999</c:v>
                      </c:pt>
                      <c:pt idx="3563">
                        <c:v>-22.983000000000001</c:v>
                      </c:pt>
                      <c:pt idx="3564">
                        <c:v>-23.01</c:v>
                      </c:pt>
                      <c:pt idx="3565">
                        <c:v>-23.055</c:v>
                      </c:pt>
                      <c:pt idx="3566">
                        <c:v>-23.001000000000001</c:v>
                      </c:pt>
                      <c:pt idx="3567">
                        <c:v>-22.971</c:v>
                      </c:pt>
                      <c:pt idx="3568">
                        <c:v>-22.937999999999999</c:v>
                      </c:pt>
                      <c:pt idx="3569">
                        <c:v>-22.904</c:v>
                      </c:pt>
                      <c:pt idx="3570">
                        <c:v>-22.931999999999999</c:v>
                      </c:pt>
                      <c:pt idx="3571">
                        <c:v>-22.928000000000001</c:v>
                      </c:pt>
                      <c:pt idx="3572">
                        <c:v>-22.905999999999999</c:v>
                      </c:pt>
                      <c:pt idx="3573">
                        <c:v>-22.850999999999999</c:v>
                      </c:pt>
                      <c:pt idx="3574">
                        <c:v>-22.812000000000001</c:v>
                      </c:pt>
                      <c:pt idx="3575">
                        <c:v>-22.806000000000001</c:v>
                      </c:pt>
                      <c:pt idx="3576">
                        <c:v>-22.765999999999998</c:v>
                      </c:pt>
                      <c:pt idx="3577">
                        <c:v>-22.76</c:v>
                      </c:pt>
                      <c:pt idx="3578">
                        <c:v>-22.754999999999999</c:v>
                      </c:pt>
                      <c:pt idx="3579">
                        <c:v>-22.81</c:v>
                      </c:pt>
                      <c:pt idx="3580">
                        <c:v>-22.815999999999999</c:v>
                      </c:pt>
                      <c:pt idx="3581">
                        <c:v>-21.84</c:v>
                      </c:pt>
                      <c:pt idx="3582">
                        <c:v>-20.026</c:v>
                      </c:pt>
                      <c:pt idx="3583">
                        <c:v>-18.169</c:v>
                      </c:pt>
                      <c:pt idx="3584">
                        <c:v>-16.449000000000002</c:v>
                      </c:pt>
                      <c:pt idx="3585">
                        <c:v>-14.871</c:v>
                      </c:pt>
                      <c:pt idx="3586">
                        <c:v>-13.481</c:v>
                      </c:pt>
                      <c:pt idx="3587">
                        <c:v>-12.166</c:v>
                      </c:pt>
                      <c:pt idx="3588">
                        <c:v>-11.023</c:v>
                      </c:pt>
                      <c:pt idx="3589">
                        <c:v>-9.9529999999999994</c:v>
                      </c:pt>
                      <c:pt idx="3590">
                        <c:v>-8.9849999999999994</c:v>
                      </c:pt>
                      <c:pt idx="3591">
                        <c:v>-8.0860000000000003</c:v>
                      </c:pt>
                      <c:pt idx="3592">
                        <c:v>-7.2060000000000004</c:v>
                      </c:pt>
                      <c:pt idx="3593">
                        <c:v>-6.3159999999999998</c:v>
                      </c:pt>
                      <c:pt idx="3594">
                        <c:v>-5.3929999999999998</c:v>
                      </c:pt>
                      <c:pt idx="3595">
                        <c:v>-4.4530000000000003</c:v>
                      </c:pt>
                      <c:pt idx="3596">
                        <c:v>-3.5419999999999998</c:v>
                      </c:pt>
                      <c:pt idx="3597">
                        <c:v>-2.6309999999999998</c:v>
                      </c:pt>
                      <c:pt idx="3598">
                        <c:v>-1.81</c:v>
                      </c:pt>
                      <c:pt idx="3599">
                        <c:v>-1.127</c:v>
                      </c:pt>
                      <c:pt idx="3600">
                        <c:v>-0.63900000000000001</c:v>
                      </c:pt>
                      <c:pt idx="3601">
                        <c:v>-0.39800000000000002</c:v>
                      </c:pt>
                      <c:pt idx="3602">
                        <c:v>-0.18</c:v>
                      </c:pt>
                      <c:pt idx="3603">
                        <c:v>2.7E-2</c:v>
                      </c:pt>
                      <c:pt idx="3604">
                        <c:v>0.27600000000000002</c:v>
                      </c:pt>
                      <c:pt idx="3605">
                        <c:v>0.55200000000000005</c:v>
                      </c:pt>
                      <c:pt idx="3606">
                        <c:v>0.91300000000000003</c:v>
                      </c:pt>
                      <c:pt idx="3607">
                        <c:v>1.3180000000000001</c:v>
                      </c:pt>
                      <c:pt idx="3608">
                        <c:v>1.6990000000000001</c:v>
                      </c:pt>
                      <c:pt idx="3609">
                        <c:v>2.069</c:v>
                      </c:pt>
                      <c:pt idx="3610">
                        <c:v>2.4420000000000002</c:v>
                      </c:pt>
                      <c:pt idx="3611">
                        <c:v>2.7949999999999999</c:v>
                      </c:pt>
                      <c:pt idx="3612">
                        <c:v>3.16</c:v>
                      </c:pt>
                      <c:pt idx="3613">
                        <c:v>3.5129999999999999</c:v>
                      </c:pt>
                      <c:pt idx="3614">
                        <c:v>3.8769999999999998</c:v>
                      </c:pt>
                      <c:pt idx="3615">
                        <c:v>4.34</c:v>
                      </c:pt>
                      <c:pt idx="3616">
                        <c:v>4.8120000000000003</c:v>
                      </c:pt>
                      <c:pt idx="3617">
                        <c:v>5.3230000000000004</c:v>
                      </c:pt>
                      <c:pt idx="3618">
                        <c:v>5.8490000000000002</c:v>
                      </c:pt>
                      <c:pt idx="3619">
                        <c:v>6.35</c:v>
                      </c:pt>
                      <c:pt idx="3620">
                        <c:v>6.8559999999999999</c:v>
                      </c:pt>
                      <c:pt idx="3621">
                        <c:v>7.3360000000000003</c:v>
                      </c:pt>
                      <c:pt idx="3622">
                        <c:v>7.6950000000000003</c:v>
                      </c:pt>
                      <c:pt idx="3623">
                        <c:v>7.944</c:v>
                      </c:pt>
                      <c:pt idx="3624">
                        <c:v>8.0220000000000002</c:v>
                      </c:pt>
                      <c:pt idx="3625">
                        <c:v>7.9710000000000001</c:v>
                      </c:pt>
                      <c:pt idx="3626">
                        <c:v>7.7519999999999998</c:v>
                      </c:pt>
                      <c:pt idx="3627">
                        <c:v>7.4470000000000001</c:v>
                      </c:pt>
                      <c:pt idx="3628">
                        <c:v>6.9779999999999998</c:v>
                      </c:pt>
                      <c:pt idx="3629">
                        <c:v>6.3860000000000001</c:v>
                      </c:pt>
                      <c:pt idx="3630">
                        <c:v>5.75</c:v>
                      </c:pt>
                      <c:pt idx="3631">
                        <c:v>4.78</c:v>
                      </c:pt>
                      <c:pt idx="3632">
                        <c:v>3.75</c:v>
                      </c:pt>
                      <c:pt idx="3633">
                        <c:v>2.734</c:v>
                      </c:pt>
                      <c:pt idx="3634">
                        <c:v>1.857</c:v>
                      </c:pt>
                      <c:pt idx="3635">
                        <c:v>1.0129999999999999</c:v>
                      </c:pt>
                      <c:pt idx="3636">
                        <c:v>0.115</c:v>
                      </c:pt>
                      <c:pt idx="3637">
                        <c:v>-0.73099999999999998</c:v>
                      </c:pt>
                      <c:pt idx="3638">
                        <c:v>-1.0529999999999999</c:v>
                      </c:pt>
                      <c:pt idx="3639">
                        <c:v>-1.466</c:v>
                      </c:pt>
                      <c:pt idx="3640">
                        <c:v>-1.9279999999999999</c:v>
                      </c:pt>
                      <c:pt idx="3641">
                        <c:v>-2.9209999999999998</c:v>
                      </c:pt>
                      <c:pt idx="3642">
                        <c:v>-3.859</c:v>
                      </c:pt>
                      <c:pt idx="3643">
                        <c:v>-4.7610000000000001</c:v>
                      </c:pt>
                      <c:pt idx="3644">
                        <c:v>-5.7910000000000004</c:v>
                      </c:pt>
                      <c:pt idx="3645">
                        <c:v>-6.9370000000000003</c:v>
                      </c:pt>
                      <c:pt idx="3646">
                        <c:v>-8.0109999999999992</c:v>
                      </c:pt>
                      <c:pt idx="3647">
                        <c:v>-9.09</c:v>
                      </c:pt>
                      <c:pt idx="3648">
                        <c:v>-10.134</c:v>
                      </c:pt>
                      <c:pt idx="3649">
                        <c:v>-11.164999999999999</c:v>
                      </c:pt>
                      <c:pt idx="3650">
                        <c:v>-11.925000000000001</c:v>
                      </c:pt>
                      <c:pt idx="3651">
                        <c:v>-12.734999999999999</c:v>
                      </c:pt>
                      <c:pt idx="3652">
                        <c:v>-13.507</c:v>
                      </c:pt>
                      <c:pt idx="3653">
                        <c:v>-14.256</c:v>
                      </c:pt>
                      <c:pt idx="3654">
                        <c:v>-15.007</c:v>
                      </c:pt>
                      <c:pt idx="3655">
                        <c:v>-15.691000000000001</c:v>
                      </c:pt>
                      <c:pt idx="3656">
                        <c:v>-16.335999999999999</c:v>
                      </c:pt>
                      <c:pt idx="3657">
                        <c:v>-16.856999999999999</c:v>
                      </c:pt>
                      <c:pt idx="3658">
                        <c:v>-17.306999999999999</c:v>
                      </c:pt>
                      <c:pt idx="3659">
                        <c:v>-17.701000000000001</c:v>
                      </c:pt>
                      <c:pt idx="3660">
                        <c:v>-18.103000000000002</c:v>
                      </c:pt>
                      <c:pt idx="3661">
                        <c:v>-18.481999999999999</c:v>
                      </c:pt>
                      <c:pt idx="3662">
                        <c:v>-18.841999999999999</c:v>
                      </c:pt>
                      <c:pt idx="3663">
                        <c:v>-19.178000000000001</c:v>
                      </c:pt>
                      <c:pt idx="3664">
                        <c:v>-19.478999999999999</c:v>
                      </c:pt>
                      <c:pt idx="3665">
                        <c:v>-19.734000000000002</c:v>
                      </c:pt>
                      <c:pt idx="3666">
                        <c:v>-19.937999999999999</c:v>
                      </c:pt>
                      <c:pt idx="3667">
                        <c:v>-20.172000000000001</c:v>
                      </c:pt>
                      <c:pt idx="3668">
                        <c:v>-20.367999999999999</c:v>
                      </c:pt>
                      <c:pt idx="3669">
                        <c:v>-20.565999999999999</c:v>
                      </c:pt>
                      <c:pt idx="3670">
                        <c:v>-20.751999999999999</c:v>
                      </c:pt>
                      <c:pt idx="3671">
                        <c:v>-20.905000000000001</c:v>
                      </c:pt>
                      <c:pt idx="3672">
                        <c:v>-21.064</c:v>
                      </c:pt>
                      <c:pt idx="3673">
                        <c:v>-21.181000000000001</c:v>
                      </c:pt>
                      <c:pt idx="3674">
                        <c:v>-21.35</c:v>
                      </c:pt>
                      <c:pt idx="3675">
                        <c:v>-21.491</c:v>
                      </c:pt>
                      <c:pt idx="3676">
                        <c:v>-21.584</c:v>
                      </c:pt>
                      <c:pt idx="3677">
                        <c:v>-21.686</c:v>
                      </c:pt>
                      <c:pt idx="3678">
                        <c:v>-21.827000000000002</c:v>
                      </c:pt>
                      <c:pt idx="3679">
                        <c:v>-21.89</c:v>
                      </c:pt>
                      <c:pt idx="3680">
                        <c:v>-22.018999999999998</c:v>
                      </c:pt>
                      <c:pt idx="3681">
                        <c:v>-22.076000000000001</c:v>
                      </c:pt>
                      <c:pt idx="3682">
                        <c:v>-22.172000000000001</c:v>
                      </c:pt>
                      <c:pt idx="3683">
                        <c:v>-22.228999999999999</c:v>
                      </c:pt>
                      <c:pt idx="3684">
                        <c:v>-22.29</c:v>
                      </c:pt>
                      <c:pt idx="3685">
                        <c:v>-22.311</c:v>
                      </c:pt>
                      <c:pt idx="3686">
                        <c:v>-22.356000000000002</c:v>
                      </c:pt>
                      <c:pt idx="3687">
                        <c:v>-22.388999999999999</c:v>
                      </c:pt>
                      <c:pt idx="3688">
                        <c:v>-22.463999999999999</c:v>
                      </c:pt>
                      <c:pt idx="3689">
                        <c:v>-22.463999999999999</c:v>
                      </c:pt>
                      <c:pt idx="3690">
                        <c:v>-22.382999999999999</c:v>
                      </c:pt>
                      <c:pt idx="3691">
                        <c:v>-22.361999999999998</c:v>
                      </c:pt>
                      <c:pt idx="3692">
                        <c:v>-22.388999999999999</c:v>
                      </c:pt>
                      <c:pt idx="3693">
                        <c:v>-22.497</c:v>
                      </c:pt>
                      <c:pt idx="3694">
                        <c:v>-22.524000000000001</c:v>
                      </c:pt>
                      <c:pt idx="3695">
                        <c:v>-22.605</c:v>
                      </c:pt>
                      <c:pt idx="3696">
                        <c:v>-22.648</c:v>
                      </c:pt>
                      <c:pt idx="3697">
                        <c:v>-22.689</c:v>
                      </c:pt>
                      <c:pt idx="3698">
                        <c:v>-22.742000000000001</c:v>
                      </c:pt>
                      <c:pt idx="3699">
                        <c:v>-22.727</c:v>
                      </c:pt>
                      <c:pt idx="3700">
                        <c:v>-22.736000000000001</c:v>
                      </c:pt>
                      <c:pt idx="3701">
                        <c:v>-22.797000000000001</c:v>
                      </c:pt>
                      <c:pt idx="3702">
                        <c:v>-22.77</c:v>
                      </c:pt>
                      <c:pt idx="3703">
                        <c:v>-22.690999999999999</c:v>
                      </c:pt>
                      <c:pt idx="3704">
                        <c:v>-22.594999999999999</c:v>
                      </c:pt>
                      <c:pt idx="3705">
                        <c:v>-22.548999999999999</c:v>
                      </c:pt>
                      <c:pt idx="3706">
                        <c:v>-22.477</c:v>
                      </c:pt>
                      <c:pt idx="3707">
                        <c:v>-22.391999999999999</c:v>
                      </c:pt>
                      <c:pt idx="3708">
                        <c:v>-22.300999999999998</c:v>
                      </c:pt>
                      <c:pt idx="3709">
                        <c:v>-22.248000000000001</c:v>
                      </c:pt>
                      <c:pt idx="3710">
                        <c:v>-22.141999999999999</c:v>
                      </c:pt>
                      <c:pt idx="3711">
                        <c:v>-22.050999999999998</c:v>
                      </c:pt>
                      <c:pt idx="3712">
                        <c:v>-22.032</c:v>
                      </c:pt>
                      <c:pt idx="3713">
                        <c:v>-21.984999999999999</c:v>
                      </c:pt>
                      <c:pt idx="3714">
                        <c:v>-22</c:v>
                      </c:pt>
                      <c:pt idx="3715">
                        <c:v>-21.948</c:v>
                      </c:pt>
                      <c:pt idx="3716">
                        <c:v>-21.94</c:v>
                      </c:pt>
                      <c:pt idx="3717">
                        <c:v>-21.89</c:v>
                      </c:pt>
                      <c:pt idx="3718">
                        <c:v>-21.902999999999999</c:v>
                      </c:pt>
                      <c:pt idx="3719">
                        <c:v>-21.94</c:v>
                      </c:pt>
                      <c:pt idx="3720">
                        <c:v>-22.03</c:v>
                      </c:pt>
                      <c:pt idx="3721">
                        <c:v>-22.187999999999999</c:v>
                      </c:pt>
                      <c:pt idx="3722">
                        <c:v>-22.385999999999999</c:v>
                      </c:pt>
                      <c:pt idx="3723">
                        <c:v>-22.443000000000001</c:v>
                      </c:pt>
                      <c:pt idx="3724">
                        <c:v>-22.445</c:v>
                      </c:pt>
                      <c:pt idx="3725">
                        <c:v>-22.411999999999999</c:v>
                      </c:pt>
                      <c:pt idx="3726">
                        <c:v>-22.370999999999999</c:v>
                      </c:pt>
                      <c:pt idx="3727">
                        <c:v>-22.356000000000002</c:v>
                      </c:pt>
                      <c:pt idx="3728">
                        <c:v>-22.309000000000001</c:v>
                      </c:pt>
                      <c:pt idx="3729">
                        <c:v>-22.268999999999998</c:v>
                      </c:pt>
                      <c:pt idx="3730">
                        <c:v>-22.213000000000001</c:v>
                      </c:pt>
                      <c:pt idx="3731">
                        <c:v>-22.079000000000001</c:v>
                      </c:pt>
                      <c:pt idx="3732">
                        <c:v>-22.055</c:v>
                      </c:pt>
                      <c:pt idx="3733">
                        <c:v>-22.027999999999999</c:v>
                      </c:pt>
                      <c:pt idx="3734">
                        <c:v>-22.013000000000002</c:v>
                      </c:pt>
                      <c:pt idx="3735">
                        <c:v>-22.004000000000001</c:v>
                      </c:pt>
                      <c:pt idx="3736">
                        <c:v>-21.98</c:v>
                      </c:pt>
                      <c:pt idx="3737">
                        <c:v>-21.908000000000001</c:v>
                      </c:pt>
                      <c:pt idx="3738">
                        <c:v>-21.917000000000002</c:v>
                      </c:pt>
                      <c:pt idx="3739">
                        <c:v>-21.884</c:v>
                      </c:pt>
                      <c:pt idx="3740">
                        <c:v>-21.853999999999999</c:v>
                      </c:pt>
                      <c:pt idx="3741">
                        <c:v>-21.86</c:v>
                      </c:pt>
                      <c:pt idx="3742">
                        <c:v>-21.884</c:v>
                      </c:pt>
                      <c:pt idx="3743">
                        <c:v>-21.908000000000001</c:v>
                      </c:pt>
                      <c:pt idx="3744">
                        <c:v>-21.949000000000002</c:v>
                      </c:pt>
                      <c:pt idx="3745">
                        <c:v>-21.989000000000001</c:v>
                      </c:pt>
                      <c:pt idx="3746">
                        <c:v>-22.042999999999999</c:v>
                      </c:pt>
                      <c:pt idx="3747">
                        <c:v>-22.018999999999998</c:v>
                      </c:pt>
                      <c:pt idx="3748">
                        <c:v>-21.986000000000001</c:v>
                      </c:pt>
                      <c:pt idx="3749">
                        <c:v>-21.971</c:v>
                      </c:pt>
                      <c:pt idx="3750">
                        <c:v>-21.905000000000001</c:v>
                      </c:pt>
                      <c:pt idx="3751">
                        <c:v>-21.847999999999999</c:v>
                      </c:pt>
                      <c:pt idx="3752">
                        <c:v>-21.803000000000001</c:v>
                      </c:pt>
                      <c:pt idx="3753">
                        <c:v>-21.776</c:v>
                      </c:pt>
                      <c:pt idx="3754">
                        <c:v>-21.832000000000001</c:v>
                      </c:pt>
                      <c:pt idx="3755">
                        <c:v>-21.872</c:v>
                      </c:pt>
                      <c:pt idx="3756">
                        <c:v>-21.869</c:v>
                      </c:pt>
                      <c:pt idx="3757">
                        <c:v>-21.983000000000001</c:v>
                      </c:pt>
                      <c:pt idx="3758">
                        <c:v>-22.021999999999998</c:v>
                      </c:pt>
                      <c:pt idx="3759">
                        <c:v>-22.067</c:v>
                      </c:pt>
                      <c:pt idx="3760">
                        <c:v>-22.052</c:v>
                      </c:pt>
                      <c:pt idx="3761">
                        <c:v>-22.042999999999999</c:v>
                      </c:pt>
                      <c:pt idx="3762">
                        <c:v>-22.033000000000001</c:v>
                      </c:pt>
                      <c:pt idx="3763">
                        <c:v>-22.007000000000001</c:v>
                      </c:pt>
                      <c:pt idx="3764">
                        <c:v>-21.946999999999999</c:v>
                      </c:pt>
                      <c:pt idx="3765">
                        <c:v>-21.917000000000002</c:v>
                      </c:pt>
                      <c:pt idx="3766">
                        <c:v>-21.946999999999999</c:v>
                      </c:pt>
                      <c:pt idx="3767">
                        <c:v>-21.95</c:v>
                      </c:pt>
                      <c:pt idx="3768">
                        <c:v>-22.001000000000001</c:v>
                      </c:pt>
                      <c:pt idx="3769">
                        <c:v>-22.027000000000001</c:v>
                      </c:pt>
                      <c:pt idx="3770">
                        <c:v>-22.067</c:v>
                      </c:pt>
                      <c:pt idx="3771">
                        <c:v>-22.103999999999999</c:v>
                      </c:pt>
                      <c:pt idx="3772">
                        <c:v>-22.164000000000001</c:v>
                      </c:pt>
                      <c:pt idx="3773">
                        <c:v>-22.233000000000001</c:v>
                      </c:pt>
                      <c:pt idx="3774">
                        <c:v>-22.317</c:v>
                      </c:pt>
                      <c:pt idx="3775">
                        <c:v>-22.393000000000001</c:v>
                      </c:pt>
                      <c:pt idx="3776">
                        <c:v>-22.449000000000002</c:v>
                      </c:pt>
                      <c:pt idx="3777">
                        <c:v>-22.488</c:v>
                      </c:pt>
                      <c:pt idx="3778">
                        <c:v>-22.481999999999999</c:v>
                      </c:pt>
                      <c:pt idx="3779">
                        <c:v>-22.472999999999999</c:v>
                      </c:pt>
                      <c:pt idx="3780">
                        <c:v>-22.521000000000001</c:v>
                      </c:pt>
                      <c:pt idx="3781">
                        <c:v>-22.542000000000002</c:v>
                      </c:pt>
                      <c:pt idx="3782">
                        <c:v>-22.539000000000001</c:v>
                      </c:pt>
                      <c:pt idx="3783">
                        <c:v>-22.542000000000002</c:v>
                      </c:pt>
                      <c:pt idx="3784">
                        <c:v>-22.524000000000001</c:v>
                      </c:pt>
                      <c:pt idx="3785">
                        <c:v>-22.463999999999999</c:v>
                      </c:pt>
                      <c:pt idx="3786">
                        <c:v>-22.466999999999999</c:v>
                      </c:pt>
                      <c:pt idx="3787">
                        <c:v>-22.460999999999999</c:v>
                      </c:pt>
                      <c:pt idx="3788">
                        <c:v>-22.466999999999999</c:v>
                      </c:pt>
                      <c:pt idx="3789">
                        <c:v>-22.494</c:v>
                      </c:pt>
                      <c:pt idx="3790">
                        <c:v>-22.533000000000001</c:v>
                      </c:pt>
                      <c:pt idx="3791">
                        <c:v>-22.536000000000001</c:v>
                      </c:pt>
                      <c:pt idx="3792">
                        <c:v>-22.571999999999999</c:v>
                      </c:pt>
                      <c:pt idx="3793">
                        <c:v>-22.59</c:v>
                      </c:pt>
                      <c:pt idx="3794">
                        <c:v>-22.611000000000001</c:v>
                      </c:pt>
                      <c:pt idx="3795">
                        <c:v>-22.59</c:v>
                      </c:pt>
                      <c:pt idx="3796">
                        <c:v>-22.614000000000001</c:v>
                      </c:pt>
                      <c:pt idx="3797">
                        <c:v>-22.632000000000001</c:v>
                      </c:pt>
                      <c:pt idx="3798">
                        <c:v>-22.664999999999999</c:v>
                      </c:pt>
                      <c:pt idx="3799">
                        <c:v>-22.713000000000001</c:v>
                      </c:pt>
                      <c:pt idx="3800">
                        <c:v>-22.751999999999999</c:v>
                      </c:pt>
                      <c:pt idx="3801">
                        <c:v>-22.748999999999999</c:v>
                      </c:pt>
                      <c:pt idx="3802">
                        <c:v>-22.745999999999999</c:v>
                      </c:pt>
                      <c:pt idx="3803">
                        <c:v>-22.689</c:v>
                      </c:pt>
                      <c:pt idx="3804">
                        <c:v>-22.670999999999999</c:v>
                      </c:pt>
                      <c:pt idx="3805">
                        <c:v>-22.599</c:v>
                      </c:pt>
                      <c:pt idx="3806">
                        <c:v>-22.547999999999998</c:v>
                      </c:pt>
                      <c:pt idx="3807">
                        <c:v>-22.524000000000001</c:v>
                      </c:pt>
                      <c:pt idx="3808">
                        <c:v>-22.521000000000001</c:v>
                      </c:pt>
                      <c:pt idx="3809">
                        <c:v>-22.506</c:v>
                      </c:pt>
                      <c:pt idx="3810">
                        <c:v>-22.509</c:v>
                      </c:pt>
                      <c:pt idx="3811">
                        <c:v>-22.512</c:v>
                      </c:pt>
                      <c:pt idx="3812">
                        <c:v>-22.475999999999999</c:v>
                      </c:pt>
                      <c:pt idx="3813">
                        <c:v>-22.47</c:v>
                      </c:pt>
                      <c:pt idx="3814">
                        <c:v>-22.413</c:v>
                      </c:pt>
                      <c:pt idx="3815">
                        <c:v>-22.428000000000001</c:v>
                      </c:pt>
                      <c:pt idx="3816">
                        <c:v>-22.391999999999999</c:v>
                      </c:pt>
                      <c:pt idx="3817">
                        <c:v>-22.376999999999999</c:v>
                      </c:pt>
                      <c:pt idx="3818">
                        <c:v>-22.434000000000001</c:v>
                      </c:pt>
                      <c:pt idx="3819">
                        <c:v>-22.47</c:v>
                      </c:pt>
                      <c:pt idx="3820">
                        <c:v>-22.497</c:v>
                      </c:pt>
                      <c:pt idx="3821">
                        <c:v>-22.475999999999999</c:v>
                      </c:pt>
                      <c:pt idx="3822">
                        <c:v>-22.443000000000001</c:v>
                      </c:pt>
                      <c:pt idx="3823">
                        <c:v>-22.463999999999999</c:v>
                      </c:pt>
                      <c:pt idx="3824">
                        <c:v>-22.454999999999998</c:v>
                      </c:pt>
                      <c:pt idx="3825">
                        <c:v>-22.437000000000001</c:v>
                      </c:pt>
                      <c:pt idx="3826">
                        <c:v>-22.437000000000001</c:v>
                      </c:pt>
                      <c:pt idx="3827">
                        <c:v>-22.416</c:v>
                      </c:pt>
                      <c:pt idx="3828">
                        <c:v>-22.388999999999999</c:v>
                      </c:pt>
                      <c:pt idx="3829">
                        <c:v>-22.370999999999999</c:v>
                      </c:pt>
                      <c:pt idx="3830">
                        <c:v>-22.35</c:v>
                      </c:pt>
                      <c:pt idx="3831">
                        <c:v>-22.338000000000001</c:v>
                      </c:pt>
                      <c:pt idx="3832">
                        <c:v>-22.314</c:v>
                      </c:pt>
                      <c:pt idx="3833">
                        <c:v>-22.292999999999999</c:v>
                      </c:pt>
                      <c:pt idx="3834">
                        <c:v>-22.298999999999999</c:v>
                      </c:pt>
                      <c:pt idx="3835">
                        <c:v>-22.268999999999998</c:v>
                      </c:pt>
                      <c:pt idx="3836">
                        <c:v>-22.218</c:v>
                      </c:pt>
                      <c:pt idx="3837">
                        <c:v>-22.224</c:v>
                      </c:pt>
                      <c:pt idx="3838">
                        <c:v>-22.167000000000002</c:v>
                      </c:pt>
                      <c:pt idx="3839">
                        <c:v>-22.187999999999999</c:v>
                      </c:pt>
                      <c:pt idx="3840">
                        <c:v>-22.2</c:v>
                      </c:pt>
                      <c:pt idx="3841">
                        <c:v>-22.178999999999998</c:v>
                      </c:pt>
                      <c:pt idx="3842">
                        <c:v>-22.17</c:v>
                      </c:pt>
                      <c:pt idx="3843">
                        <c:v>-22.209</c:v>
                      </c:pt>
                      <c:pt idx="3844">
                        <c:v>-22.271999999999998</c:v>
                      </c:pt>
                      <c:pt idx="3845">
                        <c:v>-22.29</c:v>
                      </c:pt>
                      <c:pt idx="3846">
                        <c:v>-22.302</c:v>
                      </c:pt>
                      <c:pt idx="3847">
                        <c:v>-22.274999999999999</c:v>
                      </c:pt>
                      <c:pt idx="3848">
                        <c:v>-22.257000000000001</c:v>
                      </c:pt>
                      <c:pt idx="3849">
                        <c:v>-22.277999999999999</c:v>
                      </c:pt>
                      <c:pt idx="3850">
                        <c:v>-22.239000000000001</c:v>
                      </c:pt>
                      <c:pt idx="3851">
                        <c:v>-22.292999999999999</c:v>
                      </c:pt>
                      <c:pt idx="3852">
                        <c:v>-22.311</c:v>
                      </c:pt>
                      <c:pt idx="3853">
                        <c:v>-22.326000000000001</c:v>
                      </c:pt>
                      <c:pt idx="3854">
                        <c:v>-22.344000000000001</c:v>
                      </c:pt>
                      <c:pt idx="3855">
                        <c:v>-22.404</c:v>
                      </c:pt>
                      <c:pt idx="3856">
                        <c:v>-22.422000000000001</c:v>
                      </c:pt>
                      <c:pt idx="3857">
                        <c:v>-22.422000000000001</c:v>
                      </c:pt>
                      <c:pt idx="3858">
                        <c:v>-22.446000000000002</c:v>
                      </c:pt>
                      <c:pt idx="3859">
                        <c:v>-22.437000000000001</c:v>
                      </c:pt>
                      <c:pt idx="3860">
                        <c:v>-22.428000000000001</c:v>
                      </c:pt>
                      <c:pt idx="3861">
                        <c:v>-22.395</c:v>
                      </c:pt>
                      <c:pt idx="3862">
                        <c:v>-22.38</c:v>
                      </c:pt>
                      <c:pt idx="3863">
                        <c:v>-22.391999999999999</c:v>
                      </c:pt>
                      <c:pt idx="3864">
                        <c:v>-22.437000000000001</c:v>
                      </c:pt>
                      <c:pt idx="3865">
                        <c:v>-22.494</c:v>
                      </c:pt>
                      <c:pt idx="3866">
                        <c:v>-22.5</c:v>
                      </c:pt>
                      <c:pt idx="3867">
                        <c:v>-22.472999999999999</c:v>
                      </c:pt>
                      <c:pt idx="3868">
                        <c:v>-22.481999999999999</c:v>
                      </c:pt>
                      <c:pt idx="3869">
                        <c:v>-22.503</c:v>
                      </c:pt>
                      <c:pt idx="3870">
                        <c:v>-22.478999999999999</c:v>
                      </c:pt>
                      <c:pt idx="3871">
                        <c:v>-22.466999999999999</c:v>
                      </c:pt>
                      <c:pt idx="3872">
                        <c:v>-22.398</c:v>
                      </c:pt>
                      <c:pt idx="3873">
                        <c:v>-22.388999999999999</c:v>
                      </c:pt>
                      <c:pt idx="3874">
                        <c:v>-22.359000000000002</c:v>
                      </c:pt>
                      <c:pt idx="3875">
                        <c:v>-22.326000000000001</c:v>
                      </c:pt>
                      <c:pt idx="3876">
                        <c:v>-22.338000000000001</c:v>
                      </c:pt>
                      <c:pt idx="3877">
                        <c:v>-22.347000000000001</c:v>
                      </c:pt>
                      <c:pt idx="3878">
                        <c:v>-22.344000000000001</c:v>
                      </c:pt>
                      <c:pt idx="3879">
                        <c:v>-22.344000000000001</c:v>
                      </c:pt>
                      <c:pt idx="3880">
                        <c:v>-22.341000000000001</c:v>
                      </c:pt>
                      <c:pt idx="3881">
                        <c:v>-22.3</c:v>
                      </c:pt>
                      <c:pt idx="3882">
                        <c:v>-22.271999999999998</c:v>
                      </c:pt>
                      <c:pt idx="3883">
                        <c:v>-22.308</c:v>
                      </c:pt>
                      <c:pt idx="3884">
                        <c:v>-22.292999999999999</c:v>
                      </c:pt>
                      <c:pt idx="3885">
                        <c:v>-22.324000000000002</c:v>
                      </c:pt>
                      <c:pt idx="3886">
                        <c:v>-22.332000000000001</c:v>
                      </c:pt>
                      <c:pt idx="3887">
                        <c:v>-22.306000000000001</c:v>
                      </c:pt>
                      <c:pt idx="3888">
                        <c:v>-22.305</c:v>
                      </c:pt>
                      <c:pt idx="3889">
                        <c:v>-22.335999999999999</c:v>
                      </c:pt>
                      <c:pt idx="3890">
                        <c:v>-22.347000000000001</c:v>
                      </c:pt>
                      <c:pt idx="3891">
                        <c:v>-22.353999999999999</c:v>
                      </c:pt>
                      <c:pt idx="3892">
                        <c:v>-22.347000000000001</c:v>
                      </c:pt>
                      <c:pt idx="3893">
                        <c:v>-22.329000000000001</c:v>
                      </c:pt>
                      <c:pt idx="3894">
                        <c:v>-22.295999999999999</c:v>
                      </c:pt>
                      <c:pt idx="3895">
                        <c:v>-22.268000000000001</c:v>
                      </c:pt>
                      <c:pt idx="3896">
                        <c:v>-22.23</c:v>
                      </c:pt>
                      <c:pt idx="3897">
                        <c:v>-22.163</c:v>
                      </c:pt>
                      <c:pt idx="3898">
                        <c:v>-22.19</c:v>
                      </c:pt>
                      <c:pt idx="3899">
                        <c:v>-22.202999999999999</c:v>
                      </c:pt>
                      <c:pt idx="3900">
                        <c:v>-22.184000000000001</c:v>
                      </c:pt>
                      <c:pt idx="3901">
                        <c:v>-22.262</c:v>
                      </c:pt>
                      <c:pt idx="3902">
                        <c:v>-22.327999999999999</c:v>
                      </c:pt>
                      <c:pt idx="3903">
                        <c:v>-22.387</c:v>
                      </c:pt>
                      <c:pt idx="3904">
                        <c:v>-22.396999999999998</c:v>
                      </c:pt>
                      <c:pt idx="3905">
                        <c:v>-22.405999999999999</c:v>
                      </c:pt>
                      <c:pt idx="3906">
                        <c:v>-22.495999999999999</c:v>
                      </c:pt>
                      <c:pt idx="3907">
                        <c:v>-22.544</c:v>
                      </c:pt>
                      <c:pt idx="3908">
                        <c:v>-22.613</c:v>
                      </c:pt>
                      <c:pt idx="3909">
                        <c:v>-22.667000000000002</c:v>
                      </c:pt>
                      <c:pt idx="3910">
                        <c:v>-22.725000000000001</c:v>
                      </c:pt>
                      <c:pt idx="3911">
                        <c:v>-22.785</c:v>
                      </c:pt>
                      <c:pt idx="3912">
                        <c:v>-22.803000000000001</c:v>
                      </c:pt>
                      <c:pt idx="3913">
                        <c:v>-22.803000000000001</c:v>
                      </c:pt>
                      <c:pt idx="3914">
                        <c:v>-22.812000000000001</c:v>
                      </c:pt>
                      <c:pt idx="3915">
                        <c:v>-22.788</c:v>
                      </c:pt>
                      <c:pt idx="3916">
                        <c:v>-22.745999999999999</c:v>
                      </c:pt>
                      <c:pt idx="3917">
                        <c:v>-22.742999999999999</c:v>
                      </c:pt>
                      <c:pt idx="3918">
                        <c:v>-22.788</c:v>
                      </c:pt>
                      <c:pt idx="3919">
                        <c:v>-22.853999999999999</c:v>
                      </c:pt>
                      <c:pt idx="3920">
                        <c:v>-22.863</c:v>
                      </c:pt>
                      <c:pt idx="3921">
                        <c:v>-22.925999999999998</c:v>
                      </c:pt>
                      <c:pt idx="3922">
                        <c:v>-22.952999999999999</c:v>
                      </c:pt>
                      <c:pt idx="3923">
                        <c:v>-22.934999999999999</c:v>
                      </c:pt>
                      <c:pt idx="3924">
                        <c:v>-22.908000000000001</c:v>
                      </c:pt>
                      <c:pt idx="3925">
                        <c:v>-22.856999999999999</c:v>
                      </c:pt>
                      <c:pt idx="3926">
                        <c:v>-22.847999999999999</c:v>
                      </c:pt>
                      <c:pt idx="3927">
                        <c:v>-22.803000000000001</c:v>
                      </c:pt>
                      <c:pt idx="3928">
                        <c:v>-22.785</c:v>
                      </c:pt>
                      <c:pt idx="3929">
                        <c:v>-22.815000000000001</c:v>
                      </c:pt>
                      <c:pt idx="3930">
                        <c:v>-22.788</c:v>
                      </c:pt>
                      <c:pt idx="3931">
                        <c:v>-22.788</c:v>
                      </c:pt>
                      <c:pt idx="3932">
                        <c:v>-22.782</c:v>
                      </c:pt>
                      <c:pt idx="3933">
                        <c:v>-22.754999999999999</c:v>
                      </c:pt>
                      <c:pt idx="3934">
                        <c:v>-22.751999999999999</c:v>
                      </c:pt>
                      <c:pt idx="3935">
                        <c:v>-22.751999999999999</c:v>
                      </c:pt>
                      <c:pt idx="3936">
                        <c:v>-22.719000000000001</c:v>
                      </c:pt>
                      <c:pt idx="3937">
                        <c:v>-22.68</c:v>
                      </c:pt>
                      <c:pt idx="3938">
                        <c:v>-22.643000000000001</c:v>
                      </c:pt>
                      <c:pt idx="3939">
                        <c:v>-22.634</c:v>
                      </c:pt>
                      <c:pt idx="3940">
                        <c:v>-22.631</c:v>
                      </c:pt>
                      <c:pt idx="3941">
                        <c:v>-22.637</c:v>
                      </c:pt>
                      <c:pt idx="3942">
                        <c:v>-22.658999999999999</c:v>
                      </c:pt>
                      <c:pt idx="3943">
                        <c:v>-22.664999999999999</c:v>
                      </c:pt>
                      <c:pt idx="3944">
                        <c:v>-22.64</c:v>
                      </c:pt>
                      <c:pt idx="3945">
                        <c:v>-22.637</c:v>
                      </c:pt>
                      <c:pt idx="3946">
                        <c:v>-22.677</c:v>
                      </c:pt>
                      <c:pt idx="3947">
                        <c:v>-22.664999999999999</c:v>
                      </c:pt>
                      <c:pt idx="3948">
                        <c:v>-22.637</c:v>
                      </c:pt>
                      <c:pt idx="3949">
                        <c:v>-22.652000000000001</c:v>
                      </c:pt>
                      <c:pt idx="3950">
                        <c:v>-22.643000000000001</c:v>
                      </c:pt>
                      <c:pt idx="3951">
                        <c:v>-22.622</c:v>
                      </c:pt>
                      <c:pt idx="3952">
                        <c:v>-22.661999999999999</c:v>
                      </c:pt>
                      <c:pt idx="3953">
                        <c:v>-22.643000000000001</c:v>
                      </c:pt>
                      <c:pt idx="3954">
                        <c:v>-22.625</c:v>
                      </c:pt>
                      <c:pt idx="3955">
                        <c:v>-22.667000000000002</c:v>
                      </c:pt>
                      <c:pt idx="3956">
                        <c:v>-22.731000000000002</c:v>
                      </c:pt>
                      <c:pt idx="3957">
                        <c:v>-22.731000000000002</c:v>
                      </c:pt>
                      <c:pt idx="3958">
                        <c:v>-22.748999999999999</c:v>
                      </c:pt>
                      <c:pt idx="3959">
                        <c:v>-22.74</c:v>
                      </c:pt>
                      <c:pt idx="3960">
                        <c:v>-22.794</c:v>
                      </c:pt>
                      <c:pt idx="3961">
                        <c:v>-22.794</c:v>
                      </c:pt>
                      <c:pt idx="3962">
                        <c:v>-22.773</c:v>
                      </c:pt>
                      <c:pt idx="3963">
                        <c:v>-22.773</c:v>
                      </c:pt>
                      <c:pt idx="3964">
                        <c:v>-22.838999999999999</c:v>
                      </c:pt>
                      <c:pt idx="3965">
                        <c:v>-22.902000000000001</c:v>
                      </c:pt>
                      <c:pt idx="3966">
                        <c:v>-22.946999999999999</c:v>
                      </c:pt>
                      <c:pt idx="3967">
                        <c:v>-23.004000000000001</c:v>
                      </c:pt>
                      <c:pt idx="3968">
                        <c:v>-23.042999999999999</c:v>
                      </c:pt>
                      <c:pt idx="3969">
                        <c:v>-23.048999999999999</c:v>
                      </c:pt>
                      <c:pt idx="3970">
                        <c:v>-23.091000000000001</c:v>
                      </c:pt>
                      <c:pt idx="3971">
                        <c:v>-23.091000000000001</c:v>
                      </c:pt>
                      <c:pt idx="3972">
                        <c:v>-23.120999999999999</c:v>
                      </c:pt>
                      <c:pt idx="3973">
                        <c:v>-23.102</c:v>
                      </c:pt>
                      <c:pt idx="3974">
                        <c:v>-23.108000000000001</c:v>
                      </c:pt>
                      <c:pt idx="3975">
                        <c:v>-23.09</c:v>
                      </c:pt>
                      <c:pt idx="3976">
                        <c:v>-23.088000000000001</c:v>
                      </c:pt>
                      <c:pt idx="3977">
                        <c:v>-23.006</c:v>
                      </c:pt>
                      <c:pt idx="3978">
                        <c:v>-22.994</c:v>
                      </c:pt>
                      <c:pt idx="3979">
                        <c:v>-22.951000000000001</c:v>
                      </c:pt>
                      <c:pt idx="3980">
                        <c:v>-22.952999999999999</c:v>
                      </c:pt>
                      <c:pt idx="3981">
                        <c:v>-22.978000000000002</c:v>
                      </c:pt>
                      <c:pt idx="3982">
                        <c:v>-22.962</c:v>
                      </c:pt>
                      <c:pt idx="3983">
                        <c:v>-22.943999999999999</c:v>
                      </c:pt>
                      <c:pt idx="3984">
                        <c:v>-22.959</c:v>
                      </c:pt>
                      <c:pt idx="3985">
                        <c:v>-23.01</c:v>
                      </c:pt>
                      <c:pt idx="3986">
                        <c:v>-22.942</c:v>
                      </c:pt>
                      <c:pt idx="3987">
                        <c:v>-22.814</c:v>
                      </c:pt>
                      <c:pt idx="3988">
                        <c:v>-22.747</c:v>
                      </c:pt>
                      <c:pt idx="3989">
                        <c:v>-22.722999999999999</c:v>
                      </c:pt>
                      <c:pt idx="3990">
                        <c:v>-22.687000000000001</c:v>
                      </c:pt>
                      <c:pt idx="3991">
                        <c:v>-22.661999999999999</c:v>
                      </c:pt>
                      <c:pt idx="3992">
                        <c:v>-22.626000000000001</c:v>
                      </c:pt>
                      <c:pt idx="3993">
                        <c:v>-22.638999999999999</c:v>
                      </c:pt>
                      <c:pt idx="3994">
                        <c:v>-22.69</c:v>
                      </c:pt>
                      <c:pt idx="3995">
                        <c:v>-22.716000000000001</c:v>
                      </c:pt>
                      <c:pt idx="3996">
                        <c:v>-22.74</c:v>
                      </c:pt>
                      <c:pt idx="3997">
                        <c:v>-22.742999999999999</c:v>
                      </c:pt>
                      <c:pt idx="3998">
                        <c:v>-22.716000000000001</c:v>
                      </c:pt>
                      <c:pt idx="3999">
                        <c:v>-22.698</c:v>
                      </c:pt>
                      <c:pt idx="4000">
                        <c:v>-22.65</c:v>
                      </c:pt>
                      <c:pt idx="4001">
                        <c:v>-22.681000000000001</c:v>
                      </c:pt>
                      <c:pt idx="4002">
                        <c:v>-22.68</c:v>
                      </c:pt>
                      <c:pt idx="4003">
                        <c:v>-22.698</c:v>
                      </c:pt>
                      <c:pt idx="4004">
                        <c:v>-22.719000000000001</c:v>
                      </c:pt>
                      <c:pt idx="4005">
                        <c:v>-22.725000000000001</c:v>
                      </c:pt>
                      <c:pt idx="4006">
                        <c:v>-22.742999999999999</c:v>
                      </c:pt>
                      <c:pt idx="4007">
                        <c:v>-22.785</c:v>
                      </c:pt>
                      <c:pt idx="4008">
                        <c:v>-22.803000000000001</c:v>
                      </c:pt>
                      <c:pt idx="4009">
                        <c:v>-22.773</c:v>
                      </c:pt>
                      <c:pt idx="4010">
                        <c:v>-22.77</c:v>
                      </c:pt>
                      <c:pt idx="4011">
                        <c:v>-22.742999999999999</c:v>
                      </c:pt>
                      <c:pt idx="4012">
                        <c:v>-22.736999999999998</c:v>
                      </c:pt>
                      <c:pt idx="4013">
                        <c:v>-22.71</c:v>
                      </c:pt>
                      <c:pt idx="4014">
                        <c:v>-22.652999999999999</c:v>
                      </c:pt>
                      <c:pt idx="4015">
                        <c:v>-22.658999999999999</c:v>
                      </c:pt>
                      <c:pt idx="4016">
                        <c:v>-22.704000000000001</c:v>
                      </c:pt>
                      <c:pt idx="4017">
                        <c:v>-22.725000000000001</c:v>
                      </c:pt>
                      <c:pt idx="4018">
                        <c:v>-22.757999999999999</c:v>
                      </c:pt>
                      <c:pt idx="4019">
                        <c:v>-22.77</c:v>
                      </c:pt>
                      <c:pt idx="4020">
                        <c:v>-22.776</c:v>
                      </c:pt>
                      <c:pt idx="4021">
                        <c:v>-22.776</c:v>
                      </c:pt>
                      <c:pt idx="4022">
                        <c:v>-22.760999999999999</c:v>
                      </c:pt>
                      <c:pt idx="4023">
                        <c:v>-22.71</c:v>
                      </c:pt>
                      <c:pt idx="4024">
                        <c:v>-22.68</c:v>
                      </c:pt>
                      <c:pt idx="4025">
                        <c:v>-22.686</c:v>
                      </c:pt>
                      <c:pt idx="4026">
                        <c:v>-22.692</c:v>
                      </c:pt>
                      <c:pt idx="4027">
                        <c:v>-22.661999999999999</c:v>
                      </c:pt>
                      <c:pt idx="4028">
                        <c:v>-22.67</c:v>
                      </c:pt>
                      <c:pt idx="4029">
                        <c:v>-22.689</c:v>
                      </c:pt>
                      <c:pt idx="4030">
                        <c:v>-22.709</c:v>
                      </c:pt>
                      <c:pt idx="4031">
                        <c:v>-22.686</c:v>
                      </c:pt>
                      <c:pt idx="4032">
                        <c:v>-22.677</c:v>
                      </c:pt>
                      <c:pt idx="4033">
                        <c:v>-22.754999999999999</c:v>
                      </c:pt>
                      <c:pt idx="4034">
                        <c:v>-22.74</c:v>
                      </c:pt>
                      <c:pt idx="4035">
                        <c:v>-22.71</c:v>
                      </c:pt>
                      <c:pt idx="4036">
                        <c:v>-22.704000000000001</c:v>
                      </c:pt>
                      <c:pt idx="4037">
                        <c:v>-22.658000000000001</c:v>
                      </c:pt>
                      <c:pt idx="4038">
                        <c:v>-22.673999999999999</c:v>
                      </c:pt>
                      <c:pt idx="4039">
                        <c:v>-22.69</c:v>
                      </c:pt>
                      <c:pt idx="4040">
                        <c:v>-22.643000000000001</c:v>
                      </c:pt>
                      <c:pt idx="4041">
                        <c:v>-22.675999999999998</c:v>
                      </c:pt>
                      <c:pt idx="4042">
                        <c:v>-22.661000000000001</c:v>
                      </c:pt>
                      <c:pt idx="4043">
                        <c:v>-22.655000000000001</c:v>
                      </c:pt>
                      <c:pt idx="4044">
                        <c:v>-22.715</c:v>
                      </c:pt>
                      <c:pt idx="4045">
                        <c:v>-22.724</c:v>
                      </c:pt>
                      <c:pt idx="4046">
                        <c:v>-22.754000000000001</c:v>
                      </c:pt>
                      <c:pt idx="4047">
                        <c:v>-22.805</c:v>
                      </c:pt>
                      <c:pt idx="4048">
                        <c:v>-22.79</c:v>
                      </c:pt>
                      <c:pt idx="4049">
                        <c:v>-22.76</c:v>
                      </c:pt>
                      <c:pt idx="4050">
                        <c:v>-22.757000000000001</c:v>
                      </c:pt>
                      <c:pt idx="4051">
                        <c:v>-22.718</c:v>
                      </c:pt>
                      <c:pt idx="4052">
                        <c:v>-22.721</c:v>
                      </c:pt>
                      <c:pt idx="4053">
                        <c:v>-22.721</c:v>
                      </c:pt>
                      <c:pt idx="4054">
                        <c:v>-22.727</c:v>
                      </c:pt>
                      <c:pt idx="4055">
                        <c:v>-22.841999999999999</c:v>
                      </c:pt>
                      <c:pt idx="4056">
                        <c:v>-22.881</c:v>
                      </c:pt>
                      <c:pt idx="4057">
                        <c:v>-22.887</c:v>
                      </c:pt>
                      <c:pt idx="4058">
                        <c:v>-22.922999999999998</c:v>
                      </c:pt>
                      <c:pt idx="4059">
                        <c:v>-22.914000000000001</c:v>
                      </c:pt>
                      <c:pt idx="4060">
                        <c:v>-22.902000000000001</c:v>
                      </c:pt>
                      <c:pt idx="4061">
                        <c:v>-22.899000000000001</c:v>
                      </c:pt>
                      <c:pt idx="4062">
                        <c:v>-22.89</c:v>
                      </c:pt>
                      <c:pt idx="4063">
                        <c:v>-22.937999999999999</c:v>
                      </c:pt>
                      <c:pt idx="4064">
                        <c:v>-22.965</c:v>
                      </c:pt>
                      <c:pt idx="4065">
                        <c:v>-23.024999999999999</c:v>
                      </c:pt>
                      <c:pt idx="4066">
                        <c:v>-23.085000000000001</c:v>
                      </c:pt>
                      <c:pt idx="4067">
                        <c:v>-23.088000000000001</c:v>
                      </c:pt>
                      <c:pt idx="4068">
                        <c:v>-23.13</c:v>
                      </c:pt>
                      <c:pt idx="4069">
                        <c:v>-23.123999999999999</c:v>
                      </c:pt>
                      <c:pt idx="4070">
                        <c:v>-23.181000000000001</c:v>
                      </c:pt>
                      <c:pt idx="4071">
                        <c:v>-23.295000000000002</c:v>
                      </c:pt>
                      <c:pt idx="4072">
                        <c:v>-23.318999999999999</c:v>
                      </c:pt>
                      <c:pt idx="4073">
                        <c:v>-23.321999999999999</c:v>
                      </c:pt>
                      <c:pt idx="4074">
                        <c:v>-23.31</c:v>
                      </c:pt>
                      <c:pt idx="4075">
                        <c:v>-23.373000000000001</c:v>
                      </c:pt>
                      <c:pt idx="4076">
                        <c:v>-23.379000000000001</c:v>
                      </c:pt>
                      <c:pt idx="4077">
                        <c:v>-23.331</c:v>
                      </c:pt>
                      <c:pt idx="4078">
                        <c:v>-23.312999999999999</c:v>
                      </c:pt>
                      <c:pt idx="4079">
                        <c:v>-23.286000000000001</c:v>
                      </c:pt>
                      <c:pt idx="4080">
                        <c:v>-23.244</c:v>
                      </c:pt>
                      <c:pt idx="4081">
                        <c:v>-23.199000000000002</c:v>
                      </c:pt>
                      <c:pt idx="4082">
                        <c:v>-23.169</c:v>
                      </c:pt>
                      <c:pt idx="4083">
                        <c:v>-23.138999999999999</c:v>
                      </c:pt>
                      <c:pt idx="4084">
                        <c:v>-23.151</c:v>
                      </c:pt>
                      <c:pt idx="4085">
                        <c:v>-23.181000000000001</c:v>
                      </c:pt>
                      <c:pt idx="4086">
                        <c:v>-23.145</c:v>
                      </c:pt>
                      <c:pt idx="4087">
                        <c:v>-23.114999999999998</c:v>
                      </c:pt>
                      <c:pt idx="4088">
                        <c:v>-23.085000000000001</c:v>
                      </c:pt>
                      <c:pt idx="4089">
                        <c:v>-23.048999999999999</c:v>
                      </c:pt>
                      <c:pt idx="4090">
                        <c:v>-23.045999999999999</c:v>
                      </c:pt>
                      <c:pt idx="4091">
                        <c:v>-23.027999999999999</c:v>
                      </c:pt>
                      <c:pt idx="4092">
                        <c:v>-23.042999999999999</c:v>
                      </c:pt>
                      <c:pt idx="4093">
                        <c:v>-23.091000000000001</c:v>
                      </c:pt>
                      <c:pt idx="4094">
                        <c:v>-23.141999999999999</c:v>
                      </c:pt>
                      <c:pt idx="4095">
                        <c:v>-23.135999999999999</c:v>
                      </c:pt>
                      <c:pt idx="4096">
                        <c:v>-23.154</c:v>
                      </c:pt>
                      <c:pt idx="4097">
                        <c:v>-23.135999999999999</c:v>
                      </c:pt>
                      <c:pt idx="4098">
                        <c:v>-23.178000000000001</c:v>
                      </c:pt>
                      <c:pt idx="4099">
                        <c:v>-23.169</c:v>
                      </c:pt>
                      <c:pt idx="4100">
                        <c:v>-23.172000000000001</c:v>
                      </c:pt>
                      <c:pt idx="4101">
                        <c:v>-23.193000000000001</c:v>
                      </c:pt>
                      <c:pt idx="4102">
                        <c:v>-23.19</c:v>
                      </c:pt>
                      <c:pt idx="4103">
                        <c:v>-23.204999999999998</c:v>
                      </c:pt>
                      <c:pt idx="4104">
                        <c:v>-23.163</c:v>
                      </c:pt>
                      <c:pt idx="4105">
                        <c:v>-23.141999999999999</c:v>
                      </c:pt>
                      <c:pt idx="4106">
                        <c:v>-23.094000000000001</c:v>
                      </c:pt>
                      <c:pt idx="4107">
                        <c:v>-23.076000000000001</c:v>
                      </c:pt>
                      <c:pt idx="4108">
                        <c:v>-23.045999999999999</c:v>
                      </c:pt>
                      <c:pt idx="4109">
                        <c:v>-23.004000000000001</c:v>
                      </c:pt>
                      <c:pt idx="4110">
                        <c:v>-22.971</c:v>
                      </c:pt>
                      <c:pt idx="4111">
                        <c:v>-22.92</c:v>
                      </c:pt>
                      <c:pt idx="4112">
                        <c:v>-22.89</c:v>
                      </c:pt>
                      <c:pt idx="4113">
                        <c:v>-22.893000000000001</c:v>
                      </c:pt>
                      <c:pt idx="4114">
                        <c:v>-22.956</c:v>
                      </c:pt>
                      <c:pt idx="4115">
                        <c:v>-23.004000000000001</c:v>
                      </c:pt>
                      <c:pt idx="4116">
                        <c:v>-22.992000000000001</c:v>
                      </c:pt>
                      <c:pt idx="4117">
                        <c:v>-23.033999999999999</c:v>
                      </c:pt>
                      <c:pt idx="4118">
                        <c:v>-23.030999999999999</c:v>
                      </c:pt>
                      <c:pt idx="4119">
                        <c:v>-23.058</c:v>
                      </c:pt>
                      <c:pt idx="4120">
                        <c:v>-23.013000000000002</c:v>
                      </c:pt>
                      <c:pt idx="4121">
                        <c:v>-23.018999999999998</c:v>
                      </c:pt>
                      <c:pt idx="4122">
                        <c:v>-22.986000000000001</c:v>
                      </c:pt>
                      <c:pt idx="4123">
                        <c:v>-22.971</c:v>
                      </c:pt>
                      <c:pt idx="4124">
                        <c:v>-22.986000000000001</c:v>
                      </c:pt>
                      <c:pt idx="4125">
                        <c:v>-22.959</c:v>
                      </c:pt>
                      <c:pt idx="4126">
                        <c:v>-22.946999999999999</c:v>
                      </c:pt>
                      <c:pt idx="4127">
                        <c:v>-22.971</c:v>
                      </c:pt>
                      <c:pt idx="4128">
                        <c:v>-22.965</c:v>
                      </c:pt>
                      <c:pt idx="4129">
                        <c:v>-23.036999999999999</c:v>
                      </c:pt>
                      <c:pt idx="4130">
                        <c:v>-23.04</c:v>
                      </c:pt>
                      <c:pt idx="4131">
                        <c:v>-22.998000000000001</c:v>
                      </c:pt>
                      <c:pt idx="4132">
                        <c:v>-23.007000000000001</c:v>
                      </c:pt>
                      <c:pt idx="4133">
                        <c:v>-23.01</c:v>
                      </c:pt>
                      <c:pt idx="4134">
                        <c:v>-23.021999999999998</c:v>
                      </c:pt>
                      <c:pt idx="4135">
                        <c:v>-23.021000000000001</c:v>
                      </c:pt>
                      <c:pt idx="4136">
                        <c:v>-23.074999999999999</c:v>
                      </c:pt>
                      <c:pt idx="4137">
                        <c:v>-23.088999999999999</c:v>
                      </c:pt>
                      <c:pt idx="4138">
                        <c:v>-23.094999999999999</c:v>
                      </c:pt>
                      <c:pt idx="4139">
                        <c:v>-23.196999999999999</c:v>
                      </c:pt>
                      <c:pt idx="4140">
                        <c:v>-23.158999999999999</c:v>
                      </c:pt>
                      <c:pt idx="4141">
                        <c:v>-23.18</c:v>
                      </c:pt>
                      <c:pt idx="4142">
                        <c:v>-23.206</c:v>
                      </c:pt>
                      <c:pt idx="4143">
                        <c:v>-23.215</c:v>
                      </c:pt>
                      <c:pt idx="4144">
                        <c:v>-23.210999999999999</c:v>
                      </c:pt>
                      <c:pt idx="4145">
                        <c:v>-23.196000000000002</c:v>
                      </c:pt>
                      <c:pt idx="4146">
                        <c:v>-23.210999999999999</c:v>
                      </c:pt>
                      <c:pt idx="4147">
                        <c:v>-23.222999999999999</c:v>
                      </c:pt>
                      <c:pt idx="4148">
                        <c:v>-23.219000000000001</c:v>
                      </c:pt>
                      <c:pt idx="4149">
                        <c:v>-23.216999999999999</c:v>
                      </c:pt>
                      <c:pt idx="4150">
                        <c:v>-23.201000000000001</c:v>
                      </c:pt>
                      <c:pt idx="4151">
                        <c:v>-23.158999999999999</c:v>
                      </c:pt>
                      <c:pt idx="4152">
                        <c:v>-23.126999999999999</c:v>
                      </c:pt>
                      <c:pt idx="4153">
                        <c:v>-23.13</c:v>
                      </c:pt>
                      <c:pt idx="4154">
                        <c:v>-23.151</c:v>
                      </c:pt>
                      <c:pt idx="4155">
                        <c:v>-23.166</c:v>
                      </c:pt>
                      <c:pt idx="4156">
                        <c:v>-23.151</c:v>
                      </c:pt>
                      <c:pt idx="4157">
                        <c:v>-23.186</c:v>
                      </c:pt>
                      <c:pt idx="4158">
                        <c:v>-23.181000000000001</c:v>
                      </c:pt>
                      <c:pt idx="4159">
                        <c:v>-23.19</c:v>
                      </c:pt>
                      <c:pt idx="4160">
                        <c:v>-23.138999999999999</c:v>
                      </c:pt>
                      <c:pt idx="4161">
                        <c:v>-23.120999999999999</c:v>
                      </c:pt>
                      <c:pt idx="4162">
                        <c:v>-23.052</c:v>
                      </c:pt>
                      <c:pt idx="4163">
                        <c:v>-23.004999999999999</c:v>
                      </c:pt>
                      <c:pt idx="4164">
                        <c:v>-22.989000000000001</c:v>
                      </c:pt>
                      <c:pt idx="4165">
                        <c:v>-22.965</c:v>
                      </c:pt>
                      <c:pt idx="4166">
                        <c:v>-22.962</c:v>
                      </c:pt>
                      <c:pt idx="4167">
                        <c:v>-22.931999999999999</c:v>
                      </c:pt>
                      <c:pt idx="4168">
                        <c:v>-22.995000000000001</c:v>
                      </c:pt>
                      <c:pt idx="4169">
                        <c:v>-23.091000000000001</c:v>
                      </c:pt>
                      <c:pt idx="4170">
                        <c:v>-23.126999999999999</c:v>
                      </c:pt>
                      <c:pt idx="4171">
                        <c:v>-23.148</c:v>
                      </c:pt>
                      <c:pt idx="4172">
                        <c:v>-23.178000000000001</c:v>
                      </c:pt>
                      <c:pt idx="4173">
                        <c:v>-23.25</c:v>
                      </c:pt>
                      <c:pt idx="4174">
                        <c:v>-23.22</c:v>
                      </c:pt>
                      <c:pt idx="4175">
                        <c:v>-23.241</c:v>
                      </c:pt>
                      <c:pt idx="4176">
                        <c:v>-23.238</c:v>
                      </c:pt>
                      <c:pt idx="4177">
                        <c:v>-23.238</c:v>
                      </c:pt>
                      <c:pt idx="4178">
                        <c:v>-23.265000000000001</c:v>
                      </c:pt>
                      <c:pt idx="4179">
                        <c:v>-23.244</c:v>
                      </c:pt>
                      <c:pt idx="4180">
                        <c:v>-23.274000000000001</c:v>
                      </c:pt>
                      <c:pt idx="4181">
                        <c:v>-23.297999999999998</c:v>
                      </c:pt>
                      <c:pt idx="4182">
                        <c:v>-23.326000000000001</c:v>
                      </c:pt>
                      <c:pt idx="4183">
                        <c:v>-23.302</c:v>
                      </c:pt>
                      <c:pt idx="4184">
                        <c:v>-23.32</c:v>
                      </c:pt>
                      <c:pt idx="4185">
                        <c:v>-23.271000000000001</c:v>
                      </c:pt>
                      <c:pt idx="4186">
                        <c:v>-23.295000000000002</c:v>
                      </c:pt>
                      <c:pt idx="4187">
                        <c:v>-23.28</c:v>
                      </c:pt>
                      <c:pt idx="4188">
                        <c:v>-23.31</c:v>
                      </c:pt>
                      <c:pt idx="4189">
                        <c:v>-23.317</c:v>
                      </c:pt>
                      <c:pt idx="4190">
                        <c:v>-23.273</c:v>
                      </c:pt>
                      <c:pt idx="4191">
                        <c:v>-23.273</c:v>
                      </c:pt>
                      <c:pt idx="4192">
                        <c:v>-23.297999999999998</c:v>
                      </c:pt>
                      <c:pt idx="4193">
                        <c:v>-23.344999999999999</c:v>
                      </c:pt>
                      <c:pt idx="4194">
                        <c:v>-23.38</c:v>
                      </c:pt>
                      <c:pt idx="4195">
                        <c:v>-23.388999999999999</c:v>
                      </c:pt>
                      <c:pt idx="4196">
                        <c:v>-23.376999999999999</c:v>
                      </c:pt>
                      <c:pt idx="4197">
                        <c:v>-23.39</c:v>
                      </c:pt>
                      <c:pt idx="4198">
                        <c:v>-23.373999999999999</c:v>
                      </c:pt>
                      <c:pt idx="4199">
                        <c:v>-23.338000000000001</c:v>
                      </c:pt>
                      <c:pt idx="4200">
                        <c:v>-23.324999999999999</c:v>
                      </c:pt>
                      <c:pt idx="4201">
                        <c:v>-23.306000000000001</c:v>
                      </c:pt>
                      <c:pt idx="4202">
                        <c:v>-23.283999999999999</c:v>
                      </c:pt>
                      <c:pt idx="4203">
                        <c:v>-23.231000000000002</c:v>
                      </c:pt>
                      <c:pt idx="4204">
                        <c:v>-23.248999999999999</c:v>
                      </c:pt>
                      <c:pt idx="4205">
                        <c:v>-23.266999999999999</c:v>
                      </c:pt>
                      <c:pt idx="4206">
                        <c:v>-23.257999999999999</c:v>
                      </c:pt>
                      <c:pt idx="4207">
                        <c:v>-23.314</c:v>
                      </c:pt>
                      <c:pt idx="4208">
                        <c:v>-23.32</c:v>
                      </c:pt>
                      <c:pt idx="4209">
                        <c:v>-23.388999999999999</c:v>
                      </c:pt>
                      <c:pt idx="4210">
                        <c:v>-23.341000000000001</c:v>
                      </c:pt>
                      <c:pt idx="4211">
                        <c:v>-23.321999999999999</c:v>
                      </c:pt>
                      <c:pt idx="4212">
                        <c:v>-23.289000000000001</c:v>
                      </c:pt>
                      <c:pt idx="4213">
                        <c:v>-23.286000000000001</c:v>
                      </c:pt>
                      <c:pt idx="4214">
                        <c:v>-23.31</c:v>
                      </c:pt>
                      <c:pt idx="4215">
                        <c:v>-23.317</c:v>
                      </c:pt>
                      <c:pt idx="4216">
                        <c:v>-23.321999999999999</c:v>
                      </c:pt>
                      <c:pt idx="4217">
                        <c:v>-23.323</c:v>
                      </c:pt>
                      <c:pt idx="4218">
                        <c:v>-23.318999999999999</c:v>
                      </c:pt>
                      <c:pt idx="4219">
                        <c:v>-23.279</c:v>
                      </c:pt>
                      <c:pt idx="4220">
                        <c:v>-23.295000000000002</c:v>
                      </c:pt>
                      <c:pt idx="4221">
                        <c:v>-23.273</c:v>
                      </c:pt>
                      <c:pt idx="4222">
                        <c:v>-23.247</c:v>
                      </c:pt>
                      <c:pt idx="4223">
                        <c:v>-23.225000000000001</c:v>
                      </c:pt>
                      <c:pt idx="4224">
                        <c:v>-23.169</c:v>
                      </c:pt>
                      <c:pt idx="4225">
                        <c:v>-23.17</c:v>
                      </c:pt>
                      <c:pt idx="4226">
                        <c:v>-23.163</c:v>
                      </c:pt>
                      <c:pt idx="4227">
                        <c:v>-23.19</c:v>
                      </c:pt>
                      <c:pt idx="4228">
                        <c:v>-23.19</c:v>
                      </c:pt>
                      <c:pt idx="4229">
                        <c:v>-23.231999999999999</c:v>
                      </c:pt>
                      <c:pt idx="4230">
                        <c:v>-23.25</c:v>
                      </c:pt>
                      <c:pt idx="4231">
                        <c:v>-23.286000000000001</c:v>
                      </c:pt>
                      <c:pt idx="4232">
                        <c:v>-23.324999999999999</c:v>
                      </c:pt>
                      <c:pt idx="4233">
                        <c:v>-23.388000000000002</c:v>
                      </c:pt>
                      <c:pt idx="4234">
                        <c:v>-23.43</c:v>
                      </c:pt>
                      <c:pt idx="4235">
                        <c:v>-23.396999999999998</c:v>
                      </c:pt>
                      <c:pt idx="4236">
                        <c:v>-23.405999999999999</c:v>
                      </c:pt>
                      <c:pt idx="4237">
                        <c:v>-23.396999999999998</c:v>
                      </c:pt>
                      <c:pt idx="4238">
                        <c:v>-23.396999999999998</c:v>
                      </c:pt>
                      <c:pt idx="4239">
                        <c:v>-23.376000000000001</c:v>
                      </c:pt>
                      <c:pt idx="4240">
                        <c:v>-23.361000000000001</c:v>
                      </c:pt>
                      <c:pt idx="4241">
                        <c:v>-23.358000000000001</c:v>
                      </c:pt>
                      <c:pt idx="4242">
                        <c:v>-23.352</c:v>
                      </c:pt>
                      <c:pt idx="4243">
                        <c:v>-23.361000000000001</c:v>
                      </c:pt>
                      <c:pt idx="4244">
                        <c:v>-23.349</c:v>
                      </c:pt>
                      <c:pt idx="4245">
                        <c:v>-23.361000000000001</c:v>
                      </c:pt>
                      <c:pt idx="4246">
                        <c:v>-23.318999999999999</c:v>
                      </c:pt>
                      <c:pt idx="4247">
                        <c:v>-23.306999999999999</c:v>
                      </c:pt>
                      <c:pt idx="4248">
                        <c:v>-23.331</c:v>
                      </c:pt>
                      <c:pt idx="4249">
                        <c:v>-23.361000000000001</c:v>
                      </c:pt>
                      <c:pt idx="4250">
                        <c:v>-23.376000000000001</c:v>
                      </c:pt>
                      <c:pt idx="4251">
                        <c:v>-23.393999999999998</c:v>
                      </c:pt>
                      <c:pt idx="4252">
                        <c:v>-23.361000000000001</c:v>
                      </c:pt>
                      <c:pt idx="4253">
                        <c:v>-23.382000000000001</c:v>
                      </c:pt>
                      <c:pt idx="4254">
                        <c:v>-23.402999999999999</c:v>
                      </c:pt>
                      <c:pt idx="4255">
                        <c:v>-23.417999999999999</c:v>
                      </c:pt>
                      <c:pt idx="4256">
                        <c:v>-23.423999999999999</c:v>
                      </c:pt>
                      <c:pt idx="4257">
                        <c:v>-23.442</c:v>
                      </c:pt>
                      <c:pt idx="4258">
                        <c:v>-23.46</c:v>
                      </c:pt>
                      <c:pt idx="4259">
                        <c:v>-23.445</c:v>
                      </c:pt>
                      <c:pt idx="4260">
                        <c:v>-23.442</c:v>
                      </c:pt>
                      <c:pt idx="4261">
                        <c:v>-23.451000000000001</c:v>
                      </c:pt>
                      <c:pt idx="4262">
                        <c:v>-23.457000000000001</c:v>
                      </c:pt>
                      <c:pt idx="4263">
                        <c:v>-23.433</c:v>
                      </c:pt>
                      <c:pt idx="4264">
                        <c:v>-23.43</c:v>
                      </c:pt>
                      <c:pt idx="4265">
                        <c:v>-23.486999999999998</c:v>
                      </c:pt>
                      <c:pt idx="4266">
                        <c:v>-23.529</c:v>
                      </c:pt>
                      <c:pt idx="4267">
                        <c:v>-23.529</c:v>
                      </c:pt>
                      <c:pt idx="4268">
                        <c:v>-23.529</c:v>
                      </c:pt>
                      <c:pt idx="4269">
                        <c:v>-23.539000000000001</c:v>
                      </c:pt>
                      <c:pt idx="4270">
                        <c:v>-23.553999999999998</c:v>
                      </c:pt>
                      <c:pt idx="4271">
                        <c:v>-23.526</c:v>
                      </c:pt>
                      <c:pt idx="4272">
                        <c:v>-23.513999999999999</c:v>
                      </c:pt>
                      <c:pt idx="4273">
                        <c:v>-23.492999999999999</c:v>
                      </c:pt>
                      <c:pt idx="4274">
                        <c:v>-23.504999999999999</c:v>
                      </c:pt>
                      <c:pt idx="4275">
                        <c:v>-23.504999999999999</c:v>
                      </c:pt>
                      <c:pt idx="4276">
                        <c:v>-23.469000000000001</c:v>
                      </c:pt>
                      <c:pt idx="4277">
                        <c:v>-23.478000000000002</c:v>
                      </c:pt>
                      <c:pt idx="4278">
                        <c:v>-23.454000000000001</c:v>
                      </c:pt>
                      <c:pt idx="4279">
                        <c:v>-23.417999999999999</c:v>
                      </c:pt>
                      <c:pt idx="4280">
                        <c:v>-23.408999999999999</c:v>
                      </c:pt>
                      <c:pt idx="4281">
                        <c:v>-23.349</c:v>
                      </c:pt>
                      <c:pt idx="4282">
                        <c:v>-23.382000000000001</c:v>
                      </c:pt>
                      <c:pt idx="4283">
                        <c:v>-23.34</c:v>
                      </c:pt>
                      <c:pt idx="4284">
                        <c:v>-23.364000000000001</c:v>
                      </c:pt>
                      <c:pt idx="4285">
                        <c:v>-23.346</c:v>
                      </c:pt>
                      <c:pt idx="4286">
                        <c:v>-23.385000000000002</c:v>
                      </c:pt>
                      <c:pt idx="4287">
                        <c:v>-23.376000000000001</c:v>
                      </c:pt>
                      <c:pt idx="4288">
                        <c:v>-23.379000000000001</c:v>
                      </c:pt>
                      <c:pt idx="4289">
                        <c:v>-23.402999999999999</c:v>
                      </c:pt>
                      <c:pt idx="4290">
                        <c:v>-23.393999999999998</c:v>
                      </c:pt>
                      <c:pt idx="4291">
                        <c:v>-23.408999999999999</c:v>
                      </c:pt>
                      <c:pt idx="4292">
                        <c:v>-23.390999999999998</c:v>
                      </c:pt>
                      <c:pt idx="4293">
                        <c:v>-23.379000000000001</c:v>
                      </c:pt>
                      <c:pt idx="4294">
                        <c:v>-23.379000000000001</c:v>
                      </c:pt>
                      <c:pt idx="4295">
                        <c:v>-23.382000000000001</c:v>
                      </c:pt>
                      <c:pt idx="4296">
                        <c:v>-23.451000000000001</c:v>
                      </c:pt>
                      <c:pt idx="4297">
                        <c:v>-22.504999999999999</c:v>
                      </c:pt>
                      <c:pt idx="4298">
                        <c:v>-20.727</c:v>
                      </c:pt>
                      <c:pt idx="4299">
                        <c:v>-18.791</c:v>
                      </c:pt>
                      <c:pt idx="4300">
                        <c:v>-16.983000000000001</c:v>
                      </c:pt>
                      <c:pt idx="4301">
                        <c:v>-15.348000000000001</c:v>
                      </c:pt>
                      <c:pt idx="4302">
                        <c:v>-13.885999999999999</c:v>
                      </c:pt>
                      <c:pt idx="4303">
                        <c:v>-12.532</c:v>
                      </c:pt>
                      <c:pt idx="4304">
                        <c:v>-11.308</c:v>
                      </c:pt>
                      <c:pt idx="4305">
                        <c:v>-10.234</c:v>
                      </c:pt>
                      <c:pt idx="4306">
                        <c:v>-9.2439999999999998</c:v>
                      </c:pt>
                      <c:pt idx="4307">
                        <c:v>-8.2880000000000003</c:v>
                      </c:pt>
                      <c:pt idx="4308">
                        <c:v>-7.383</c:v>
                      </c:pt>
                      <c:pt idx="4309">
                        <c:v>-6.4530000000000003</c:v>
                      </c:pt>
                      <c:pt idx="4310">
                        <c:v>-5.52</c:v>
                      </c:pt>
                      <c:pt idx="4311">
                        <c:v>-4.585</c:v>
                      </c:pt>
                      <c:pt idx="4312">
                        <c:v>-3.698</c:v>
                      </c:pt>
                      <c:pt idx="4313">
                        <c:v>-2.7930000000000001</c:v>
                      </c:pt>
                      <c:pt idx="4314">
                        <c:v>-1.917</c:v>
                      </c:pt>
                      <c:pt idx="4315">
                        <c:v>-1.2070000000000001</c:v>
                      </c:pt>
                      <c:pt idx="4316">
                        <c:v>-0.72799999999999998</c:v>
                      </c:pt>
                      <c:pt idx="4317">
                        <c:v>-0.436</c:v>
                      </c:pt>
                      <c:pt idx="4318">
                        <c:v>-0.22600000000000001</c:v>
                      </c:pt>
                      <c:pt idx="4319">
                        <c:v>-0.08</c:v>
                      </c:pt>
                      <c:pt idx="4320">
                        <c:v>0.11799999999999999</c:v>
                      </c:pt>
                      <c:pt idx="4321">
                        <c:v>0.378</c:v>
                      </c:pt>
                      <c:pt idx="4322">
                        <c:v>0.68799999999999994</c:v>
                      </c:pt>
                      <c:pt idx="4323">
                        <c:v>0.99299999999999999</c:v>
                      </c:pt>
                      <c:pt idx="4324">
                        <c:v>1.343</c:v>
                      </c:pt>
                      <c:pt idx="4325">
                        <c:v>1.7130000000000001</c:v>
                      </c:pt>
                      <c:pt idx="4326">
                        <c:v>2.0550000000000002</c:v>
                      </c:pt>
                      <c:pt idx="4327">
                        <c:v>2.3559999999999999</c:v>
                      </c:pt>
                      <c:pt idx="4328">
                        <c:v>2.6720000000000002</c:v>
                      </c:pt>
                      <c:pt idx="4329">
                        <c:v>2.956</c:v>
                      </c:pt>
                      <c:pt idx="4330">
                        <c:v>3.2480000000000002</c:v>
                      </c:pt>
                      <c:pt idx="4331">
                        <c:v>3.5289999999999999</c:v>
                      </c:pt>
                      <c:pt idx="4332">
                        <c:v>3.839</c:v>
                      </c:pt>
                      <c:pt idx="4333">
                        <c:v>4.26</c:v>
                      </c:pt>
                      <c:pt idx="4334">
                        <c:v>4.6900000000000004</c:v>
                      </c:pt>
                      <c:pt idx="4335">
                        <c:v>5.1139999999999999</c:v>
                      </c:pt>
                      <c:pt idx="4336">
                        <c:v>5.6260000000000003</c:v>
                      </c:pt>
                      <c:pt idx="4337">
                        <c:v>6.0780000000000003</c:v>
                      </c:pt>
                      <c:pt idx="4338">
                        <c:v>6.4480000000000004</c:v>
                      </c:pt>
                      <c:pt idx="4339">
                        <c:v>6.641</c:v>
                      </c:pt>
                      <c:pt idx="4340">
                        <c:v>6.7110000000000003</c:v>
                      </c:pt>
                      <c:pt idx="4341">
                        <c:v>6.649</c:v>
                      </c:pt>
                      <c:pt idx="4342">
                        <c:v>6.42</c:v>
                      </c:pt>
                      <c:pt idx="4343">
                        <c:v>6.0579999999999998</c:v>
                      </c:pt>
                      <c:pt idx="4344">
                        <c:v>5.6059999999999999</c:v>
                      </c:pt>
                      <c:pt idx="4345">
                        <c:v>5.0460000000000003</c:v>
                      </c:pt>
                      <c:pt idx="4346">
                        <c:v>4.3650000000000002</c:v>
                      </c:pt>
                      <c:pt idx="4347">
                        <c:v>3.383</c:v>
                      </c:pt>
                      <c:pt idx="4348">
                        <c:v>2.4159999999999999</c:v>
                      </c:pt>
                      <c:pt idx="4349">
                        <c:v>1.452</c:v>
                      </c:pt>
                      <c:pt idx="4350">
                        <c:v>0.48</c:v>
                      </c:pt>
                      <c:pt idx="4351">
                        <c:v>-0.59299999999999997</c:v>
                      </c:pt>
                      <c:pt idx="4352">
                        <c:v>-1.139</c:v>
                      </c:pt>
                      <c:pt idx="4353">
                        <c:v>-1.113</c:v>
                      </c:pt>
                      <c:pt idx="4354">
                        <c:v>-1.6719999999999999</c:v>
                      </c:pt>
                      <c:pt idx="4355">
                        <c:v>-2.08</c:v>
                      </c:pt>
                      <c:pt idx="4356">
                        <c:v>-3.319</c:v>
                      </c:pt>
                      <c:pt idx="4357">
                        <c:v>-4.4009999999999998</c:v>
                      </c:pt>
                      <c:pt idx="4358">
                        <c:v>-5.4050000000000002</c:v>
                      </c:pt>
                      <c:pt idx="4359">
                        <c:v>-6.4169999999999998</c:v>
                      </c:pt>
                      <c:pt idx="4360">
                        <c:v>-7.4820000000000002</c:v>
                      </c:pt>
                      <c:pt idx="4361">
                        <c:v>-8.5410000000000004</c:v>
                      </c:pt>
                      <c:pt idx="4362">
                        <c:v>-9.6769999999999996</c:v>
                      </c:pt>
                      <c:pt idx="4363">
                        <c:v>-10.79</c:v>
                      </c:pt>
                      <c:pt idx="4364">
                        <c:v>-11.789</c:v>
                      </c:pt>
                      <c:pt idx="4365">
                        <c:v>-12.714</c:v>
                      </c:pt>
                      <c:pt idx="4366">
                        <c:v>-13.619</c:v>
                      </c:pt>
                      <c:pt idx="4367">
                        <c:v>-14.512</c:v>
                      </c:pt>
                      <c:pt idx="4368">
                        <c:v>-15.29</c:v>
                      </c:pt>
                      <c:pt idx="4369">
                        <c:v>-15.984999999999999</c:v>
                      </c:pt>
                      <c:pt idx="4370">
                        <c:v>-16.643000000000001</c:v>
                      </c:pt>
                      <c:pt idx="4371">
                        <c:v>-17.295000000000002</c:v>
                      </c:pt>
                      <c:pt idx="4372">
                        <c:v>-17.878</c:v>
                      </c:pt>
                      <c:pt idx="4373">
                        <c:v>-18.367000000000001</c:v>
                      </c:pt>
                      <c:pt idx="4374">
                        <c:v>-18.806000000000001</c:v>
                      </c:pt>
                      <c:pt idx="4375">
                        <c:v>-19.196000000000002</c:v>
                      </c:pt>
                      <c:pt idx="4376">
                        <c:v>-19.553000000000001</c:v>
                      </c:pt>
                      <c:pt idx="4377">
                        <c:v>-19.899000000000001</c:v>
                      </c:pt>
                      <c:pt idx="4378">
                        <c:v>-20.22</c:v>
                      </c:pt>
                      <c:pt idx="4379">
                        <c:v>-20.495999999999999</c:v>
                      </c:pt>
                      <c:pt idx="4380">
                        <c:v>-20.791</c:v>
                      </c:pt>
                      <c:pt idx="4381">
                        <c:v>-21.018999999999998</c:v>
                      </c:pt>
                      <c:pt idx="4382">
                        <c:v>-21.22</c:v>
                      </c:pt>
                      <c:pt idx="4383">
                        <c:v>-21.402999999999999</c:v>
                      </c:pt>
                      <c:pt idx="4384">
                        <c:v>-21.593</c:v>
                      </c:pt>
                      <c:pt idx="4385">
                        <c:v>-21.77</c:v>
                      </c:pt>
                      <c:pt idx="4386">
                        <c:v>-21.914000000000001</c:v>
                      </c:pt>
                      <c:pt idx="4387">
                        <c:v>-22.064</c:v>
                      </c:pt>
                      <c:pt idx="4388">
                        <c:v>-22.178000000000001</c:v>
                      </c:pt>
                      <c:pt idx="4389">
                        <c:v>-22.295000000000002</c:v>
                      </c:pt>
                      <c:pt idx="4390">
                        <c:v>-22.43</c:v>
                      </c:pt>
                      <c:pt idx="4391">
                        <c:v>-22.553999999999998</c:v>
                      </c:pt>
                      <c:pt idx="4392">
                        <c:v>-22.661999999999999</c:v>
                      </c:pt>
                      <c:pt idx="4393">
                        <c:v>-22.756</c:v>
                      </c:pt>
                      <c:pt idx="4394">
                        <c:v>-22.818000000000001</c:v>
                      </c:pt>
                      <c:pt idx="4395">
                        <c:v>-22.827000000000002</c:v>
                      </c:pt>
                      <c:pt idx="4396">
                        <c:v>-22.887</c:v>
                      </c:pt>
                      <c:pt idx="4397">
                        <c:v>-22.956</c:v>
                      </c:pt>
                      <c:pt idx="4398">
                        <c:v>-23.004000000000001</c:v>
                      </c:pt>
                      <c:pt idx="4399">
                        <c:v>-22.971</c:v>
                      </c:pt>
                      <c:pt idx="4400">
                        <c:v>-22.965</c:v>
                      </c:pt>
                      <c:pt idx="4401">
                        <c:v>-22.992000000000001</c:v>
                      </c:pt>
                      <c:pt idx="4402">
                        <c:v>-23.05</c:v>
                      </c:pt>
                      <c:pt idx="4403">
                        <c:v>-23.058</c:v>
                      </c:pt>
                      <c:pt idx="4404">
                        <c:v>-23.117999999999999</c:v>
                      </c:pt>
                      <c:pt idx="4405">
                        <c:v>-23.204999999999998</c:v>
                      </c:pt>
                      <c:pt idx="4406">
                        <c:v>-23.120999999999999</c:v>
                      </c:pt>
                      <c:pt idx="4407">
                        <c:v>-23.085000000000001</c:v>
                      </c:pt>
                      <c:pt idx="4408">
                        <c:v>-23.071000000000002</c:v>
                      </c:pt>
                      <c:pt idx="4409">
                        <c:v>-23.045999999999999</c:v>
                      </c:pt>
                      <c:pt idx="4410">
                        <c:v>-22.986999999999998</c:v>
                      </c:pt>
                      <c:pt idx="4411">
                        <c:v>-22.946999999999999</c:v>
                      </c:pt>
                      <c:pt idx="4412">
                        <c:v>-22.952000000000002</c:v>
                      </c:pt>
                      <c:pt idx="4413">
                        <c:v>-22.893000000000001</c:v>
                      </c:pt>
                      <c:pt idx="4414">
                        <c:v>-22.870999999999999</c:v>
                      </c:pt>
                      <c:pt idx="4415">
                        <c:v>-22.867999999999999</c:v>
                      </c:pt>
                      <c:pt idx="4416">
                        <c:v>-22.818000000000001</c:v>
                      </c:pt>
                      <c:pt idx="4417">
                        <c:v>-22.82</c:v>
                      </c:pt>
                      <c:pt idx="4418">
                        <c:v>-22.739000000000001</c:v>
                      </c:pt>
                      <c:pt idx="4419">
                        <c:v>-22.707999999999998</c:v>
                      </c:pt>
                      <c:pt idx="4420">
                        <c:v>-22.709</c:v>
                      </c:pt>
                      <c:pt idx="4421">
                        <c:v>-22.689</c:v>
                      </c:pt>
                      <c:pt idx="4422">
                        <c:v>-22.695</c:v>
                      </c:pt>
                      <c:pt idx="4423">
                        <c:v>-22.681999999999999</c:v>
                      </c:pt>
                      <c:pt idx="4424">
                        <c:v>-22.664999999999999</c:v>
                      </c:pt>
                      <c:pt idx="4425">
                        <c:v>-22.692</c:v>
                      </c:pt>
                      <c:pt idx="4426">
                        <c:v>-22.696000000000002</c:v>
                      </c:pt>
                      <c:pt idx="4427">
                        <c:v>-22.713999999999999</c:v>
                      </c:pt>
                      <c:pt idx="4428">
                        <c:v>-22.742999999999999</c:v>
                      </c:pt>
                      <c:pt idx="4429">
                        <c:v>-22.736999999999998</c:v>
                      </c:pt>
                      <c:pt idx="4430">
                        <c:v>-22.721</c:v>
                      </c:pt>
                      <c:pt idx="4431">
                        <c:v>-22.751999999999999</c:v>
                      </c:pt>
                      <c:pt idx="4432">
                        <c:v>-22.713000000000001</c:v>
                      </c:pt>
                      <c:pt idx="4433">
                        <c:v>-22.704000000000001</c:v>
                      </c:pt>
                      <c:pt idx="4434">
                        <c:v>-22.683</c:v>
                      </c:pt>
                      <c:pt idx="4435">
                        <c:v>-22.707000000000001</c:v>
                      </c:pt>
                      <c:pt idx="4436">
                        <c:v>-22.695</c:v>
                      </c:pt>
                      <c:pt idx="4437">
                        <c:v>-22.748000000000001</c:v>
                      </c:pt>
                      <c:pt idx="4438">
                        <c:v>-22.722000000000001</c:v>
                      </c:pt>
                      <c:pt idx="4439">
                        <c:v>-22.748999999999999</c:v>
                      </c:pt>
                      <c:pt idx="4440">
                        <c:v>-22.783000000000001</c:v>
                      </c:pt>
                      <c:pt idx="4441">
                        <c:v>-22.809000000000001</c:v>
                      </c:pt>
                      <c:pt idx="4442">
                        <c:v>-22.852</c:v>
                      </c:pt>
                      <c:pt idx="4443">
                        <c:v>-22.856999999999999</c:v>
                      </c:pt>
                      <c:pt idx="4444">
                        <c:v>-22.838000000000001</c:v>
                      </c:pt>
                      <c:pt idx="4445">
                        <c:v>-22.791</c:v>
                      </c:pt>
                      <c:pt idx="4446">
                        <c:v>-22.728000000000002</c:v>
                      </c:pt>
                      <c:pt idx="4447">
                        <c:v>-22.734000000000002</c:v>
                      </c:pt>
                      <c:pt idx="4448">
                        <c:v>-22.757999999999999</c:v>
                      </c:pt>
                      <c:pt idx="4449">
                        <c:v>-22.748999999999999</c:v>
                      </c:pt>
                      <c:pt idx="4450">
                        <c:v>-22.748000000000001</c:v>
                      </c:pt>
                      <c:pt idx="4451">
                        <c:v>-22.788</c:v>
                      </c:pt>
                      <c:pt idx="4452">
                        <c:v>-22.887</c:v>
                      </c:pt>
                      <c:pt idx="4453">
                        <c:v>-22.887</c:v>
                      </c:pt>
                      <c:pt idx="4454">
                        <c:v>-22.937000000000001</c:v>
                      </c:pt>
                      <c:pt idx="4455">
                        <c:v>-22.965</c:v>
                      </c:pt>
                      <c:pt idx="4456">
                        <c:v>-22.99</c:v>
                      </c:pt>
                      <c:pt idx="4457">
                        <c:v>-23.036999999999999</c:v>
                      </c:pt>
                      <c:pt idx="4458">
                        <c:v>-23.061</c:v>
                      </c:pt>
                      <c:pt idx="4459">
                        <c:v>-23.062000000000001</c:v>
                      </c:pt>
                      <c:pt idx="4460">
                        <c:v>-23.076000000000001</c:v>
                      </c:pt>
                      <c:pt idx="4461">
                        <c:v>-23.076000000000001</c:v>
                      </c:pt>
                      <c:pt idx="4462">
                        <c:v>-23.135000000000002</c:v>
                      </c:pt>
                      <c:pt idx="4463">
                        <c:v>-23.163</c:v>
                      </c:pt>
                      <c:pt idx="4464">
                        <c:v>-23.184999999999999</c:v>
                      </c:pt>
                      <c:pt idx="4465">
                        <c:v>-23.248000000000001</c:v>
                      </c:pt>
                      <c:pt idx="4466">
                        <c:v>-23.257000000000001</c:v>
                      </c:pt>
                      <c:pt idx="4467">
                        <c:v>-23.262</c:v>
                      </c:pt>
                      <c:pt idx="4468">
                        <c:v>-23.295999999999999</c:v>
                      </c:pt>
                      <c:pt idx="4469">
                        <c:v>-23.32</c:v>
                      </c:pt>
                      <c:pt idx="4470">
                        <c:v>-23.411999999999999</c:v>
                      </c:pt>
                      <c:pt idx="4471">
                        <c:v>-23.454999999999998</c:v>
                      </c:pt>
                      <c:pt idx="4472">
                        <c:v>-23.402999999999999</c:v>
                      </c:pt>
                      <c:pt idx="4473">
                        <c:v>-23.332999999999998</c:v>
                      </c:pt>
                      <c:pt idx="4474">
                        <c:v>-23.315999999999999</c:v>
                      </c:pt>
                      <c:pt idx="4475">
                        <c:v>-23.327999999999999</c:v>
                      </c:pt>
                      <c:pt idx="4476">
                        <c:v>-23.295999999999999</c:v>
                      </c:pt>
                      <c:pt idx="4477">
                        <c:v>-23.309000000000001</c:v>
                      </c:pt>
                      <c:pt idx="4478">
                        <c:v>-23.317</c:v>
                      </c:pt>
                      <c:pt idx="4479">
                        <c:v>-23.347999999999999</c:v>
                      </c:pt>
                      <c:pt idx="4480">
                        <c:v>-23.387</c:v>
                      </c:pt>
                      <c:pt idx="4481">
                        <c:v>-23.396000000000001</c:v>
                      </c:pt>
                      <c:pt idx="4482">
                        <c:v>-23.376999999999999</c:v>
                      </c:pt>
                      <c:pt idx="4483">
                        <c:v>-23.364999999999998</c:v>
                      </c:pt>
                      <c:pt idx="4484">
                        <c:v>-23.391999999999999</c:v>
                      </c:pt>
                      <c:pt idx="4485">
                        <c:v>-23.332999999999998</c:v>
                      </c:pt>
                      <c:pt idx="4486">
                        <c:v>-23.308</c:v>
                      </c:pt>
                      <c:pt idx="4487">
                        <c:v>-23.306999999999999</c:v>
                      </c:pt>
                      <c:pt idx="4488">
                        <c:v>-23.335000000000001</c:v>
                      </c:pt>
                      <c:pt idx="4489">
                        <c:v>-23.335999999999999</c:v>
                      </c:pt>
                      <c:pt idx="4490">
                        <c:v>-23.347000000000001</c:v>
                      </c:pt>
                      <c:pt idx="4491">
                        <c:v>-23.37</c:v>
                      </c:pt>
                      <c:pt idx="4492">
                        <c:v>-23.396999999999998</c:v>
                      </c:pt>
                      <c:pt idx="4493">
                        <c:v>-23.376000000000001</c:v>
                      </c:pt>
                      <c:pt idx="4494">
                        <c:v>-23.361999999999998</c:v>
                      </c:pt>
                      <c:pt idx="4495">
                        <c:v>-23.414000000000001</c:v>
                      </c:pt>
                      <c:pt idx="4496">
                        <c:v>-23.411000000000001</c:v>
                      </c:pt>
                      <c:pt idx="4497">
                        <c:v>-23.425999999999998</c:v>
                      </c:pt>
                      <c:pt idx="4498">
                        <c:v>-23.401</c:v>
                      </c:pt>
                      <c:pt idx="4499">
                        <c:v>-23.428000000000001</c:v>
                      </c:pt>
                      <c:pt idx="4500">
                        <c:v>-23.427</c:v>
                      </c:pt>
                      <c:pt idx="4501">
                        <c:v>-23.463999999999999</c:v>
                      </c:pt>
                      <c:pt idx="4502">
                        <c:v>-23.47</c:v>
                      </c:pt>
                      <c:pt idx="4503">
                        <c:v>-23.491</c:v>
                      </c:pt>
                      <c:pt idx="4504">
                        <c:v>-23.489000000000001</c:v>
                      </c:pt>
                      <c:pt idx="4505">
                        <c:v>-23.501000000000001</c:v>
                      </c:pt>
                      <c:pt idx="4506">
                        <c:v>-23.509</c:v>
                      </c:pt>
                      <c:pt idx="4507">
                        <c:v>-23.491</c:v>
                      </c:pt>
                      <c:pt idx="4508">
                        <c:v>-23.488</c:v>
                      </c:pt>
                      <c:pt idx="4509">
                        <c:v>-23.504999999999999</c:v>
                      </c:pt>
                      <c:pt idx="4510">
                        <c:v>-23.466999999999999</c:v>
                      </c:pt>
                      <c:pt idx="4511">
                        <c:v>-23.401</c:v>
                      </c:pt>
                      <c:pt idx="4512">
                        <c:v>-23.446000000000002</c:v>
                      </c:pt>
                      <c:pt idx="4513">
                        <c:v>-23.439</c:v>
                      </c:pt>
                      <c:pt idx="4514">
                        <c:v>-23.47</c:v>
                      </c:pt>
                      <c:pt idx="4515">
                        <c:v>-23.504000000000001</c:v>
                      </c:pt>
                      <c:pt idx="4516">
                        <c:v>-23.510999999999999</c:v>
                      </c:pt>
                      <c:pt idx="4517">
                        <c:v>-23.579000000000001</c:v>
                      </c:pt>
                      <c:pt idx="4518">
                        <c:v>-23.576000000000001</c:v>
                      </c:pt>
                      <c:pt idx="4519">
                        <c:v>-23.568000000000001</c:v>
                      </c:pt>
                      <c:pt idx="4520">
                        <c:v>-23.559000000000001</c:v>
                      </c:pt>
                      <c:pt idx="4521">
                        <c:v>-23.587</c:v>
                      </c:pt>
                      <c:pt idx="4522">
                        <c:v>-23.555</c:v>
                      </c:pt>
                      <c:pt idx="4523">
                        <c:v>-23.544</c:v>
                      </c:pt>
                      <c:pt idx="4524">
                        <c:v>-23.545999999999999</c:v>
                      </c:pt>
                      <c:pt idx="4525">
                        <c:v>-23.568999999999999</c:v>
                      </c:pt>
                      <c:pt idx="4526">
                        <c:v>-23.564</c:v>
                      </c:pt>
                      <c:pt idx="4527">
                        <c:v>-23.585999999999999</c:v>
                      </c:pt>
                      <c:pt idx="4528">
                        <c:v>-23.606999999999999</c:v>
                      </c:pt>
                      <c:pt idx="4529">
                        <c:v>-23.576000000000001</c:v>
                      </c:pt>
                      <c:pt idx="4530">
                        <c:v>-23.594000000000001</c:v>
                      </c:pt>
                      <c:pt idx="4531">
                        <c:v>-23.555</c:v>
                      </c:pt>
                      <c:pt idx="4532">
                        <c:v>-23.585000000000001</c:v>
                      </c:pt>
                      <c:pt idx="4533">
                        <c:v>-23.600999999999999</c:v>
                      </c:pt>
                      <c:pt idx="4534">
                        <c:v>-23.587</c:v>
                      </c:pt>
                      <c:pt idx="4535">
                        <c:v>-23.55</c:v>
                      </c:pt>
                      <c:pt idx="4536">
                        <c:v>-23.553999999999998</c:v>
                      </c:pt>
                      <c:pt idx="4537">
                        <c:v>-23.52</c:v>
                      </c:pt>
                      <c:pt idx="4538">
                        <c:v>-23.498999999999999</c:v>
                      </c:pt>
                      <c:pt idx="4539">
                        <c:v>-23.558</c:v>
                      </c:pt>
                      <c:pt idx="4540">
                        <c:v>-23.513000000000002</c:v>
                      </c:pt>
                      <c:pt idx="4541">
                        <c:v>-23.513999999999999</c:v>
                      </c:pt>
                      <c:pt idx="4542">
                        <c:v>-23.47</c:v>
                      </c:pt>
                      <c:pt idx="4543">
                        <c:v>-23.515999999999998</c:v>
                      </c:pt>
                      <c:pt idx="4544">
                        <c:v>-23.536999999999999</c:v>
                      </c:pt>
                      <c:pt idx="4545">
                        <c:v>-23.524999999999999</c:v>
                      </c:pt>
                      <c:pt idx="4546">
                        <c:v>-23.562000000000001</c:v>
                      </c:pt>
                      <c:pt idx="4547">
                        <c:v>-23.577000000000002</c:v>
                      </c:pt>
                      <c:pt idx="4548">
                        <c:v>-23.597000000000001</c:v>
                      </c:pt>
                      <c:pt idx="4549">
                        <c:v>-23.611000000000001</c:v>
                      </c:pt>
                      <c:pt idx="4550">
                        <c:v>-23.657</c:v>
                      </c:pt>
                      <c:pt idx="4551">
                        <c:v>-23.625</c:v>
                      </c:pt>
                      <c:pt idx="4552">
                        <c:v>-23.66</c:v>
                      </c:pt>
                      <c:pt idx="4553">
                        <c:v>-23.686</c:v>
                      </c:pt>
                      <c:pt idx="4554">
                        <c:v>-23.699000000000002</c:v>
                      </c:pt>
                      <c:pt idx="4555">
                        <c:v>-23.702000000000002</c:v>
                      </c:pt>
                      <c:pt idx="4556">
                        <c:v>-23.667999999999999</c:v>
                      </c:pt>
                      <c:pt idx="4557">
                        <c:v>-23.704999999999998</c:v>
                      </c:pt>
                      <c:pt idx="4558">
                        <c:v>-23.66</c:v>
                      </c:pt>
                      <c:pt idx="4559">
                        <c:v>-23.692</c:v>
                      </c:pt>
                      <c:pt idx="4560">
                        <c:v>-23.670999999999999</c:v>
                      </c:pt>
                      <c:pt idx="4561">
                        <c:v>-23.695</c:v>
                      </c:pt>
                      <c:pt idx="4562">
                        <c:v>-23.699000000000002</c:v>
                      </c:pt>
                      <c:pt idx="4563">
                        <c:v>-23.681000000000001</c:v>
                      </c:pt>
                      <c:pt idx="4564">
                        <c:v>-23.646000000000001</c:v>
                      </c:pt>
                      <c:pt idx="4565">
                        <c:v>-23.637</c:v>
                      </c:pt>
                      <c:pt idx="4566">
                        <c:v>-23.619</c:v>
                      </c:pt>
                      <c:pt idx="4567">
                        <c:v>-23.631</c:v>
                      </c:pt>
                      <c:pt idx="4568">
                        <c:v>-23.616</c:v>
                      </c:pt>
                      <c:pt idx="4569">
                        <c:v>-23.57</c:v>
                      </c:pt>
                      <c:pt idx="4570">
                        <c:v>-23.561</c:v>
                      </c:pt>
                      <c:pt idx="4571">
                        <c:v>-23.57</c:v>
                      </c:pt>
                      <c:pt idx="4572">
                        <c:v>-23.606999999999999</c:v>
                      </c:pt>
                      <c:pt idx="4573">
                        <c:v>-23.622</c:v>
                      </c:pt>
                      <c:pt idx="4574">
                        <c:v>-23.628</c:v>
                      </c:pt>
                      <c:pt idx="4575">
                        <c:v>-23.61</c:v>
                      </c:pt>
                      <c:pt idx="4576">
                        <c:v>-23.603999999999999</c:v>
                      </c:pt>
                      <c:pt idx="4577">
                        <c:v>-23.6</c:v>
                      </c:pt>
                      <c:pt idx="4578">
                        <c:v>-23.588000000000001</c:v>
                      </c:pt>
                      <c:pt idx="4579">
                        <c:v>-23.588000000000001</c:v>
                      </c:pt>
                      <c:pt idx="4580">
                        <c:v>-23.6</c:v>
                      </c:pt>
                      <c:pt idx="4581">
                        <c:v>-23.597000000000001</c:v>
                      </c:pt>
                      <c:pt idx="4582">
                        <c:v>-23.625</c:v>
                      </c:pt>
                      <c:pt idx="4583">
                        <c:v>-23.606999999999999</c:v>
                      </c:pt>
                      <c:pt idx="4584">
                        <c:v>-23.616</c:v>
                      </c:pt>
                      <c:pt idx="4585">
                        <c:v>-23.64</c:v>
                      </c:pt>
                      <c:pt idx="4586">
                        <c:v>-23.643000000000001</c:v>
                      </c:pt>
                      <c:pt idx="4587">
                        <c:v>-23.652999999999999</c:v>
                      </c:pt>
                      <c:pt idx="4588">
                        <c:v>-23.637</c:v>
                      </c:pt>
                      <c:pt idx="4589">
                        <c:v>-23.670999999999999</c:v>
                      </c:pt>
                      <c:pt idx="4590">
                        <c:v>-23.686</c:v>
                      </c:pt>
                      <c:pt idx="4591">
                        <c:v>-23.695</c:v>
                      </c:pt>
                      <c:pt idx="4592">
                        <c:v>-23.707999999999998</c:v>
                      </c:pt>
                      <c:pt idx="4593">
                        <c:v>-23.741</c:v>
                      </c:pt>
                      <c:pt idx="4594">
                        <c:v>-23.754000000000001</c:v>
                      </c:pt>
                      <c:pt idx="4595">
                        <c:v>-23.774999999999999</c:v>
                      </c:pt>
                      <c:pt idx="4596">
                        <c:v>-23.777999999999999</c:v>
                      </c:pt>
                      <c:pt idx="4597">
                        <c:v>-23.757000000000001</c:v>
                      </c:pt>
                      <c:pt idx="4598">
                        <c:v>-23.763000000000002</c:v>
                      </c:pt>
                      <c:pt idx="4599">
                        <c:v>-23.757000000000001</c:v>
                      </c:pt>
                      <c:pt idx="4600">
                        <c:v>-23.738</c:v>
                      </c:pt>
                      <c:pt idx="4601">
                        <c:v>-23.731999999999999</c:v>
                      </c:pt>
                      <c:pt idx="4602">
                        <c:v>-23.754000000000001</c:v>
                      </c:pt>
                      <c:pt idx="4603">
                        <c:v>-23.741</c:v>
                      </c:pt>
                      <c:pt idx="4604">
                        <c:v>-23.751000000000001</c:v>
                      </c:pt>
                      <c:pt idx="4605">
                        <c:v>-23.786999999999999</c:v>
                      </c:pt>
                      <c:pt idx="4606">
                        <c:v>-23.794</c:v>
                      </c:pt>
                      <c:pt idx="4607">
                        <c:v>-23.794</c:v>
                      </c:pt>
                      <c:pt idx="4608">
                        <c:v>-23.771999999999998</c:v>
                      </c:pt>
                      <c:pt idx="4609">
                        <c:v>-23.768999999999998</c:v>
                      </c:pt>
                      <c:pt idx="4610">
                        <c:v>-23.745000000000001</c:v>
                      </c:pt>
                      <c:pt idx="4611">
                        <c:v>-23.728999999999999</c:v>
                      </c:pt>
                      <c:pt idx="4612">
                        <c:v>-23.754000000000001</c:v>
                      </c:pt>
                      <c:pt idx="4613">
                        <c:v>-23.745000000000001</c:v>
                      </c:pt>
                      <c:pt idx="4614">
                        <c:v>-23.771999999999998</c:v>
                      </c:pt>
                      <c:pt idx="4615">
                        <c:v>-23.754000000000001</c:v>
                      </c:pt>
                      <c:pt idx="4616">
                        <c:v>-23.757000000000001</c:v>
                      </c:pt>
                      <c:pt idx="4617">
                        <c:v>-23.777999999999999</c:v>
                      </c:pt>
                      <c:pt idx="4618">
                        <c:v>-23.731999999999999</c:v>
                      </c:pt>
                      <c:pt idx="4619">
                        <c:v>-23.68</c:v>
                      </c:pt>
                      <c:pt idx="4620">
                        <c:v>-23.686</c:v>
                      </c:pt>
                      <c:pt idx="4621">
                        <c:v>-23.728999999999999</c:v>
                      </c:pt>
                      <c:pt idx="4622">
                        <c:v>-23.704999999999998</c:v>
                      </c:pt>
                      <c:pt idx="4623">
                        <c:v>-23.751000000000001</c:v>
                      </c:pt>
                      <c:pt idx="4624">
                        <c:v>-23.716999999999999</c:v>
                      </c:pt>
                      <c:pt idx="4625">
                        <c:v>-23.731999999999999</c:v>
                      </c:pt>
                      <c:pt idx="4626">
                        <c:v>-23.757000000000001</c:v>
                      </c:pt>
                      <c:pt idx="4627">
                        <c:v>-23.774999999999999</c:v>
                      </c:pt>
                      <c:pt idx="4628">
                        <c:v>-23.765999999999998</c:v>
                      </c:pt>
                      <c:pt idx="4629">
                        <c:v>-23.783999999999999</c:v>
                      </c:pt>
                      <c:pt idx="4630">
                        <c:v>-23.797000000000001</c:v>
                      </c:pt>
                      <c:pt idx="4631">
                        <c:v>-23.83</c:v>
                      </c:pt>
                      <c:pt idx="4632">
                        <c:v>-23.83</c:v>
                      </c:pt>
                      <c:pt idx="4633">
                        <c:v>-23.846</c:v>
                      </c:pt>
                      <c:pt idx="4634">
                        <c:v>-23.876000000000001</c:v>
                      </c:pt>
                      <c:pt idx="4635">
                        <c:v>-23.87</c:v>
                      </c:pt>
                      <c:pt idx="4636">
                        <c:v>-23.84</c:v>
                      </c:pt>
                      <c:pt idx="4637">
                        <c:v>-23.846</c:v>
                      </c:pt>
                      <c:pt idx="4638">
                        <c:v>-23.867000000000001</c:v>
                      </c:pt>
                      <c:pt idx="4639">
                        <c:v>-23.907</c:v>
                      </c:pt>
                      <c:pt idx="4640">
                        <c:v>-23.916</c:v>
                      </c:pt>
                      <c:pt idx="4641">
                        <c:v>-23.956</c:v>
                      </c:pt>
                      <c:pt idx="4642">
                        <c:v>-23.952999999999999</c:v>
                      </c:pt>
                      <c:pt idx="4643">
                        <c:v>-23.965</c:v>
                      </c:pt>
                      <c:pt idx="4644">
                        <c:v>-23.956</c:v>
                      </c:pt>
                      <c:pt idx="4645">
                        <c:v>-23.922000000000001</c:v>
                      </c:pt>
                      <c:pt idx="4646">
                        <c:v>-23.952999999999999</c:v>
                      </c:pt>
                      <c:pt idx="4647">
                        <c:v>-23.959</c:v>
                      </c:pt>
                      <c:pt idx="4648">
                        <c:v>-23.943999999999999</c:v>
                      </c:pt>
                      <c:pt idx="4649">
                        <c:v>-23.959</c:v>
                      </c:pt>
                      <c:pt idx="4650">
                        <c:v>-23.952999999999999</c:v>
                      </c:pt>
                      <c:pt idx="4651">
                        <c:v>-23.968</c:v>
                      </c:pt>
                      <c:pt idx="4652">
                        <c:v>-23.968</c:v>
                      </c:pt>
                      <c:pt idx="4653">
                        <c:v>-23.95</c:v>
                      </c:pt>
                      <c:pt idx="4654">
                        <c:v>-23.952999999999999</c:v>
                      </c:pt>
                      <c:pt idx="4655">
                        <c:v>-23.916</c:v>
                      </c:pt>
                      <c:pt idx="4656">
                        <c:v>-23.91</c:v>
                      </c:pt>
                      <c:pt idx="4657">
                        <c:v>-23.882000000000001</c:v>
                      </c:pt>
                      <c:pt idx="4658">
                        <c:v>-23.913</c:v>
                      </c:pt>
                      <c:pt idx="4659">
                        <c:v>-23.928000000000001</c:v>
                      </c:pt>
                      <c:pt idx="4660">
                        <c:v>-23.946999999999999</c:v>
                      </c:pt>
                      <c:pt idx="4661">
                        <c:v>-23.946999999999999</c:v>
                      </c:pt>
                      <c:pt idx="4662">
                        <c:v>-23.959</c:v>
                      </c:pt>
                      <c:pt idx="4663">
                        <c:v>-23.946999999999999</c:v>
                      </c:pt>
                      <c:pt idx="4664">
                        <c:v>-23.931000000000001</c:v>
                      </c:pt>
                      <c:pt idx="4665">
                        <c:v>-23.888999999999999</c:v>
                      </c:pt>
                      <c:pt idx="4666">
                        <c:v>-23.891999999999999</c:v>
                      </c:pt>
                      <c:pt idx="4667">
                        <c:v>-23.943999999999999</c:v>
                      </c:pt>
                      <c:pt idx="4668">
                        <c:v>-23.925000000000001</c:v>
                      </c:pt>
                      <c:pt idx="4669">
                        <c:v>-23.965</c:v>
                      </c:pt>
                      <c:pt idx="4670">
                        <c:v>-23.99</c:v>
                      </c:pt>
                      <c:pt idx="4671">
                        <c:v>-24.023</c:v>
                      </c:pt>
                      <c:pt idx="4672">
                        <c:v>-23.99</c:v>
                      </c:pt>
                      <c:pt idx="4673">
                        <c:v>-24.056999999999999</c:v>
                      </c:pt>
                      <c:pt idx="4674">
                        <c:v>-24.068999999999999</c:v>
                      </c:pt>
                      <c:pt idx="4675">
                        <c:v>-24.079000000000001</c:v>
                      </c:pt>
                      <c:pt idx="4676">
                        <c:v>-24.094000000000001</c:v>
                      </c:pt>
                      <c:pt idx="4677">
                        <c:v>-24.097000000000001</c:v>
                      </c:pt>
                      <c:pt idx="4678">
                        <c:v>-24.091000000000001</c:v>
                      </c:pt>
                      <c:pt idx="4679">
                        <c:v>-24.137</c:v>
                      </c:pt>
                      <c:pt idx="4680">
                        <c:v>-24.143000000000001</c:v>
                      </c:pt>
                      <c:pt idx="4681">
                        <c:v>-24.137</c:v>
                      </c:pt>
                      <c:pt idx="4682">
                        <c:v>-24.117999999999999</c:v>
                      </c:pt>
                      <c:pt idx="4683">
                        <c:v>-24.117999999999999</c:v>
                      </c:pt>
                      <c:pt idx="4684">
                        <c:v>-24.131</c:v>
                      </c:pt>
                      <c:pt idx="4685">
                        <c:v>-24.18</c:v>
                      </c:pt>
                      <c:pt idx="4686">
                        <c:v>-24.173999999999999</c:v>
                      </c:pt>
                      <c:pt idx="4687">
                        <c:v>-24.189</c:v>
                      </c:pt>
                      <c:pt idx="4688">
                        <c:v>-24.177</c:v>
                      </c:pt>
                      <c:pt idx="4689">
                        <c:v>-24.18</c:v>
                      </c:pt>
                      <c:pt idx="4690">
                        <c:v>-24.170999999999999</c:v>
                      </c:pt>
                      <c:pt idx="4691">
                        <c:v>-24.161000000000001</c:v>
                      </c:pt>
                      <c:pt idx="4692">
                        <c:v>-24.216999999999999</c:v>
                      </c:pt>
                      <c:pt idx="4693">
                        <c:v>-24.192</c:v>
                      </c:pt>
                      <c:pt idx="4694">
                        <c:v>-24.186</c:v>
                      </c:pt>
                      <c:pt idx="4695">
                        <c:v>-24.195</c:v>
                      </c:pt>
                      <c:pt idx="4696">
                        <c:v>-24.189</c:v>
                      </c:pt>
                      <c:pt idx="4697">
                        <c:v>-24.207000000000001</c:v>
                      </c:pt>
                      <c:pt idx="4698">
                        <c:v>-24.198</c:v>
                      </c:pt>
                      <c:pt idx="4699">
                        <c:v>-24.222999999999999</c:v>
                      </c:pt>
                      <c:pt idx="4700">
                        <c:v>-24.204000000000001</c:v>
                      </c:pt>
                      <c:pt idx="4701">
                        <c:v>-24.177</c:v>
                      </c:pt>
                      <c:pt idx="4702">
                        <c:v>-24.22</c:v>
                      </c:pt>
                      <c:pt idx="4703">
                        <c:v>-24.201000000000001</c:v>
                      </c:pt>
                      <c:pt idx="4704">
                        <c:v>-24.22</c:v>
                      </c:pt>
                      <c:pt idx="4705">
                        <c:v>-24.204000000000001</c:v>
                      </c:pt>
                      <c:pt idx="4706">
                        <c:v>-24.207000000000001</c:v>
                      </c:pt>
                      <c:pt idx="4707">
                        <c:v>-24.231999999999999</c:v>
                      </c:pt>
                      <c:pt idx="4708">
                        <c:v>-24.234999999999999</c:v>
                      </c:pt>
                      <c:pt idx="4709">
                        <c:v>-24.21</c:v>
                      </c:pt>
                      <c:pt idx="4710">
                        <c:v>-24.222999999999999</c:v>
                      </c:pt>
                      <c:pt idx="4711">
                        <c:v>-24.204000000000001</c:v>
                      </c:pt>
                      <c:pt idx="4712">
                        <c:v>-24.207000000000001</c:v>
                      </c:pt>
                      <c:pt idx="4713">
                        <c:v>-24.189</c:v>
                      </c:pt>
                      <c:pt idx="4714">
                        <c:v>-24.204000000000001</c:v>
                      </c:pt>
                      <c:pt idx="4715">
                        <c:v>-24.244</c:v>
                      </c:pt>
                      <c:pt idx="4716">
                        <c:v>-24.222999999999999</c:v>
                      </c:pt>
                      <c:pt idx="4717">
                        <c:v>-24.244</c:v>
                      </c:pt>
                      <c:pt idx="4718">
                        <c:v>-24.25</c:v>
                      </c:pt>
                      <c:pt idx="4719">
                        <c:v>-24.274999999999999</c:v>
                      </c:pt>
                      <c:pt idx="4720">
                        <c:v>-24.247</c:v>
                      </c:pt>
                      <c:pt idx="4721">
                        <c:v>-24.22</c:v>
                      </c:pt>
                      <c:pt idx="4722">
                        <c:v>-24.22</c:v>
                      </c:pt>
                      <c:pt idx="4723">
                        <c:v>-24.216999999999999</c:v>
                      </c:pt>
                      <c:pt idx="4724">
                        <c:v>-24.216999999999999</c:v>
                      </c:pt>
                      <c:pt idx="4725">
                        <c:v>-24.222999999999999</c:v>
                      </c:pt>
                      <c:pt idx="4726">
                        <c:v>-24.201000000000001</c:v>
                      </c:pt>
                      <c:pt idx="4727">
                        <c:v>-24.186</c:v>
                      </c:pt>
                      <c:pt idx="4728">
                        <c:v>-24.186</c:v>
                      </c:pt>
                      <c:pt idx="4729">
                        <c:v>-24.198</c:v>
                      </c:pt>
                      <c:pt idx="4730">
                        <c:v>-24.225999999999999</c:v>
                      </c:pt>
                      <c:pt idx="4731">
                        <c:v>-24.234999999999999</c:v>
                      </c:pt>
                      <c:pt idx="4732">
                        <c:v>-24.231999999999999</c:v>
                      </c:pt>
                      <c:pt idx="4733">
                        <c:v>-24.259</c:v>
                      </c:pt>
                      <c:pt idx="4734">
                        <c:v>-24.238</c:v>
                      </c:pt>
                      <c:pt idx="4735">
                        <c:v>-24.268999999999998</c:v>
                      </c:pt>
                      <c:pt idx="4736">
                        <c:v>-24.298999999999999</c:v>
                      </c:pt>
                      <c:pt idx="4737">
                        <c:v>-24.295999999999999</c:v>
                      </c:pt>
                      <c:pt idx="4738">
                        <c:v>-24.29</c:v>
                      </c:pt>
                      <c:pt idx="4739">
                        <c:v>-24.259</c:v>
                      </c:pt>
                      <c:pt idx="4740">
                        <c:v>-24.283999999999999</c:v>
                      </c:pt>
                      <c:pt idx="4741">
                        <c:v>-24.295999999999999</c:v>
                      </c:pt>
                      <c:pt idx="4742">
                        <c:v>-24.33</c:v>
                      </c:pt>
                      <c:pt idx="4743">
                        <c:v>-24.332999999999998</c:v>
                      </c:pt>
                      <c:pt idx="4744">
                        <c:v>-24.37</c:v>
                      </c:pt>
                      <c:pt idx="4745">
                        <c:v>-24.33</c:v>
                      </c:pt>
                      <c:pt idx="4746">
                        <c:v>-24.385000000000002</c:v>
                      </c:pt>
                      <c:pt idx="4747">
                        <c:v>-24.353999999999999</c:v>
                      </c:pt>
                      <c:pt idx="4748">
                        <c:v>-24.364000000000001</c:v>
                      </c:pt>
                      <c:pt idx="4749">
                        <c:v>-24.361000000000001</c:v>
                      </c:pt>
                      <c:pt idx="4750">
                        <c:v>-24.344999999999999</c:v>
                      </c:pt>
                      <c:pt idx="4751">
                        <c:v>-24.295999999999999</c:v>
                      </c:pt>
                      <c:pt idx="4752">
                        <c:v>-24.228999999999999</c:v>
                      </c:pt>
                      <c:pt idx="4753">
                        <c:v>-24.146000000000001</c:v>
                      </c:pt>
                      <c:pt idx="4754">
                        <c:v>-24.076000000000001</c:v>
                      </c:pt>
                      <c:pt idx="4755">
                        <c:v>-23.998999999999999</c:v>
                      </c:pt>
                      <c:pt idx="4756">
                        <c:v>-23.895</c:v>
                      </c:pt>
                      <c:pt idx="4757">
                        <c:v>-23.818000000000001</c:v>
                      </c:pt>
                      <c:pt idx="4758">
                        <c:v>-23.731999999999999</c:v>
                      </c:pt>
                      <c:pt idx="4759">
                        <c:v>-23.619</c:v>
                      </c:pt>
                      <c:pt idx="4760">
                        <c:v>-23.521000000000001</c:v>
                      </c:pt>
                      <c:pt idx="4761">
                        <c:v>-23.448</c:v>
                      </c:pt>
                      <c:pt idx="4762">
                        <c:v>-23.321999999999999</c:v>
                      </c:pt>
                      <c:pt idx="4763">
                        <c:v>-23.241</c:v>
                      </c:pt>
                      <c:pt idx="4764">
                        <c:v>-23.154</c:v>
                      </c:pt>
                      <c:pt idx="4765">
                        <c:v>-23.061</c:v>
                      </c:pt>
                      <c:pt idx="4766">
                        <c:v>-22.959</c:v>
                      </c:pt>
                      <c:pt idx="4767">
                        <c:v>-22.832999999999998</c:v>
                      </c:pt>
                      <c:pt idx="4768">
                        <c:v>-22.766999999999999</c:v>
                      </c:pt>
                      <c:pt idx="4769">
                        <c:v>-22.643999999999998</c:v>
                      </c:pt>
                      <c:pt idx="4770">
                        <c:v>-22.545000000000002</c:v>
                      </c:pt>
                      <c:pt idx="4771">
                        <c:v>-22.463000000000001</c:v>
                      </c:pt>
                      <c:pt idx="4772">
                        <c:v>-22.373000000000001</c:v>
                      </c:pt>
                      <c:pt idx="4773">
                        <c:v>-22.268000000000001</c:v>
                      </c:pt>
                      <c:pt idx="4774">
                        <c:v>-22.157</c:v>
                      </c:pt>
                      <c:pt idx="4775">
                        <c:v>-22.048999999999999</c:v>
                      </c:pt>
                      <c:pt idx="4776">
                        <c:v>-21.974</c:v>
                      </c:pt>
                      <c:pt idx="4777">
                        <c:v>-21.878</c:v>
                      </c:pt>
                      <c:pt idx="4778">
                        <c:v>-21.925999999999998</c:v>
                      </c:pt>
                      <c:pt idx="4779">
                        <c:v>-22.228999999999999</c:v>
                      </c:pt>
                      <c:pt idx="4780">
                        <c:v>-22.355</c:v>
                      </c:pt>
                      <c:pt idx="4781">
                        <c:v>-22.411999999999999</c:v>
                      </c:pt>
                      <c:pt idx="4782">
                        <c:v>-22.300999999999998</c:v>
                      </c:pt>
                      <c:pt idx="4783">
                        <c:v>-22.138999999999999</c:v>
                      </c:pt>
                      <c:pt idx="4784">
                        <c:v>-22.001000000000001</c:v>
                      </c:pt>
                      <c:pt idx="4785">
                        <c:v>-22.001000000000001</c:v>
                      </c:pt>
                      <c:pt idx="4786">
                        <c:v>-22.04</c:v>
                      </c:pt>
                      <c:pt idx="4787">
                        <c:v>-22.067</c:v>
                      </c:pt>
                      <c:pt idx="4788">
                        <c:v>-22.097000000000001</c:v>
                      </c:pt>
                      <c:pt idx="4789">
                        <c:v>-22.382000000000001</c:v>
                      </c:pt>
                      <c:pt idx="4790">
                        <c:v>-22.716000000000001</c:v>
                      </c:pt>
                      <c:pt idx="4791">
                        <c:v>-23.055</c:v>
                      </c:pt>
                      <c:pt idx="4792">
                        <c:v>-23.253</c:v>
                      </c:pt>
                      <c:pt idx="4793">
                        <c:v>-23.25</c:v>
                      </c:pt>
                      <c:pt idx="4794">
                        <c:v>-23.385000000000002</c:v>
                      </c:pt>
                      <c:pt idx="4795">
                        <c:v>-23.646000000000001</c:v>
                      </c:pt>
                      <c:pt idx="4796">
                        <c:v>-23.87</c:v>
                      </c:pt>
                      <c:pt idx="4797">
                        <c:v>-24.06</c:v>
                      </c:pt>
                      <c:pt idx="4798">
                        <c:v>-24.216999999999999</c:v>
                      </c:pt>
                      <c:pt idx="4799">
                        <c:v>-24.373000000000001</c:v>
                      </c:pt>
                      <c:pt idx="4800">
                        <c:v>-24.535</c:v>
                      </c:pt>
                      <c:pt idx="4801">
                        <c:v>-24.698</c:v>
                      </c:pt>
                      <c:pt idx="4802">
                        <c:v>-24.832999999999998</c:v>
                      </c:pt>
                      <c:pt idx="4803">
                        <c:v>-24.856999999999999</c:v>
                      </c:pt>
                      <c:pt idx="4804">
                        <c:v>-24.934000000000001</c:v>
                      </c:pt>
                      <c:pt idx="4805">
                        <c:v>-25.077999999999999</c:v>
                      </c:pt>
                      <c:pt idx="4806">
                        <c:v>-25.193999999999999</c:v>
                      </c:pt>
                      <c:pt idx="4807">
                        <c:v>-25.306999999999999</c:v>
                      </c:pt>
                      <c:pt idx="4808">
                        <c:v>-25.366</c:v>
                      </c:pt>
                      <c:pt idx="4809">
                        <c:v>-25.344000000000001</c:v>
                      </c:pt>
                      <c:pt idx="4810">
                        <c:v>-25.422000000000001</c:v>
                      </c:pt>
                      <c:pt idx="4811">
                        <c:v>-25.52</c:v>
                      </c:pt>
                      <c:pt idx="4812">
                        <c:v>-25.574999999999999</c:v>
                      </c:pt>
                      <c:pt idx="4813">
                        <c:v>-25.591999999999999</c:v>
                      </c:pt>
                      <c:pt idx="4814">
                        <c:v>-25.593</c:v>
                      </c:pt>
                      <c:pt idx="4815">
                        <c:v>-25.606000000000002</c:v>
                      </c:pt>
                      <c:pt idx="4816">
                        <c:v>-25.606000000000002</c:v>
                      </c:pt>
                      <c:pt idx="4817">
                        <c:v>-25.638999999999999</c:v>
                      </c:pt>
                      <c:pt idx="4818">
                        <c:v>-25.596</c:v>
                      </c:pt>
                      <c:pt idx="4819">
                        <c:v>-25.533000000000001</c:v>
                      </c:pt>
                      <c:pt idx="4820">
                        <c:v>-25.489000000000001</c:v>
                      </c:pt>
                      <c:pt idx="4821">
                        <c:v>-25.507000000000001</c:v>
                      </c:pt>
                      <c:pt idx="4822">
                        <c:v>-25.524999999999999</c:v>
                      </c:pt>
                      <c:pt idx="4823">
                        <c:v>-25.609000000000002</c:v>
                      </c:pt>
                      <c:pt idx="4824">
                        <c:v>-25.559000000000001</c:v>
                      </c:pt>
                      <c:pt idx="4825">
                        <c:v>-25.51</c:v>
                      </c:pt>
                      <c:pt idx="4826">
                        <c:v>-25.433</c:v>
                      </c:pt>
                      <c:pt idx="4827">
                        <c:v>-25.381</c:v>
                      </c:pt>
                      <c:pt idx="4828">
                        <c:v>-25.292000000000002</c:v>
                      </c:pt>
                      <c:pt idx="4829">
                        <c:v>-25.222000000000001</c:v>
                      </c:pt>
                      <c:pt idx="4830">
                        <c:v>-25.155000000000001</c:v>
                      </c:pt>
                      <c:pt idx="4831">
                        <c:v>-25.099</c:v>
                      </c:pt>
                      <c:pt idx="4832">
                        <c:v>-25.038</c:v>
                      </c:pt>
                      <c:pt idx="4833">
                        <c:v>-25.004000000000001</c:v>
                      </c:pt>
                      <c:pt idx="4834">
                        <c:v>-25.02</c:v>
                      </c:pt>
                      <c:pt idx="4835">
                        <c:v>-24.983000000000001</c:v>
                      </c:pt>
                      <c:pt idx="4836">
                        <c:v>-24.983000000000001</c:v>
                      </c:pt>
                      <c:pt idx="4837">
                        <c:v>-24.952000000000002</c:v>
                      </c:pt>
                      <c:pt idx="4838">
                        <c:v>-24.949000000000002</c:v>
                      </c:pt>
                      <c:pt idx="4839">
                        <c:v>-24.957999999999998</c:v>
                      </c:pt>
                      <c:pt idx="4840">
                        <c:v>-24.977</c:v>
                      </c:pt>
                      <c:pt idx="4841">
                        <c:v>-24.957999999999998</c:v>
                      </c:pt>
                      <c:pt idx="4842">
                        <c:v>-24.914999999999999</c:v>
                      </c:pt>
                      <c:pt idx="4843">
                        <c:v>-24.850999999999999</c:v>
                      </c:pt>
                      <c:pt idx="4844">
                        <c:v>-24.856999999999999</c:v>
                      </c:pt>
                      <c:pt idx="4845">
                        <c:v>-24.873000000000001</c:v>
                      </c:pt>
                      <c:pt idx="4846">
                        <c:v>-24.869</c:v>
                      </c:pt>
                      <c:pt idx="4847">
                        <c:v>-24.844999999999999</c:v>
                      </c:pt>
                      <c:pt idx="4848">
                        <c:v>-24.838999999999999</c:v>
                      </c:pt>
                      <c:pt idx="4849">
                        <c:v>-24.824000000000002</c:v>
                      </c:pt>
                      <c:pt idx="4850">
                        <c:v>-24.83</c:v>
                      </c:pt>
                      <c:pt idx="4851">
                        <c:v>-24.777999999999999</c:v>
                      </c:pt>
                      <c:pt idx="4852">
                        <c:v>-24.774000000000001</c:v>
                      </c:pt>
                      <c:pt idx="4853">
                        <c:v>-24.802</c:v>
                      </c:pt>
                      <c:pt idx="4854">
                        <c:v>-24.814</c:v>
                      </c:pt>
                      <c:pt idx="4855">
                        <c:v>-24.831</c:v>
                      </c:pt>
                      <c:pt idx="4856">
                        <c:v>-24.864000000000001</c:v>
                      </c:pt>
                      <c:pt idx="4857">
                        <c:v>-24.869</c:v>
                      </c:pt>
                      <c:pt idx="4858">
                        <c:v>-24.86</c:v>
                      </c:pt>
                      <c:pt idx="4859">
                        <c:v>-24.835999999999999</c:v>
                      </c:pt>
                      <c:pt idx="4860">
                        <c:v>-24.829000000000001</c:v>
                      </c:pt>
                      <c:pt idx="4861">
                        <c:v>-24.846</c:v>
                      </c:pt>
                      <c:pt idx="4862">
                        <c:v>-24.797000000000001</c:v>
                      </c:pt>
                      <c:pt idx="4863">
                        <c:v>-24.768999999999998</c:v>
                      </c:pt>
                      <c:pt idx="4864">
                        <c:v>-24.777999999999999</c:v>
                      </c:pt>
                      <c:pt idx="4865">
                        <c:v>-24.786999999999999</c:v>
                      </c:pt>
                      <c:pt idx="4866">
                        <c:v>-24.827000000000002</c:v>
                      </c:pt>
                      <c:pt idx="4867">
                        <c:v>-24.83</c:v>
                      </c:pt>
                      <c:pt idx="4868">
                        <c:v>-24.824000000000002</c:v>
                      </c:pt>
                      <c:pt idx="4869">
                        <c:v>-24.786999999999999</c:v>
                      </c:pt>
                      <c:pt idx="4870">
                        <c:v>-24.716999999999999</c:v>
                      </c:pt>
                      <c:pt idx="4871">
                        <c:v>-24.622</c:v>
                      </c:pt>
                      <c:pt idx="4872">
                        <c:v>-24.577000000000002</c:v>
                      </c:pt>
                      <c:pt idx="4873">
                        <c:v>-24.465</c:v>
                      </c:pt>
                      <c:pt idx="4874">
                        <c:v>-24.36</c:v>
                      </c:pt>
                      <c:pt idx="4875">
                        <c:v>-24.271000000000001</c:v>
                      </c:pt>
                      <c:pt idx="4876">
                        <c:v>-24.167999999999999</c:v>
                      </c:pt>
                      <c:pt idx="4877">
                        <c:v>-24.062000000000001</c:v>
                      </c:pt>
                      <c:pt idx="4878">
                        <c:v>-23.95</c:v>
                      </c:pt>
                      <c:pt idx="4879">
                        <c:v>-23.859000000000002</c:v>
                      </c:pt>
                      <c:pt idx="4880">
                        <c:v>-23.768000000000001</c:v>
                      </c:pt>
                      <c:pt idx="4881">
                        <c:v>-23.702000000000002</c:v>
                      </c:pt>
                      <c:pt idx="4882">
                        <c:v>-23.561</c:v>
                      </c:pt>
                      <c:pt idx="4883">
                        <c:v>-23.491</c:v>
                      </c:pt>
                      <c:pt idx="4884">
                        <c:v>-23.373999999999999</c:v>
                      </c:pt>
                      <c:pt idx="4885">
                        <c:v>-23.257000000000001</c:v>
                      </c:pt>
                      <c:pt idx="4886">
                        <c:v>-23.172000000000001</c:v>
                      </c:pt>
                      <c:pt idx="4887">
                        <c:v>-23.021999999999998</c:v>
                      </c:pt>
                      <c:pt idx="4888">
                        <c:v>-22.934999999999999</c:v>
                      </c:pt>
                      <c:pt idx="4889">
                        <c:v>-22.824000000000002</c:v>
                      </c:pt>
                      <c:pt idx="4890">
                        <c:v>-22.722000000000001</c:v>
                      </c:pt>
                      <c:pt idx="4891">
                        <c:v>-22.614000000000001</c:v>
                      </c:pt>
                      <c:pt idx="4892">
                        <c:v>-22.518000000000001</c:v>
                      </c:pt>
                      <c:pt idx="4893">
                        <c:v>-22.419</c:v>
                      </c:pt>
                      <c:pt idx="4894">
                        <c:v>-22.317</c:v>
                      </c:pt>
                      <c:pt idx="4895">
                        <c:v>-22.210999999999999</c:v>
                      </c:pt>
                      <c:pt idx="4896">
                        <c:v>-22.120999999999999</c:v>
                      </c:pt>
                      <c:pt idx="4897">
                        <c:v>-22.04</c:v>
                      </c:pt>
                      <c:pt idx="4898">
                        <c:v>-21.92</c:v>
                      </c:pt>
                      <c:pt idx="4899">
                        <c:v>-21.971</c:v>
                      </c:pt>
                      <c:pt idx="4900">
                        <c:v>-22.22</c:v>
                      </c:pt>
                      <c:pt idx="4901">
                        <c:v>-22.47</c:v>
                      </c:pt>
                      <c:pt idx="4902">
                        <c:v>-22.596</c:v>
                      </c:pt>
                      <c:pt idx="4903">
                        <c:v>-22.503</c:v>
                      </c:pt>
                      <c:pt idx="4904">
                        <c:v>-22.341000000000001</c:v>
                      </c:pt>
                      <c:pt idx="4905">
                        <c:v>-22.216999999999999</c:v>
                      </c:pt>
                      <c:pt idx="4906">
                        <c:v>-22.259</c:v>
                      </c:pt>
                      <c:pt idx="4907">
                        <c:v>-22.39</c:v>
                      </c:pt>
                      <c:pt idx="4908">
                        <c:v>-22.402000000000001</c:v>
                      </c:pt>
                      <c:pt idx="4909">
                        <c:v>-22.468</c:v>
                      </c:pt>
                      <c:pt idx="4910">
                        <c:v>-22.725999999999999</c:v>
                      </c:pt>
                      <c:pt idx="4911">
                        <c:v>-23.059000000000001</c:v>
                      </c:pt>
                      <c:pt idx="4912">
                        <c:v>-23.38</c:v>
                      </c:pt>
                      <c:pt idx="4913">
                        <c:v>-23.565000000000001</c:v>
                      </c:pt>
                      <c:pt idx="4914">
                        <c:v>-23.623000000000001</c:v>
                      </c:pt>
                      <c:pt idx="4915">
                        <c:v>-23.847000000000001</c:v>
                      </c:pt>
                      <c:pt idx="4916">
                        <c:v>-24.11</c:v>
                      </c:pt>
                      <c:pt idx="4917">
                        <c:v>-24.367999999999999</c:v>
                      </c:pt>
                      <c:pt idx="4918">
                        <c:v>-24.579000000000001</c:v>
                      </c:pt>
                      <c:pt idx="4919">
                        <c:v>-24.774999999999999</c:v>
                      </c:pt>
                      <c:pt idx="4920">
                        <c:v>-24.937999999999999</c:v>
                      </c:pt>
                      <c:pt idx="4921">
                        <c:v>-25.109000000000002</c:v>
                      </c:pt>
                      <c:pt idx="4922">
                        <c:v>-25.274000000000001</c:v>
                      </c:pt>
                      <c:pt idx="4923">
                        <c:v>-25.391999999999999</c:v>
                      </c:pt>
                      <c:pt idx="4924">
                        <c:v>-25.42</c:v>
                      </c:pt>
                      <c:pt idx="4925">
                        <c:v>-25.474</c:v>
                      </c:pt>
                      <c:pt idx="4926">
                        <c:v>-25.611999999999998</c:v>
                      </c:pt>
                      <c:pt idx="4927">
                        <c:v>-25.725000000000001</c:v>
                      </c:pt>
                      <c:pt idx="4928">
                        <c:v>-25.789000000000001</c:v>
                      </c:pt>
                      <c:pt idx="4929">
                        <c:v>-25.850999999999999</c:v>
                      </c:pt>
                      <c:pt idx="4930">
                        <c:v>-25.83</c:v>
                      </c:pt>
                      <c:pt idx="4931">
                        <c:v>-25.815000000000001</c:v>
                      </c:pt>
                      <c:pt idx="4932">
                        <c:v>-25.864000000000001</c:v>
                      </c:pt>
                      <c:pt idx="4933">
                        <c:v>-25.922999999999998</c:v>
                      </c:pt>
                      <c:pt idx="4934">
                        <c:v>-25.962</c:v>
                      </c:pt>
                      <c:pt idx="4935">
                        <c:v>-26.081</c:v>
                      </c:pt>
                      <c:pt idx="4936">
                        <c:v>-26.093</c:v>
                      </c:pt>
                      <c:pt idx="4937">
                        <c:v>-26.164000000000001</c:v>
                      </c:pt>
                      <c:pt idx="4938">
                        <c:v>-26.201000000000001</c:v>
                      </c:pt>
                      <c:pt idx="4939">
                        <c:v>-26.222000000000001</c:v>
                      </c:pt>
                      <c:pt idx="4940">
                        <c:v>-26.21</c:v>
                      </c:pt>
                      <c:pt idx="4941">
                        <c:v>-26.204000000000001</c:v>
                      </c:pt>
                      <c:pt idx="4942">
                        <c:v>-26.25</c:v>
                      </c:pt>
                      <c:pt idx="4943">
                        <c:v>-26.302</c:v>
                      </c:pt>
                      <c:pt idx="4944">
                        <c:v>-26.305</c:v>
                      </c:pt>
                      <c:pt idx="4945">
                        <c:v>-26.262</c:v>
                      </c:pt>
                      <c:pt idx="4946">
                        <c:v>-26.190999999999999</c:v>
                      </c:pt>
                      <c:pt idx="4947">
                        <c:v>-26.219000000000001</c:v>
                      </c:pt>
                      <c:pt idx="4948">
                        <c:v>-26.24</c:v>
                      </c:pt>
                      <c:pt idx="4949">
                        <c:v>-26.259</c:v>
                      </c:pt>
                      <c:pt idx="4950">
                        <c:v>-26.286000000000001</c:v>
                      </c:pt>
                      <c:pt idx="4951">
                        <c:v>-26.2</c:v>
                      </c:pt>
                      <c:pt idx="4952">
                        <c:v>-26.07</c:v>
                      </c:pt>
                      <c:pt idx="4953">
                        <c:v>-25.957999999999998</c:v>
                      </c:pt>
                      <c:pt idx="4954">
                        <c:v>-25.887</c:v>
                      </c:pt>
                      <c:pt idx="4955">
                        <c:v>-25.844999999999999</c:v>
                      </c:pt>
                      <c:pt idx="4956">
                        <c:v>-25.853999999999999</c:v>
                      </c:pt>
                      <c:pt idx="4957">
                        <c:v>-25.789000000000001</c:v>
                      </c:pt>
                      <c:pt idx="4958">
                        <c:v>-25.731000000000002</c:v>
                      </c:pt>
                      <c:pt idx="4959">
                        <c:v>-25.756</c:v>
                      </c:pt>
                      <c:pt idx="4960">
                        <c:v>-25.753</c:v>
                      </c:pt>
                      <c:pt idx="4961">
                        <c:v>-25.722999999999999</c:v>
                      </c:pt>
                      <c:pt idx="4962">
                        <c:v>-25.698</c:v>
                      </c:pt>
                      <c:pt idx="4963">
                        <c:v>-25.673999999999999</c:v>
                      </c:pt>
                      <c:pt idx="4964">
                        <c:v>-25.667000000000002</c:v>
                      </c:pt>
                      <c:pt idx="4965">
                        <c:v>-25.64</c:v>
                      </c:pt>
                      <c:pt idx="4966">
                        <c:v>-25.614999999999998</c:v>
                      </c:pt>
                      <c:pt idx="4967">
                        <c:v>-25.542000000000002</c:v>
                      </c:pt>
                      <c:pt idx="4968">
                        <c:v>-25.440999999999999</c:v>
                      </c:pt>
                      <c:pt idx="4969">
                        <c:v>-25.367000000000001</c:v>
                      </c:pt>
                      <c:pt idx="4970">
                        <c:v>-25.228999999999999</c:v>
                      </c:pt>
                      <c:pt idx="4971">
                        <c:v>-25.094000000000001</c:v>
                      </c:pt>
                      <c:pt idx="4972">
                        <c:v>-24.966000000000001</c:v>
                      </c:pt>
                      <c:pt idx="4973">
                        <c:v>-24.834</c:v>
                      </c:pt>
                      <c:pt idx="4974">
                        <c:v>-24.713999999999999</c:v>
                      </c:pt>
                      <c:pt idx="4975">
                        <c:v>-24.582000000000001</c:v>
                      </c:pt>
                      <c:pt idx="4976">
                        <c:v>-24.448</c:v>
                      </c:pt>
                      <c:pt idx="4977">
                        <c:v>-24.331</c:v>
                      </c:pt>
                      <c:pt idx="4978">
                        <c:v>-24.187000000000001</c:v>
                      </c:pt>
                      <c:pt idx="4979">
                        <c:v>-24.111999999999998</c:v>
                      </c:pt>
                      <c:pt idx="4980">
                        <c:v>-24.012</c:v>
                      </c:pt>
                      <c:pt idx="4981">
                        <c:v>-23.856000000000002</c:v>
                      </c:pt>
                      <c:pt idx="4982">
                        <c:v>-23.751000000000001</c:v>
                      </c:pt>
                      <c:pt idx="4983">
                        <c:v>-23.623000000000001</c:v>
                      </c:pt>
                      <c:pt idx="4984">
                        <c:v>-23.494</c:v>
                      </c:pt>
                      <c:pt idx="4985">
                        <c:v>-23.382999999999999</c:v>
                      </c:pt>
                      <c:pt idx="4986">
                        <c:v>-23.308</c:v>
                      </c:pt>
                      <c:pt idx="4987">
                        <c:v>-23.170999999999999</c:v>
                      </c:pt>
                      <c:pt idx="4988">
                        <c:v>-23.071000000000002</c:v>
                      </c:pt>
                      <c:pt idx="4989">
                        <c:v>-22.966000000000001</c:v>
                      </c:pt>
                      <c:pt idx="4990">
                        <c:v>-22.837</c:v>
                      </c:pt>
                      <c:pt idx="4991">
                        <c:v>-22.774000000000001</c:v>
                      </c:pt>
                      <c:pt idx="4992">
                        <c:v>-22.638999999999999</c:v>
                      </c:pt>
                      <c:pt idx="4993">
                        <c:v>-22.518999999999998</c:v>
                      </c:pt>
                      <c:pt idx="4994">
                        <c:v>-22.440999999999999</c:v>
                      </c:pt>
                      <c:pt idx="4995">
                        <c:v>-22.294</c:v>
                      </c:pt>
                      <c:pt idx="4996">
                        <c:v>-22.201000000000001</c:v>
                      </c:pt>
                      <c:pt idx="4997">
                        <c:v>-22.106999999999999</c:v>
                      </c:pt>
                      <c:pt idx="4998">
                        <c:v>-21.99</c:v>
                      </c:pt>
                      <c:pt idx="4999">
                        <c:v>-21.879000000000001</c:v>
                      </c:pt>
                      <c:pt idx="5000">
                        <c:v>-21.834</c:v>
                      </c:pt>
                      <c:pt idx="5001">
                        <c:v>-22.047000000000001</c:v>
                      </c:pt>
                      <c:pt idx="5002">
                        <c:v>-22.324000000000002</c:v>
                      </c:pt>
                      <c:pt idx="5003">
                        <c:v>-22.594000000000001</c:v>
                      </c:pt>
                      <c:pt idx="5004">
                        <c:v>-22.696000000000002</c:v>
                      </c:pt>
                      <c:pt idx="5005">
                        <c:v>-22.57</c:v>
                      </c:pt>
                      <c:pt idx="5006">
                        <c:v>-22.405000000000001</c:v>
                      </c:pt>
                      <c:pt idx="5007">
                        <c:v>-22.381</c:v>
                      </c:pt>
                      <c:pt idx="5008">
                        <c:v>-22.501000000000001</c:v>
                      </c:pt>
                      <c:pt idx="5009">
                        <c:v>-22.564</c:v>
                      </c:pt>
                      <c:pt idx="5010">
                        <c:v>-22.658000000000001</c:v>
                      </c:pt>
                      <c:pt idx="5011">
                        <c:v>-22.834</c:v>
                      </c:pt>
                      <c:pt idx="5012">
                        <c:v>-23.161999999999999</c:v>
                      </c:pt>
                      <c:pt idx="5013">
                        <c:v>-22.369</c:v>
                      </c:pt>
                      <c:pt idx="5014">
                        <c:v>-20.638999999999999</c:v>
                      </c:pt>
                      <c:pt idx="5015">
                        <c:v>-18.759</c:v>
                      </c:pt>
                      <c:pt idx="5016">
                        <c:v>-16.998999999999999</c:v>
                      </c:pt>
                      <c:pt idx="5017">
                        <c:v>-15.414999999999999</c:v>
                      </c:pt>
                      <c:pt idx="5018">
                        <c:v>-14.039</c:v>
                      </c:pt>
                      <c:pt idx="5019">
                        <c:v>-12.786</c:v>
                      </c:pt>
                      <c:pt idx="5020">
                        <c:v>-11.629</c:v>
                      </c:pt>
                      <c:pt idx="5021">
                        <c:v>-10.585000000000001</c:v>
                      </c:pt>
                      <c:pt idx="5022">
                        <c:v>-9.5950000000000006</c:v>
                      </c:pt>
                      <c:pt idx="5023">
                        <c:v>-8.6940000000000008</c:v>
                      </c:pt>
                      <c:pt idx="5024">
                        <c:v>-7.87</c:v>
                      </c:pt>
                      <c:pt idx="5025">
                        <c:v>-7.0979999999999999</c:v>
                      </c:pt>
                      <c:pt idx="5026">
                        <c:v>-6.3</c:v>
                      </c:pt>
                      <c:pt idx="5027">
                        <c:v>-5.5339999999999998</c:v>
                      </c:pt>
                      <c:pt idx="5028">
                        <c:v>-4.7590000000000003</c:v>
                      </c:pt>
                      <c:pt idx="5029">
                        <c:v>-3.97</c:v>
                      </c:pt>
                      <c:pt idx="5030">
                        <c:v>-3.226</c:v>
                      </c:pt>
                      <c:pt idx="5031">
                        <c:v>-2.516</c:v>
                      </c:pt>
                      <c:pt idx="5032">
                        <c:v>-1.837</c:v>
                      </c:pt>
                      <c:pt idx="5033">
                        <c:v>-1.2290000000000001</c:v>
                      </c:pt>
                      <c:pt idx="5034">
                        <c:v>-0.81599999999999995</c:v>
                      </c:pt>
                      <c:pt idx="5035">
                        <c:v>-0.54300000000000004</c:v>
                      </c:pt>
                      <c:pt idx="5036">
                        <c:v>-0.34200000000000003</c:v>
                      </c:pt>
                      <c:pt idx="5037">
                        <c:v>-0.185</c:v>
                      </c:pt>
                      <c:pt idx="5038">
                        <c:v>-3.7999999999999999E-2</c:v>
                      </c:pt>
                      <c:pt idx="5039">
                        <c:v>0.183</c:v>
                      </c:pt>
                      <c:pt idx="5040">
                        <c:v>0.441</c:v>
                      </c:pt>
                      <c:pt idx="5041">
                        <c:v>0.74199999999999999</c:v>
                      </c:pt>
                      <c:pt idx="5042">
                        <c:v>1.0549999999999999</c:v>
                      </c:pt>
                      <c:pt idx="5043">
                        <c:v>1.4390000000000001</c:v>
                      </c:pt>
                      <c:pt idx="5044">
                        <c:v>1.7350000000000001</c:v>
                      </c:pt>
                      <c:pt idx="5045">
                        <c:v>2.036</c:v>
                      </c:pt>
                      <c:pt idx="5046">
                        <c:v>2.3260000000000001</c:v>
                      </c:pt>
                      <c:pt idx="5047">
                        <c:v>2.63</c:v>
                      </c:pt>
                      <c:pt idx="5048">
                        <c:v>2.8969999999999998</c:v>
                      </c:pt>
                      <c:pt idx="5049">
                        <c:v>3.1349999999999998</c:v>
                      </c:pt>
                      <c:pt idx="5050">
                        <c:v>3.407</c:v>
                      </c:pt>
                      <c:pt idx="5051">
                        <c:v>3.66</c:v>
                      </c:pt>
                      <c:pt idx="5052">
                        <c:v>3.9729999999999999</c:v>
                      </c:pt>
                      <c:pt idx="5053">
                        <c:v>4.3470000000000004</c:v>
                      </c:pt>
                      <c:pt idx="5054">
                        <c:v>4.7699999999999996</c:v>
                      </c:pt>
                      <c:pt idx="5055">
                        <c:v>5.2089999999999996</c:v>
                      </c:pt>
                      <c:pt idx="5056">
                        <c:v>5.6070000000000002</c:v>
                      </c:pt>
                      <c:pt idx="5057">
                        <c:v>5.8620000000000001</c:v>
                      </c:pt>
                      <c:pt idx="5058">
                        <c:v>5.9779999999999998</c:v>
                      </c:pt>
                      <c:pt idx="5059">
                        <c:v>5.992</c:v>
                      </c:pt>
                      <c:pt idx="5060">
                        <c:v>5.8360000000000003</c:v>
                      </c:pt>
                      <c:pt idx="5061">
                        <c:v>5.556</c:v>
                      </c:pt>
                      <c:pt idx="5062">
                        <c:v>5.1459999999999999</c:v>
                      </c:pt>
                      <c:pt idx="5063">
                        <c:v>4.7</c:v>
                      </c:pt>
                      <c:pt idx="5064">
                        <c:v>4.0620000000000003</c:v>
                      </c:pt>
                      <c:pt idx="5065">
                        <c:v>3.1880000000000002</c:v>
                      </c:pt>
                      <c:pt idx="5066">
                        <c:v>2.2330000000000001</c:v>
                      </c:pt>
                      <c:pt idx="5067">
                        <c:v>1.242</c:v>
                      </c:pt>
                      <c:pt idx="5068">
                        <c:v>0.23200000000000001</c:v>
                      </c:pt>
                      <c:pt idx="5069">
                        <c:v>-0.66300000000000003</c:v>
                      </c:pt>
                      <c:pt idx="5070">
                        <c:v>-1.0529999999999999</c:v>
                      </c:pt>
                      <c:pt idx="5071">
                        <c:v>-1.4490000000000001</c:v>
                      </c:pt>
                      <c:pt idx="5072">
                        <c:v>-1.7689999999999999</c:v>
                      </c:pt>
                      <c:pt idx="5073">
                        <c:v>-3.1840000000000002</c:v>
                      </c:pt>
                      <c:pt idx="5074">
                        <c:v>-4.2220000000000004</c:v>
                      </c:pt>
                      <c:pt idx="5075">
                        <c:v>-5.2210000000000001</c:v>
                      </c:pt>
                      <c:pt idx="5076">
                        <c:v>-6.23</c:v>
                      </c:pt>
                      <c:pt idx="5077">
                        <c:v>-7.3070000000000004</c:v>
                      </c:pt>
                      <c:pt idx="5078">
                        <c:v>-8.3780000000000001</c:v>
                      </c:pt>
                      <c:pt idx="5079">
                        <c:v>-9.484</c:v>
                      </c:pt>
                      <c:pt idx="5080">
                        <c:v>-10.618</c:v>
                      </c:pt>
                      <c:pt idx="5081">
                        <c:v>-11.738</c:v>
                      </c:pt>
                      <c:pt idx="5082">
                        <c:v>-12.712999999999999</c:v>
                      </c:pt>
                      <c:pt idx="5083">
                        <c:v>-13.682</c:v>
                      </c:pt>
                      <c:pt idx="5084">
                        <c:v>-14.638</c:v>
                      </c:pt>
                      <c:pt idx="5085">
                        <c:v>-15.523</c:v>
                      </c:pt>
                      <c:pt idx="5086">
                        <c:v>-16.309999999999999</c:v>
                      </c:pt>
                      <c:pt idx="5087">
                        <c:v>-17.088999999999999</c:v>
                      </c:pt>
                      <c:pt idx="5088">
                        <c:v>-17.847999999999999</c:v>
                      </c:pt>
                      <c:pt idx="5089">
                        <c:v>-18.475999999999999</c:v>
                      </c:pt>
                      <c:pt idx="5090">
                        <c:v>-19.117000000000001</c:v>
                      </c:pt>
                      <c:pt idx="5091">
                        <c:v>-19.709</c:v>
                      </c:pt>
                      <c:pt idx="5092">
                        <c:v>-20.263999999999999</c:v>
                      </c:pt>
                      <c:pt idx="5093">
                        <c:v>-20.712</c:v>
                      </c:pt>
                      <c:pt idx="5094">
                        <c:v>-21.167999999999999</c:v>
                      </c:pt>
                      <c:pt idx="5095">
                        <c:v>-21.524999999999999</c:v>
                      </c:pt>
                      <c:pt idx="5096">
                        <c:v>-21.867000000000001</c:v>
                      </c:pt>
                      <c:pt idx="5097">
                        <c:v>-22.173999999999999</c:v>
                      </c:pt>
                      <c:pt idx="5098">
                        <c:v>-22.42</c:v>
                      </c:pt>
                      <c:pt idx="5099">
                        <c:v>-22.675000000000001</c:v>
                      </c:pt>
                      <c:pt idx="5100">
                        <c:v>-22.867000000000001</c:v>
                      </c:pt>
                      <c:pt idx="5101">
                        <c:v>-23.073</c:v>
                      </c:pt>
                      <c:pt idx="5102">
                        <c:v>-23.259</c:v>
                      </c:pt>
                      <c:pt idx="5103">
                        <c:v>-23.454000000000001</c:v>
                      </c:pt>
                      <c:pt idx="5104">
                        <c:v>-23.640999999999998</c:v>
                      </c:pt>
                      <c:pt idx="5105">
                        <c:v>-23.794</c:v>
                      </c:pt>
                      <c:pt idx="5106">
                        <c:v>-23.945</c:v>
                      </c:pt>
                      <c:pt idx="5107">
                        <c:v>-24.061</c:v>
                      </c:pt>
                      <c:pt idx="5108">
                        <c:v>-24.202000000000002</c:v>
                      </c:pt>
                      <c:pt idx="5109">
                        <c:v>-24.34</c:v>
                      </c:pt>
                      <c:pt idx="5110">
                        <c:v>-24.469000000000001</c:v>
                      </c:pt>
                      <c:pt idx="5111">
                        <c:v>-24.571000000000002</c:v>
                      </c:pt>
                      <c:pt idx="5112">
                        <c:v>-24.658999999999999</c:v>
                      </c:pt>
                      <c:pt idx="5113">
                        <c:v>-24.760999999999999</c:v>
                      </c:pt>
                      <c:pt idx="5114">
                        <c:v>-24.859000000000002</c:v>
                      </c:pt>
                      <c:pt idx="5115">
                        <c:v>-24.905000000000001</c:v>
                      </c:pt>
                      <c:pt idx="5116">
                        <c:v>-24.966000000000001</c:v>
                      </c:pt>
                      <c:pt idx="5117">
                        <c:v>-25.039000000000001</c:v>
                      </c:pt>
                      <c:pt idx="5118">
                        <c:v>-25.100999999999999</c:v>
                      </c:pt>
                      <c:pt idx="5119">
                        <c:v>-25.103999999999999</c:v>
                      </c:pt>
                      <c:pt idx="5120">
                        <c:v>-25.228999999999999</c:v>
                      </c:pt>
                      <c:pt idx="5121">
                        <c:v>-25.248000000000001</c:v>
                      </c:pt>
                      <c:pt idx="5122">
                        <c:v>-25.257000000000001</c:v>
                      </c:pt>
                      <c:pt idx="5123">
                        <c:v>-25.331</c:v>
                      </c:pt>
                      <c:pt idx="5124">
                        <c:v>-25.364000000000001</c:v>
                      </c:pt>
                      <c:pt idx="5125">
                        <c:v>-25.288</c:v>
                      </c:pt>
                      <c:pt idx="5126">
                        <c:v>-25.306000000000001</c:v>
                      </c:pt>
                      <c:pt idx="5127">
                        <c:v>-25.338000000000001</c:v>
                      </c:pt>
                      <c:pt idx="5128">
                        <c:v>-25.43</c:v>
                      </c:pt>
                      <c:pt idx="5129">
                        <c:v>-25.462</c:v>
                      </c:pt>
                      <c:pt idx="5130">
                        <c:v>-25.527000000000001</c:v>
                      </c:pt>
                      <c:pt idx="5131">
                        <c:v>-25.58</c:v>
                      </c:pt>
                      <c:pt idx="5132">
                        <c:v>-25.62</c:v>
                      </c:pt>
                      <c:pt idx="5133">
                        <c:v>-25.692</c:v>
                      </c:pt>
                      <c:pt idx="5134">
                        <c:v>-25.738</c:v>
                      </c:pt>
                      <c:pt idx="5135">
                        <c:v>-25.768999999999998</c:v>
                      </c:pt>
                      <c:pt idx="5136">
                        <c:v>-25.683</c:v>
                      </c:pt>
                      <c:pt idx="5137">
                        <c:v>-25.698</c:v>
                      </c:pt>
                      <c:pt idx="5138">
                        <c:v>-25.658999999999999</c:v>
                      </c:pt>
                      <c:pt idx="5139">
                        <c:v>-25.545000000000002</c:v>
                      </c:pt>
                      <c:pt idx="5140">
                        <c:v>-25.533000000000001</c:v>
                      </c:pt>
                      <c:pt idx="5141">
                        <c:v>-25.594000000000001</c:v>
                      </c:pt>
                      <c:pt idx="5142">
                        <c:v>-25.6</c:v>
                      </c:pt>
                      <c:pt idx="5143">
                        <c:v>-25.57</c:v>
                      </c:pt>
                      <c:pt idx="5144">
                        <c:v>-25.536000000000001</c:v>
                      </c:pt>
                      <c:pt idx="5145">
                        <c:v>-25.498999999999999</c:v>
                      </c:pt>
                      <c:pt idx="5146">
                        <c:v>-25.437999999999999</c:v>
                      </c:pt>
                      <c:pt idx="5147">
                        <c:v>-25.385999999999999</c:v>
                      </c:pt>
                      <c:pt idx="5148">
                        <c:v>-25.321000000000002</c:v>
                      </c:pt>
                      <c:pt idx="5149">
                        <c:v>-25.210999999999999</c:v>
                      </c:pt>
                      <c:pt idx="5150">
                        <c:v>-25.164999999999999</c:v>
                      </c:pt>
                      <c:pt idx="5151">
                        <c:v>-25.088000000000001</c:v>
                      </c:pt>
                      <c:pt idx="5152">
                        <c:v>-25.045999999999999</c:v>
                      </c:pt>
                      <c:pt idx="5153">
                        <c:v>-24.978000000000002</c:v>
                      </c:pt>
                      <c:pt idx="5154">
                        <c:v>-24.951000000000001</c:v>
                      </c:pt>
                      <c:pt idx="5155">
                        <c:v>-24.888999999999999</c:v>
                      </c:pt>
                      <c:pt idx="5156">
                        <c:v>-24.891999999999999</c:v>
                      </c:pt>
                      <c:pt idx="5157">
                        <c:v>-24.876000000000001</c:v>
                      </c:pt>
                      <c:pt idx="5158">
                        <c:v>-24.861000000000001</c:v>
                      </c:pt>
                      <c:pt idx="5159">
                        <c:v>-24.878</c:v>
                      </c:pt>
                      <c:pt idx="5160">
                        <c:v>-24.907</c:v>
                      </c:pt>
                      <c:pt idx="5161">
                        <c:v>-24.873999999999999</c:v>
                      </c:pt>
                      <c:pt idx="5162">
                        <c:v>-24.831</c:v>
                      </c:pt>
                      <c:pt idx="5163">
                        <c:v>-24.832999999999998</c:v>
                      </c:pt>
                      <c:pt idx="5164">
                        <c:v>-24.846</c:v>
                      </c:pt>
                      <c:pt idx="5165">
                        <c:v>-24.859000000000002</c:v>
                      </c:pt>
                      <c:pt idx="5166">
                        <c:v>-24.876999999999999</c:v>
                      </c:pt>
                      <c:pt idx="5167">
                        <c:v>-24.843</c:v>
                      </c:pt>
                      <c:pt idx="5168">
                        <c:v>-24.859000000000002</c:v>
                      </c:pt>
                      <c:pt idx="5169">
                        <c:v>-24.867999999999999</c:v>
                      </c:pt>
                      <c:pt idx="5170">
                        <c:v>-24.902000000000001</c:v>
                      </c:pt>
                      <c:pt idx="5171">
                        <c:v>-24.895</c:v>
                      </c:pt>
                      <c:pt idx="5172">
                        <c:v>-25.012</c:v>
                      </c:pt>
                      <c:pt idx="5173">
                        <c:v>-25.036000000000001</c:v>
                      </c:pt>
                      <c:pt idx="5174">
                        <c:v>-25.027000000000001</c:v>
                      </c:pt>
                      <c:pt idx="5175">
                        <c:v>-25.024000000000001</c:v>
                      </c:pt>
                      <c:pt idx="5176">
                        <c:v>-24.96</c:v>
                      </c:pt>
                      <c:pt idx="5177">
                        <c:v>-24.937999999999999</c:v>
                      </c:pt>
                      <c:pt idx="5178">
                        <c:v>-24.934999999999999</c:v>
                      </c:pt>
                      <c:pt idx="5179">
                        <c:v>-24.908000000000001</c:v>
                      </c:pt>
                      <c:pt idx="5180">
                        <c:v>-24.882999999999999</c:v>
                      </c:pt>
                      <c:pt idx="5181">
                        <c:v>-24.876999999999999</c:v>
                      </c:pt>
                      <c:pt idx="5182">
                        <c:v>-24.867999999999999</c:v>
                      </c:pt>
                      <c:pt idx="5183">
                        <c:v>-24.88</c:v>
                      </c:pt>
                      <c:pt idx="5184">
                        <c:v>-24.88</c:v>
                      </c:pt>
                      <c:pt idx="5185">
                        <c:v>-24.84</c:v>
                      </c:pt>
                      <c:pt idx="5186">
                        <c:v>-24.791</c:v>
                      </c:pt>
                      <c:pt idx="5187">
                        <c:v>-24.718</c:v>
                      </c:pt>
                      <c:pt idx="5188">
                        <c:v>-24.606999999999999</c:v>
                      </c:pt>
                      <c:pt idx="5189">
                        <c:v>-24.527999999999999</c:v>
                      </c:pt>
                      <c:pt idx="5190">
                        <c:v>-24.417000000000002</c:v>
                      </c:pt>
                      <c:pt idx="5191">
                        <c:v>-24.331</c:v>
                      </c:pt>
                      <c:pt idx="5192">
                        <c:v>-24.242999999999999</c:v>
                      </c:pt>
                      <c:pt idx="5193">
                        <c:v>-24.138000000000002</c:v>
                      </c:pt>
                      <c:pt idx="5194">
                        <c:v>-24.042000000000002</c:v>
                      </c:pt>
                      <c:pt idx="5195">
                        <c:v>-23.922000000000001</c:v>
                      </c:pt>
                      <c:pt idx="5196">
                        <c:v>-23.818000000000001</c:v>
                      </c:pt>
                      <c:pt idx="5197">
                        <c:v>-23.715</c:v>
                      </c:pt>
                      <c:pt idx="5198">
                        <c:v>-23.623000000000001</c:v>
                      </c:pt>
                      <c:pt idx="5199">
                        <c:v>-23.491</c:v>
                      </c:pt>
                      <c:pt idx="5200">
                        <c:v>-23.437999999999999</c:v>
                      </c:pt>
                      <c:pt idx="5201">
                        <c:v>-23.321999999999999</c:v>
                      </c:pt>
                      <c:pt idx="5202">
                        <c:v>-23.222999999999999</c:v>
                      </c:pt>
                      <c:pt idx="5203">
                        <c:v>-23.119</c:v>
                      </c:pt>
                      <c:pt idx="5204">
                        <c:v>-23.016999999999999</c:v>
                      </c:pt>
                      <c:pt idx="5205">
                        <c:v>-22.908999999999999</c:v>
                      </c:pt>
                      <c:pt idx="5206">
                        <c:v>-22.837</c:v>
                      </c:pt>
                      <c:pt idx="5207">
                        <c:v>-22.712</c:v>
                      </c:pt>
                      <c:pt idx="5208">
                        <c:v>-22.620999999999999</c:v>
                      </c:pt>
                      <c:pt idx="5209">
                        <c:v>-22.512</c:v>
                      </c:pt>
                      <c:pt idx="5210">
                        <c:v>-22.396999999999998</c:v>
                      </c:pt>
                      <c:pt idx="5211">
                        <c:v>-22.317</c:v>
                      </c:pt>
                      <c:pt idx="5212">
                        <c:v>-22.231999999999999</c:v>
                      </c:pt>
                      <c:pt idx="5213">
                        <c:v>-22.109000000000002</c:v>
                      </c:pt>
                      <c:pt idx="5214">
                        <c:v>-22.039000000000001</c:v>
                      </c:pt>
                      <c:pt idx="5215">
                        <c:v>-21.933</c:v>
                      </c:pt>
                      <c:pt idx="5216">
                        <c:v>-21.981000000000002</c:v>
                      </c:pt>
                      <c:pt idx="5217">
                        <c:v>-22.279</c:v>
                      </c:pt>
                      <c:pt idx="5218">
                        <c:v>-22.411000000000001</c:v>
                      </c:pt>
                      <c:pt idx="5219">
                        <c:v>-22.501000000000001</c:v>
                      </c:pt>
                      <c:pt idx="5220">
                        <c:v>-22.422999999999998</c:v>
                      </c:pt>
                      <c:pt idx="5221">
                        <c:v>-22.266999999999999</c:v>
                      </c:pt>
                      <c:pt idx="5222">
                        <c:v>-22.170999999999999</c:v>
                      </c:pt>
                      <c:pt idx="5223">
                        <c:v>-22.282</c:v>
                      </c:pt>
                      <c:pt idx="5224">
                        <c:v>-22.393000000000001</c:v>
                      </c:pt>
                      <c:pt idx="5225">
                        <c:v>-22.48</c:v>
                      </c:pt>
                      <c:pt idx="5226">
                        <c:v>-22.620999999999999</c:v>
                      </c:pt>
                      <c:pt idx="5227">
                        <c:v>-22.951000000000001</c:v>
                      </c:pt>
                      <c:pt idx="5228">
                        <c:v>-23.338999999999999</c:v>
                      </c:pt>
                      <c:pt idx="5229">
                        <c:v>-23.657</c:v>
                      </c:pt>
                      <c:pt idx="5230">
                        <c:v>-23.763999999999999</c:v>
                      </c:pt>
                      <c:pt idx="5231">
                        <c:v>-23.920999999999999</c:v>
                      </c:pt>
                      <c:pt idx="5232">
                        <c:v>-24.135000000000002</c:v>
                      </c:pt>
                      <c:pt idx="5233">
                        <c:v>-24.422999999999998</c:v>
                      </c:pt>
                      <c:pt idx="5234">
                        <c:v>-24.643999999999998</c:v>
                      </c:pt>
                      <c:pt idx="5235">
                        <c:v>-24.856000000000002</c:v>
                      </c:pt>
                      <c:pt idx="5236">
                        <c:v>-25.012</c:v>
                      </c:pt>
                      <c:pt idx="5237">
                        <c:v>-25.164999999999999</c:v>
                      </c:pt>
                      <c:pt idx="5238">
                        <c:v>-25.321000000000002</c:v>
                      </c:pt>
                      <c:pt idx="5239">
                        <c:v>-25.504000000000001</c:v>
                      </c:pt>
                      <c:pt idx="5240">
                        <c:v>-25.613</c:v>
                      </c:pt>
                      <c:pt idx="5241">
                        <c:v>-25.721</c:v>
                      </c:pt>
                      <c:pt idx="5242">
                        <c:v>-25.82</c:v>
                      </c:pt>
                      <c:pt idx="5243">
                        <c:v>-25.927</c:v>
                      </c:pt>
                      <c:pt idx="5244">
                        <c:v>-26.042000000000002</c:v>
                      </c:pt>
                      <c:pt idx="5245">
                        <c:v>-26.143000000000001</c:v>
                      </c:pt>
                      <c:pt idx="5246">
                        <c:v>-26.167000000000002</c:v>
                      </c:pt>
                      <c:pt idx="5247">
                        <c:v>-26.259</c:v>
                      </c:pt>
                      <c:pt idx="5248">
                        <c:v>-26.25</c:v>
                      </c:pt>
                      <c:pt idx="5249">
                        <c:v>-26.338999999999999</c:v>
                      </c:pt>
                      <c:pt idx="5250">
                        <c:v>-26.37</c:v>
                      </c:pt>
                      <c:pt idx="5251">
                        <c:v>-26.416</c:v>
                      </c:pt>
                      <c:pt idx="5252">
                        <c:v>-26.452000000000002</c:v>
                      </c:pt>
                      <c:pt idx="5253">
                        <c:v>-26.465</c:v>
                      </c:pt>
                      <c:pt idx="5254">
                        <c:v>-26.535</c:v>
                      </c:pt>
                      <c:pt idx="5255">
                        <c:v>-26.562999999999999</c:v>
                      </c:pt>
                      <c:pt idx="5256">
                        <c:v>-26.568999999999999</c:v>
                      </c:pt>
                      <c:pt idx="5257">
                        <c:v>-26.459</c:v>
                      </c:pt>
                      <c:pt idx="5258">
                        <c:v>-26.335999999999999</c:v>
                      </c:pt>
                      <c:pt idx="5259">
                        <c:v>-26.207000000000001</c:v>
                      </c:pt>
                      <c:pt idx="5260">
                        <c:v>-26.088000000000001</c:v>
                      </c:pt>
                      <c:pt idx="5261">
                        <c:v>-25.971</c:v>
                      </c:pt>
                      <c:pt idx="5262">
                        <c:v>-25.901</c:v>
                      </c:pt>
                      <c:pt idx="5263">
                        <c:v>-25.855</c:v>
                      </c:pt>
                      <c:pt idx="5264">
                        <c:v>-25.864000000000001</c:v>
                      </c:pt>
                      <c:pt idx="5265">
                        <c:v>-25.890999999999998</c:v>
                      </c:pt>
                      <c:pt idx="5266">
                        <c:v>-25.885000000000002</c:v>
                      </c:pt>
                      <c:pt idx="5267">
                        <c:v>-25.812000000000001</c:v>
                      </c:pt>
                      <c:pt idx="5268">
                        <c:v>-25.738</c:v>
                      </c:pt>
                      <c:pt idx="5269">
                        <c:v>-25.638999999999999</c:v>
                      </c:pt>
                      <c:pt idx="5270">
                        <c:v>-25.542000000000002</c:v>
                      </c:pt>
                      <c:pt idx="5271">
                        <c:v>-25.396999999999998</c:v>
                      </c:pt>
                      <c:pt idx="5272">
                        <c:v>-25.274999999999999</c:v>
                      </c:pt>
                      <c:pt idx="5273">
                        <c:v>-25.161000000000001</c:v>
                      </c:pt>
                      <c:pt idx="5274">
                        <c:v>-25.045000000000002</c:v>
                      </c:pt>
                      <c:pt idx="5275">
                        <c:v>-24.911000000000001</c:v>
                      </c:pt>
                      <c:pt idx="5276">
                        <c:v>-24.766999999999999</c:v>
                      </c:pt>
                      <c:pt idx="5277">
                        <c:v>-24.655999999999999</c:v>
                      </c:pt>
                      <c:pt idx="5278">
                        <c:v>-24.518000000000001</c:v>
                      </c:pt>
                      <c:pt idx="5279">
                        <c:v>-24.408000000000001</c:v>
                      </c:pt>
                      <c:pt idx="5280">
                        <c:v>-24.257999999999999</c:v>
                      </c:pt>
                      <c:pt idx="5281">
                        <c:v>-24.138000000000002</c:v>
                      </c:pt>
                      <c:pt idx="5282">
                        <c:v>-24.030999999999999</c:v>
                      </c:pt>
                      <c:pt idx="5283">
                        <c:v>-23.911999999999999</c:v>
                      </c:pt>
                      <c:pt idx="5284">
                        <c:v>-23.774000000000001</c:v>
                      </c:pt>
                      <c:pt idx="5285">
                        <c:v>-23.645</c:v>
                      </c:pt>
                      <c:pt idx="5286">
                        <c:v>-23.544</c:v>
                      </c:pt>
                      <c:pt idx="5287">
                        <c:v>-23.422999999999998</c:v>
                      </c:pt>
                      <c:pt idx="5288">
                        <c:v>-23.3</c:v>
                      </c:pt>
                      <c:pt idx="5289">
                        <c:v>-23.170999999999999</c:v>
                      </c:pt>
                      <c:pt idx="5290">
                        <c:v>-23.081</c:v>
                      </c:pt>
                      <c:pt idx="5291">
                        <c:v>-22.963999999999999</c:v>
                      </c:pt>
                      <c:pt idx="5292">
                        <c:v>-22.837</c:v>
                      </c:pt>
                      <c:pt idx="5293">
                        <c:v>-22.753</c:v>
                      </c:pt>
                      <c:pt idx="5294">
                        <c:v>-22.641999999999999</c:v>
                      </c:pt>
                      <c:pt idx="5295">
                        <c:v>-22.558</c:v>
                      </c:pt>
                      <c:pt idx="5296">
                        <c:v>-22.431999999999999</c:v>
                      </c:pt>
                      <c:pt idx="5297">
                        <c:v>-22.315000000000001</c:v>
                      </c:pt>
                      <c:pt idx="5298">
                        <c:v>-22.24</c:v>
                      </c:pt>
                      <c:pt idx="5299">
                        <c:v>-22.138000000000002</c:v>
                      </c:pt>
                      <c:pt idx="5300">
                        <c:v>-22.006</c:v>
                      </c:pt>
                      <c:pt idx="5301">
                        <c:v>-21.911999999999999</c:v>
                      </c:pt>
                      <c:pt idx="5302">
                        <c:v>-21.861000000000001</c:v>
                      </c:pt>
                      <c:pt idx="5303">
                        <c:v>-22.03</c:v>
                      </c:pt>
                      <c:pt idx="5304">
                        <c:v>-22.344999999999999</c:v>
                      </c:pt>
                      <c:pt idx="5305">
                        <c:v>-22.626999999999999</c:v>
                      </c:pt>
                      <c:pt idx="5306">
                        <c:v>-22.683</c:v>
                      </c:pt>
                      <c:pt idx="5307">
                        <c:v>-22.625</c:v>
                      </c:pt>
                      <c:pt idx="5308">
                        <c:v>-22.524999999999999</c:v>
                      </c:pt>
                      <c:pt idx="5309">
                        <c:v>-22.626999999999999</c:v>
                      </c:pt>
                      <c:pt idx="5310">
                        <c:v>-22.936</c:v>
                      </c:pt>
                      <c:pt idx="5311">
                        <c:v>-23.129000000000001</c:v>
                      </c:pt>
                      <c:pt idx="5312">
                        <c:v>-23.251999999999999</c:v>
                      </c:pt>
                      <c:pt idx="5313">
                        <c:v>-23.48</c:v>
                      </c:pt>
                      <c:pt idx="5314">
                        <c:v>-23.81</c:v>
                      </c:pt>
                      <c:pt idx="5315">
                        <c:v>-24.202999999999999</c:v>
                      </c:pt>
                      <c:pt idx="5316">
                        <c:v>-24.472000000000001</c:v>
                      </c:pt>
                      <c:pt idx="5317">
                        <c:v>-24.594999999999999</c:v>
                      </c:pt>
                      <c:pt idx="5318">
                        <c:v>-24.8</c:v>
                      </c:pt>
                      <c:pt idx="5319">
                        <c:v>-25.021000000000001</c:v>
                      </c:pt>
                      <c:pt idx="5320">
                        <c:v>-25.282</c:v>
                      </c:pt>
                      <c:pt idx="5321">
                        <c:v>-25.443999999999999</c:v>
                      </c:pt>
                      <c:pt idx="5322">
                        <c:v>-25.582999999999998</c:v>
                      </c:pt>
                      <c:pt idx="5323">
                        <c:v>-25.687000000000001</c:v>
                      </c:pt>
                      <c:pt idx="5324">
                        <c:v>-25.835999999999999</c:v>
                      </c:pt>
                      <c:pt idx="5325">
                        <c:v>-26.013000000000002</c:v>
                      </c:pt>
                      <c:pt idx="5326">
                        <c:v>-26.084</c:v>
                      </c:pt>
                      <c:pt idx="5327">
                        <c:v>-26.047000000000001</c:v>
                      </c:pt>
                      <c:pt idx="5328">
                        <c:v>-26.038</c:v>
                      </c:pt>
                      <c:pt idx="5329">
                        <c:v>-26.16</c:v>
                      </c:pt>
                      <c:pt idx="5330">
                        <c:v>-26.271999999999998</c:v>
                      </c:pt>
                      <c:pt idx="5331">
                        <c:v>-26.408999999999999</c:v>
                      </c:pt>
                      <c:pt idx="5332">
                        <c:v>-26.494</c:v>
                      </c:pt>
                      <c:pt idx="5333">
                        <c:v>-26.483000000000001</c:v>
                      </c:pt>
                      <c:pt idx="5334">
                        <c:v>-26.544</c:v>
                      </c:pt>
                      <c:pt idx="5335">
                        <c:v>-26.568999999999999</c:v>
                      </c:pt>
                      <c:pt idx="5336">
                        <c:v>-26.626999999999999</c:v>
                      </c:pt>
                      <c:pt idx="5337">
                        <c:v>-26.56</c:v>
                      </c:pt>
                      <c:pt idx="5338">
                        <c:v>-26.577999999999999</c:v>
                      </c:pt>
                      <c:pt idx="5339">
                        <c:v>-26.568999999999999</c:v>
                      </c:pt>
                      <c:pt idx="5340">
                        <c:v>-26.574999999999999</c:v>
                      </c:pt>
                      <c:pt idx="5341">
                        <c:v>-26.641999999999999</c:v>
                      </c:pt>
                      <c:pt idx="5342">
                        <c:v>-26.652000000000001</c:v>
                      </c:pt>
                      <c:pt idx="5343">
                        <c:v>-26.646000000000001</c:v>
                      </c:pt>
                      <c:pt idx="5344">
                        <c:v>-26.59</c:v>
                      </c:pt>
                      <c:pt idx="5345">
                        <c:v>-26.495000000000001</c:v>
                      </c:pt>
                      <c:pt idx="5346">
                        <c:v>-26.379000000000001</c:v>
                      </c:pt>
                      <c:pt idx="5347">
                        <c:v>-26.254000000000001</c:v>
                      </c:pt>
                      <c:pt idx="5348">
                        <c:v>-26.11</c:v>
                      </c:pt>
                      <c:pt idx="5349">
                        <c:v>-25.937000000000001</c:v>
                      </c:pt>
                      <c:pt idx="5350">
                        <c:v>-25.817</c:v>
                      </c:pt>
                      <c:pt idx="5351">
                        <c:v>-25.661000000000001</c:v>
                      </c:pt>
                      <c:pt idx="5352">
                        <c:v>-25.474</c:v>
                      </c:pt>
                      <c:pt idx="5353">
                        <c:v>-25.311</c:v>
                      </c:pt>
                      <c:pt idx="5354">
                        <c:v>-25.164000000000001</c:v>
                      </c:pt>
                      <c:pt idx="5355">
                        <c:v>-25.064</c:v>
                      </c:pt>
                      <c:pt idx="5356">
                        <c:v>-24.878</c:v>
                      </c:pt>
                      <c:pt idx="5357">
                        <c:v>-24.742000000000001</c:v>
                      </c:pt>
                      <c:pt idx="5358">
                        <c:v>-24.632000000000001</c:v>
                      </c:pt>
                      <c:pt idx="5359">
                        <c:v>-24.475000000000001</c:v>
                      </c:pt>
                      <c:pt idx="5360">
                        <c:v>-24.321999999999999</c:v>
                      </c:pt>
                      <c:pt idx="5361">
                        <c:v>-24.212</c:v>
                      </c:pt>
                      <c:pt idx="5362">
                        <c:v>-24.065000000000001</c:v>
                      </c:pt>
                      <c:pt idx="5363">
                        <c:v>-23.917999999999999</c:v>
                      </c:pt>
                      <c:pt idx="5364">
                        <c:v>-23.795000000000002</c:v>
                      </c:pt>
                      <c:pt idx="5365">
                        <c:v>-23.663</c:v>
                      </c:pt>
                      <c:pt idx="5366">
                        <c:v>-23.524999999999999</c:v>
                      </c:pt>
                      <c:pt idx="5367">
                        <c:v>-23.434999999999999</c:v>
                      </c:pt>
                      <c:pt idx="5368">
                        <c:v>-23.294</c:v>
                      </c:pt>
                      <c:pt idx="5369">
                        <c:v>-23.170999999999999</c:v>
                      </c:pt>
                      <c:pt idx="5370">
                        <c:v>-23.033000000000001</c:v>
                      </c:pt>
                      <c:pt idx="5371">
                        <c:v>-22.946000000000002</c:v>
                      </c:pt>
                      <c:pt idx="5372">
                        <c:v>-22.837</c:v>
                      </c:pt>
                      <c:pt idx="5373">
                        <c:v>-22.731000000000002</c:v>
                      </c:pt>
                      <c:pt idx="5374">
                        <c:v>-22.606000000000002</c:v>
                      </c:pt>
                      <c:pt idx="5375">
                        <c:v>-22.541</c:v>
                      </c:pt>
                      <c:pt idx="5376">
                        <c:v>-22.414999999999999</c:v>
                      </c:pt>
                      <c:pt idx="5377">
                        <c:v>-22.292999999999999</c:v>
                      </c:pt>
                      <c:pt idx="5378">
                        <c:v>-22.196999999999999</c:v>
                      </c:pt>
                      <c:pt idx="5379">
                        <c:v>-22.097999999999999</c:v>
                      </c:pt>
                      <c:pt idx="5380">
                        <c:v>-21.998999999999999</c:v>
                      </c:pt>
                      <c:pt idx="5381">
                        <c:v>-21.890999999999998</c:v>
                      </c:pt>
                      <c:pt idx="5382">
                        <c:v>-21.803999999999998</c:v>
                      </c:pt>
                      <c:pt idx="5383">
                        <c:v>-21.733000000000001</c:v>
                      </c:pt>
                      <c:pt idx="5384">
                        <c:v>-21.667999999999999</c:v>
                      </c:pt>
                      <c:pt idx="5385">
                        <c:v>-21.917000000000002</c:v>
                      </c:pt>
                      <c:pt idx="5386">
                        <c:v>-22.260999999999999</c:v>
                      </c:pt>
                      <c:pt idx="5387">
                        <c:v>-22.561</c:v>
                      </c:pt>
                      <c:pt idx="5388">
                        <c:v>-22.648</c:v>
                      </c:pt>
                      <c:pt idx="5389">
                        <c:v>-22.57</c:v>
                      </c:pt>
                      <c:pt idx="5390">
                        <c:v>-22.54</c:v>
                      </c:pt>
                      <c:pt idx="5391">
                        <c:v>-22.704999999999998</c:v>
                      </c:pt>
                      <c:pt idx="5392">
                        <c:v>-22.994</c:v>
                      </c:pt>
                      <c:pt idx="5393">
                        <c:v>-23.189</c:v>
                      </c:pt>
                      <c:pt idx="5394">
                        <c:v>-23.338999999999999</c:v>
                      </c:pt>
                      <c:pt idx="5395">
                        <c:v>-23.663</c:v>
                      </c:pt>
                      <c:pt idx="5396">
                        <c:v>-24.074000000000002</c:v>
                      </c:pt>
                      <c:pt idx="5397">
                        <c:v>-24.483000000000001</c:v>
                      </c:pt>
                      <c:pt idx="5398">
                        <c:v>-24.731999999999999</c:v>
                      </c:pt>
                      <c:pt idx="5399">
                        <c:v>-24.885000000000002</c:v>
                      </c:pt>
                      <c:pt idx="5400">
                        <c:v>-25.079000000000001</c:v>
                      </c:pt>
                      <c:pt idx="5401">
                        <c:v>-25.29</c:v>
                      </c:pt>
                      <c:pt idx="5402">
                        <c:v>-25.510999999999999</c:v>
                      </c:pt>
                      <c:pt idx="5403">
                        <c:v>-25.713000000000001</c:v>
                      </c:pt>
                      <c:pt idx="5404">
                        <c:v>-25.832000000000001</c:v>
                      </c:pt>
                      <c:pt idx="5405">
                        <c:v>-25.937000000000001</c:v>
                      </c:pt>
                      <c:pt idx="5406">
                        <c:v>-26.117999999999999</c:v>
                      </c:pt>
                      <c:pt idx="5407">
                        <c:v>-26.247</c:v>
                      </c:pt>
                      <c:pt idx="5408">
                        <c:v>-26.321000000000002</c:v>
                      </c:pt>
                      <c:pt idx="5409">
                        <c:v>-26.373000000000001</c:v>
                      </c:pt>
                      <c:pt idx="5410">
                        <c:v>-26.462</c:v>
                      </c:pt>
                      <c:pt idx="5411">
                        <c:v>-26.577999999999999</c:v>
                      </c:pt>
                      <c:pt idx="5412">
                        <c:v>-26.652000000000001</c:v>
                      </c:pt>
                      <c:pt idx="5413">
                        <c:v>-26.704000000000001</c:v>
                      </c:pt>
                      <c:pt idx="5414">
                        <c:v>-26.812000000000001</c:v>
                      </c:pt>
                      <c:pt idx="5415">
                        <c:v>-26.855</c:v>
                      </c:pt>
                      <c:pt idx="5416">
                        <c:v>-26.927</c:v>
                      </c:pt>
                      <c:pt idx="5417">
                        <c:v>-26.956</c:v>
                      </c:pt>
                      <c:pt idx="5418">
                        <c:v>-26.997</c:v>
                      </c:pt>
                      <c:pt idx="5419">
                        <c:v>-27.021999999999998</c:v>
                      </c:pt>
                      <c:pt idx="5420">
                        <c:v>-27.030999999999999</c:v>
                      </c:pt>
                      <c:pt idx="5421">
                        <c:v>-27.033999999999999</c:v>
                      </c:pt>
                      <c:pt idx="5422">
                        <c:v>-27.094999999999999</c:v>
                      </c:pt>
                      <c:pt idx="5423">
                        <c:v>-27.103999999999999</c:v>
                      </c:pt>
                      <c:pt idx="5424">
                        <c:v>-27.068000000000001</c:v>
                      </c:pt>
                      <c:pt idx="5425">
                        <c:v>-26.957000000000001</c:v>
                      </c:pt>
                      <c:pt idx="5426">
                        <c:v>-26.803999999999998</c:v>
                      </c:pt>
                      <c:pt idx="5427">
                        <c:v>-26.626000000000001</c:v>
                      </c:pt>
                      <c:pt idx="5428">
                        <c:v>-26.47</c:v>
                      </c:pt>
                      <c:pt idx="5429">
                        <c:v>-26.297999999999998</c:v>
                      </c:pt>
                      <c:pt idx="5430">
                        <c:v>-26.1</c:v>
                      </c:pt>
                      <c:pt idx="5431">
                        <c:v>-25.928000000000001</c:v>
                      </c:pt>
                      <c:pt idx="5432">
                        <c:v>-25.731999999999999</c:v>
                      </c:pt>
                      <c:pt idx="5433">
                        <c:v>-25.582000000000001</c:v>
                      </c:pt>
                      <c:pt idx="5434">
                        <c:v>-25.416</c:v>
                      </c:pt>
                      <c:pt idx="5435">
                        <c:v>-25.216999999999999</c:v>
                      </c:pt>
                      <c:pt idx="5436">
                        <c:v>-25.042000000000002</c:v>
                      </c:pt>
                      <c:pt idx="5437">
                        <c:v>-24.88</c:v>
                      </c:pt>
                      <c:pt idx="5438">
                        <c:v>-24.757000000000001</c:v>
                      </c:pt>
                      <c:pt idx="5439">
                        <c:v>-24.582000000000001</c:v>
                      </c:pt>
                      <c:pt idx="5440">
                        <c:v>-24.47</c:v>
                      </c:pt>
                      <c:pt idx="5441">
                        <c:v>-24.315999999999999</c:v>
                      </c:pt>
                      <c:pt idx="5442">
                        <c:v>-24.199000000000002</c:v>
                      </c:pt>
                      <c:pt idx="5443">
                        <c:v>-24.03</c:v>
                      </c:pt>
                      <c:pt idx="5444">
                        <c:v>-23.908000000000001</c:v>
                      </c:pt>
                      <c:pt idx="5445">
                        <c:v>-23.776</c:v>
                      </c:pt>
                      <c:pt idx="5446">
                        <c:v>-23.62</c:v>
                      </c:pt>
                      <c:pt idx="5447">
                        <c:v>-23.491</c:v>
                      </c:pt>
                      <c:pt idx="5448">
                        <c:v>-23.367999999999999</c:v>
                      </c:pt>
                      <c:pt idx="5449">
                        <c:v>-23.29</c:v>
                      </c:pt>
                      <c:pt idx="5450">
                        <c:v>-23.125</c:v>
                      </c:pt>
                      <c:pt idx="5451">
                        <c:v>-23.035</c:v>
                      </c:pt>
                      <c:pt idx="5452">
                        <c:v>-22.928999999999998</c:v>
                      </c:pt>
                      <c:pt idx="5453">
                        <c:v>-22.835000000000001</c:v>
                      </c:pt>
                      <c:pt idx="5454">
                        <c:v>-22.704999999999998</c:v>
                      </c:pt>
                      <c:pt idx="5455">
                        <c:v>-22.632999999999999</c:v>
                      </c:pt>
                      <c:pt idx="5456">
                        <c:v>-22.518999999999998</c:v>
                      </c:pt>
                      <c:pt idx="5457">
                        <c:v>-22.417000000000002</c:v>
                      </c:pt>
                      <c:pt idx="5458">
                        <c:v>-22.3</c:v>
                      </c:pt>
                      <c:pt idx="5459">
                        <c:v>-22.222000000000001</c:v>
                      </c:pt>
                      <c:pt idx="5460">
                        <c:v>-22.105</c:v>
                      </c:pt>
                      <c:pt idx="5461">
                        <c:v>-22.004999999999999</c:v>
                      </c:pt>
                      <c:pt idx="5462">
                        <c:v>-21.879000000000001</c:v>
                      </c:pt>
                      <c:pt idx="5463">
                        <c:v>-21.795000000000002</c:v>
                      </c:pt>
                      <c:pt idx="5464">
                        <c:v>-21.704999999999998</c:v>
                      </c:pt>
                      <c:pt idx="5465">
                        <c:v>-21.623999999999999</c:v>
                      </c:pt>
                      <c:pt idx="5466">
                        <c:v>-21.905000000000001</c:v>
                      </c:pt>
                      <c:pt idx="5467">
                        <c:v>-22.225000000000001</c:v>
                      </c:pt>
                      <c:pt idx="5468">
                        <c:v>-22.581</c:v>
                      </c:pt>
                      <c:pt idx="5469">
                        <c:v>-22.698</c:v>
                      </c:pt>
                      <c:pt idx="5470">
                        <c:v>-22.614000000000001</c:v>
                      </c:pt>
                      <c:pt idx="5471">
                        <c:v>-22.568999999999999</c:v>
                      </c:pt>
                      <c:pt idx="5472">
                        <c:v>-22.832999999999998</c:v>
                      </c:pt>
                      <c:pt idx="5473">
                        <c:v>-23.164000000000001</c:v>
                      </c:pt>
                      <c:pt idx="5474">
                        <c:v>-23.353000000000002</c:v>
                      </c:pt>
                      <c:pt idx="5475">
                        <c:v>-23.484999999999999</c:v>
                      </c:pt>
                      <c:pt idx="5476">
                        <c:v>-23.788</c:v>
                      </c:pt>
                      <c:pt idx="5477">
                        <c:v>-24.177</c:v>
                      </c:pt>
                      <c:pt idx="5478">
                        <c:v>-24.599</c:v>
                      </c:pt>
                      <c:pt idx="5479">
                        <c:v>-24.867000000000001</c:v>
                      </c:pt>
                      <c:pt idx="5480">
                        <c:v>-25.082000000000001</c:v>
                      </c:pt>
                      <c:pt idx="5481">
                        <c:v>-25.315000000000001</c:v>
                      </c:pt>
                      <c:pt idx="5482">
                        <c:v>-25.523</c:v>
                      </c:pt>
                      <c:pt idx="5483">
                        <c:v>-25.716999999999999</c:v>
                      </c:pt>
                      <c:pt idx="5484">
                        <c:v>-25.87</c:v>
                      </c:pt>
                      <c:pt idx="5485">
                        <c:v>-26.010999999999999</c:v>
                      </c:pt>
                      <c:pt idx="5486">
                        <c:v>-26.155000000000001</c:v>
                      </c:pt>
                      <c:pt idx="5487">
                        <c:v>-26.279</c:v>
                      </c:pt>
                      <c:pt idx="5488">
                        <c:v>-26.427</c:v>
                      </c:pt>
                      <c:pt idx="5489">
                        <c:v>-26.497</c:v>
                      </c:pt>
                      <c:pt idx="5490">
                        <c:v>-26.594999999999999</c:v>
                      </c:pt>
                      <c:pt idx="5491">
                        <c:v>-26.654</c:v>
                      </c:pt>
                      <c:pt idx="5492">
                        <c:v>-26.7</c:v>
                      </c:pt>
                      <c:pt idx="5493">
                        <c:v>-26.803999999999998</c:v>
                      </c:pt>
                      <c:pt idx="5494">
                        <c:v>-26.856000000000002</c:v>
                      </c:pt>
                      <c:pt idx="5495">
                        <c:v>-26.905000000000001</c:v>
                      </c:pt>
                      <c:pt idx="5496">
                        <c:v>-26.957000000000001</c:v>
                      </c:pt>
                      <c:pt idx="5497">
                        <c:v>-27.042000000000002</c:v>
                      </c:pt>
                      <c:pt idx="5498">
                        <c:v>-27.067</c:v>
                      </c:pt>
                      <c:pt idx="5499">
                        <c:v>-27.169</c:v>
                      </c:pt>
                      <c:pt idx="5500">
                        <c:v>-27.218</c:v>
                      </c:pt>
                      <c:pt idx="5501">
                        <c:v>-27.224</c:v>
                      </c:pt>
                      <c:pt idx="5502">
                        <c:v>-27.206</c:v>
                      </c:pt>
                      <c:pt idx="5503">
                        <c:v>-27.044</c:v>
                      </c:pt>
                      <c:pt idx="5504">
                        <c:v>-26.89</c:v>
                      </c:pt>
                      <c:pt idx="5505">
                        <c:v>-26.722000000000001</c:v>
                      </c:pt>
                      <c:pt idx="5506">
                        <c:v>-26.532</c:v>
                      </c:pt>
                      <c:pt idx="5507">
                        <c:v>-26.341999999999999</c:v>
                      </c:pt>
                      <c:pt idx="5508">
                        <c:v>-26.132999999999999</c:v>
                      </c:pt>
                      <c:pt idx="5509">
                        <c:v>-25.995000000000001</c:v>
                      </c:pt>
                      <c:pt idx="5510">
                        <c:v>-25.8</c:v>
                      </c:pt>
                      <c:pt idx="5511">
                        <c:v>-25.623999999999999</c:v>
                      </c:pt>
                      <c:pt idx="5512">
                        <c:v>-25.477</c:v>
                      </c:pt>
                      <c:pt idx="5513">
                        <c:v>-25.292999999999999</c:v>
                      </c:pt>
                      <c:pt idx="5514">
                        <c:v>-25.146000000000001</c:v>
                      </c:pt>
                      <c:pt idx="5515">
                        <c:v>-24.959</c:v>
                      </c:pt>
                      <c:pt idx="5516">
                        <c:v>-24.783999999999999</c:v>
                      </c:pt>
                      <c:pt idx="5517">
                        <c:v>-24.643000000000001</c:v>
                      </c:pt>
                      <c:pt idx="5518">
                        <c:v>-24.495999999999999</c:v>
                      </c:pt>
                      <c:pt idx="5519">
                        <c:v>-24.355</c:v>
                      </c:pt>
                      <c:pt idx="5520">
                        <c:v>-24.244</c:v>
                      </c:pt>
                      <c:pt idx="5521">
                        <c:v>-24.091000000000001</c:v>
                      </c:pt>
                      <c:pt idx="5522">
                        <c:v>-23.931999999999999</c:v>
                      </c:pt>
                      <c:pt idx="5523">
                        <c:v>-23.812000000000001</c:v>
                      </c:pt>
                      <c:pt idx="5524">
                        <c:v>-23.693999999999999</c:v>
                      </c:pt>
                      <c:pt idx="5525">
                        <c:v>-23.59</c:v>
                      </c:pt>
                      <c:pt idx="5526">
                        <c:v>-23.504000000000001</c:v>
                      </c:pt>
                      <c:pt idx="5527">
                        <c:v>-23.364999999999998</c:v>
                      </c:pt>
                      <c:pt idx="5528">
                        <c:v>-23.271999999999998</c:v>
                      </c:pt>
                      <c:pt idx="5529">
                        <c:v>-23.122</c:v>
                      </c:pt>
                      <c:pt idx="5530">
                        <c:v>-23.038</c:v>
                      </c:pt>
                      <c:pt idx="5531">
                        <c:v>-22.917999999999999</c:v>
                      </c:pt>
                      <c:pt idx="5532">
                        <c:v>-22.786000000000001</c:v>
                      </c:pt>
                      <c:pt idx="5533">
                        <c:v>-22.699000000000002</c:v>
                      </c:pt>
                      <c:pt idx="5534">
                        <c:v>-22.62</c:v>
                      </c:pt>
                      <c:pt idx="5535">
                        <c:v>-22.495000000000001</c:v>
                      </c:pt>
                      <c:pt idx="5536">
                        <c:v>-22.425000000000001</c:v>
                      </c:pt>
                      <c:pt idx="5537">
                        <c:v>-22.311</c:v>
                      </c:pt>
                      <c:pt idx="5538">
                        <c:v>-22.166</c:v>
                      </c:pt>
                      <c:pt idx="5539">
                        <c:v>-22.106000000000002</c:v>
                      </c:pt>
                      <c:pt idx="5540">
                        <c:v>-22.001000000000001</c:v>
                      </c:pt>
                      <c:pt idx="5541">
                        <c:v>-21.899000000000001</c:v>
                      </c:pt>
                      <c:pt idx="5542">
                        <c:v>-21.812000000000001</c:v>
                      </c:pt>
                      <c:pt idx="5543">
                        <c:v>-21.722000000000001</c:v>
                      </c:pt>
                      <c:pt idx="5544">
                        <c:v>-21.608000000000001</c:v>
                      </c:pt>
                      <c:pt idx="5545">
                        <c:v>-21.632000000000001</c:v>
                      </c:pt>
                      <c:pt idx="5546">
                        <c:v>-21.952999999999999</c:v>
                      </c:pt>
                      <c:pt idx="5547">
                        <c:v>-22.341000000000001</c:v>
                      </c:pt>
                      <c:pt idx="5548">
                        <c:v>-22.652000000000001</c:v>
                      </c:pt>
                      <c:pt idx="5549">
                        <c:v>-22.709</c:v>
                      </c:pt>
                      <c:pt idx="5550">
                        <c:v>-22.66</c:v>
                      </c:pt>
                      <c:pt idx="5551">
                        <c:v>-22.657</c:v>
                      </c:pt>
                      <c:pt idx="5552">
                        <c:v>-22.867000000000001</c:v>
                      </c:pt>
                      <c:pt idx="5553">
                        <c:v>-23.181999999999999</c:v>
                      </c:pt>
                      <c:pt idx="5554">
                        <c:v>-23.370999999999999</c:v>
                      </c:pt>
                      <c:pt idx="5555">
                        <c:v>-23.669</c:v>
                      </c:pt>
                      <c:pt idx="5556">
                        <c:v>-24.077999999999999</c:v>
                      </c:pt>
                      <c:pt idx="5557">
                        <c:v>-24.481999999999999</c:v>
                      </c:pt>
                      <c:pt idx="5558">
                        <c:v>-24.823</c:v>
                      </c:pt>
                      <c:pt idx="5559">
                        <c:v>-25.05</c:v>
                      </c:pt>
                      <c:pt idx="5560">
                        <c:v>-25.225000000000001</c:v>
                      </c:pt>
                      <c:pt idx="5561">
                        <c:v>-25.433</c:v>
                      </c:pt>
                      <c:pt idx="5562">
                        <c:v>-25.751999999999999</c:v>
                      </c:pt>
                      <c:pt idx="5563">
                        <c:v>-25.988</c:v>
                      </c:pt>
                      <c:pt idx="5564">
                        <c:v>-26.138000000000002</c:v>
                      </c:pt>
                      <c:pt idx="5565">
                        <c:v>-26.266999999999999</c:v>
                      </c:pt>
                      <c:pt idx="5566">
                        <c:v>-26.408000000000001</c:v>
                      </c:pt>
                      <c:pt idx="5567">
                        <c:v>-26.518000000000001</c:v>
                      </c:pt>
                      <c:pt idx="5568">
                        <c:v>-26.600999999999999</c:v>
                      </c:pt>
                      <c:pt idx="5569">
                        <c:v>-26.667999999999999</c:v>
                      </c:pt>
                      <c:pt idx="5570">
                        <c:v>-26.782</c:v>
                      </c:pt>
                      <c:pt idx="5571">
                        <c:v>-26.841999999999999</c:v>
                      </c:pt>
                      <c:pt idx="5572">
                        <c:v>-27</c:v>
                      </c:pt>
                      <c:pt idx="5573">
                        <c:v>-27.04</c:v>
                      </c:pt>
                      <c:pt idx="5574">
                        <c:v>-27.097999999999999</c:v>
                      </c:pt>
                      <c:pt idx="5575">
                        <c:v>-27.140999999999998</c:v>
                      </c:pt>
                      <c:pt idx="5576">
                        <c:v>-27.196000000000002</c:v>
                      </c:pt>
                      <c:pt idx="5577">
                        <c:v>-27.22</c:v>
                      </c:pt>
                      <c:pt idx="5578">
                        <c:v>-27.254000000000001</c:v>
                      </c:pt>
                      <c:pt idx="5579">
                        <c:v>-27.271999999999998</c:v>
                      </c:pt>
                      <c:pt idx="5580">
                        <c:v>-27.280999999999999</c:v>
                      </c:pt>
                      <c:pt idx="5581">
                        <c:v>-27.183</c:v>
                      </c:pt>
                      <c:pt idx="5582">
                        <c:v>-27.073</c:v>
                      </c:pt>
                      <c:pt idx="5583">
                        <c:v>-26.895</c:v>
                      </c:pt>
                      <c:pt idx="5584">
                        <c:v>-26.727</c:v>
                      </c:pt>
                      <c:pt idx="5585">
                        <c:v>-26.54</c:v>
                      </c:pt>
                      <c:pt idx="5586">
                        <c:v>-26.359000000000002</c:v>
                      </c:pt>
                      <c:pt idx="5587">
                        <c:v>-26.184000000000001</c:v>
                      </c:pt>
                      <c:pt idx="5588">
                        <c:v>-25.972999999999999</c:v>
                      </c:pt>
                      <c:pt idx="5589">
                        <c:v>-25.803999999999998</c:v>
                      </c:pt>
                      <c:pt idx="5590">
                        <c:v>-25.635000000000002</c:v>
                      </c:pt>
                      <c:pt idx="5591">
                        <c:v>-25.463000000000001</c:v>
                      </c:pt>
                      <c:pt idx="5592">
                        <c:v>-25.323</c:v>
                      </c:pt>
                      <c:pt idx="5593">
                        <c:v>-25.183</c:v>
                      </c:pt>
                      <c:pt idx="5594">
                        <c:v>-25.056999999999999</c:v>
                      </c:pt>
                      <c:pt idx="5595">
                        <c:v>-24.901</c:v>
                      </c:pt>
                      <c:pt idx="5596">
                        <c:v>-24.72</c:v>
                      </c:pt>
                      <c:pt idx="5597">
                        <c:v>-24.579000000000001</c:v>
                      </c:pt>
                      <c:pt idx="5598">
                        <c:v>-24.434999999999999</c:v>
                      </c:pt>
                      <c:pt idx="5599">
                        <c:v>-24.286000000000001</c:v>
                      </c:pt>
                      <c:pt idx="5600">
                        <c:v>-24.18</c:v>
                      </c:pt>
                      <c:pt idx="5601">
                        <c:v>-24.024999999999999</c:v>
                      </c:pt>
                      <c:pt idx="5602">
                        <c:v>-23.875</c:v>
                      </c:pt>
                      <c:pt idx="5603">
                        <c:v>-23.786999999999999</c:v>
                      </c:pt>
                      <c:pt idx="5604">
                        <c:v>-23.658000000000001</c:v>
                      </c:pt>
                      <c:pt idx="5605">
                        <c:v>-23.527000000000001</c:v>
                      </c:pt>
                      <c:pt idx="5606">
                        <c:v>-23.385000000000002</c:v>
                      </c:pt>
                      <c:pt idx="5607">
                        <c:v>-23.303999999999998</c:v>
                      </c:pt>
                      <c:pt idx="5608">
                        <c:v>-23.166</c:v>
                      </c:pt>
                      <c:pt idx="5609">
                        <c:v>-23.042999999999999</c:v>
                      </c:pt>
                      <c:pt idx="5610">
                        <c:v>-22.946999999999999</c:v>
                      </c:pt>
                      <c:pt idx="5611">
                        <c:v>-22.86</c:v>
                      </c:pt>
                      <c:pt idx="5612">
                        <c:v>-22.734000000000002</c:v>
                      </c:pt>
                      <c:pt idx="5613">
                        <c:v>-22.628</c:v>
                      </c:pt>
                      <c:pt idx="5614">
                        <c:v>-22.513999999999999</c:v>
                      </c:pt>
                      <c:pt idx="5615">
                        <c:v>-22.423999999999999</c:v>
                      </c:pt>
                      <c:pt idx="5616">
                        <c:v>-22.341000000000001</c:v>
                      </c:pt>
                      <c:pt idx="5617">
                        <c:v>-22.28</c:v>
                      </c:pt>
                      <c:pt idx="5618">
                        <c:v>-22.17</c:v>
                      </c:pt>
                      <c:pt idx="5619">
                        <c:v>-22.064</c:v>
                      </c:pt>
                      <c:pt idx="5620">
                        <c:v>-21.998000000000001</c:v>
                      </c:pt>
                      <c:pt idx="5621">
                        <c:v>-21.902000000000001</c:v>
                      </c:pt>
                      <c:pt idx="5622">
                        <c:v>-21.809000000000001</c:v>
                      </c:pt>
                      <c:pt idx="5623">
                        <c:v>-21.701000000000001</c:v>
                      </c:pt>
                      <c:pt idx="5624">
                        <c:v>-21.63</c:v>
                      </c:pt>
                      <c:pt idx="5625">
                        <c:v>-21.524999999999999</c:v>
                      </c:pt>
                      <c:pt idx="5626">
                        <c:v>-21.754000000000001</c:v>
                      </c:pt>
                      <c:pt idx="5627">
                        <c:v>-22.123999999999999</c:v>
                      </c:pt>
                      <c:pt idx="5628">
                        <c:v>-22.478000000000002</c:v>
                      </c:pt>
                      <c:pt idx="5629">
                        <c:v>-22.652000000000001</c:v>
                      </c:pt>
                      <c:pt idx="5630">
                        <c:v>-22.613</c:v>
                      </c:pt>
                      <c:pt idx="5631">
                        <c:v>-22.568000000000001</c:v>
                      </c:pt>
                      <c:pt idx="5632">
                        <c:v>-22.7</c:v>
                      </c:pt>
                      <c:pt idx="5633">
                        <c:v>-23.045999999999999</c:v>
                      </c:pt>
                      <c:pt idx="5634">
                        <c:v>-23.271000000000001</c:v>
                      </c:pt>
                      <c:pt idx="5635">
                        <c:v>-23.396999999999998</c:v>
                      </c:pt>
                      <c:pt idx="5636">
                        <c:v>-23.698</c:v>
                      </c:pt>
                      <c:pt idx="5637">
                        <c:v>-24.109000000000002</c:v>
                      </c:pt>
                      <c:pt idx="5638">
                        <c:v>-24.568999999999999</c:v>
                      </c:pt>
                      <c:pt idx="5639">
                        <c:v>-24.876000000000001</c:v>
                      </c:pt>
                      <c:pt idx="5640">
                        <c:v>-25.08</c:v>
                      </c:pt>
                      <c:pt idx="5641">
                        <c:v>-25.323</c:v>
                      </c:pt>
                      <c:pt idx="5642">
                        <c:v>-25.553000000000001</c:v>
                      </c:pt>
                      <c:pt idx="5643">
                        <c:v>-25.792000000000002</c:v>
                      </c:pt>
                      <c:pt idx="5644">
                        <c:v>-26.023</c:v>
                      </c:pt>
                      <c:pt idx="5645">
                        <c:v>-26.146999999999998</c:v>
                      </c:pt>
                      <c:pt idx="5646">
                        <c:v>-26.324999999999999</c:v>
                      </c:pt>
                      <c:pt idx="5647">
                        <c:v>-26.446999999999999</c:v>
                      </c:pt>
                      <c:pt idx="5648">
                        <c:v>-26.664999999999999</c:v>
                      </c:pt>
                      <c:pt idx="5649">
                        <c:v>-26.777999999999999</c:v>
                      </c:pt>
                      <c:pt idx="5650">
                        <c:v>-26.852</c:v>
                      </c:pt>
                      <c:pt idx="5651">
                        <c:v>-26.843</c:v>
                      </c:pt>
                      <c:pt idx="5652">
                        <c:v>-26.974</c:v>
                      </c:pt>
                      <c:pt idx="5653">
                        <c:v>-27.03</c:v>
                      </c:pt>
                      <c:pt idx="5654">
                        <c:v>-27.1</c:v>
                      </c:pt>
                      <c:pt idx="5655">
                        <c:v>-27.167000000000002</c:v>
                      </c:pt>
                      <c:pt idx="5656">
                        <c:v>-27.186</c:v>
                      </c:pt>
                      <c:pt idx="5657">
                        <c:v>-27.167000000000002</c:v>
                      </c:pt>
                      <c:pt idx="5658">
                        <c:v>-27.21</c:v>
                      </c:pt>
                      <c:pt idx="5659">
                        <c:v>-27.167999999999999</c:v>
                      </c:pt>
                      <c:pt idx="5660">
                        <c:v>-27.08</c:v>
                      </c:pt>
                      <c:pt idx="5661">
                        <c:v>-26.957000000000001</c:v>
                      </c:pt>
                      <c:pt idx="5662">
                        <c:v>-26.788</c:v>
                      </c:pt>
                      <c:pt idx="5663">
                        <c:v>-26.603999999999999</c:v>
                      </c:pt>
                      <c:pt idx="5664">
                        <c:v>-26.405999999999999</c:v>
                      </c:pt>
                      <c:pt idx="5665">
                        <c:v>-26.256</c:v>
                      </c:pt>
                      <c:pt idx="5666">
                        <c:v>-26.088000000000001</c:v>
                      </c:pt>
                      <c:pt idx="5667">
                        <c:v>-25.914000000000001</c:v>
                      </c:pt>
                      <c:pt idx="5668">
                        <c:v>-25.715</c:v>
                      </c:pt>
                      <c:pt idx="5669">
                        <c:v>-25.58</c:v>
                      </c:pt>
                      <c:pt idx="5670">
                        <c:v>-25.405000000000001</c:v>
                      </c:pt>
                      <c:pt idx="5671">
                        <c:v>-25.242999999999999</c:v>
                      </c:pt>
                      <c:pt idx="5672">
                        <c:v>-25.053000000000001</c:v>
                      </c:pt>
                      <c:pt idx="5673">
                        <c:v>-24.939</c:v>
                      </c:pt>
                      <c:pt idx="5674">
                        <c:v>-24.760999999999999</c:v>
                      </c:pt>
                      <c:pt idx="5675">
                        <c:v>-24.632999999999999</c:v>
                      </c:pt>
                      <c:pt idx="5676">
                        <c:v>-24.457999999999998</c:v>
                      </c:pt>
                      <c:pt idx="5677">
                        <c:v>-24.341999999999999</c:v>
                      </c:pt>
                      <c:pt idx="5678">
                        <c:v>-24.187999999999999</c:v>
                      </c:pt>
                      <c:pt idx="5679">
                        <c:v>-24.068999999999999</c:v>
                      </c:pt>
                      <c:pt idx="5680">
                        <c:v>-23.94</c:v>
                      </c:pt>
                      <c:pt idx="5681">
                        <c:v>-23.812000000000001</c:v>
                      </c:pt>
                      <c:pt idx="5682">
                        <c:v>-23.672999999999998</c:v>
                      </c:pt>
                      <c:pt idx="5683">
                        <c:v>-23.606000000000002</c:v>
                      </c:pt>
                      <c:pt idx="5684">
                        <c:v>-23.497</c:v>
                      </c:pt>
                      <c:pt idx="5685">
                        <c:v>-23.388000000000002</c:v>
                      </c:pt>
                      <c:pt idx="5686">
                        <c:v>-23.268000000000001</c:v>
                      </c:pt>
                      <c:pt idx="5687">
                        <c:v>-23.169</c:v>
                      </c:pt>
                      <c:pt idx="5688">
                        <c:v>-23.052</c:v>
                      </c:pt>
                      <c:pt idx="5689">
                        <c:v>-22.92</c:v>
                      </c:pt>
                      <c:pt idx="5690">
                        <c:v>-22.834</c:v>
                      </c:pt>
                      <c:pt idx="5691">
                        <c:v>-22.731000000000002</c:v>
                      </c:pt>
                      <c:pt idx="5692">
                        <c:v>-22.646000000000001</c:v>
                      </c:pt>
                      <c:pt idx="5693">
                        <c:v>-22.539000000000001</c:v>
                      </c:pt>
                      <c:pt idx="5694">
                        <c:v>-22.433</c:v>
                      </c:pt>
                      <c:pt idx="5695">
                        <c:v>-22.37</c:v>
                      </c:pt>
                      <c:pt idx="5696">
                        <c:v>-22.228000000000002</c:v>
                      </c:pt>
                      <c:pt idx="5697">
                        <c:v>-22.132000000000001</c:v>
                      </c:pt>
                      <c:pt idx="5698">
                        <c:v>-22.056999999999999</c:v>
                      </c:pt>
                      <c:pt idx="5699">
                        <c:v>-21.957999999999998</c:v>
                      </c:pt>
                      <c:pt idx="5700">
                        <c:v>-21.867999999999999</c:v>
                      </c:pt>
                      <c:pt idx="5701">
                        <c:v>-21.777999999999999</c:v>
                      </c:pt>
                      <c:pt idx="5702">
                        <c:v>-21.681999999999999</c:v>
                      </c:pt>
                      <c:pt idx="5703">
                        <c:v>-21.565000000000001</c:v>
                      </c:pt>
                      <c:pt idx="5704">
                        <c:v>-21.516999999999999</c:v>
                      </c:pt>
                      <c:pt idx="5705">
                        <c:v>-21.402999999999999</c:v>
                      </c:pt>
                      <c:pt idx="5706">
                        <c:v>-21.63</c:v>
                      </c:pt>
                      <c:pt idx="5707">
                        <c:v>-21.974</c:v>
                      </c:pt>
                      <c:pt idx="5708">
                        <c:v>-22.373999999999999</c:v>
                      </c:pt>
                      <c:pt idx="5709">
                        <c:v>-22.619</c:v>
                      </c:pt>
                      <c:pt idx="5710">
                        <c:v>-22.652999999999999</c:v>
                      </c:pt>
                      <c:pt idx="5711">
                        <c:v>-22.58</c:v>
                      </c:pt>
                      <c:pt idx="5712">
                        <c:v>-22.832999999999998</c:v>
                      </c:pt>
                      <c:pt idx="5713">
                        <c:v>-23.209</c:v>
                      </c:pt>
                      <c:pt idx="5714">
                        <c:v>-23.529</c:v>
                      </c:pt>
                      <c:pt idx="5715">
                        <c:v>-23.78</c:v>
                      </c:pt>
                      <c:pt idx="5716">
                        <c:v>-24.126999999999999</c:v>
                      </c:pt>
                      <c:pt idx="5717">
                        <c:v>-24.542999999999999</c:v>
                      </c:pt>
                      <c:pt idx="5718">
                        <c:v>-24.954000000000001</c:v>
                      </c:pt>
                      <c:pt idx="5719">
                        <c:v>-25.236000000000001</c:v>
                      </c:pt>
                      <c:pt idx="5720">
                        <c:v>-25.445</c:v>
                      </c:pt>
                      <c:pt idx="5721">
                        <c:v>-25.655999999999999</c:v>
                      </c:pt>
                      <c:pt idx="5722">
                        <c:v>-25.92</c:v>
                      </c:pt>
                      <c:pt idx="5723">
                        <c:v>-26.207999999999998</c:v>
                      </c:pt>
                      <c:pt idx="5724">
                        <c:v>-26.401</c:v>
                      </c:pt>
                      <c:pt idx="5725">
                        <c:v>-26.585000000000001</c:v>
                      </c:pt>
                      <c:pt idx="5726">
                        <c:v>-26.683</c:v>
                      </c:pt>
                      <c:pt idx="5727">
                        <c:v>-26.780999999999999</c:v>
                      </c:pt>
                      <c:pt idx="5728">
                        <c:v>-26.966000000000001</c:v>
                      </c:pt>
                      <c:pt idx="5729">
                        <c:v>-26.324000000000002</c:v>
                      </c:pt>
                      <c:pt idx="5730">
                        <c:v>-24.463999999999999</c:v>
                      </c:pt>
                      <c:pt idx="5731">
                        <c:v>-22.300999999999998</c:v>
                      </c:pt>
                      <c:pt idx="5732">
                        <c:v>-20.22</c:v>
                      </c:pt>
                      <c:pt idx="5733">
                        <c:v>-18.413</c:v>
                      </c:pt>
                      <c:pt idx="5734">
                        <c:v>-16.808</c:v>
                      </c:pt>
                      <c:pt idx="5735">
                        <c:v>-15.382999999999999</c:v>
                      </c:pt>
                      <c:pt idx="5736">
                        <c:v>-14.019</c:v>
                      </c:pt>
                      <c:pt idx="5737">
                        <c:v>-12.781000000000001</c:v>
                      </c:pt>
                      <c:pt idx="5738">
                        <c:v>-11.625999999999999</c:v>
                      </c:pt>
                      <c:pt idx="5739">
                        <c:v>-10.557</c:v>
                      </c:pt>
                      <c:pt idx="5740">
                        <c:v>-9.5839999999999996</c:v>
                      </c:pt>
                      <c:pt idx="5741">
                        <c:v>-8.7059999999999995</c:v>
                      </c:pt>
                      <c:pt idx="5742">
                        <c:v>-7.8559999999999999</c:v>
                      </c:pt>
                      <c:pt idx="5743">
                        <c:v>-7.0549999999999997</c:v>
                      </c:pt>
                      <c:pt idx="5744">
                        <c:v>-6.274</c:v>
                      </c:pt>
                      <c:pt idx="5745">
                        <c:v>-5.5049999999999999</c:v>
                      </c:pt>
                      <c:pt idx="5746">
                        <c:v>-4.681</c:v>
                      </c:pt>
                      <c:pt idx="5747">
                        <c:v>-3.95</c:v>
                      </c:pt>
                      <c:pt idx="5748">
                        <c:v>-3.2210000000000001</c:v>
                      </c:pt>
                      <c:pt idx="5749">
                        <c:v>-2.5499999999999998</c:v>
                      </c:pt>
                      <c:pt idx="5750">
                        <c:v>-1.9330000000000001</c:v>
                      </c:pt>
                      <c:pt idx="5751">
                        <c:v>-1.3620000000000001</c:v>
                      </c:pt>
                      <c:pt idx="5752">
                        <c:v>-0.91</c:v>
                      </c:pt>
                      <c:pt idx="5753">
                        <c:v>-0.64300000000000002</c:v>
                      </c:pt>
                      <c:pt idx="5754">
                        <c:v>-0.432</c:v>
                      </c:pt>
                      <c:pt idx="5755">
                        <c:v>-0.28799999999999998</c:v>
                      </c:pt>
                      <c:pt idx="5756">
                        <c:v>-0.17899999999999999</c:v>
                      </c:pt>
                      <c:pt idx="5757">
                        <c:v>-0.03</c:v>
                      </c:pt>
                      <c:pt idx="5758">
                        <c:v>0.159</c:v>
                      </c:pt>
                      <c:pt idx="5759">
                        <c:v>0.378</c:v>
                      </c:pt>
                      <c:pt idx="5760">
                        <c:v>0.61299999999999999</c:v>
                      </c:pt>
                      <c:pt idx="5761">
                        <c:v>0.88800000000000001</c:v>
                      </c:pt>
                      <c:pt idx="5762">
                        <c:v>1.181</c:v>
                      </c:pt>
                      <c:pt idx="5763">
                        <c:v>1.4590000000000001</c:v>
                      </c:pt>
                      <c:pt idx="5764">
                        <c:v>1.7430000000000001</c:v>
                      </c:pt>
                      <c:pt idx="5765">
                        <c:v>2.024</c:v>
                      </c:pt>
                      <c:pt idx="5766">
                        <c:v>2.2309999999999999</c:v>
                      </c:pt>
                      <c:pt idx="5767">
                        <c:v>2.4489999999999998</c:v>
                      </c:pt>
                      <c:pt idx="5768">
                        <c:v>2.661</c:v>
                      </c:pt>
                      <c:pt idx="5769">
                        <c:v>2.839</c:v>
                      </c:pt>
                      <c:pt idx="5770">
                        <c:v>3.0169999999999999</c:v>
                      </c:pt>
                      <c:pt idx="5771">
                        <c:v>3.194</c:v>
                      </c:pt>
                      <c:pt idx="5772">
                        <c:v>3.4239999999999999</c:v>
                      </c:pt>
                      <c:pt idx="5773">
                        <c:v>3.7370000000000001</c:v>
                      </c:pt>
                      <c:pt idx="5774">
                        <c:v>4.0670000000000002</c:v>
                      </c:pt>
                      <c:pt idx="5775">
                        <c:v>4.3250000000000002</c:v>
                      </c:pt>
                      <c:pt idx="5776">
                        <c:v>4.476</c:v>
                      </c:pt>
                      <c:pt idx="5777">
                        <c:v>4.4960000000000004</c:v>
                      </c:pt>
                      <c:pt idx="5778">
                        <c:v>4.391</c:v>
                      </c:pt>
                      <c:pt idx="5779">
                        <c:v>4.1710000000000003</c:v>
                      </c:pt>
                      <c:pt idx="5780">
                        <c:v>3.8180000000000001</c:v>
                      </c:pt>
                      <c:pt idx="5781">
                        <c:v>3.3759999999999999</c:v>
                      </c:pt>
                      <c:pt idx="5782">
                        <c:v>2.7040000000000002</c:v>
                      </c:pt>
                      <c:pt idx="5783">
                        <c:v>1.792</c:v>
                      </c:pt>
                      <c:pt idx="5784">
                        <c:v>0.88</c:v>
                      </c:pt>
                      <c:pt idx="5785">
                        <c:v>-0.26200000000000001</c:v>
                      </c:pt>
                      <c:pt idx="5786">
                        <c:v>-1.071</c:v>
                      </c:pt>
                      <c:pt idx="5787">
                        <c:v>-1.444</c:v>
                      </c:pt>
                      <c:pt idx="5788">
                        <c:v>-2.1930000000000001</c:v>
                      </c:pt>
                      <c:pt idx="5789">
                        <c:v>-3.1819999999999999</c:v>
                      </c:pt>
                      <c:pt idx="5790">
                        <c:v>-4.242</c:v>
                      </c:pt>
                      <c:pt idx="5791">
                        <c:v>-5.226</c:v>
                      </c:pt>
                      <c:pt idx="5792">
                        <c:v>-6.2779999999999996</c:v>
                      </c:pt>
                      <c:pt idx="5793">
                        <c:v>-7.415</c:v>
                      </c:pt>
                      <c:pt idx="5794">
                        <c:v>-8.6630000000000003</c:v>
                      </c:pt>
                      <c:pt idx="5795">
                        <c:v>-9.9290000000000003</c:v>
                      </c:pt>
                      <c:pt idx="5796">
                        <c:v>-11.173999999999999</c:v>
                      </c:pt>
                      <c:pt idx="5797">
                        <c:v>-12.305</c:v>
                      </c:pt>
                      <c:pt idx="5798">
                        <c:v>-13.329000000000001</c:v>
                      </c:pt>
                      <c:pt idx="5799">
                        <c:v>-14.28</c:v>
                      </c:pt>
                      <c:pt idx="5800">
                        <c:v>-15.244</c:v>
                      </c:pt>
                      <c:pt idx="5801">
                        <c:v>-16.196000000000002</c:v>
                      </c:pt>
                      <c:pt idx="5802">
                        <c:v>-17.100999999999999</c:v>
                      </c:pt>
                      <c:pt idx="5803">
                        <c:v>-17.939</c:v>
                      </c:pt>
                      <c:pt idx="5804">
                        <c:v>-18.728999999999999</c:v>
                      </c:pt>
                      <c:pt idx="5805">
                        <c:v>-19.437999999999999</c:v>
                      </c:pt>
                      <c:pt idx="5806">
                        <c:v>-20.12</c:v>
                      </c:pt>
                      <c:pt idx="5807">
                        <c:v>-20.728999999999999</c:v>
                      </c:pt>
                      <c:pt idx="5808">
                        <c:v>-21.263999999999999</c:v>
                      </c:pt>
                      <c:pt idx="5809">
                        <c:v>-21.812999999999999</c:v>
                      </c:pt>
                      <c:pt idx="5810">
                        <c:v>-22.303999999999998</c:v>
                      </c:pt>
                      <c:pt idx="5811">
                        <c:v>-22.795999999999999</c:v>
                      </c:pt>
                      <c:pt idx="5812">
                        <c:v>-23.228000000000002</c:v>
                      </c:pt>
                      <c:pt idx="5813">
                        <c:v>-23.635999999999999</c:v>
                      </c:pt>
                      <c:pt idx="5814">
                        <c:v>-24.021999999999998</c:v>
                      </c:pt>
                      <c:pt idx="5815">
                        <c:v>-24.28</c:v>
                      </c:pt>
                      <c:pt idx="5816">
                        <c:v>-24.596</c:v>
                      </c:pt>
                      <c:pt idx="5817">
                        <c:v>-24.881</c:v>
                      </c:pt>
                      <c:pt idx="5818">
                        <c:v>-25.111000000000001</c:v>
                      </c:pt>
                      <c:pt idx="5819">
                        <c:v>-25.315999999999999</c:v>
                      </c:pt>
                      <c:pt idx="5820">
                        <c:v>-25.452000000000002</c:v>
                      </c:pt>
                      <c:pt idx="5821">
                        <c:v>-25.622</c:v>
                      </c:pt>
                      <c:pt idx="5822">
                        <c:v>-25.753</c:v>
                      </c:pt>
                      <c:pt idx="5823">
                        <c:v>-25.902999999999999</c:v>
                      </c:pt>
                      <c:pt idx="5824">
                        <c:v>-26.016999999999999</c:v>
                      </c:pt>
                      <c:pt idx="5825">
                        <c:v>-26.132999999999999</c:v>
                      </c:pt>
                      <c:pt idx="5826">
                        <c:v>-26.222000000000001</c:v>
                      </c:pt>
                      <c:pt idx="5827">
                        <c:v>-26.292999999999999</c:v>
                      </c:pt>
                      <c:pt idx="5828">
                        <c:v>-26.405999999999999</c:v>
                      </c:pt>
                      <c:pt idx="5829">
                        <c:v>-26.483000000000001</c:v>
                      </c:pt>
                      <c:pt idx="5830">
                        <c:v>-26.562000000000001</c:v>
                      </c:pt>
                      <c:pt idx="5831">
                        <c:v>-26.617999999999999</c:v>
                      </c:pt>
                      <c:pt idx="5832">
                        <c:v>-26.72</c:v>
                      </c:pt>
                      <c:pt idx="5833">
                        <c:v>-26.76</c:v>
                      </c:pt>
                      <c:pt idx="5834">
                        <c:v>-26.844000000000001</c:v>
                      </c:pt>
                      <c:pt idx="5835">
                        <c:v>-26.928000000000001</c:v>
                      </c:pt>
                      <c:pt idx="5836">
                        <c:v>-26.974</c:v>
                      </c:pt>
                      <c:pt idx="5837">
                        <c:v>-27.02</c:v>
                      </c:pt>
                      <c:pt idx="5838">
                        <c:v>-27.084</c:v>
                      </c:pt>
                      <c:pt idx="5839">
                        <c:v>-27.096</c:v>
                      </c:pt>
                      <c:pt idx="5840">
                        <c:v>-27.13</c:v>
                      </c:pt>
                      <c:pt idx="5841">
                        <c:v>-27.164000000000001</c:v>
                      </c:pt>
                      <c:pt idx="5842">
                        <c:v>-27.190999999999999</c:v>
                      </c:pt>
                      <c:pt idx="5843">
                        <c:v>-27.2</c:v>
                      </c:pt>
                      <c:pt idx="5844">
                        <c:v>-27.228000000000002</c:v>
                      </c:pt>
                      <c:pt idx="5845">
                        <c:v>-27.236999999999998</c:v>
                      </c:pt>
                      <c:pt idx="5846">
                        <c:v>-27.225000000000001</c:v>
                      </c:pt>
                      <c:pt idx="5847">
                        <c:v>-27.111999999999998</c:v>
                      </c:pt>
                      <c:pt idx="5848">
                        <c:v>-26.974</c:v>
                      </c:pt>
                      <c:pt idx="5849">
                        <c:v>-26.806000000000001</c:v>
                      </c:pt>
                      <c:pt idx="5850">
                        <c:v>-26.613</c:v>
                      </c:pt>
                      <c:pt idx="5851">
                        <c:v>-26.454999999999998</c:v>
                      </c:pt>
                      <c:pt idx="5852">
                        <c:v>-26.271000000000001</c:v>
                      </c:pt>
                      <c:pt idx="5853">
                        <c:v>-26.09</c:v>
                      </c:pt>
                      <c:pt idx="5854">
                        <c:v>-25.893999999999998</c:v>
                      </c:pt>
                      <c:pt idx="5855">
                        <c:v>-25.722000000000001</c:v>
                      </c:pt>
                      <c:pt idx="5856">
                        <c:v>-25.556999999999999</c:v>
                      </c:pt>
                      <c:pt idx="5857">
                        <c:v>-25.367000000000001</c:v>
                      </c:pt>
                      <c:pt idx="5858">
                        <c:v>-25.207000000000001</c:v>
                      </c:pt>
                      <c:pt idx="5859">
                        <c:v>-25.026</c:v>
                      </c:pt>
                      <c:pt idx="5860">
                        <c:v>-24.87</c:v>
                      </c:pt>
                      <c:pt idx="5861">
                        <c:v>-24.733000000000001</c:v>
                      </c:pt>
                      <c:pt idx="5862">
                        <c:v>-24.597999999999999</c:v>
                      </c:pt>
                      <c:pt idx="5863">
                        <c:v>-24.443999999999999</c:v>
                      </c:pt>
                      <c:pt idx="5864">
                        <c:v>-24.321999999999999</c:v>
                      </c:pt>
                      <c:pt idx="5865">
                        <c:v>-24.184000000000001</c:v>
                      </c:pt>
                      <c:pt idx="5866">
                        <c:v>-24.062000000000001</c:v>
                      </c:pt>
                      <c:pt idx="5867">
                        <c:v>-23.881</c:v>
                      </c:pt>
                      <c:pt idx="5868">
                        <c:v>-23.742999999999999</c:v>
                      </c:pt>
                      <c:pt idx="5869">
                        <c:v>-23.602</c:v>
                      </c:pt>
                      <c:pt idx="5870">
                        <c:v>-23.513000000000002</c:v>
                      </c:pt>
                      <c:pt idx="5871">
                        <c:v>-23.381</c:v>
                      </c:pt>
                      <c:pt idx="5872">
                        <c:v>-23.257999999999999</c:v>
                      </c:pt>
                      <c:pt idx="5873">
                        <c:v>-23.111000000000001</c:v>
                      </c:pt>
                      <c:pt idx="5874">
                        <c:v>-23.012</c:v>
                      </c:pt>
                      <c:pt idx="5875">
                        <c:v>-22.885000000000002</c:v>
                      </c:pt>
                      <c:pt idx="5876">
                        <c:v>-22.768000000000001</c:v>
                      </c:pt>
                      <c:pt idx="5877">
                        <c:v>-22.620999999999999</c:v>
                      </c:pt>
                      <c:pt idx="5878">
                        <c:v>-22.561</c:v>
                      </c:pt>
                      <c:pt idx="5879">
                        <c:v>-22.434999999999999</c:v>
                      </c:pt>
                      <c:pt idx="5880">
                        <c:v>-22.321000000000002</c:v>
                      </c:pt>
                      <c:pt idx="5881">
                        <c:v>-22.216000000000001</c:v>
                      </c:pt>
                      <c:pt idx="5882">
                        <c:v>-22.108000000000001</c:v>
                      </c:pt>
                      <c:pt idx="5883">
                        <c:v>-22.001999999999999</c:v>
                      </c:pt>
                      <c:pt idx="5884">
                        <c:v>-21.893999999999998</c:v>
                      </c:pt>
                      <c:pt idx="5885">
                        <c:v>-21.783000000000001</c:v>
                      </c:pt>
                      <c:pt idx="5886">
                        <c:v>-21.687000000000001</c:v>
                      </c:pt>
                      <c:pt idx="5887">
                        <c:v>-21.716999999999999</c:v>
                      </c:pt>
                      <c:pt idx="5888">
                        <c:v>-22.047999999999998</c:v>
                      </c:pt>
                      <c:pt idx="5889">
                        <c:v>-22.378</c:v>
                      </c:pt>
                      <c:pt idx="5890">
                        <c:v>-22.666</c:v>
                      </c:pt>
                      <c:pt idx="5891">
                        <c:v>-22.72</c:v>
                      </c:pt>
                      <c:pt idx="5892">
                        <c:v>-22.648</c:v>
                      </c:pt>
                      <c:pt idx="5893">
                        <c:v>-22.846</c:v>
                      </c:pt>
                      <c:pt idx="5894">
                        <c:v>-23.154</c:v>
                      </c:pt>
                      <c:pt idx="5895">
                        <c:v>-23.472000000000001</c:v>
                      </c:pt>
                      <c:pt idx="5896">
                        <c:v>-23.701000000000001</c:v>
                      </c:pt>
                      <c:pt idx="5897">
                        <c:v>-23.978000000000002</c:v>
                      </c:pt>
                      <c:pt idx="5898">
                        <c:v>-24.295000000000002</c:v>
                      </c:pt>
                      <c:pt idx="5899">
                        <c:v>-24.725999999999999</c:v>
                      </c:pt>
                      <c:pt idx="5900">
                        <c:v>-25.06</c:v>
                      </c:pt>
                      <c:pt idx="5901">
                        <c:v>-25.265999999999998</c:v>
                      </c:pt>
                      <c:pt idx="5902">
                        <c:v>-25.468</c:v>
                      </c:pt>
                      <c:pt idx="5903">
                        <c:v>-25.693999999999999</c:v>
                      </c:pt>
                      <c:pt idx="5904">
                        <c:v>-25.925000000000001</c:v>
                      </c:pt>
                      <c:pt idx="5905">
                        <c:v>-26.184999999999999</c:v>
                      </c:pt>
                      <c:pt idx="5906">
                        <c:v>-26.363</c:v>
                      </c:pt>
                      <c:pt idx="5907">
                        <c:v>-26.465</c:v>
                      </c:pt>
                      <c:pt idx="5908">
                        <c:v>-26.608000000000001</c:v>
                      </c:pt>
                      <c:pt idx="5909">
                        <c:v>-26.817</c:v>
                      </c:pt>
                      <c:pt idx="5910">
                        <c:v>-26.988</c:v>
                      </c:pt>
                      <c:pt idx="5911">
                        <c:v>-27.053000000000001</c:v>
                      </c:pt>
                      <c:pt idx="5912">
                        <c:v>-27.108000000000001</c:v>
                      </c:pt>
                      <c:pt idx="5913">
                        <c:v>-27.206</c:v>
                      </c:pt>
                      <c:pt idx="5914">
                        <c:v>-27.28</c:v>
                      </c:pt>
                      <c:pt idx="5915">
                        <c:v>-27.335000000000001</c:v>
                      </c:pt>
                      <c:pt idx="5916">
                        <c:v>-27.39</c:v>
                      </c:pt>
                      <c:pt idx="5917">
                        <c:v>-27.451000000000001</c:v>
                      </c:pt>
                      <c:pt idx="5918">
                        <c:v>-27.491</c:v>
                      </c:pt>
                      <c:pt idx="5919">
                        <c:v>-27.423999999999999</c:v>
                      </c:pt>
                      <c:pt idx="5920">
                        <c:v>-27.329000000000001</c:v>
                      </c:pt>
                      <c:pt idx="5921">
                        <c:v>-27.175000000000001</c:v>
                      </c:pt>
                      <c:pt idx="5922">
                        <c:v>-27.021999999999998</c:v>
                      </c:pt>
                      <c:pt idx="5923">
                        <c:v>-26.841000000000001</c:v>
                      </c:pt>
                      <c:pt idx="5924">
                        <c:v>-26.66</c:v>
                      </c:pt>
                      <c:pt idx="5925">
                        <c:v>-26.452000000000002</c:v>
                      </c:pt>
                      <c:pt idx="5926">
                        <c:v>-26.274000000000001</c:v>
                      </c:pt>
                      <c:pt idx="5927">
                        <c:v>-26.09</c:v>
                      </c:pt>
                      <c:pt idx="5928">
                        <c:v>-25.925000000000001</c:v>
                      </c:pt>
                      <c:pt idx="5929">
                        <c:v>-25.75</c:v>
                      </c:pt>
                      <c:pt idx="5930">
                        <c:v>-25.597000000000001</c:v>
                      </c:pt>
                      <c:pt idx="5931">
                        <c:v>-25.414000000000001</c:v>
                      </c:pt>
                      <c:pt idx="5932">
                        <c:v>-25.257999999999999</c:v>
                      </c:pt>
                      <c:pt idx="5933">
                        <c:v>-25.114000000000001</c:v>
                      </c:pt>
                      <c:pt idx="5934">
                        <c:v>-24.959</c:v>
                      </c:pt>
                      <c:pt idx="5935">
                        <c:v>-24.81</c:v>
                      </c:pt>
                      <c:pt idx="5936">
                        <c:v>-24.643000000000001</c:v>
                      </c:pt>
                      <c:pt idx="5937">
                        <c:v>-24.545999999999999</c:v>
                      </c:pt>
                      <c:pt idx="5938">
                        <c:v>-24.388999999999999</c:v>
                      </c:pt>
                      <c:pt idx="5939">
                        <c:v>-24.266999999999999</c:v>
                      </c:pt>
                      <c:pt idx="5940">
                        <c:v>-24.143999999999998</c:v>
                      </c:pt>
                      <c:pt idx="5941">
                        <c:v>-24.016999999999999</c:v>
                      </c:pt>
                      <c:pt idx="5942">
                        <c:v>-23.885999999999999</c:v>
                      </c:pt>
                      <c:pt idx="5943">
                        <c:v>-23.785</c:v>
                      </c:pt>
                      <c:pt idx="5944">
                        <c:v>-23.638000000000002</c:v>
                      </c:pt>
                      <c:pt idx="5945">
                        <c:v>-23.518999999999998</c:v>
                      </c:pt>
                      <c:pt idx="5946">
                        <c:v>-23.407</c:v>
                      </c:pt>
                      <c:pt idx="5947">
                        <c:v>-23.314</c:v>
                      </c:pt>
                      <c:pt idx="5948">
                        <c:v>-23.175999999999998</c:v>
                      </c:pt>
                      <c:pt idx="5949">
                        <c:v>-23.068000000000001</c:v>
                      </c:pt>
                      <c:pt idx="5950">
                        <c:v>-22.966000000000001</c:v>
                      </c:pt>
                      <c:pt idx="5951">
                        <c:v>-22.864000000000001</c:v>
                      </c:pt>
                      <c:pt idx="5952">
                        <c:v>-22.744</c:v>
                      </c:pt>
                      <c:pt idx="5953">
                        <c:v>-22.63</c:v>
                      </c:pt>
                      <c:pt idx="5954">
                        <c:v>-22.539000000000001</c:v>
                      </c:pt>
                      <c:pt idx="5955">
                        <c:v>-22.434000000000001</c:v>
                      </c:pt>
                      <c:pt idx="5956">
                        <c:v>-22.335000000000001</c:v>
                      </c:pt>
                      <c:pt idx="5957">
                        <c:v>-22.23</c:v>
                      </c:pt>
                      <c:pt idx="5958">
                        <c:v>-22.100999999999999</c:v>
                      </c:pt>
                      <c:pt idx="5959">
                        <c:v>-22.059000000000001</c:v>
                      </c:pt>
                      <c:pt idx="5960">
                        <c:v>-21.933</c:v>
                      </c:pt>
                      <c:pt idx="5961">
                        <c:v>-21.837</c:v>
                      </c:pt>
                      <c:pt idx="5962">
                        <c:v>-21.741</c:v>
                      </c:pt>
                      <c:pt idx="5963">
                        <c:v>-21.669</c:v>
                      </c:pt>
                      <c:pt idx="5964">
                        <c:v>-21.565999999999999</c:v>
                      </c:pt>
                      <c:pt idx="5965">
                        <c:v>-21.484999999999999</c:v>
                      </c:pt>
                      <c:pt idx="5966">
                        <c:v>-21.783000000000001</c:v>
                      </c:pt>
                      <c:pt idx="5967">
                        <c:v>-22.116</c:v>
                      </c:pt>
                      <c:pt idx="5968">
                        <c:v>-22.547999999999998</c:v>
                      </c:pt>
                      <c:pt idx="5969">
                        <c:v>-22.744</c:v>
                      </c:pt>
                      <c:pt idx="5970">
                        <c:v>-22.72</c:v>
                      </c:pt>
                      <c:pt idx="5971">
                        <c:v>-22.815999999999999</c:v>
                      </c:pt>
                      <c:pt idx="5972">
                        <c:v>-23.161999999999999</c:v>
                      </c:pt>
                      <c:pt idx="5973">
                        <c:v>-23.516999999999999</c:v>
                      </c:pt>
                      <c:pt idx="5974">
                        <c:v>-23.783000000000001</c:v>
                      </c:pt>
                      <c:pt idx="5975">
                        <c:v>-24.082000000000001</c:v>
                      </c:pt>
                      <c:pt idx="5976">
                        <c:v>-24.452999999999999</c:v>
                      </c:pt>
                      <c:pt idx="5977">
                        <c:v>-24.853999999999999</c:v>
                      </c:pt>
                      <c:pt idx="5978">
                        <c:v>-25.222000000000001</c:v>
                      </c:pt>
                      <c:pt idx="5979">
                        <c:v>-25.489000000000001</c:v>
                      </c:pt>
                      <c:pt idx="5980">
                        <c:v>-25.709</c:v>
                      </c:pt>
                      <c:pt idx="5981">
                        <c:v>-25.917999999999999</c:v>
                      </c:pt>
                      <c:pt idx="5982">
                        <c:v>-26.169</c:v>
                      </c:pt>
                      <c:pt idx="5983">
                        <c:v>-26.437000000000001</c:v>
                      </c:pt>
                      <c:pt idx="5984">
                        <c:v>-26.605</c:v>
                      </c:pt>
                      <c:pt idx="5985">
                        <c:v>-26.776</c:v>
                      </c:pt>
                      <c:pt idx="5986">
                        <c:v>-26.89</c:v>
                      </c:pt>
                      <c:pt idx="5987">
                        <c:v>-27.065000000000001</c:v>
                      </c:pt>
                      <c:pt idx="5988">
                        <c:v>-27.202999999999999</c:v>
                      </c:pt>
                      <c:pt idx="5989">
                        <c:v>-27.324999999999999</c:v>
                      </c:pt>
                      <c:pt idx="5990">
                        <c:v>-27.373999999999999</c:v>
                      </c:pt>
                      <c:pt idx="5991">
                        <c:v>-27.395</c:v>
                      </c:pt>
                      <c:pt idx="5992">
                        <c:v>-27.486999999999998</c:v>
                      </c:pt>
                      <c:pt idx="5993">
                        <c:v>-27.545999999999999</c:v>
                      </c:pt>
                      <c:pt idx="5994">
                        <c:v>-27.597999999999999</c:v>
                      </c:pt>
                      <c:pt idx="5995">
                        <c:v>-27.521000000000001</c:v>
                      </c:pt>
                      <c:pt idx="5996">
                        <c:v>-27.431999999999999</c:v>
                      </c:pt>
                      <c:pt idx="5997">
                        <c:v>-27.288</c:v>
                      </c:pt>
                      <c:pt idx="5998">
                        <c:v>-27.113</c:v>
                      </c:pt>
                      <c:pt idx="5999">
                        <c:v>-26.927</c:v>
                      </c:pt>
                      <c:pt idx="6000">
                        <c:v>-26.757999999999999</c:v>
                      </c:pt>
                      <c:pt idx="6001">
                        <c:v>-26.553000000000001</c:v>
                      </c:pt>
                      <c:pt idx="6002">
                        <c:v>-26.381</c:v>
                      </c:pt>
                      <c:pt idx="6003">
                        <c:v>-26.212</c:v>
                      </c:pt>
                      <c:pt idx="6004">
                        <c:v>-26.016999999999999</c:v>
                      </c:pt>
                      <c:pt idx="6005">
                        <c:v>-25.838999999999999</c:v>
                      </c:pt>
                      <c:pt idx="6006">
                        <c:v>-25.709</c:v>
                      </c:pt>
                      <c:pt idx="6007">
                        <c:v>-25.504999999999999</c:v>
                      </c:pt>
                      <c:pt idx="6008">
                        <c:v>-25.338000000000001</c:v>
                      </c:pt>
                      <c:pt idx="6009">
                        <c:v>-25.215</c:v>
                      </c:pt>
                      <c:pt idx="6010">
                        <c:v>-25.053000000000001</c:v>
                      </c:pt>
                      <c:pt idx="6011">
                        <c:v>-24.893999999999998</c:v>
                      </c:pt>
                      <c:pt idx="6012">
                        <c:v>-24.747</c:v>
                      </c:pt>
                      <c:pt idx="6013">
                        <c:v>-24.599</c:v>
                      </c:pt>
                      <c:pt idx="6014">
                        <c:v>-24.449000000000002</c:v>
                      </c:pt>
                      <c:pt idx="6015">
                        <c:v>-24.321000000000002</c:v>
                      </c:pt>
                      <c:pt idx="6016">
                        <c:v>-24.21</c:v>
                      </c:pt>
                      <c:pt idx="6017">
                        <c:v>-24.056999999999999</c:v>
                      </c:pt>
                      <c:pt idx="6018">
                        <c:v>-23.943000000000001</c:v>
                      </c:pt>
                      <c:pt idx="6019">
                        <c:v>-23.83</c:v>
                      </c:pt>
                      <c:pt idx="6020">
                        <c:v>-23.710999999999999</c:v>
                      </c:pt>
                      <c:pt idx="6021">
                        <c:v>-23.588999999999999</c:v>
                      </c:pt>
                      <c:pt idx="6022">
                        <c:v>-23.469000000000001</c:v>
                      </c:pt>
                      <c:pt idx="6023">
                        <c:v>-23.385999999999999</c:v>
                      </c:pt>
                      <c:pt idx="6024">
                        <c:v>-23.277999999999999</c:v>
                      </c:pt>
                      <c:pt idx="6025">
                        <c:v>-23.175999999999998</c:v>
                      </c:pt>
                      <c:pt idx="6026">
                        <c:v>-23.067</c:v>
                      </c:pt>
                      <c:pt idx="6027">
                        <c:v>-22.971</c:v>
                      </c:pt>
                      <c:pt idx="6028">
                        <c:v>-22.86</c:v>
                      </c:pt>
                      <c:pt idx="6029">
                        <c:v>-22.734000000000002</c:v>
                      </c:pt>
                      <c:pt idx="6030">
                        <c:v>-22.640999999999998</c:v>
                      </c:pt>
                      <c:pt idx="6031">
                        <c:v>-22.53</c:v>
                      </c:pt>
                      <c:pt idx="6032">
                        <c:v>-22.452000000000002</c:v>
                      </c:pt>
                      <c:pt idx="6033">
                        <c:v>-22.35</c:v>
                      </c:pt>
                      <c:pt idx="6034">
                        <c:v>-22.263000000000002</c:v>
                      </c:pt>
                      <c:pt idx="6035">
                        <c:v>-22.178999999999998</c:v>
                      </c:pt>
                      <c:pt idx="6036">
                        <c:v>-22.058</c:v>
                      </c:pt>
                      <c:pt idx="6037">
                        <c:v>-21.956</c:v>
                      </c:pt>
                      <c:pt idx="6038">
                        <c:v>-21.856999999999999</c:v>
                      </c:pt>
                      <c:pt idx="6039">
                        <c:v>-21.77</c:v>
                      </c:pt>
                      <c:pt idx="6040">
                        <c:v>-21.707000000000001</c:v>
                      </c:pt>
                      <c:pt idx="6041">
                        <c:v>-21.605</c:v>
                      </c:pt>
                      <c:pt idx="6042">
                        <c:v>-21.512</c:v>
                      </c:pt>
                      <c:pt idx="6043">
                        <c:v>-21.428999999999998</c:v>
                      </c:pt>
                      <c:pt idx="6044">
                        <c:v>-21.346</c:v>
                      </c:pt>
                      <c:pt idx="6045">
                        <c:v>-21.363</c:v>
                      </c:pt>
                      <c:pt idx="6046">
                        <c:v>-21.7</c:v>
                      </c:pt>
                      <c:pt idx="6047">
                        <c:v>-22.169</c:v>
                      </c:pt>
                      <c:pt idx="6048">
                        <c:v>-22.616</c:v>
                      </c:pt>
                      <c:pt idx="6049">
                        <c:v>-22.763000000000002</c:v>
                      </c:pt>
                      <c:pt idx="6050">
                        <c:v>-22.733000000000001</c:v>
                      </c:pt>
                      <c:pt idx="6051">
                        <c:v>-22.841000000000001</c:v>
                      </c:pt>
                      <c:pt idx="6052">
                        <c:v>-23.213999999999999</c:v>
                      </c:pt>
                      <c:pt idx="6053">
                        <c:v>-23.588000000000001</c:v>
                      </c:pt>
                      <c:pt idx="6054">
                        <c:v>-23.841999999999999</c:v>
                      </c:pt>
                      <c:pt idx="6055">
                        <c:v>-24.152000000000001</c:v>
                      </c:pt>
                      <c:pt idx="6056">
                        <c:v>-24.559000000000001</c:v>
                      </c:pt>
                      <c:pt idx="6057">
                        <c:v>-24.972999999999999</c:v>
                      </c:pt>
                      <c:pt idx="6058">
                        <c:v>-25.318999999999999</c:v>
                      </c:pt>
                      <c:pt idx="6059">
                        <c:v>-25.548999999999999</c:v>
                      </c:pt>
                      <c:pt idx="6060">
                        <c:v>-25.754000000000001</c:v>
                      </c:pt>
                      <c:pt idx="6061">
                        <c:v>-26.047000000000001</c:v>
                      </c:pt>
                      <c:pt idx="6062">
                        <c:v>-26.343</c:v>
                      </c:pt>
                      <c:pt idx="6063">
                        <c:v>-26.640999999999998</c:v>
                      </c:pt>
                      <c:pt idx="6064">
                        <c:v>-26.827999999999999</c:v>
                      </c:pt>
                      <c:pt idx="6065">
                        <c:v>-26.957000000000001</c:v>
                      </c:pt>
                      <c:pt idx="6066">
                        <c:v>-27.119</c:v>
                      </c:pt>
                      <c:pt idx="6067">
                        <c:v>-27.321000000000002</c:v>
                      </c:pt>
                      <c:pt idx="6068">
                        <c:v>-27.437999999999999</c:v>
                      </c:pt>
                      <c:pt idx="6069">
                        <c:v>-27.498999999999999</c:v>
                      </c:pt>
                      <c:pt idx="6070">
                        <c:v>-27.542000000000002</c:v>
                      </c:pt>
                      <c:pt idx="6071">
                        <c:v>-27.602</c:v>
                      </c:pt>
                      <c:pt idx="6072">
                        <c:v>-27.666</c:v>
                      </c:pt>
                      <c:pt idx="6073">
                        <c:v>-27.646000000000001</c:v>
                      </c:pt>
                      <c:pt idx="6074">
                        <c:v>-27.556000000000001</c:v>
                      </c:pt>
                      <c:pt idx="6075">
                        <c:v>-27.396999999999998</c:v>
                      </c:pt>
                      <c:pt idx="6076">
                        <c:v>-27.247</c:v>
                      </c:pt>
                      <c:pt idx="6077">
                        <c:v>-27.065999999999999</c:v>
                      </c:pt>
                      <c:pt idx="6078">
                        <c:v>-26.890999999999998</c:v>
                      </c:pt>
                      <c:pt idx="6079">
                        <c:v>-26.655000000000001</c:v>
                      </c:pt>
                      <c:pt idx="6080">
                        <c:v>-26.501999999999999</c:v>
                      </c:pt>
                      <c:pt idx="6081">
                        <c:v>-26.312000000000001</c:v>
                      </c:pt>
                      <c:pt idx="6082">
                        <c:v>-26.131</c:v>
                      </c:pt>
                      <c:pt idx="6083">
                        <c:v>-25.940999999999999</c:v>
                      </c:pt>
                      <c:pt idx="6084">
                        <c:v>-25.788</c:v>
                      </c:pt>
                      <c:pt idx="6085">
                        <c:v>-25.638000000000002</c:v>
                      </c:pt>
                      <c:pt idx="6086">
                        <c:v>-25.454000000000001</c:v>
                      </c:pt>
                      <c:pt idx="6087">
                        <c:v>-25.292000000000002</c:v>
                      </c:pt>
                      <c:pt idx="6088">
                        <c:v>-25.135000000000002</c:v>
                      </c:pt>
                      <c:pt idx="6089">
                        <c:v>-24.997</c:v>
                      </c:pt>
                      <c:pt idx="6090">
                        <c:v>-24.826000000000001</c:v>
                      </c:pt>
                      <c:pt idx="6091">
                        <c:v>-24.693000000000001</c:v>
                      </c:pt>
                      <c:pt idx="6092">
                        <c:v>-24.573</c:v>
                      </c:pt>
                      <c:pt idx="6093">
                        <c:v>-24.446000000000002</c:v>
                      </c:pt>
                      <c:pt idx="6094">
                        <c:v>-24.332000000000001</c:v>
                      </c:pt>
                      <c:pt idx="6095">
                        <c:v>-24.193999999999999</c:v>
                      </c:pt>
                      <c:pt idx="6096">
                        <c:v>-24.1</c:v>
                      </c:pt>
                      <c:pt idx="6097">
                        <c:v>-23.962</c:v>
                      </c:pt>
                      <c:pt idx="6098">
                        <c:v>-23.821000000000002</c:v>
                      </c:pt>
                      <c:pt idx="6099">
                        <c:v>-23.698</c:v>
                      </c:pt>
                      <c:pt idx="6100">
                        <c:v>-23.603000000000002</c:v>
                      </c:pt>
                      <c:pt idx="6101">
                        <c:v>-23.486999999999998</c:v>
                      </c:pt>
                      <c:pt idx="6102">
                        <c:v>-23.361000000000001</c:v>
                      </c:pt>
                      <c:pt idx="6103">
                        <c:v>-23.265000000000001</c:v>
                      </c:pt>
                      <c:pt idx="6104">
                        <c:v>-23.148</c:v>
                      </c:pt>
                      <c:pt idx="6105">
                        <c:v>-23.044</c:v>
                      </c:pt>
                      <c:pt idx="6106">
                        <c:v>-22.96</c:v>
                      </c:pt>
                      <c:pt idx="6107">
                        <c:v>-22.835000000000001</c:v>
                      </c:pt>
                      <c:pt idx="6108">
                        <c:v>-22.742999999999999</c:v>
                      </c:pt>
                      <c:pt idx="6109">
                        <c:v>-22.631</c:v>
                      </c:pt>
                      <c:pt idx="6110">
                        <c:v>-22.545999999999999</c:v>
                      </c:pt>
                      <c:pt idx="6111">
                        <c:v>-22.446999999999999</c:v>
                      </c:pt>
                      <c:pt idx="6112">
                        <c:v>-22.347999999999999</c:v>
                      </c:pt>
                      <c:pt idx="6113">
                        <c:v>-22.254999999999999</c:v>
                      </c:pt>
                      <c:pt idx="6114">
                        <c:v>-22.167999999999999</c:v>
                      </c:pt>
                      <c:pt idx="6115">
                        <c:v>-22.071999999999999</c:v>
                      </c:pt>
                      <c:pt idx="6116">
                        <c:v>-21.981999999999999</c:v>
                      </c:pt>
                      <c:pt idx="6117">
                        <c:v>-21.885999999999999</c:v>
                      </c:pt>
                      <c:pt idx="6118">
                        <c:v>-21.814</c:v>
                      </c:pt>
                      <c:pt idx="6119">
                        <c:v>-21.706</c:v>
                      </c:pt>
                      <c:pt idx="6120">
                        <c:v>-21.616</c:v>
                      </c:pt>
                      <c:pt idx="6121">
                        <c:v>-21.542999999999999</c:v>
                      </c:pt>
                      <c:pt idx="6122">
                        <c:v>-21.452999999999999</c:v>
                      </c:pt>
                      <c:pt idx="6123">
                        <c:v>-21.33</c:v>
                      </c:pt>
                      <c:pt idx="6124">
                        <c:v>-21.297000000000001</c:v>
                      </c:pt>
                      <c:pt idx="6125">
                        <c:v>-21.183</c:v>
                      </c:pt>
                      <c:pt idx="6126">
                        <c:v>-21.254999999999999</c:v>
                      </c:pt>
                      <c:pt idx="6127">
                        <c:v>-21.59</c:v>
                      </c:pt>
                      <c:pt idx="6128">
                        <c:v>-22.065000000000001</c:v>
                      </c:pt>
                      <c:pt idx="6129">
                        <c:v>-22.53</c:v>
                      </c:pt>
                      <c:pt idx="6130">
                        <c:v>-22.675999999999998</c:v>
                      </c:pt>
                      <c:pt idx="6131">
                        <c:v>-22.643000000000001</c:v>
                      </c:pt>
                      <c:pt idx="6132">
                        <c:v>-22.844999999999999</c:v>
                      </c:pt>
                      <c:pt idx="6133">
                        <c:v>-23.207999999999998</c:v>
                      </c:pt>
                      <c:pt idx="6134">
                        <c:v>-23.582000000000001</c:v>
                      </c:pt>
                      <c:pt idx="6135">
                        <c:v>-23.873000000000001</c:v>
                      </c:pt>
                      <c:pt idx="6136">
                        <c:v>-24.207000000000001</c:v>
                      </c:pt>
                      <c:pt idx="6137">
                        <c:v>-24.666</c:v>
                      </c:pt>
                      <c:pt idx="6138">
                        <c:v>-25.064</c:v>
                      </c:pt>
                      <c:pt idx="6139">
                        <c:v>-25.407</c:v>
                      </c:pt>
                      <c:pt idx="6140">
                        <c:v>-25.661999999999999</c:v>
                      </c:pt>
                      <c:pt idx="6141">
                        <c:v>-25.895</c:v>
                      </c:pt>
                      <c:pt idx="6142">
                        <c:v>-26.14</c:v>
                      </c:pt>
                      <c:pt idx="6143">
                        <c:v>-26.465</c:v>
                      </c:pt>
                      <c:pt idx="6144">
                        <c:v>-26.719000000000001</c:v>
                      </c:pt>
                      <c:pt idx="6145">
                        <c:v>-26.931000000000001</c:v>
                      </c:pt>
                      <c:pt idx="6146">
                        <c:v>-27.053000000000001</c:v>
                      </c:pt>
                      <c:pt idx="6147">
                        <c:v>-27.213000000000001</c:v>
                      </c:pt>
                      <c:pt idx="6148">
                        <c:v>-27.341000000000001</c:v>
                      </c:pt>
                      <c:pt idx="6149">
                        <c:v>-27.47</c:v>
                      </c:pt>
                      <c:pt idx="6150">
                        <c:v>-27.533999999999999</c:v>
                      </c:pt>
                      <c:pt idx="6151">
                        <c:v>-27.568000000000001</c:v>
                      </c:pt>
                      <c:pt idx="6152">
                        <c:v>-27.666</c:v>
                      </c:pt>
                      <c:pt idx="6153">
                        <c:v>-27.605</c:v>
                      </c:pt>
                      <c:pt idx="6154">
                        <c:v>-27.498000000000001</c:v>
                      </c:pt>
                      <c:pt idx="6155">
                        <c:v>-27.364999999999998</c:v>
                      </c:pt>
                      <c:pt idx="6156">
                        <c:v>-27.202999999999999</c:v>
                      </c:pt>
                      <c:pt idx="6157">
                        <c:v>-27.033999999999999</c:v>
                      </c:pt>
                      <c:pt idx="6158">
                        <c:v>-26.87</c:v>
                      </c:pt>
                      <c:pt idx="6159">
                        <c:v>-26.701000000000001</c:v>
                      </c:pt>
                      <c:pt idx="6160">
                        <c:v>-26.495999999999999</c:v>
                      </c:pt>
                      <c:pt idx="6161">
                        <c:v>-26.312000000000001</c:v>
                      </c:pt>
                      <c:pt idx="6162">
                        <c:v>-26.134</c:v>
                      </c:pt>
                      <c:pt idx="6163">
                        <c:v>-25.963999999999999</c:v>
                      </c:pt>
                      <c:pt idx="6164">
                        <c:v>-25.806000000000001</c:v>
                      </c:pt>
                      <c:pt idx="6165">
                        <c:v>-25.64</c:v>
                      </c:pt>
                      <c:pt idx="6166">
                        <c:v>-25.484999999999999</c:v>
                      </c:pt>
                      <c:pt idx="6167">
                        <c:v>-25.33</c:v>
                      </c:pt>
                      <c:pt idx="6168">
                        <c:v>-25.199000000000002</c:v>
                      </c:pt>
                      <c:pt idx="6169">
                        <c:v>-25.039000000000001</c:v>
                      </c:pt>
                      <c:pt idx="6170">
                        <c:v>-24.888999999999999</c:v>
                      </c:pt>
                      <c:pt idx="6171">
                        <c:v>-24.736000000000001</c:v>
                      </c:pt>
                      <c:pt idx="6172">
                        <c:v>-24.619</c:v>
                      </c:pt>
                      <c:pt idx="6173">
                        <c:v>-24.472000000000001</c:v>
                      </c:pt>
                      <c:pt idx="6174">
                        <c:v>-24.337</c:v>
                      </c:pt>
                      <c:pt idx="6175">
                        <c:v>-24.209</c:v>
                      </c:pt>
                      <c:pt idx="6176">
                        <c:v>-24.08</c:v>
                      </c:pt>
                      <c:pt idx="6177">
                        <c:v>-23.97</c:v>
                      </c:pt>
                      <c:pt idx="6178">
                        <c:v>-23.818999999999999</c:v>
                      </c:pt>
                      <c:pt idx="6179">
                        <c:v>-23.742999999999999</c:v>
                      </c:pt>
                      <c:pt idx="6180">
                        <c:v>-23.641999999999999</c:v>
                      </c:pt>
                      <c:pt idx="6181">
                        <c:v>-23.477</c:v>
                      </c:pt>
                      <c:pt idx="6182">
                        <c:v>-23.375</c:v>
                      </c:pt>
                      <c:pt idx="6183">
                        <c:v>-23.27</c:v>
                      </c:pt>
                      <c:pt idx="6184">
                        <c:v>-23.158999999999999</c:v>
                      </c:pt>
                      <c:pt idx="6185">
                        <c:v>-23.071000000000002</c:v>
                      </c:pt>
                      <c:pt idx="6186">
                        <c:v>-22.972000000000001</c:v>
                      </c:pt>
                      <c:pt idx="6187">
                        <c:v>-22.856999999999999</c:v>
                      </c:pt>
                      <c:pt idx="6188">
                        <c:v>-22.780999999999999</c:v>
                      </c:pt>
                      <c:pt idx="6189">
                        <c:v>-22.678999999999998</c:v>
                      </c:pt>
                      <c:pt idx="6190">
                        <c:v>-22.619</c:v>
                      </c:pt>
                      <c:pt idx="6191">
                        <c:v>-22.492000000000001</c:v>
                      </c:pt>
                      <c:pt idx="6192">
                        <c:v>-22.414000000000001</c:v>
                      </c:pt>
                      <c:pt idx="6193">
                        <c:v>-22.327000000000002</c:v>
                      </c:pt>
                      <c:pt idx="6194">
                        <c:v>-22.225000000000001</c:v>
                      </c:pt>
                      <c:pt idx="6195">
                        <c:v>-22.140999999999998</c:v>
                      </c:pt>
                      <c:pt idx="6196">
                        <c:v>-22.030999999999999</c:v>
                      </c:pt>
                      <c:pt idx="6197">
                        <c:v>-21.931000000000001</c:v>
                      </c:pt>
                      <c:pt idx="6198">
                        <c:v>-21.875</c:v>
                      </c:pt>
                      <c:pt idx="6199">
                        <c:v>-21.795000000000002</c:v>
                      </c:pt>
                      <c:pt idx="6200">
                        <c:v>-21.702000000000002</c:v>
                      </c:pt>
                      <c:pt idx="6201">
                        <c:v>-21.614999999999998</c:v>
                      </c:pt>
                      <c:pt idx="6202">
                        <c:v>-21.530999999999999</c:v>
                      </c:pt>
                      <c:pt idx="6203">
                        <c:v>-21.446000000000002</c:v>
                      </c:pt>
                      <c:pt idx="6204">
                        <c:v>-21.364999999999998</c:v>
                      </c:pt>
                      <c:pt idx="6205">
                        <c:v>-21.268999999999998</c:v>
                      </c:pt>
                      <c:pt idx="6206">
                        <c:v>-21.181999999999999</c:v>
                      </c:pt>
                      <c:pt idx="6207">
                        <c:v>-21.128</c:v>
                      </c:pt>
                      <c:pt idx="6208">
                        <c:v>-21.059000000000001</c:v>
                      </c:pt>
                      <c:pt idx="6209">
                        <c:v>-21.181999999999999</c:v>
                      </c:pt>
                      <c:pt idx="6210">
                        <c:v>-21.638999999999999</c:v>
                      </c:pt>
                      <c:pt idx="6211">
                        <c:v>-22.164000000000001</c:v>
                      </c:pt>
                      <c:pt idx="6212">
                        <c:v>-22.536999999999999</c:v>
                      </c:pt>
                      <c:pt idx="6213">
                        <c:v>-22.62</c:v>
                      </c:pt>
                      <c:pt idx="6214">
                        <c:v>-22.603000000000002</c:v>
                      </c:pt>
                      <c:pt idx="6215">
                        <c:v>-22.846</c:v>
                      </c:pt>
                      <c:pt idx="6216">
                        <c:v>-23.266999999999999</c:v>
                      </c:pt>
                      <c:pt idx="6217">
                        <c:v>-23.600999999999999</c:v>
                      </c:pt>
                      <c:pt idx="6218">
                        <c:v>-23.925999999999998</c:v>
                      </c:pt>
                      <c:pt idx="6219">
                        <c:v>-24.364999999999998</c:v>
                      </c:pt>
                      <c:pt idx="6220">
                        <c:v>-24.782</c:v>
                      </c:pt>
                      <c:pt idx="6221">
                        <c:v>-25.19</c:v>
                      </c:pt>
                      <c:pt idx="6222">
                        <c:v>-25.539000000000001</c:v>
                      </c:pt>
                      <c:pt idx="6223">
                        <c:v>-25.763000000000002</c:v>
                      </c:pt>
                      <c:pt idx="6224">
                        <c:v>-26.024000000000001</c:v>
                      </c:pt>
                      <c:pt idx="6225">
                        <c:v>-26.338000000000001</c:v>
                      </c:pt>
                      <c:pt idx="6226">
                        <c:v>-26.635999999999999</c:v>
                      </c:pt>
                      <c:pt idx="6227">
                        <c:v>-26.856000000000002</c:v>
                      </c:pt>
                      <c:pt idx="6228">
                        <c:v>-27.030999999999999</c:v>
                      </c:pt>
                      <c:pt idx="6229">
                        <c:v>-27.166</c:v>
                      </c:pt>
                      <c:pt idx="6230">
                        <c:v>-27.34</c:v>
                      </c:pt>
                      <c:pt idx="6231">
                        <c:v>-27.488</c:v>
                      </c:pt>
                      <c:pt idx="6232">
                        <c:v>-27.542999999999999</c:v>
                      </c:pt>
                      <c:pt idx="6233">
                        <c:v>-27.619</c:v>
                      </c:pt>
                      <c:pt idx="6234">
                        <c:v>-27.678000000000001</c:v>
                      </c:pt>
                      <c:pt idx="6235">
                        <c:v>-27.597999999999999</c:v>
                      </c:pt>
                      <c:pt idx="6236">
                        <c:v>-27.494</c:v>
                      </c:pt>
                      <c:pt idx="6237">
                        <c:v>-27.347000000000001</c:v>
                      </c:pt>
                      <c:pt idx="6238">
                        <c:v>-27.181000000000001</c:v>
                      </c:pt>
                      <c:pt idx="6239">
                        <c:v>-26.994</c:v>
                      </c:pt>
                      <c:pt idx="6240">
                        <c:v>-26.837</c:v>
                      </c:pt>
                      <c:pt idx="6241">
                        <c:v>-26.626000000000001</c:v>
                      </c:pt>
                      <c:pt idx="6242">
                        <c:v>-26.462</c:v>
                      </c:pt>
                      <c:pt idx="6243">
                        <c:v>-26.312000000000001</c:v>
                      </c:pt>
                      <c:pt idx="6244">
                        <c:v>-26.155000000000001</c:v>
                      </c:pt>
                      <c:pt idx="6245">
                        <c:v>-25.971</c:v>
                      </c:pt>
                      <c:pt idx="6246">
                        <c:v>-25.812000000000001</c:v>
                      </c:pt>
                      <c:pt idx="6247">
                        <c:v>-25.646999999999998</c:v>
                      </c:pt>
                      <c:pt idx="6248">
                        <c:v>-25.513999999999999</c:v>
                      </c:pt>
                      <c:pt idx="6249">
                        <c:v>-25.34</c:v>
                      </c:pt>
                      <c:pt idx="6250">
                        <c:v>-25.183</c:v>
                      </c:pt>
                      <c:pt idx="6251">
                        <c:v>-25.047999999999998</c:v>
                      </c:pt>
                      <c:pt idx="6252">
                        <c:v>-24.916</c:v>
                      </c:pt>
                      <c:pt idx="6253">
                        <c:v>-24.763000000000002</c:v>
                      </c:pt>
                      <c:pt idx="6254">
                        <c:v>-24.619</c:v>
                      </c:pt>
                      <c:pt idx="6255">
                        <c:v>-24.504999999999999</c:v>
                      </c:pt>
                      <c:pt idx="6256">
                        <c:v>-24.358000000000001</c:v>
                      </c:pt>
                      <c:pt idx="6257">
                        <c:v>-24.254000000000001</c:v>
                      </c:pt>
                      <c:pt idx="6258">
                        <c:v>-24.113</c:v>
                      </c:pt>
                      <c:pt idx="6259">
                        <c:v>-23.963000000000001</c:v>
                      </c:pt>
                      <c:pt idx="6260">
                        <c:v>-23.876999999999999</c:v>
                      </c:pt>
                      <c:pt idx="6261">
                        <c:v>-23.73</c:v>
                      </c:pt>
                      <c:pt idx="6262">
                        <c:v>-23.622</c:v>
                      </c:pt>
                      <c:pt idx="6263">
                        <c:v>-23.533999999999999</c:v>
                      </c:pt>
                      <c:pt idx="6264">
                        <c:v>-23.422000000000001</c:v>
                      </c:pt>
                      <c:pt idx="6265">
                        <c:v>-23.308</c:v>
                      </c:pt>
                      <c:pt idx="6266">
                        <c:v>-23.215</c:v>
                      </c:pt>
                      <c:pt idx="6267">
                        <c:v>-23.103999999999999</c:v>
                      </c:pt>
                      <c:pt idx="6268">
                        <c:v>-23.018999999999998</c:v>
                      </c:pt>
                      <c:pt idx="6269">
                        <c:v>-22.920999999999999</c:v>
                      </c:pt>
                      <c:pt idx="6270">
                        <c:v>-22.853999999999999</c:v>
                      </c:pt>
                      <c:pt idx="6271">
                        <c:v>-22.738</c:v>
                      </c:pt>
                      <c:pt idx="6272">
                        <c:v>-22.626000000000001</c:v>
                      </c:pt>
                      <c:pt idx="6273">
                        <c:v>-22.54</c:v>
                      </c:pt>
                      <c:pt idx="6274">
                        <c:v>-22.477</c:v>
                      </c:pt>
                      <c:pt idx="6275">
                        <c:v>-22.376999999999999</c:v>
                      </c:pt>
                      <c:pt idx="6276">
                        <c:v>-22.251000000000001</c:v>
                      </c:pt>
                      <c:pt idx="6277">
                        <c:v>-22.193999999999999</c:v>
                      </c:pt>
                      <c:pt idx="6278">
                        <c:v>-22.077000000000002</c:v>
                      </c:pt>
                      <c:pt idx="6279">
                        <c:v>-21.99</c:v>
                      </c:pt>
                      <c:pt idx="6280">
                        <c:v>-21.934000000000001</c:v>
                      </c:pt>
                      <c:pt idx="6281">
                        <c:v>-21.847000000000001</c:v>
                      </c:pt>
                      <c:pt idx="6282">
                        <c:v>-21.734000000000002</c:v>
                      </c:pt>
                      <c:pt idx="6283">
                        <c:v>-21.673999999999999</c:v>
                      </c:pt>
                      <c:pt idx="6284">
                        <c:v>-21.587</c:v>
                      </c:pt>
                      <c:pt idx="6285">
                        <c:v>-21.506</c:v>
                      </c:pt>
                      <c:pt idx="6286">
                        <c:v>-21.431000000000001</c:v>
                      </c:pt>
                      <c:pt idx="6287">
                        <c:v>-21.329000000000001</c:v>
                      </c:pt>
                      <c:pt idx="6288">
                        <c:v>-21.253</c:v>
                      </c:pt>
                      <c:pt idx="6289">
                        <c:v>-21.16</c:v>
                      </c:pt>
                      <c:pt idx="6290">
                        <c:v>-21.085000000000001</c:v>
                      </c:pt>
                      <c:pt idx="6291">
                        <c:v>-21.030999999999999</c:v>
                      </c:pt>
                      <c:pt idx="6292">
                        <c:v>-20.925999999999998</c:v>
                      </c:pt>
                      <c:pt idx="6293">
                        <c:v>-21.094000000000001</c:v>
                      </c:pt>
                      <c:pt idx="6294">
                        <c:v>-21.542000000000002</c:v>
                      </c:pt>
                      <c:pt idx="6295">
                        <c:v>-22.073</c:v>
                      </c:pt>
                      <c:pt idx="6296">
                        <c:v>-22.475999999999999</c:v>
                      </c:pt>
                      <c:pt idx="6297">
                        <c:v>-22.611000000000001</c:v>
                      </c:pt>
                      <c:pt idx="6298">
                        <c:v>-22.619</c:v>
                      </c:pt>
                      <c:pt idx="6299">
                        <c:v>-22.887</c:v>
                      </c:pt>
                      <c:pt idx="6300">
                        <c:v>-23.280999999999999</c:v>
                      </c:pt>
                      <c:pt idx="6301">
                        <c:v>-23.562000000000001</c:v>
                      </c:pt>
                      <c:pt idx="6302">
                        <c:v>-23.867999999999999</c:v>
                      </c:pt>
                      <c:pt idx="6303">
                        <c:v>-24.288</c:v>
                      </c:pt>
                      <c:pt idx="6304">
                        <c:v>-24.751000000000001</c:v>
                      </c:pt>
                      <c:pt idx="6305">
                        <c:v>-25.123000000000001</c:v>
                      </c:pt>
                      <c:pt idx="6306">
                        <c:v>-25.495000000000001</c:v>
                      </c:pt>
                      <c:pt idx="6307">
                        <c:v>-25.745999999999999</c:v>
                      </c:pt>
                      <c:pt idx="6308">
                        <c:v>-26.033999999999999</c:v>
                      </c:pt>
                      <c:pt idx="6309">
                        <c:v>-26.356000000000002</c:v>
                      </c:pt>
                      <c:pt idx="6310">
                        <c:v>-26.684000000000001</c:v>
                      </c:pt>
                      <c:pt idx="6311">
                        <c:v>-26.934999999999999</c:v>
                      </c:pt>
                      <c:pt idx="6312">
                        <c:v>-27.15</c:v>
                      </c:pt>
                      <c:pt idx="6313">
                        <c:v>-27.327000000000002</c:v>
                      </c:pt>
                      <c:pt idx="6314">
                        <c:v>-27.545000000000002</c:v>
                      </c:pt>
                      <c:pt idx="6315">
                        <c:v>-27.707000000000001</c:v>
                      </c:pt>
                      <c:pt idx="6316">
                        <c:v>-27.798999999999999</c:v>
                      </c:pt>
                      <c:pt idx="6317">
                        <c:v>-27.783999999999999</c:v>
                      </c:pt>
                      <c:pt idx="6318">
                        <c:v>-27.741</c:v>
                      </c:pt>
                      <c:pt idx="6319">
                        <c:v>-27.643000000000001</c:v>
                      </c:pt>
                      <c:pt idx="6320">
                        <c:v>-27.513999999999999</c:v>
                      </c:pt>
                      <c:pt idx="6321">
                        <c:v>-27.355</c:v>
                      </c:pt>
                      <c:pt idx="6322">
                        <c:v>-27.189</c:v>
                      </c:pt>
                      <c:pt idx="6323">
                        <c:v>-27.029</c:v>
                      </c:pt>
                      <c:pt idx="6324">
                        <c:v>-26.832999999999998</c:v>
                      </c:pt>
                      <c:pt idx="6325">
                        <c:v>-26.655999999999999</c:v>
                      </c:pt>
                      <c:pt idx="6326">
                        <c:v>-26.521999999999998</c:v>
                      </c:pt>
                      <c:pt idx="6327">
                        <c:v>-26.312999999999999</c:v>
                      </c:pt>
                      <c:pt idx="6328">
                        <c:v>-26.128</c:v>
                      </c:pt>
                      <c:pt idx="6329">
                        <c:v>-25.963999999999999</c:v>
                      </c:pt>
                      <c:pt idx="6330">
                        <c:v>-25.815000000000001</c:v>
                      </c:pt>
                      <c:pt idx="6331">
                        <c:v>-25.620999999999999</c:v>
                      </c:pt>
                      <c:pt idx="6332">
                        <c:v>-25.52</c:v>
                      </c:pt>
                      <c:pt idx="6333">
                        <c:v>-25.335000000000001</c:v>
                      </c:pt>
                      <c:pt idx="6334">
                        <c:v>-25.215</c:v>
                      </c:pt>
                      <c:pt idx="6335">
                        <c:v>-25.047000000000001</c:v>
                      </c:pt>
                      <c:pt idx="6336">
                        <c:v>-24.902999999999999</c:v>
                      </c:pt>
                      <c:pt idx="6337">
                        <c:v>-24.774000000000001</c:v>
                      </c:pt>
                      <c:pt idx="6338">
                        <c:v>-24.63</c:v>
                      </c:pt>
                      <c:pt idx="6339">
                        <c:v>-24.492000000000001</c:v>
                      </c:pt>
                      <c:pt idx="6340">
                        <c:v>-24.382000000000001</c:v>
                      </c:pt>
                      <c:pt idx="6341">
                        <c:v>-24.238</c:v>
                      </c:pt>
                      <c:pt idx="6342">
                        <c:v>-24.143000000000001</c:v>
                      </c:pt>
                      <c:pt idx="6343">
                        <c:v>-24.016999999999999</c:v>
                      </c:pt>
                      <c:pt idx="6344">
                        <c:v>-23.893999999999998</c:v>
                      </c:pt>
                      <c:pt idx="6345">
                        <c:v>-23.786999999999999</c:v>
                      </c:pt>
                      <c:pt idx="6346">
                        <c:v>-23.670999999999999</c:v>
                      </c:pt>
                      <c:pt idx="6347">
                        <c:v>-23.536000000000001</c:v>
                      </c:pt>
                      <c:pt idx="6348">
                        <c:v>-23.46</c:v>
                      </c:pt>
                      <c:pt idx="6349">
                        <c:v>-23.335999999999999</c:v>
                      </c:pt>
                      <c:pt idx="6350">
                        <c:v>-23.228999999999999</c:v>
                      </c:pt>
                      <c:pt idx="6351">
                        <c:v>-23.167000000000002</c:v>
                      </c:pt>
                      <c:pt idx="6352">
                        <c:v>-23.067</c:v>
                      </c:pt>
                      <c:pt idx="6353">
                        <c:v>-22.974</c:v>
                      </c:pt>
                      <c:pt idx="6354">
                        <c:v>-22.869</c:v>
                      </c:pt>
                      <c:pt idx="6355">
                        <c:v>-22.776</c:v>
                      </c:pt>
                      <c:pt idx="6356">
                        <c:v>-22.698</c:v>
                      </c:pt>
                      <c:pt idx="6357">
                        <c:v>-22.584</c:v>
                      </c:pt>
                      <c:pt idx="6358">
                        <c:v>-22.489000000000001</c:v>
                      </c:pt>
                      <c:pt idx="6359">
                        <c:v>-22.416</c:v>
                      </c:pt>
                      <c:pt idx="6360">
                        <c:v>-22.327000000000002</c:v>
                      </c:pt>
                      <c:pt idx="6361">
                        <c:v>-22.254999999999999</c:v>
                      </c:pt>
                      <c:pt idx="6362">
                        <c:v>-22.152999999999999</c:v>
                      </c:pt>
                      <c:pt idx="6363">
                        <c:v>-22.071999999999999</c:v>
                      </c:pt>
                      <c:pt idx="6364">
                        <c:v>-21.97</c:v>
                      </c:pt>
                      <c:pt idx="6365">
                        <c:v>-21.925000000000001</c:v>
                      </c:pt>
                      <c:pt idx="6366">
                        <c:v>-21.795999999999999</c:v>
                      </c:pt>
                      <c:pt idx="6367">
                        <c:v>-21.7</c:v>
                      </c:pt>
                      <c:pt idx="6368">
                        <c:v>-21.628</c:v>
                      </c:pt>
                      <c:pt idx="6369">
                        <c:v>-21.553000000000001</c:v>
                      </c:pt>
                      <c:pt idx="6370">
                        <c:v>-21.46</c:v>
                      </c:pt>
                      <c:pt idx="6371">
                        <c:v>-21.353999999999999</c:v>
                      </c:pt>
                      <c:pt idx="6372">
                        <c:v>-21.312000000000001</c:v>
                      </c:pt>
                      <c:pt idx="6373">
                        <c:v>-21.228000000000002</c:v>
                      </c:pt>
                      <c:pt idx="6374">
                        <c:v>-21.152999999999999</c:v>
                      </c:pt>
                      <c:pt idx="6375">
                        <c:v>-21.077999999999999</c:v>
                      </c:pt>
                      <c:pt idx="6376">
                        <c:v>-21.009</c:v>
                      </c:pt>
                      <c:pt idx="6377">
                        <c:v>-20.956</c:v>
                      </c:pt>
                      <c:pt idx="6378">
                        <c:v>-20.872</c:v>
                      </c:pt>
                      <c:pt idx="6379">
                        <c:v>-21.018000000000001</c:v>
                      </c:pt>
                      <c:pt idx="6380">
                        <c:v>-21.454000000000001</c:v>
                      </c:pt>
                      <c:pt idx="6381">
                        <c:v>-22.004000000000001</c:v>
                      </c:pt>
                      <c:pt idx="6382">
                        <c:v>-22.486999999999998</c:v>
                      </c:pt>
                      <c:pt idx="6383">
                        <c:v>-22.637</c:v>
                      </c:pt>
                      <c:pt idx="6384">
                        <c:v>-22.667000000000002</c:v>
                      </c:pt>
                      <c:pt idx="6385">
                        <c:v>-22.891999999999999</c:v>
                      </c:pt>
                      <c:pt idx="6386">
                        <c:v>-23.277999999999999</c:v>
                      </c:pt>
                      <c:pt idx="6387">
                        <c:v>-23.564</c:v>
                      </c:pt>
                      <c:pt idx="6388">
                        <c:v>-23.86</c:v>
                      </c:pt>
                      <c:pt idx="6389">
                        <c:v>-24.300999999999998</c:v>
                      </c:pt>
                      <c:pt idx="6390">
                        <c:v>-24.760999999999999</c:v>
                      </c:pt>
                      <c:pt idx="6391">
                        <c:v>-25.140999999999998</c:v>
                      </c:pt>
                      <c:pt idx="6392">
                        <c:v>-25.524000000000001</c:v>
                      </c:pt>
                      <c:pt idx="6393">
                        <c:v>-25.794</c:v>
                      </c:pt>
                      <c:pt idx="6394">
                        <c:v>-26.02</c:v>
                      </c:pt>
                      <c:pt idx="6395">
                        <c:v>-26.338999999999999</c:v>
                      </c:pt>
                      <c:pt idx="6396">
                        <c:v>-26.620999999999999</c:v>
                      </c:pt>
                      <c:pt idx="6397">
                        <c:v>-26.890999999999998</c:v>
                      </c:pt>
                      <c:pt idx="6398">
                        <c:v>-27.081</c:v>
                      </c:pt>
                      <c:pt idx="6399">
                        <c:v>-27.366</c:v>
                      </c:pt>
                      <c:pt idx="6400">
                        <c:v>-27.58</c:v>
                      </c:pt>
                      <c:pt idx="6401">
                        <c:v>-27.724</c:v>
                      </c:pt>
                      <c:pt idx="6402">
                        <c:v>-27.832000000000001</c:v>
                      </c:pt>
                      <c:pt idx="6403">
                        <c:v>-27.866</c:v>
                      </c:pt>
                      <c:pt idx="6404">
                        <c:v>-27.797999999999998</c:v>
                      </c:pt>
                      <c:pt idx="6405">
                        <c:v>-27.693999999999999</c:v>
                      </c:pt>
                      <c:pt idx="6406">
                        <c:v>-27.565000000000001</c:v>
                      </c:pt>
                      <c:pt idx="6407">
                        <c:v>-27.396999999999998</c:v>
                      </c:pt>
                      <c:pt idx="6408">
                        <c:v>-27.222000000000001</c:v>
                      </c:pt>
                      <c:pt idx="6409">
                        <c:v>-27.062999999999999</c:v>
                      </c:pt>
                      <c:pt idx="6410">
                        <c:v>-26.873999999999999</c:v>
                      </c:pt>
                      <c:pt idx="6411">
                        <c:v>-26.684000000000001</c:v>
                      </c:pt>
                      <c:pt idx="6412">
                        <c:v>-26.538</c:v>
                      </c:pt>
                      <c:pt idx="6413">
                        <c:v>-26.347999999999999</c:v>
                      </c:pt>
                      <c:pt idx="6414">
                        <c:v>-26.178999999999998</c:v>
                      </c:pt>
                      <c:pt idx="6415">
                        <c:v>-25.998999999999999</c:v>
                      </c:pt>
                      <c:pt idx="6416">
                        <c:v>-25.809000000000001</c:v>
                      </c:pt>
                      <c:pt idx="6417">
                        <c:v>-25.698</c:v>
                      </c:pt>
                      <c:pt idx="6418">
                        <c:v>-25.516999999999999</c:v>
                      </c:pt>
                      <c:pt idx="6419">
                        <c:v>-25.361000000000001</c:v>
                      </c:pt>
                      <c:pt idx="6420">
                        <c:v>-25.202000000000002</c:v>
                      </c:pt>
                      <c:pt idx="6421">
                        <c:v>-25.082000000000001</c:v>
                      </c:pt>
                      <c:pt idx="6422">
                        <c:v>-24.922999999999998</c:v>
                      </c:pt>
                      <c:pt idx="6423">
                        <c:v>-24.8</c:v>
                      </c:pt>
                      <c:pt idx="6424">
                        <c:v>-24.664999999999999</c:v>
                      </c:pt>
                      <c:pt idx="6425">
                        <c:v>-24.521000000000001</c:v>
                      </c:pt>
                      <c:pt idx="6426">
                        <c:v>-24.391999999999999</c:v>
                      </c:pt>
                      <c:pt idx="6427">
                        <c:v>-24.288</c:v>
                      </c:pt>
                      <c:pt idx="6428">
                        <c:v>-24.152999999999999</c:v>
                      </c:pt>
                      <c:pt idx="6429">
                        <c:v>-24.029</c:v>
                      </c:pt>
                      <c:pt idx="6430">
                        <c:v>-23.934999999999999</c:v>
                      </c:pt>
                      <c:pt idx="6431">
                        <c:v>-23.835000000000001</c:v>
                      </c:pt>
                      <c:pt idx="6432">
                        <c:v>-23.74</c:v>
                      </c:pt>
                      <c:pt idx="6433">
                        <c:v>-23.635999999999999</c:v>
                      </c:pt>
                      <c:pt idx="6434">
                        <c:v>-23.498000000000001</c:v>
                      </c:pt>
                      <c:pt idx="6435">
                        <c:v>-23.405000000000001</c:v>
                      </c:pt>
                      <c:pt idx="6436">
                        <c:v>-23.291</c:v>
                      </c:pt>
                      <c:pt idx="6437">
                        <c:v>-23.192</c:v>
                      </c:pt>
                      <c:pt idx="6438">
                        <c:v>-23.099</c:v>
                      </c:pt>
                      <c:pt idx="6439">
                        <c:v>-23.027999999999999</c:v>
                      </c:pt>
                      <c:pt idx="6440">
                        <c:v>-22.882000000000001</c:v>
                      </c:pt>
                      <c:pt idx="6441">
                        <c:v>-22.823</c:v>
                      </c:pt>
                      <c:pt idx="6442">
                        <c:v>-22.738</c:v>
                      </c:pt>
                      <c:pt idx="6443">
                        <c:v>-22.635999999999999</c:v>
                      </c:pt>
                      <c:pt idx="6444">
                        <c:v>-22.524000000000001</c:v>
                      </c:pt>
                      <c:pt idx="6445">
                        <c:v>-22.137</c:v>
                      </c:pt>
                      <c:pt idx="6446">
                        <c:v>-20.652999999999999</c:v>
                      </c:pt>
                      <c:pt idx="6447">
                        <c:v>-18.873000000000001</c:v>
                      </c:pt>
                      <c:pt idx="6448">
                        <c:v>-17.152000000000001</c:v>
                      </c:pt>
                      <c:pt idx="6449">
                        <c:v>-15.712</c:v>
                      </c:pt>
                      <c:pt idx="6450">
                        <c:v>-14.433</c:v>
                      </c:pt>
                      <c:pt idx="6451">
                        <c:v>-13.237</c:v>
                      </c:pt>
                      <c:pt idx="6452">
                        <c:v>-12.132</c:v>
                      </c:pt>
                      <c:pt idx="6453">
                        <c:v>-11.086</c:v>
                      </c:pt>
                      <c:pt idx="6454">
                        <c:v>-10.167</c:v>
                      </c:pt>
                      <c:pt idx="6455">
                        <c:v>-9.2789999999999999</c:v>
                      </c:pt>
                      <c:pt idx="6456">
                        <c:v>-8.4640000000000004</c:v>
                      </c:pt>
                      <c:pt idx="6457">
                        <c:v>-7.7290000000000001</c:v>
                      </c:pt>
                      <c:pt idx="6458">
                        <c:v>-7.0309999999999997</c:v>
                      </c:pt>
                      <c:pt idx="6459">
                        <c:v>-6.3920000000000003</c:v>
                      </c:pt>
                      <c:pt idx="6460">
                        <c:v>-5.8010000000000002</c:v>
                      </c:pt>
                      <c:pt idx="6461">
                        <c:v>-5.258</c:v>
                      </c:pt>
                      <c:pt idx="6462">
                        <c:v>-4.7130000000000001</c:v>
                      </c:pt>
                      <c:pt idx="6463">
                        <c:v>-4.1379999999999999</c:v>
                      </c:pt>
                      <c:pt idx="6464">
                        <c:v>-3.613</c:v>
                      </c:pt>
                      <c:pt idx="6465">
                        <c:v>-3.0470000000000002</c:v>
                      </c:pt>
                      <c:pt idx="6466">
                        <c:v>-2.5750000000000002</c:v>
                      </c:pt>
                      <c:pt idx="6467">
                        <c:v>-2.089</c:v>
                      </c:pt>
                      <c:pt idx="6468">
                        <c:v>-1.6379999999999999</c:v>
                      </c:pt>
                      <c:pt idx="6469">
                        <c:v>-1.234</c:v>
                      </c:pt>
                      <c:pt idx="6470">
                        <c:v>-0.88300000000000001</c:v>
                      </c:pt>
                      <c:pt idx="6471">
                        <c:v>-0.64200000000000002</c:v>
                      </c:pt>
                      <c:pt idx="6472">
                        <c:v>-0.47299999999999998</c:v>
                      </c:pt>
                      <c:pt idx="6473">
                        <c:v>-0.30099999999999999</c:v>
                      </c:pt>
                      <c:pt idx="6474">
                        <c:v>-0.16300000000000001</c:v>
                      </c:pt>
                      <c:pt idx="6475">
                        <c:v>-2.5999999999999999E-2</c:v>
                      </c:pt>
                      <c:pt idx="6476">
                        <c:v>0.13200000000000001</c:v>
                      </c:pt>
                      <c:pt idx="6477">
                        <c:v>0.35899999999999999</c:v>
                      </c:pt>
                      <c:pt idx="6478">
                        <c:v>0.61699999999999999</c:v>
                      </c:pt>
                      <c:pt idx="6479">
                        <c:v>0.92100000000000004</c:v>
                      </c:pt>
                      <c:pt idx="6480">
                        <c:v>1.1970000000000001</c:v>
                      </c:pt>
                      <c:pt idx="6481">
                        <c:v>1.5149999999999999</c:v>
                      </c:pt>
                      <c:pt idx="6482">
                        <c:v>1.8049999999999999</c:v>
                      </c:pt>
                      <c:pt idx="6483">
                        <c:v>2.0659999999999998</c:v>
                      </c:pt>
                      <c:pt idx="6484">
                        <c:v>2.3039999999999998</c:v>
                      </c:pt>
                      <c:pt idx="6485">
                        <c:v>2.5539999999999998</c:v>
                      </c:pt>
                      <c:pt idx="6486">
                        <c:v>2.746</c:v>
                      </c:pt>
                      <c:pt idx="6487">
                        <c:v>2.9470000000000001</c:v>
                      </c:pt>
                      <c:pt idx="6488">
                        <c:v>3.1389999999999998</c:v>
                      </c:pt>
                      <c:pt idx="6489">
                        <c:v>3.2989999999999999</c:v>
                      </c:pt>
                      <c:pt idx="6490">
                        <c:v>3.5110000000000001</c:v>
                      </c:pt>
                      <c:pt idx="6491">
                        <c:v>3.7440000000000002</c:v>
                      </c:pt>
                      <c:pt idx="6492">
                        <c:v>3.9849999999999999</c:v>
                      </c:pt>
                      <c:pt idx="6493">
                        <c:v>4.2759999999999998</c:v>
                      </c:pt>
                      <c:pt idx="6494">
                        <c:v>4.516</c:v>
                      </c:pt>
                      <c:pt idx="6495">
                        <c:v>4.649</c:v>
                      </c:pt>
                      <c:pt idx="6496">
                        <c:v>4.7039999999999997</c:v>
                      </c:pt>
                      <c:pt idx="6497">
                        <c:v>4.6500000000000004</c:v>
                      </c:pt>
                      <c:pt idx="6498">
                        <c:v>4.4779999999999998</c:v>
                      </c:pt>
                      <c:pt idx="6499">
                        <c:v>4.1660000000000004</c:v>
                      </c:pt>
                      <c:pt idx="6500">
                        <c:v>3.77</c:v>
                      </c:pt>
                      <c:pt idx="6501">
                        <c:v>3.28</c:v>
                      </c:pt>
                      <c:pt idx="6502">
                        <c:v>2.456</c:v>
                      </c:pt>
                      <c:pt idx="6503">
                        <c:v>1.49</c:v>
                      </c:pt>
                      <c:pt idx="6504">
                        <c:v>0.374</c:v>
                      </c:pt>
                      <c:pt idx="6505">
                        <c:v>-0.79100000000000004</c:v>
                      </c:pt>
                      <c:pt idx="6506">
                        <c:v>-1.147</c:v>
                      </c:pt>
                      <c:pt idx="6507">
                        <c:v>-1.758</c:v>
                      </c:pt>
                      <c:pt idx="6508">
                        <c:v>-2.556</c:v>
                      </c:pt>
                      <c:pt idx="6509">
                        <c:v>-3.617</c:v>
                      </c:pt>
                      <c:pt idx="6510">
                        <c:v>-4.7519999999999998</c:v>
                      </c:pt>
                      <c:pt idx="6511">
                        <c:v>-5.7560000000000002</c:v>
                      </c:pt>
                      <c:pt idx="6512">
                        <c:v>-6.774</c:v>
                      </c:pt>
                      <c:pt idx="6513">
                        <c:v>-7.8719999999999999</c:v>
                      </c:pt>
                      <c:pt idx="6514">
                        <c:v>-8.9939999999999998</c:v>
                      </c:pt>
                      <c:pt idx="6515">
                        <c:v>-10.157</c:v>
                      </c:pt>
                      <c:pt idx="6516">
                        <c:v>-11.244999999999999</c:v>
                      </c:pt>
                      <c:pt idx="6517">
                        <c:v>-12.401</c:v>
                      </c:pt>
                      <c:pt idx="6518">
                        <c:v>-13.331</c:v>
                      </c:pt>
                      <c:pt idx="6519">
                        <c:v>-14.378</c:v>
                      </c:pt>
                      <c:pt idx="6520">
                        <c:v>-15.397</c:v>
                      </c:pt>
                      <c:pt idx="6521">
                        <c:v>-16.343</c:v>
                      </c:pt>
                      <c:pt idx="6522">
                        <c:v>-17.234999999999999</c:v>
                      </c:pt>
                      <c:pt idx="6523">
                        <c:v>-18.087</c:v>
                      </c:pt>
                      <c:pt idx="6524">
                        <c:v>-18.835000000000001</c:v>
                      </c:pt>
                      <c:pt idx="6525">
                        <c:v>-19.529</c:v>
                      </c:pt>
                      <c:pt idx="6526">
                        <c:v>-20.193000000000001</c:v>
                      </c:pt>
                      <c:pt idx="6527">
                        <c:v>-20.811</c:v>
                      </c:pt>
                      <c:pt idx="6528">
                        <c:v>-21.349</c:v>
                      </c:pt>
                      <c:pt idx="6529">
                        <c:v>-21.838000000000001</c:v>
                      </c:pt>
                      <c:pt idx="6530">
                        <c:v>-22.306999999999999</c:v>
                      </c:pt>
                      <c:pt idx="6531">
                        <c:v>-22.777999999999999</c:v>
                      </c:pt>
                      <c:pt idx="6532">
                        <c:v>-23.234999999999999</c:v>
                      </c:pt>
                      <c:pt idx="6533">
                        <c:v>-23.652000000000001</c:v>
                      </c:pt>
                      <c:pt idx="6534">
                        <c:v>-24.065999999999999</c:v>
                      </c:pt>
                      <c:pt idx="6535">
                        <c:v>-24.463999999999999</c:v>
                      </c:pt>
                      <c:pt idx="6536">
                        <c:v>-24.78</c:v>
                      </c:pt>
                      <c:pt idx="6537">
                        <c:v>-25.126000000000001</c:v>
                      </c:pt>
                      <c:pt idx="6538">
                        <c:v>-25.433</c:v>
                      </c:pt>
                      <c:pt idx="6539">
                        <c:v>-25.652999999999999</c:v>
                      </c:pt>
                      <c:pt idx="6540">
                        <c:v>-25.895</c:v>
                      </c:pt>
                      <c:pt idx="6541">
                        <c:v>-26.064</c:v>
                      </c:pt>
                      <c:pt idx="6542">
                        <c:v>-26.245000000000001</c:v>
                      </c:pt>
                      <c:pt idx="6543">
                        <c:v>-26.411000000000001</c:v>
                      </c:pt>
                      <c:pt idx="6544">
                        <c:v>-26.559000000000001</c:v>
                      </c:pt>
                      <c:pt idx="6545">
                        <c:v>-26.681000000000001</c:v>
                      </c:pt>
                      <c:pt idx="6546">
                        <c:v>-26.773</c:v>
                      </c:pt>
                      <c:pt idx="6547">
                        <c:v>-26.852</c:v>
                      </c:pt>
                      <c:pt idx="6548">
                        <c:v>-26.957000000000001</c:v>
                      </c:pt>
                      <c:pt idx="6549">
                        <c:v>-27.064</c:v>
                      </c:pt>
                      <c:pt idx="6550">
                        <c:v>-27.164999999999999</c:v>
                      </c:pt>
                      <c:pt idx="6551">
                        <c:v>-27.228999999999999</c:v>
                      </c:pt>
                      <c:pt idx="6552">
                        <c:v>-27.3</c:v>
                      </c:pt>
                      <c:pt idx="6553">
                        <c:v>-27.364000000000001</c:v>
                      </c:pt>
                      <c:pt idx="6554">
                        <c:v>-27.437999999999999</c:v>
                      </c:pt>
                      <c:pt idx="6555">
                        <c:v>-27.481000000000002</c:v>
                      </c:pt>
                      <c:pt idx="6556">
                        <c:v>-27.379000000000001</c:v>
                      </c:pt>
                      <c:pt idx="6557">
                        <c:v>-27.271999999999998</c:v>
                      </c:pt>
                      <c:pt idx="6558">
                        <c:v>-27.122</c:v>
                      </c:pt>
                      <c:pt idx="6559">
                        <c:v>-26.96</c:v>
                      </c:pt>
                      <c:pt idx="6560">
                        <c:v>-26.757000000000001</c:v>
                      </c:pt>
                      <c:pt idx="6561">
                        <c:v>-26.588999999999999</c:v>
                      </c:pt>
                      <c:pt idx="6562">
                        <c:v>-26.431999999999999</c:v>
                      </c:pt>
                      <c:pt idx="6563">
                        <c:v>-26.257999999999999</c:v>
                      </c:pt>
                      <c:pt idx="6564">
                        <c:v>-26.08</c:v>
                      </c:pt>
                      <c:pt idx="6565">
                        <c:v>-25.957000000000001</c:v>
                      </c:pt>
                      <c:pt idx="6566">
                        <c:v>-25.748999999999999</c:v>
                      </c:pt>
                      <c:pt idx="6567">
                        <c:v>-25.608000000000001</c:v>
                      </c:pt>
                      <c:pt idx="6568">
                        <c:v>-25.411999999999999</c:v>
                      </c:pt>
                      <c:pt idx="6569">
                        <c:v>-25.268000000000001</c:v>
                      </c:pt>
                      <c:pt idx="6570">
                        <c:v>-25.120999999999999</c:v>
                      </c:pt>
                      <c:pt idx="6571">
                        <c:v>-24.986000000000001</c:v>
                      </c:pt>
                      <c:pt idx="6572">
                        <c:v>-24.795999999999999</c:v>
                      </c:pt>
                      <c:pt idx="6573">
                        <c:v>-24.658000000000001</c:v>
                      </c:pt>
                      <c:pt idx="6574">
                        <c:v>-24.507999999999999</c:v>
                      </c:pt>
                      <c:pt idx="6575">
                        <c:v>-24.353999999999999</c:v>
                      </c:pt>
                      <c:pt idx="6576">
                        <c:v>-24.228999999999999</c:v>
                      </c:pt>
                      <c:pt idx="6577">
                        <c:v>-24.125</c:v>
                      </c:pt>
                      <c:pt idx="6578">
                        <c:v>-23.981000000000002</c:v>
                      </c:pt>
                      <c:pt idx="6579">
                        <c:v>-23.855</c:v>
                      </c:pt>
                      <c:pt idx="6580">
                        <c:v>-23.704999999999998</c:v>
                      </c:pt>
                      <c:pt idx="6581">
                        <c:v>-23.579000000000001</c:v>
                      </c:pt>
                      <c:pt idx="6582">
                        <c:v>-23.475999999999999</c:v>
                      </c:pt>
                      <c:pt idx="6583">
                        <c:v>-23.37</c:v>
                      </c:pt>
                      <c:pt idx="6584">
                        <c:v>-23.253</c:v>
                      </c:pt>
                      <c:pt idx="6585">
                        <c:v>-23.132999999999999</c:v>
                      </c:pt>
                      <c:pt idx="6586">
                        <c:v>-23.004000000000001</c:v>
                      </c:pt>
                      <c:pt idx="6587">
                        <c:v>-22.914000000000001</c:v>
                      </c:pt>
                      <c:pt idx="6588">
                        <c:v>-22.794</c:v>
                      </c:pt>
                      <c:pt idx="6589">
                        <c:v>-22.670999999999999</c:v>
                      </c:pt>
                      <c:pt idx="6590">
                        <c:v>-22.565999999999999</c:v>
                      </c:pt>
                      <c:pt idx="6591">
                        <c:v>-22.481000000000002</c:v>
                      </c:pt>
                      <c:pt idx="6592">
                        <c:v>-22.367000000000001</c:v>
                      </c:pt>
                      <c:pt idx="6593">
                        <c:v>-22.266999999999999</c:v>
                      </c:pt>
                      <c:pt idx="6594">
                        <c:v>-22.164000000000001</c:v>
                      </c:pt>
                      <c:pt idx="6595">
                        <c:v>-22.062000000000001</c:v>
                      </c:pt>
                      <c:pt idx="6596">
                        <c:v>-21.989000000000001</c:v>
                      </c:pt>
                      <c:pt idx="6597">
                        <c:v>-21.888999999999999</c:v>
                      </c:pt>
                      <c:pt idx="6598">
                        <c:v>-21.774999999999999</c:v>
                      </c:pt>
                      <c:pt idx="6599">
                        <c:v>-21.713999999999999</c:v>
                      </c:pt>
                      <c:pt idx="6600">
                        <c:v>-21.597999999999999</c:v>
                      </c:pt>
                      <c:pt idx="6601">
                        <c:v>-21.527999999999999</c:v>
                      </c:pt>
                      <c:pt idx="6602">
                        <c:v>-21.459</c:v>
                      </c:pt>
                      <c:pt idx="6603">
                        <c:v>-21.364000000000001</c:v>
                      </c:pt>
                      <c:pt idx="6604">
                        <c:v>-21.260999999999999</c:v>
                      </c:pt>
                      <c:pt idx="6605">
                        <c:v>-21.19</c:v>
                      </c:pt>
                      <c:pt idx="6606">
                        <c:v>-21.405999999999999</c:v>
                      </c:pt>
                      <c:pt idx="6607">
                        <c:v>-21.753</c:v>
                      </c:pt>
                      <c:pt idx="6608">
                        <c:v>-22.152999999999999</c:v>
                      </c:pt>
                      <c:pt idx="6609">
                        <c:v>-22.367999999999999</c:v>
                      </c:pt>
                      <c:pt idx="6610">
                        <c:v>-22.376000000000001</c:v>
                      </c:pt>
                      <c:pt idx="6611">
                        <c:v>-22.363</c:v>
                      </c:pt>
                      <c:pt idx="6612">
                        <c:v>-22.629000000000001</c:v>
                      </c:pt>
                      <c:pt idx="6613">
                        <c:v>-23.01</c:v>
                      </c:pt>
                      <c:pt idx="6614">
                        <c:v>-23.364000000000001</c:v>
                      </c:pt>
                      <c:pt idx="6615">
                        <c:v>-23.649000000000001</c:v>
                      </c:pt>
                      <c:pt idx="6616">
                        <c:v>-24.026</c:v>
                      </c:pt>
                      <c:pt idx="6617">
                        <c:v>-24.498000000000001</c:v>
                      </c:pt>
                      <c:pt idx="6618">
                        <c:v>-24.908999999999999</c:v>
                      </c:pt>
                      <c:pt idx="6619">
                        <c:v>-25.236999999999998</c:v>
                      </c:pt>
                      <c:pt idx="6620">
                        <c:v>-25.506</c:v>
                      </c:pt>
                      <c:pt idx="6621">
                        <c:v>-25.751999999999999</c:v>
                      </c:pt>
                      <c:pt idx="6622">
                        <c:v>-26.067</c:v>
                      </c:pt>
                      <c:pt idx="6623">
                        <c:v>-26.422999999999998</c:v>
                      </c:pt>
                      <c:pt idx="6624">
                        <c:v>-26.637</c:v>
                      </c:pt>
                      <c:pt idx="6625">
                        <c:v>-26.788</c:v>
                      </c:pt>
                      <c:pt idx="6626">
                        <c:v>-26.940999999999999</c:v>
                      </c:pt>
                      <c:pt idx="6627">
                        <c:v>-27.131</c:v>
                      </c:pt>
                      <c:pt idx="6628">
                        <c:v>-27.327000000000002</c:v>
                      </c:pt>
                      <c:pt idx="6629">
                        <c:v>-27.44</c:v>
                      </c:pt>
                      <c:pt idx="6630">
                        <c:v>-27.498999999999999</c:v>
                      </c:pt>
                      <c:pt idx="6631">
                        <c:v>-27.553999999999998</c:v>
                      </c:pt>
                      <c:pt idx="6632">
                        <c:v>-27.489000000000001</c:v>
                      </c:pt>
                      <c:pt idx="6633">
                        <c:v>-27.385000000000002</c:v>
                      </c:pt>
                      <c:pt idx="6634">
                        <c:v>-27.241</c:v>
                      </c:pt>
                      <c:pt idx="6635">
                        <c:v>-27.091000000000001</c:v>
                      </c:pt>
                      <c:pt idx="6636">
                        <c:v>-26.934999999999999</c:v>
                      </c:pt>
                      <c:pt idx="6637">
                        <c:v>-26.748000000000001</c:v>
                      </c:pt>
                      <c:pt idx="6638">
                        <c:v>-26.600999999999999</c:v>
                      </c:pt>
                      <c:pt idx="6639">
                        <c:v>-26.431999999999999</c:v>
                      </c:pt>
                      <c:pt idx="6640">
                        <c:v>-26.257000000000001</c:v>
                      </c:pt>
                      <c:pt idx="6641">
                        <c:v>-26.103999999999999</c:v>
                      </c:pt>
                      <c:pt idx="6642">
                        <c:v>-25.948</c:v>
                      </c:pt>
                      <c:pt idx="6643">
                        <c:v>-25.776</c:v>
                      </c:pt>
                      <c:pt idx="6644">
                        <c:v>-25.623000000000001</c:v>
                      </c:pt>
                      <c:pt idx="6645">
                        <c:v>-25.488</c:v>
                      </c:pt>
                      <c:pt idx="6646">
                        <c:v>-25.326000000000001</c:v>
                      </c:pt>
                      <c:pt idx="6647">
                        <c:v>-25.187999999999999</c:v>
                      </c:pt>
                      <c:pt idx="6648">
                        <c:v>-25.047000000000001</c:v>
                      </c:pt>
                      <c:pt idx="6649">
                        <c:v>-24.905999999999999</c:v>
                      </c:pt>
                      <c:pt idx="6650">
                        <c:v>-24.765000000000001</c:v>
                      </c:pt>
                      <c:pt idx="6651">
                        <c:v>-24.623999999999999</c:v>
                      </c:pt>
                      <c:pt idx="6652">
                        <c:v>-24.495000000000001</c:v>
                      </c:pt>
                      <c:pt idx="6653">
                        <c:v>-24.356999999999999</c:v>
                      </c:pt>
                      <c:pt idx="6654">
                        <c:v>-24.241</c:v>
                      </c:pt>
                      <c:pt idx="6655">
                        <c:v>-24.111999999999998</c:v>
                      </c:pt>
                      <c:pt idx="6656">
                        <c:v>-24.010999999999999</c:v>
                      </c:pt>
                      <c:pt idx="6657">
                        <c:v>-23.888000000000002</c:v>
                      </c:pt>
                      <c:pt idx="6658">
                        <c:v>-23.756</c:v>
                      </c:pt>
                      <c:pt idx="6659">
                        <c:v>-23.655000000000001</c:v>
                      </c:pt>
                      <c:pt idx="6660">
                        <c:v>-23.52</c:v>
                      </c:pt>
                      <c:pt idx="6661">
                        <c:v>-23.414999999999999</c:v>
                      </c:pt>
                      <c:pt idx="6662">
                        <c:v>-23.300999999999998</c:v>
                      </c:pt>
                      <c:pt idx="6663">
                        <c:v>-23.207999999999998</c:v>
                      </c:pt>
                      <c:pt idx="6664">
                        <c:v>-23.106000000000002</c:v>
                      </c:pt>
                      <c:pt idx="6665">
                        <c:v>-22.977</c:v>
                      </c:pt>
                      <c:pt idx="6666">
                        <c:v>-22.870999999999999</c:v>
                      </c:pt>
                      <c:pt idx="6667">
                        <c:v>-22.798999999999999</c:v>
                      </c:pt>
                      <c:pt idx="6668">
                        <c:v>-22.706</c:v>
                      </c:pt>
                      <c:pt idx="6669">
                        <c:v>-22.597999999999999</c:v>
                      </c:pt>
                      <c:pt idx="6670">
                        <c:v>-22.516999999999999</c:v>
                      </c:pt>
                      <c:pt idx="6671">
                        <c:v>-22.393999999999998</c:v>
                      </c:pt>
                      <c:pt idx="6672">
                        <c:v>-22.318999999999999</c:v>
                      </c:pt>
                      <c:pt idx="6673">
                        <c:v>-22.204999999999998</c:v>
                      </c:pt>
                      <c:pt idx="6674">
                        <c:v>-22.106000000000002</c:v>
                      </c:pt>
                      <c:pt idx="6675">
                        <c:v>-22.033999999999999</c:v>
                      </c:pt>
                      <c:pt idx="6676">
                        <c:v>-21.946999999999999</c:v>
                      </c:pt>
                      <c:pt idx="6677">
                        <c:v>-21.856000000000002</c:v>
                      </c:pt>
                      <c:pt idx="6678">
                        <c:v>-21.783999999999999</c:v>
                      </c:pt>
                      <c:pt idx="6679">
                        <c:v>-21.678999999999998</c:v>
                      </c:pt>
                      <c:pt idx="6680">
                        <c:v>-21.591999999999999</c:v>
                      </c:pt>
                      <c:pt idx="6681">
                        <c:v>-21.516999999999999</c:v>
                      </c:pt>
                      <c:pt idx="6682">
                        <c:v>-21.442</c:v>
                      </c:pt>
                      <c:pt idx="6683">
                        <c:v>-21.352</c:v>
                      </c:pt>
                      <c:pt idx="6684">
                        <c:v>-21.283000000000001</c:v>
                      </c:pt>
                      <c:pt idx="6685">
                        <c:v>-21.202999999999999</c:v>
                      </c:pt>
                      <c:pt idx="6686">
                        <c:v>-21.096</c:v>
                      </c:pt>
                      <c:pt idx="6687">
                        <c:v>-21.021999999999998</c:v>
                      </c:pt>
                      <c:pt idx="6688">
                        <c:v>-21.021999999999998</c:v>
                      </c:pt>
                      <c:pt idx="6689">
                        <c:v>-21.273</c:v>
                      </c:pt>
                      <c:pt idx="6690">
                        <c:v>-21.741</c:v>
                      </c:pt>
                      <c:pt idx="6691">
                        <c:v>-22.231000000000002</c:v>
                      </c:pt>
                      <c:pt idx="6692">
                        <c:v>-22.465</c:v>
                      </c:pt>
                      <c:pt idx="6693">
                        <c:v>-22.474</c:v>
                      </c:pt>
                      <c:pt idx="6694">
                        <c:v>-22.588000000000001</c:v>
                      </c:pt>
                      <c:pt idx="6695">
                        <c:v>-22.94</c:v>
                      </c:pt>
                      <c:pt idx="6696">
                        <c:v>-23.306000000000001</c:v>
                      </c:pt>
                      <c:pt idx="6697">
                        <c:v>-23.48</c:v>
                      </c:pt>
                      <c:pt idx="6698">
                        <c:v>-23.863</c:v>
                      </c:pt>
                      <c:pt idx="6699">
                        <c:v>-24.303999999999998</c:v>
                      </c:pt>
                      <c:pt idx="6700">
                        <c:v>-24.763999999999999</c:v>
                      </c:pt>
                      <c:pt idx="6701">
                        <c:v>-25.143999999999998</c:v>
                      </c:pt>
                      <c:pt idx="6702">
                        <c:v>-25.431999999999999</c:v>
                      </c:pt>
                      <c:pt idx="6703">
                        <c:v>-25.686</c:v>
                      </c:pt>
                      <c:pt idx="6704">
                        <c:v>-25.968</c:v>
                      </c:pt>
                      <c:pt idx="6705">
                        <c:v>-26.280999999999999</c:v>
                      </c:pt>
                      <c:pt idx="6706">
                        <c:v>-26.571999999999999</c:v>
                      </c:pt>
                      <c:pt idx="6707">
                        <c:v>-26.722000000000001</c:v>
                      </c:pt>
                      <c:pt idx="6708">
                        <c:v>-26.882000000000001</c:v>
                      </c:pt>
                      <c:pt idx="6709">
                        <c:v>-27.096</c:v>
                      </c:pt>
                      <c:pt idx="6710">
                        <c:v>-27.372</c:v>
                      </c:pt>
                      <c:pt idx="6711">
                        <c:v>-27.501000000000001</c:v>
                      </c:pt>
                      <c:pt idx="6712">
                        <c:v>-27.518999999999998</c:v>
                      </c:pt>
                      <c:pt idx="6713">
                        <c:v>-27.548999999999999</c:v>
                      </c:pt>
                      <c:pt idx="6714">
                        <c:v>-27.434000000000001</c:v>
                      </c:pt>
                      <c:pt idx="6715">
                        <c:v>-27.318000000000001</c:v>
                      </c:pt>
                      <c:pt idx="6716">
                        <c:v>-27.17</c:v>
                      </c:pt>
                      <c:pt idx="6717">
                        <c:v>-27.032</c:v>
                      </c:pt>
                      <c:pt idx="6718">
                        <c:v>-26.876000000000001</c:v>
                      </c:pt>
                      <c:pt idx="6719">
                        <c:v>-26.696000000000002</c:v>
                      </c:pt>
                      <c:pt idx="6720">
                        <c:v>-26.527000000000001</c:v>
                      </c:pt>
                      <c:pt idx="6721">
                        <c:v>-26.347000000000001</c:v>
                      </c:pt>
                      <c:pt idx="6722">
                        <c:v>-26.222999999999999</c:v>
                      </c:pt>
                      <c:pt idx="6723">
                        <c:v>-26.064</c:v>
                      </c:pt>
                      <c:pt idx="6724">
                        <c:v>-25.904</c:v>
                      </c:pt>
                      <c:pt idx="6725">
                        <c:v>-25.751000000000001</c:v>
                      </c:pt>
                      <c:pt idx="6726">
                        <c:v>-25.622</c:v>
                      </c:pt>
                      <c:pt idx="6727">
                        <c:v>-25.463000000000001</c:v>
                      </c:pt>
                      <c:pt idx="6728">
                        <c:v>-25.297999999999998</c:v>
                      </c:pt>
                      <c:pt idx="6729">
                        <c:v>-25.206</c:v>
                      </c:pt>
                      <c:pt idx="6730">
                        <c:v>-25.012</c:v>
                      </c:pt>
                      <c:pt idx="6731">
                        <c:v>-24.89</c:v>
                      </c:pt>
                      <c:pt idx="6732">
                        <c:v>-24.776</c:v>
                      </c:pt>
                      <c:pt idx="6733">
                        <c:v>-24.617000000000001</c:v>
                      </c:pt>
                      <c:pt idx="6734">
                        <c:v>-24.51</c:v>
                      </c:pt>
                      <c:pt idx="6735">
                        <c:v>-24.369</c:v>
                      </c:pt>
                      <c:pt idx="6736">
                        <c:v>-24.268000000000001</c:v>
                      </c:pt>
                      <c:pt idx="6737">
                        <c:v>-24.157</c:v>
                      </c:pt>
                      <c:pt idx="6738">
                        <c:v>-24.029</c:v>
                      </c:pt>
                      <c:pt idx="6739">
                        <c:v>-23.888000000000002</c:v>
                      </c:pt>
                      <c:pt idx="6740">
                        <c:v>-23.795999999999999</c:v>
                      </c:pt>
                      <c:pt idx="6741">
                        <c:v>-23.67</c:v>
                      </c:pt>
                      <c:pt idx="6742">
                        <c:v>-23.568999999999999</c:v>
                      </c:pt>
                      <c:pt idx="6743">
                        <c:v>-23.454000000000001</c:v>
                      </c:pt>
                      <c:pt idx="6744">
                        <c:v>-23.379000000000001</c:v>
                      </c:pt>
                      <c:pt idx="6745">
                        <c:v>-23.260999999999999</c:v>
                      </c:pt>
                      <c:pt idx="6746">
                        <c:v>-23.18</c:v>
                      </c:pt>
                      <c:pt idx="6747">
                        <c:v>-23.050999999999998</c:v>
                      </c:pt>
                      <c:pt idx="6748">
                        <c:v>-22.952000000000002</c:v>
                      </c:pt>
                      <c:pt idx="6749">
                        <c:v>-22.867999999999999</c:v>
                      </c:pt>
                      <c:pt idx="6750">
                        <c:v>-22.771999999999998</c:v>
                      </c:pt>
                      <c:pt idx="6751">
                        <c:v>-22.672999999999998</c:v>
                      </c:pt>
                      <c:pt idx="6752">
                        <c:v>-22.585999999999999</c:v>
                      </c:pt>
                      <c:pt idx="6753">
                        <c:v>-22.484000000000002</c:v>
                      </c:pt>
                      <c:pt idx="6754">
                        <c:v>-22.414999999999999</c:v>
                      </c:pt>
                      <c:pt idx="6755">
                        <c:v>-22.312000000000001</c:v>
                      </c:pt>
                      <c:pt idx="6756">
                        <c:v>-22.21</c:v>
                      </c:pt>
                      <c:pt idx="6757">
                        <c:v>-22.123000000000001</c:v>
                      </c:pt>
                      <c:pt idx="6758">
                        <c:v>-22.024000000000001</c:v>
                      </c:pt>
                      <c:pt idx="6759">
                        <c:v>-21.952000000000002</c:v>
                      </c:pt>
                      <c:pt idx="6760">
                        <c:v>-21.88</c:v>
                      </c:pt>
                      <c:pt idx="6761">
                        <c:v>-21.808</c:v>
                      </c:pt>
                      <c:pt idx="6762">
                        <c:v>-21.707000000000001</c:v>
                      </c:pt>
                      <c:pt idx="6763">
                        <c:v>-21.626000000000001</c:v>
                      </c:pt>
                      <c:pt idx="6764">
                        <c:v>-21.556999999999999</c:v>
                      </c:pt>
                      <c:pt idx="6765">
                        <c:v>-21.466000000000001</c:v>
                      </c:pt>
                      <c:pt idx="6766">
                        <c:v>-21.411999999999999</c:v>
                      </c:pt>
                      <c:pt idx="6767">
                        <c:v>-21.321000000000002</c:v>
                      </c:pt>
                      <c:pt idx="6768">
                        <c:v>-21.26</c:v>
                      </c:pt>
                      <c:pt idx="6769">
                        <c:v>-21.196999999999999</c:v>
                      </c:pt>
                      <c:pt idx="6770">
                        <c:v>-21.088999999999999</c:v>
                      </c:pt>
                      <c:pt idx="6771">
                        <c:v>-21.013999999999999</c:v>
                      </c:pt>
                      <c:pt idx="6772">
                        <c:v>-20.96</c:v>
                      </c:pt>
                      <c:pt idx="6773">
                        <c:v>-21.068000000000001</c:v>
                      </c:pt>
                      <c:pt idx="6774">
                        <c:v>-21.495000000000001</c:v>
                      </c:pt>
                      <c:pt idx="6775">
                        <c:v>-22.026</c:v>
                      </c:pt>
                      <c:pt idx="6776">
                        <c:v>-22.452999999999999</c:v>
                      </c:pt>
                      <c:pt idx="6777">
                        <c:v>-22.579000000000001</c:v>
                      </c:pt>
                      <c:pt idx="6778">
                        <c:v>-22.666</c:v>
                      </c:pt>
                      <c:pt idx="6779">
                        <c:v>-22.966000000000001</c:v>
                      </c:pt>
                      <c:pt idx="6780">
                        <c:v>-23.338999999999999</c:v>
                      </c:pt>
                      <c:pt idx="6781">
                        <c:v>-23.638999999999999</c:v>
                      </c:pt>
                      <c:pt idx="6782">
                        <c:v>-23.867999999999999</c:v>
                      </c:pt>
                      <c:pt idx="6783">
                        <c:v>-24.300999999999998</c:v>
                      </c:pt>
                      <c:pt idx="6784">
                        <c:v>-24.716999999999999</c:v>
                      </c:pt>
                      <c:pt idx="6785">
                        <c:v>-25.134</c:v>
                      </c:pt>
                      <c:pt idx="6786">
                        <c:v>-25.504999999999999</c:v>
                      </c:pt>
                      <c:pt idx="6787">
                        <c:v>-25.747</c:v>
                      </c:pt>
                      <c:pt idx="6788">
                        <c:v>-26.001999999999999</c:v>
                      </c:pt>
                      <c:pt idx="6789">
                        <c:v>-26.292999999999999</c:v>
                      </c:pt>
                      <c:pt idx="6790">
                        <c:v>-26.617999999999999</c:v>
                      </c:pt>
                      <c:pt idx="6791">
                        <c:v>-26.850999999999999</c:v>
                      </c:pt>
                      <c:pt idx="6792">
                        <c:v>-26.995000000000001</c:v>
                      </c:pt>
                      <c:pt idx="6793">
                        <c:v>-27.154</c:v>
                      </c:pt>
                      <c:pt idx="6794">
                        <c:v>-27.39</c:v>
                      </c:pt>
                      <c:pt idx="6795">
                        <c:v>-27.552</c:v>
                      </c:pt>
                      <c:pt idx="6796">
                        <c:v>-27.684000000000001</c:v>
                      </c:pt>
                      <c:pt idx="6797">
                        <c:v>-27.678000000000001</c:v>
                      </c:pt>
                      <c:pt idx="6798">
                        <c:v>-27.577000000000002</c:v>
                      </c:pt>
                      <c:pt idx="6799">
                        <c:v>-27.451000000000001</c:v>
                      </c:pt>
                      <c:pt idx="6800">
                        <c:v>-27.300999999999998</c:v>
                      </c:pt>
                      <c:pt idx="6801">
                        <c:v>-27.175999999999998</c:v>
                      </c:pt>
                      <c:pt idx="6802">
                        <c:v>-27.01</c:v>
                      </c:pt>
                      <c:pt idx="6803">
                        <c:v>-26.818999999999999</c:v>
                      </c:pt>
                      <c:pt idx="6804">
                        <c:v>-26.681999999999999</c:v>
                      </c:pt>
                      <c:pt idx="6805">
                        <c:v>-26.527999999999999</c:v>
                      </c:pt>
                      <c:pt idx="6806">
                        <c:v>-26.324999999999999</c:v>
                      </c:pt>
                      <c:pt idx="6807">
                        <c:v>-26.193999999999999</c:v>
                      </c:pt>
                      <c:pt idx="6808">
                        <c:v>-26.06</c:v>
                      </c:pt>
                      <c:pt idx="6809">
                        <c:v>-25.88</c:v>
                      </c:pt>
                      <c:pt idx="6810">
                        <c:v>-25.738</c:v>
                      </c:pt>
                      <c:pt idx="6811">
                        <c:v>-25.603999999999999</c:v>
                      </c:pt>
                      <c:pt idx="6812">
                        <c:v>-25.434999999999999</c:v>
                      </c:pt>
                      <c:pt idx="6813">
                        <c:v>-25.309000000000001</c:v>
                      </c:pt>
                      <c:pt idx="6814">
                        <c:v>-25.170999999999999</c:v>
                      </c:pt>
                      <c:pt idx="6815">
                        <c:v>-25.033000000000001</c:v>
                      </c:pt>
                      <c:pt idx="6816">
                        <c:v>-24.905000000000001</c:v>
                      </c:pt>
                      <c:pt idx="6817">
                        <c:v>-24.763999999999999</c:v>
                      </c:pt>
                      <c:pt idx="6818">
                        <c:v>-24.617000000000001</c:v>
                      </c:pt>
                      <c:pt idx="6819">
                        <c:v>-24.497</c:v>
                      </c:pt>
                      <c:pt idx="6820">
                        <c:v>-24.402000000000001</c:v>
                      </c:pt>
                      <c:pt idx="6821">
                        <c:v>-24.273</c:v>
                      </c:pt>
                      <c:pt idx="6822">
                        <c:v>-24.151</c:v>
                      </c:pt>
                      <c:pt idx="6823">
                        <c:v>-24.044</c:v>
                      </c:pt>
                      <c:pt idx="6824">
                        <c:v>-23.89</c:v>
                      </c:pt>
                      <c:pt idx="6825">
                        <c:v>-23.811</c:v>
                      </c:pt>
                      <c:pt idx="6826">
                        <c:v>-23.681999999999999</c:v>
                      </c:pt>
                      <c:pt idx="6827">
                        <c:v>-23.605</c:v>
                      </c:pt>
                      <c:pt idx="6828">
                        <c:v>-23.501000000000001</c:v>
                      </c:pt>
                      <c:pt idx="6829">
                        <c:v>-23.363</c:v>
                      </c:pt>
                      <c:pt idx="6830">
                        <c:v>-23.282</c:v>
                      </c:pt>
                      <c:pt idx="6831">
                        <c:v>-23.173999999999999</c:v>
                      </c:pt>
                      <c:pt idx="6832">
                        <c:v>-23.081</c:v>
                      </c:pt>
                      <c:pt idx="6833">
                        <c:v>-22.966999999999999</c:v>
                      </c:pt>
                      <c:pt idx="6834">
                        <c:v>-22.9</c:v>
                      </c:pt>
                      <c:pt idx="6835">
                        <c:v>-22.82</c:v>
                      </c:pt>
                      <c:pt idx="6836">
                        <c:v>-22.702000000000002</c:v>
                      </c:pt>
                      <c:pt idx="6837">
                        <c:v>-22.657</c:v>
                      </c:pt>
                      <c:pt idx="6838">
                        <c:v>-22.516999999999999</c:v>
                      </c:pt>
                      <c:pt idx="6839">
                        <c:v>-22.443000000000001</c:v>
                      </c:pt>
                      <c:pt idx="6840">
                        <c:v>-22.353000000000002</c:v>
                      </c:pt>
                      <c:pt idx="6841">
                        <c:v>-22.251000000000001</c:v>
                      </c:pt>
                      <c:pt idx="6842">
                        <c:v>-22.190999999999999</c:v>
                      </c:pt>
                      <c:pt idx="6843">
                        <c:v>-22.113</c:v>
                      </c:pt>
                      <c:pt idx="6844">
                        <c:v>-21.995999999999999</c:v>
                      </c:pt>
                      <c:pt idx="6845">
                        <c:v>-21.936</c:v>
                      </c:pt>
                      <c:pt idx="6846">
                        <c:v>-21.837</c:v>
                      </c:pt>
                      <c:pt idx="6847">
                        <c:v>-21.75</c:v>
                      </c:pt>
                      <c:pt idx="6848">
                        <c:v>-21.696000000000002</c:v>
                      </c:pt>
                      <c:pt idx="6849">
                        <c:v>-21.608000000000001</c:v>
                      </c:pt>
                      <c:pt idx="6850">
                        <c:v>-21.536000000000001</c:v>
                      </c:pt>
                      <c:pt idx="6851">
                        <c:v>-21.44</c:v>
                      </c:pt>
                      <c:pt idx="6852">
                        <c:v>-21.404</c:v>
                      </c:pt>
                      <c:pt idx="6853">
                        <c:v>-21.314</c:v>
                      </c:pt>
                      <c:pt idx="6854">
                        <c:v>-21.202999999999999</c:v>
                      </c:pt>
                      <c:pt idx="6855">
                        <c:v>-21.143000000000001</c:v>
                      </c:pt>
                      <c:pt idx="6856">
                        <c:v>-21.068000000000001</c:v>
                      </c:pt>
                      <c:pt idx="6857">
                        <c:v>-20.986999999999998</c:v>
                      </c:pt>
                      <c:pt idx="6858">
                        <c:v>-20.890999999999998</c:v>
                      </c:pt>
                      <c:pt idx="6859">
                        <c:v>-20.861000000000001</c:v>
                      </c:pt>
                      <c:pt idx="6860">
                        <c:v>-20.855</c:v>
                      </c:pt>
                      <c:pt idx="6861">
                        <c:v>-21.187999999999999</c:v>
                      </c:pt>
                      <c:pt idx="6862">
                        <c:v>-21.652999999999999</c:v>
                      </c:pt>
                      <c:pt idx="6863">
                        <c:v>-22.187999999999999</c:v>
                      </c:pt>
                      <c:pt idx="6864">
                        <c:v>-22.416</c:v>
                      </c:pt>
                      <c:pt idx="6865">
                        <c:v>-22.446000000000002</c:v>
                      </c:pt>
                      <c:pt idx="6866">
                        <c:v>-22.675000000000001</c:v>
                      </c:pt>
                      <c:pt idx="6867">
                        <c:v>-23.026</c:v>
                      </c:pt>
                      <c:pt idx="6868">
                        <c:v>-23.419</c:v>
                      </c:pt>
                      <c:pt idx="6869">
                        <c:v>-23.597999999999999</c:v>
                      </c:pt>
                      <c:pt idx="6870">
                        <c:v>-23.97</c:v>
                      </c:pt>
                      <c:pt idx="6871">
                        <c:v>-24.428000000000001</c:v>
                      </c:pt>
                      <c:pt idx="6872">
                        <c:v>-24.888000000000002</c:v>
                      </c:pt>
                      <c:pt idx="6873">
                        <c:v>-25.276</c:v>
                      </c:pt>
                      <c:pt idx="6874">
                        <c:v>-25.594000000000001</c:v>
                      </c:pt>
                      <c:pt idx="6875">
                        <c:v>-25.888000000000002</c:v>
                      </c:pt>
                      <c:pt idx="6876">
                        <c:v>-26.228999999999999</c:v>
                      </c:pt>
                      <c:pt idx="6877">
                        <c:v>-26.524999999999999</c:v>
                      </c:pt>
                      <c:pt idx="6878">
                        <c:v>-26.777000000000001</c:v>
                      </c:pt>
                      <c:pt idx="6879">
                        <c:v>-26.939</c:v>
                      </c:pt>
                      <c:pt idx="6880">
                        <c:v>-27.093</c:v>
                      </c:pt>
                      <c:pt idx="6881">
                        <c:v>-27.254999999999999</c:v>
                      </c:pt>
                      <c:pt idx="6882">
                        <c:v>-27.503</c:v>
                      </c:pt>
                      <c:pt idx="6883">
                        <c:v>-27.591999999999999</c:v>
                      </c:pt>
                      <c:pt idx="6884">
                        <c:v>-27.571000000000002</c:v>
                      </c:pt>
                      <c:pt idx="6885">
                        <c:v>-27.497</c:v>
                      </c:pt>
                      <c:pt idx="6886">
                        <c:v>-27.382000000000001</c:v>
                      </c:pt>
                      <c:pt idx="6887">
                        <c:v>-27.268999999999998</c:v>
                      </c:pt>
                      <c:pt idx="6888">
                        <c:v>-27.094000000000001</c:v>
                      </c:pt>
                      <c:pt idx="6889">
                        <c:v>-26.975000000000001</c:v>
                      </c:pt>
                      <c:pt idx="6890">
                        <c:v>-26.815999999999999</c:v>
                      </c:pt>
                      <c:pt idx="6891">
                        <c:v>-26.643999999999998</c:v>
                      </c:pt>
                      <c:pt idx="6892">
                        <c:v>-26.46</c:v>
                      </c:pt>
                      <c:pt idx="6893">
                        <c:v>-26.315999999999999</c:v>
                      </c:pt>
                      <c:pt idx="6894">
                        <c:v>-26.169</c:v>
                      </c:pt>
                      <c:pt idx="6895">
                        <c:v>-25.998000000000001</c:v>
                      </c:pt>
                      <c:pt idx="6896">
                        <c:v>-25.853999999999999</c:v>
                      </c:pt>
                      <c:pt idx="6897">
                        <c:v>-25.702999999999999</c:v>
                      </c:pt>
                      <c:pt idx="6898">
                        <c:v>-25.556000000000001</c:v>
                      </c:pt>
                      <c:pt idx="6899">
                        <c:v>-25.396999999999998</c:v>
                      </c:pt>
                      <c:pt idx="6900">
                        <c:v>-25.262</c:v>
                      </c:pt>
                      <c:pt idx="6901">
                        <c:v>-25.146000000000001</c:v>
                      </c:pt>
                      <c:pt idx="6902">
                        <c:v>-24.998000000000001</c:v>
                      </c:pt>
                      <c:pt idx="6903">
                        <c:v>-24.856999999999999</c:v>
                      </c:pt>
                      <c:pt idx="6904">
                        <c:v>-24.744</c:v>
                      </c:pt>
                      <c:pt idx="6905">
                        <c:v>-24.622</c:v>
                      </c:pt>
                      <c:pt idx="6906">
                        <c:v>-24.481000000000002</c:v>
                      </c:pt>
                      <c:pt idx="6907">
                        <c:v>-24.382000000000001</c:v>
                      </c:pt>
                      <c:pt idx="6908">
                        <c:v>-24.248000000000001</c:v>
                      </c:pt>
                      <c:pt idx="6909">
                        <c:v>-24.15</c:v>
                      </c:pt>
                      <c:pt idx="6910">
                        <c:v>-24.021000000000001</c:v>
                      </c:pt>
                      <c:pt idx="6911">
                        <c:v>-23.898</c:v>
                      </c:pt>
                      <c:pt idx="6912">
                        <c:v>-23.791</c:v>
                      </c:pt>
                      <c:pt idx="6913">
                        <c:v>-23.710999999999999</c:v>
                      </c:pt>
                      <c:pt idx="6914">
                        <c:v>-23.579000000000001</c:v>
                      </c:pt>
                      <c:pt idx="6915">
                        <c:v>-23.472999999999999</c:v>
                      </c:pt>
                      <c:pt idx="6916">
                        <c:v>-23.373999999999999</c:v>
                      </c:pt>
                      <c:pt idx="6917">
                        <c:v>-23.257000000000001</c:v>
                      </c:pt>
                      <c:pt idx="6918">
                        <c:v>-23.152000000000001</c:v>
                      </c:pt>
                      <c:pt idx="6919">
                        <c:v>-23.088999999999999</c:v>
                      </c:pt>
                      <c:pt idx="6920">
                        <c:v>-22.983000000000001</c:v>
                      </c:pt>
                      <c:pt idx="6921">
                        <c:v>-22.902000000000001</c:v>
                      </c:pt>
                      <c:pt idx="6922">
                        <c:v>-22.806000000000001</c:v>
                      </c:pt>
                      <c:pt idx="6923">
                        <c:v>-22.698</c:v>
                      </c:pt>
                      <c:pt idx="6924">
                        <c:v>-22.593</c:v>
                      </c:pt>
                      <c:pt idx="6925">
                        <c:v>-22.524999999999999</c:v>
                      </c:pt>
                      <c:pt idx="6926">
                        <c:v>-22.43</c:v>
                      </c:pt>
                      <c:pt idx="6927">
                        <c:v>-22.367999999999999</c:v>
                      </c:pt>
                      <c:pt idx="6928">
                        <c:v>-22.276</c:v>
                      </c:pt>
                      <c:pt idx="6929">
                        <c:v>-22.196000000000002</c:v>
                      </c:pt>
                      <c:pt idx="6930">
                        <c:v>-22.123999999999999</c:v>
                      </c:pt>
                      <c:pt idx="6931">
                        <c:v>-22.068000000000001</c:v>
                      </c:pt>
                      <c:pt idx="6932">
                        <c:v>-21.942</c:v>
                      </c:pt>
                      <c:pt idx="6933">
                        <c:v>-21.893999999999998</c:v>
                      </c:pt>
                      <c:pt idx="6934">
                        <c:v>-21.818999999999999</c:v>
                      </c:pt>
                      <c:pt idx="6935">
                        <c:v>-21.728999999999999</c:v>
                      </c:pt>
                      <c:pt idx="6936">
                        <c:v>-21.626000000000001</c:v>
                      </c:pt>
                      <c:pt idx="6937">
                        <c:v>-21.562999999999999</c:v>
                      </c:pt>
                      <c:pt idx="6938">
                        <c:v>-21.521000000000001</c:v>
                      </c:pt>
                      <c:pt idx="6939">
                        <c:v>-21.419</c:v>
                      </c:pt>
                      <c:pt idx="6940">
                        <c:v>-21.33</c:v>
                      </c:pt>
                      <c:pt idx="6941">
                        <c:v>-21.263999999999999</c:v>
                      </c:pt>
                      <c:pt idx="6942">
                        <c:v>-21.2</c:v>
                      </c:pt>
                      <c:pt idx="6943">
                        <c:v>-21.134</c:v>
                      </c:pt>
                      <c:pt idx="6944">
                        <c:v>-21.062999999999999</c:v>
                      </c:pt>
                      <c:pt idx="6945">
                        <c:v>-20.983000000000001</c:v>
                      </c:pt>
                      <c:pt idx="6946">
                        <c:v>-20.925000000000001</c:v>
                      </c:pt>
                      <c:pt idx="6947">
                        <c:v>-20.838999999999999</c:v>
                      </c:pt>
                      <c:pt idx="6948">
                        <c:v>-20.771000000000001</c:v>
                      </c:pt>
                      <c:pt idx="6949">
                        <c:v>-20.742999999999999</c:v>
                      </c:pt>
                      <c:pt idx="6950">
                        <c:v>-21.027999999999999</c:v>
                      </c:pt>
                      <c:pt idx="6951">
                        <c:v>-21.526</c:v>
                      </c:pt>
                      <c:pt idx="6952">
                        <c:v>-22.079000000000001</c:v>
                      </c:pt>
                      <c:pt idx="6953">
                        <c:v>-22.376000000000001</c:v>
                      </c:pt>
                      <c:pt idx="6954">
                        <c:v>-22.43</c:v>
                      </c:pt>
                      <c:pt idx="6955">
                        <c:v>-22.617000000000001</c:v>
                      </c:pt>
                      <c:pt idx="6956">
                        <c:v>-23.015999999999998</c:v>
                      </c:pt>
                      <c:pt idx="6957">
                        <c:v>-23.405999999999999</c:v>
                      </c:pt>
                      <c:pt idx="6958">
                        <c:v>-23.628</c:v>
                      </c:pt>
                      <c:pt idx="6959">
                        <c:v>-23.959</c:v>
                      </c:pt>
                      <c:pt idx="6960">
                        <c:v>-24.422000000000001</c:v>
                      </c:pt>
                      <c:pt idx="6961">
                        <c:v>-24.872</c:v>
                      </c:pt>
                      <c:pt idx="6962">
                        <c:v>-25.259</c:v>
                      </c:pt>
                      <c:pt idx="6963">
                        <c:v>-25.638999999999999</c:v>
                      </c:pt>
                      <c:pt idx="6964">
                        <c:v>-25.89</c:v>
                      </c:pt>
                      <c:pt idx="6965">
                        <c:v>-26.224</c:v>
                      </c:pt>
                      <c:pt idx="6966">
                        <c:v>-26.542999999999999</c:v>
                      </c:pt>
                      <c:pt idx="6967">
                        <c:v>-26.843</c:v>
                      </c:pt>
                      <c:pt idx="6968">
                        <c:v>-27.024000000000001</c:v>
                      </c:pt>
                      <c:pt idx="6969">
                        <c:v>-27.196000000000002</c:v>
                      </c:pt>
                      <c:pt idx="6970">
                        <c:v>-27.37</c:v>
                      </c:pt>
                      <c:pt idx="6971">
                        <c:v>-27.594000000000001</c:v>
                      </c:pt>
                      <c:pt idx="6972">
                        <c:v>-27.677</c:v>
                      </c:pt>
                      <c:pt idx="6973">
                        <c:v>-27.634</c:v>
                      </c:pt>
                      <c:pt idx="6974">
                        <c:v>-27.574999999999999</c:v>
                      </c:pt>
                      <c:pt idx="6975">
                        <c:v>-27.434000000000001</c:v>
                      </c:pt>
                      <c:pt idx="6976">
                        <c:v>-27.303000000000001</c:v>
                      </c:pt>
                      <c:pt idx="6977">
                        <c:v>-27.134</c:v>
                      </c:pt>
                      <c:pt idx="6978">
                        <c:v>-26.959</c:v>
                      </c:pt>
                      <c:pt idx="6979">
                        <c:v>-26.83</c:v>
                      </c:pt>
                      <c:pt idx="6980">
                        <c:v>-26.661000000000001</c:v>
                      </c:pt>
                      <c:pt idx="6981">
                        <c:v>-26.498999999999999</c:v>
                      </c:pt>
                      <c:pt idx="6982">
                        <c:v>-26.363</c:v>
                      </c:pt>
                      <c:pt idx="6983">
                        <c:v>-26.184000000000001</c:v>
                      </c:pt>
                      <c:pt idx="6984">
                        <c:v>-26.047000000000001</c:v>
                      </c:pt>
                      <c:pt idx="6985">
                        <c:v>-25.888000000000002</c:v>
                      </c:pt>
                      <c:pt idx="6986">
                        <c:v>-25.742999999999999</c:v>
                      </c:pt>
                      <c:pt idx="6987">
                        <c:v>-25.617999999999999</c:v>
                      </c:pt>
                      <c:pt idx="6988">
                        <c:v>-25.460999999999999</c:v>
                      </c:pt>
                      <c:pt idx="6989">
                        <c:v>-25.308</c:v>
                      </c:pt>
                      <c:pt idx="6990">
                        <c:v>-25.202000000000002</c:v>
                      </c:pt>
                      <c:pt idx="6991">
                        <c:v>-25.018000000000001</c:v>
                      </c:pt>
                      <c:pt idx="6992">
                        <c:v>-24.908999999999999</c:v>
                      </c:pt>
                      <c:pt idx="6993">
                        <c:v>-24.786999999999999</c:v>
                      </c:pt>
                      <c:pt idx="6994">
                        <c:v>-24.669</c:v>
                      </c:pt>
                      <c:pt idx="6995">
                        <c:v>-24.533999999999999</c:v>
                      </c:pt>
                      <c:pt idx="6996">
                        <c:v>-24.417000000000002</c:v>
                      </c:pt>
                      <c:pt idx="6997">
                        <c:v>-24.282</c:v>
                      </c:pt>
                      <c:pt idx="6998">
                        <c:v>-24.199000000000002</c:v>
                      </c:pt>
                      <c:pt idx="6999">
                        <c:v>-24.071999999999999</c:v>
                      </c:pt>
                      <c:pt idx="7000">
                        <c:v>-23.949000000000002</c:v>
                      </c:pt>
                      <c:pt idx="7001">
                        <c:v>-23.876000000000001</c:v>
                      </c:pt>
                      <c:pt idx="7002">
                        <c:v>-23.713000000000001</c:v>
                      </c:pt>
                      <c:pt idx="7003">
                        <c:v>-23.614999999999998</c:v>
                      </c:pt>
                      <c:pt idx="7004">
                        <c:v>-23.533000000000001</c:v>
                      </c:pt>
                      <c:pt idx="7005">
                        <c:v>-23.379000000000001</c:v>
                      </c:pt>
                      <c:pt idx="7006">
                        <c:v>-23.312999999999999</c:v>
                      </c:pt>
                      <c:pt idx="7007">
                        <c:v>-23.225999999999999</c:v>
                      </c:pt>
                      <c:pt idx="7008">
                        <c:v>-23.132999999999999</c:v>
                      </c:pt>
                      <c:pt idx="7009">
                        <c:v>-23.018999999999998</c:v>
                      </c:pt>
                      <c:pt idx="7010">
                        <c:v>-22.917000000000002</c:v>
                      </c:pt>
                      <c:pt idx="7011">
                        <c:v>-22.835000000000001</c:v>
                      </c:pt>
                      <c:pt idx="7012">
                        <c:v>-22.715</c:v>
                      </c:pt>
                      <c:pt idx="7013">
                        <c:v>-22.664000000000001</c:v>
                      </c:pt>
                      <c:pt idx="7014">
                        <c:v>-22.577000000000002</c:v>
                      </c:pt>
                      <c:pt idx="7015">
                        <c:v>-22.481000000000002</c:v>
                      </c:pt>
                      <c:pt idx="7016">
                        <c:v>-22.4</c:v>
                      </c:pt>
                      <c:pt idx="7017">
                        <c:v>-22.297999999999998</c:v>
                      </c:pt>
                      <c:pt idx="7018">
                        <c:v>-22.222999999999999</c:v>
                      </c:pt>
                      <c:pt idx="7019">
                        <c:v>-22.123999999999999</c:v>
                      </c:pt>
                      <c:pt idx="7020">
                        <c:v>-22.04</c:v>
                      </c:pt>
                      <c:pt idx="7021">
                        <c:v>-21.960999999999999</c:v>
                      </c:pt>
                      <c:pt idx="7022">
                        <c:v>-21.859000000000002</c:v>
                      </c:pt>
                      <c:pt idx="7023">
                        <c:v>-21.802</c:v>
                      </c:pt>
                      <c:pt idx="7024">
                        <c:v>-21.725000000000001</c:v>
                      </c:pt>
                      <c:pt idx="7025">
                        <c:v>-21.667999999999999</c:v>
                      </c:pt>
                      <c:pt idx="7026">
                        <c:v>-21.617000000000001</c:v>
                      </c:pt>
                      <c:pt idx="7027">
                        <c:v>-21.53</c:v>
                      </c:pt>
                      <c:pt idx="7028">
                        <c:v>-21.454000000000001</c:v>
                      </c:pt>
                      <c:pt idx="7029">
                        <c:v>-21.390999999999998</c:v>
                      </c:pt>
                      <c:pt idx="7030">
                        <c:v>-21.283000000000001</c:v>
                      </c:pt>
                      <c:pt idx="7031">
                        <c:v>-21.228999999999999</c:v>
                      </c:pt>
                      <c:pt idx="7032">
                        <c:v>-21.138999999999999</c:v>
                      </c:pt>
                      <c:pt idx="7033">
                        <c:v>-21.07</c:v>
                      </c:pt>
                      <c:pt idx="7034">
                        <c:v>-21.015999999999998</c:v>
                      </c:pt>
                      <c:pt idx="7035">
                        <c:v>-20.940999999999999</c:v>
                      </c:pt>
                      <c:pt idx="7036">
                        <c:v>-20.86</c:v>
                      </c:pt>
                      <c:pt idx="7037">
                        <c:v>-20.806000000000001</c:v>
                      </c:pt>
                      <c:pt idx="7038">
                        <c:v>-20.716000000000001</c:v>
                      </c:pt>
                      <c:pt idx="7039">
                        <c:v>-20.655999999999999</c:v>
                      </c:pt>
                      <c:pt idx="7040">
                        <c:v>-20.638999999999999</c:v>
                      </c:pt>
                      <c:pt idx="7041">
                        <c:v>-20.988</c:v>
                      </c:pt>
                      <c:pt idx="7042">
                        <c:v>-21.481999999999999</c:v>
                      </c:pt>
                      <c:pt idx="7043">
                        <c:v>-22.042000000000002</c:v>
                      </c:pt>
                      <c:pt idx="7044">
                        <c:v>-22.350999999999999</c:v>
                      </c:pt>
                      <c:pt idx="7045">
                        <c:v>-22.385000000000002</c:v>
                      </c:pt>
                      <c:pt idx="7046">
                        <c:v>-22.574000000000002</c:v>
                      </c:pt>
                      <c:pt idx="7047">
                        <c:v>-22.994</c:v>
                      </c:pt>
                      <c:pt idx="7048">
                        <c:v>-23.379000000000001</c:v>
                      </c:pt>
                      <c:pt idx="7049">
                        <c:v>-23.658000000000001</c:v>
                      </c:pt>
                      <c:pt idx="7050">
                        <c:v>-24.053000000000001</c:v>
                      </c:pt>
                      <c:pt idx="7051">
                        <c:v>-24.524999999999999</c:v>
                      </c:pt>
                      <c:pt idx="7052">
                        <c:v>-24.945</c:v>
                      </c:pt>
                      <c:pt idx="7053">
                        <c:v>-25.367999999999999</c:v>
                      </c:pt>
                      <c:pt idx="7054">
                        <c:v>-25.693000000000001</c:v>
                      </c:pt>
                      <c:pt idx="7055">
                        <c:v>-25.966000000000001</c:v>
                      </c:pt>
                      <c:pt idx="7056">
                        <c:v>-26.309000000000001</c:v>
                      </c:pt>
                      <c:pt idx="7057">
                        <c:v>-26.609000000000002</c:v>
                      </c:pt>
                      <c:pt idx="7058">
                        <c:v>-26.904</c:v>
                      </c:pt>
                      <c:pt idx="7059">
                        <c:v>-27.087</c:v>
                      </c:pt>
                      <c:pt idx="7060">
                        <c:v>-27.238</c:v>
                      </c:pt>
                      <c:pt idx="7061">
                        <c:v>-27.446000000000002</c:v>
                      </c:pt>
                      <c:pt idx="7062">
                        <c:v>-27.675999999999998</c:v>
                      </c:pt>
                      <c:pt idx="7063">
                        <c:v>-27.7</c:v>
                      </c:pt>
                      <c:pt idx="7064">
                        <c:v>-27.631</c:v>
                      </c:pt>
                      <c:pt idx="7065">
                        <c:v>-27.535</c:v>
                      </c:pt>
                      <c:pt idx="7066">
                        <c:v>-27.417000000000002</c:v>
                      </c:pt>
                      <c:pt idx="7067">
                        <c:v>-27.315000000000001</c:v>
                      </c:pt>
                      <c:pt idx="7068">
                        <c:v>-27.155000000000001</c:v>
                      </c:pt>
                      <c:pt idx="7069">
                        <c:v>-26.963000000000001</c:v>
                      </c:pt>
                      <c:pt idx="7070">
                        <c:v>-26.812999999999999</c:v>
                      </c:pt>
                      <c:pt idx="7071">
                        <c:v>-26.687999999999999</c:v>
                      </c:pt>
                      <c:pt idx="7072">
                        <c:v>-26.507999999999999</c:v>
                      </c:pt>
                      <c:pt idx="7073">
                        <c:v>-26.341999999999999</c:v>
                      </c:pt>
                      <c:pt idx="7074">
                        <c:v>-26.186</c:v>
                      </c:pt>
                      <c:pt idx="7075">
                        <c:v>-26.039000000000001</c:v>
                      </c:pt>
                      <c:pt idx="7076">
                        <c:v>-25.891999999999999</c:v>
                      </c:pt>
                      <c:pt idx="7077">
                        <c:v>-25.728999999999999</c:v>
                      </c:pt>
                      <c:pt idx="7078">
                        <c:v>-25.603000000000002</c:v>
                      </c:pt>
                      <c:pt idx="7079">
                        <c:v>-25.437999999999999</c:v>
                      </c:pt>
                      <c:pt idx="7080">
                        <c:v>-25.321999999999999</c:v>
                      </c:pt>
                      <c:pt idx="7081">
                        <c:v>-25.181000000000001</c:v>
                      </c:pt>
                      <c:pt idx="7082">
                        <c:v>-25.048999999999999</c:v>
                      </c:pt>
                      <c:pt idx="7083">
                        <c:v>-24.908000000000001</c:v>
                      </c:pt>
                      <c:pt idx="7084">
                        <c:v>-24.785</c:v>
                      </c:pt>
                      <c:pt idx="7085">
                        <c:v>-24.666</c:v>
                      </c:pt>
                      <c:pt idx="7086">
                        <c:v>-24.533999999999999</c:v>
                      </c:pt>
                      <c:pt idx="7087">
                        <c:v>-24.414000000000001</c:v>
                      </c:pt>
                      <c:pt idx="7088">
                        <c:v>-24.295000000000002</c:v>
                      </c:pt>
                      <c:pt idx="7089">
                        <c:v>-24.202999999999999</c:v>
                      </c:pt>
                      <c:pt idx="7090">
                        <c:v>-24.074000000000002</c:v>
                      </c:pt>
                      <c:pt idx="7091">
                        <c:v>-23.948</c:v>
                      </c:pt>
                      <c:pt idx="7092">
                        <c:v>-23.826000000000001</c:v>
                      </c:pt>
                      <c:pt idx="7093">
                        <c:v>-23.731000000000002</c:v>
                      </c:pt>
                      <c:pt idx="7094">
                        <c:v>-23.623000000000001</c:v>
                      </c:pt>
                      <c:pt idx="7095">
                        <c:v>-23.518999999999998</c:v>
                      </c:pt>
                      <c:pt idx="7096">
                        <c:v>-23.431999999999999</c:v>
                      </c:pt>
                      <c:pt idx="7097">
                        <c:v>-23.344999999999999</c:v>
                      </c:pt>
                      <c:pt idx="7098">
                        <c:v>-23.257999999999999</c:v>
                      </c:pt>
                      <c:pt idx="7099">
                        <c:v>-23.167000000000002</c:v>
                      </c:pt>
                      <c:pt idx="7100">
                        <c:v>-23.087</c:v>
                      </c:pt>
                      <c:pt idx="7101">
                        <c:v>-23.001000000000001</c:v>
                      </c:pt>
                      <c:pt idx="7102">
                        <c:v>-22.92</c:v>
                      </c:pt>
                      <c:pt idx="7103">
                        <c:v>-22.812999999999999</c:v>
                      </c:pt>
                      <c:pt idx="7104">
                        <c:v>-22.728999999999999</c:v>
                      </c:pt>
                      <c:pt idx="7105">
                        <c:v>-22.645</c:v>
                      </c:pt>
                      <c:pt idx="7106">
                        <c:v>-22.558</c:v>
                      </c:pt>
                      <c:pt idx="7107">
                        <c:v>-22.459</c:v>
                      </c:pt>
                      <c:pt idx="7108">
                        <c:v>-22.38</c:v>
                      </c:pt>
                      <c:pt idx="7109">
                        <c:v>-22.305</c:v>
                      </c:pt>
                      <c:pt idx="7110">
                        <c:v>-22.187999999999999</c:v>
                      </c:pt>
                      <c:pt idx="7111">
                        <c:v>-22.134</c:v>
                      </c:pt>
                      <c:pt idx="7112">
                        <c:v>-22.026</c:v>
                      </c:pt>
                      <c:pt idx="7113">
                        <c:v>-21.945</c:v>
                      </c:pt>
                      <c:pt idx="7114">
                        <c:v>-21.882000000000001</c:v>
                      </c:pt>
                      <c:pt idx="7115">
                        <c:v>-21.792000000000002</c:v>
                      </c:pt>
                      <c:pt idx="7116">
                        <c:v>-21.728999999999999</c:v>
                      </c:pt>
                      <c:pt idx="7117">
                        <c:v>-21.648</c:v>
                      </c:pt>
                      <c:pt idx="7118">
                        <c:v>-21.579000000000001</c:v>
                      </c:pt>
                      <c:pt idx="7119">
                        <c:v>-21.481999999999999</c:v>
                      </c:pt>
                      <c:pt idx="7120">
                        <c:v>-21.437000000000001</c:v>
                      </c:pt>
                      <c:pt idx="7121">
                        <c:v>-21.335000000000001</c:v>
                      </c:pt>
                      <c:pt idx="7122">
                        <c:v>-21.245000000000001</c:v>
                      </c:pt>
                      <c:pt idx="7123">
                        <c:v>-21.202999999999999</c:v>
                      </c:pt>
                      <c:pt idx="7124">
                        <c:v>-21.119</c:v>
                      </c:pt>
                      <c:pt idx="7125">
                        <c:v>-21.041</c:v>
                      </c:pt>
                      <c:pt idx="7126">
                        <c:v>-20.966000000000001</c:v>
                      </c:pt>
                      <c:pt idx="7127">
                        <c:v>-20.911999999999999</c:v>
                      </c:pt>
                      <c:pt idx="7128">
                        <c:v>-20.821999999999999</c:v>
                      </c:pt>
                      <c:pt idx="7129">
                        <c:v>-20.759</c:v>
                      </c:pt>
                      <c:pt idx="7130">
                        <c:v>-20.698</c:v>
                      </c:pt>
                      <c:pt idx="7131">
                        <c:v>-20.68</c:v>
                      </c:pt>
                      <c:pt idx="7132">
                        <c:v>-20.617000000000001</c:v>
                      </c:pt>
                      <c:pt idx="7133">
                        <c:v>-20.885999999999999</c:v>
                      </c:pt>
                      <c:pt idx="7134">
                        <c:v>-21.306000000000001</c:v>
                      </c:pt>
                      <c:pt idx="7135">
                        <c:v>-21.896000000000001</c:v>
                      </c:pt>
                      <c:pt idx="7136">
                        <c:v>-22.263000000000002</c:v>
                      </c:pt>
                      <c:pt idx="7137">
                        <c:v>-22.361999999999998</c:v>
                      </c:pt>
                      <c:pt idx="7138">
                        <c:v>-22.497</c:v>
                      </c:pt>
                      <c:pt idx="7139">
                        <c:v>-22.847999999999999</c:v>
                      </c:pt>
                      <c:pt idx="7140">
                        <c:v>-23.245000000000001</c:v>
                      </c:pt>
                      <c:pt idx="7141">
                        <c:v>-23.437000000000001</c:v>
                      </c:pt>
                      <c:pt idx="7142">
                        <c:v>-23.768999999999998</c:v>
                      </c:pt>
                      <c:pt idx="7143">
                        <c:v>-24.245000000000001</c:v>
                      </c:pt>
                      <c:pt idx="7144">
                        <c:v>-24.747</c:v>
                      </c:pt>
                      <c:pt idx="7145">
                        <c:v>-25.175999999999998</c:v>
                      </c:pt>
                      <c:pt idx="7146">
                        <c:v>-25.535</c:v>
                      </c:pt>
                      <c:pt idx="7147">
                        <c:v>-25.808</c:v>
                      </c:pt>
                      <c:pt idx="7148">
                        <c:v>-26.163</c:v>
                      </c:pt>
                      <c:pt idx="7149">
                        <c:v>-26.5</c:v>
                      </c:pt>
                      <c:pt idx="7150">
                        <c:v>-26.800999999999998</c:v>
                      </c:pt>
                      <c:pt idx="7151">
                        <c:v>-27.015000000000001</c:v>
                      </c:pt>
                      <c:pt idx="7152">
                        <c:v>-27.172000000000001</c:v>
                      </c:pt>
                      <c:pt idx="7153">
                        <c:v>-27.404</c:v>
                      </c:pt>
                      <c:pt idx="7154">
                        <c:v>-27.625</c:v>
                      </c:pt>
                      <c:pt idx="7155">
                        <c:v>-27.661999999999999</c:v>
                      </c:pt>
                      <c:pt idx="7156">
                        <c:v>-27.573</c:v>
                      </c:pt>
                      <c:pt idx="7157">
                        <c:v>-27.47</c:v>
                      </c:pt>
                      <c:pt idx="7158">
                        <c:v>-27.363</c:v>
                      </c:pt>
                      <c:pt idx="7159">
                        <c:v>-27.254000000000001</c:v>
                      </c:pt>
                      <c:pt idx="7160">
                        <c:v>-27.077000000000002</c:v>
                      </c:pt>
                      <c:pt idx="7161">
                        <c:v>-26.800999999999998</c:v>
                      </c:pt>
                      <c:pt idx="7162">
                        <c:v>-25.332000000000001</c:v>
                      </c:pt>
                      <c:pt idx="7163">
                        <c:v>-23.356000000000002</c:v>
                      </c:pt>
                      <c:pt idx="7164">
                        <c:v>-21.361999999999998</c:v>
                      </c:pt>
                      <c:pt idx="7165">
                        <c:v>-19.518000000000001</c:v>
                      </c:pt>
                      <c:pt idx="7166">
                        <c:v>-17.963999999999999</c:v>
                      </c:pt>
                      <c:pt idx="7167">
                        <c:v>-16.478999999999999</c:v>
                      </c:pt>
                      <c:pt idx="7168">
                        <c:v>-15.125</c:v>
                      </c:pt>
                      <c:pt idx="7169">
                        <c:v>-13.911</c:v>
                      </c:pt>
                      <c:pt idx="7170">
                        <c:v>-12.715</c:v>
                      </c:pt>
                      <c:pt idx="7171">
                        <c:v>-11.638999999999999</c:v>
                      </c:pt>
                      <c:pt idx="7172">
                        <c:v>-10.637</c:v>
                      </c:pt>
                      <c:pt idx="7173">
                        <c:v>-9.7119999999999997</c:v>
                      </c:pt>
                      <c:pt idx="7174">
                        <c:v>-8.8719999999999999</c:v>
                      </c:pt>
                      <c:pt idx="7175">
                        <c:v>-8.077</c:v>
                      </c:pt>
                      <c:pt idx="7176">
                        <c:v>-7.3689999999999998</c:v>
                      </c:pt>
                      <c:pt idx="7177">
                        <c:v>-6.6349999999999998</c:v>
                      </c:pt>
                      <c:pt idx="7178">
                        <c:v>-6</c:v>
                      </c:pt>
                      <c:pt idx="7179">
                        <c:v>-5.3609999999999998</c:v>
                      </c:pt>
                      <c:pt idx="7180">
                        <c:v>-4.6760000000000002</c:v>
                      </c:pt>
                      <c:pt idx="7181">
                        <c:v>-4.032</c:v>
                      </c:pt>
                      <c:pt idx="7182">
                        <c:v>-3.4489999999999998</c:v>
                      </c:pt>
                      <c:pt idx="7183">
                        <c:v>-2.851</c:v>
                      </c:pt>
                      <c:pt idx="7184">
                        <c:v>-2.286</c:v>
                      </c:pt>
                      <c:pt idx="7185">
                        <c:v>-1.778</c:v>
                      </c:pt>
                      <c:pt idx="7186">
                        <c:v>-1.29</c:v>
                      </c:pt>
                      <c:pt idx="7187">
                        <c:v>-0.91500000000000004</c:v>
                      </c:pt>
                      <c:pt idx="7188">
                        <c:v>-0.622</c:v>
                      </c:pt>
                      <c:pt idx="7189">
                        <c:v>-0.46700000000000003</c:v>
                      </c:pt>
                      <c:pt idx="7190">
                        <c:v>-0.309</c:v>
                      </c:pt>
                      <c:pt idx="7191">
                        <c:v>-0.19600000000000001</c:v>
                      </c:pt>
                      <c:pt idx="7192">
                        <c:v>-6.2E-2</c:v>
                      </c:pt>
                      <c:pt idx="7193">
                        <c:v>0.04</c:v>
                      </c:pt>
                      <c:pt idx="7194">
                        <c:v>0.25700000000000001</c:v>
                      </c:pt>
                      <c:pt idx="7195">
                        <c:v>0.442</c:v>
                      </c:pt>
                      <c:pt idx="7196">
                        <c:v>0.71499999999999997</c:v>
                      </c:pt>
                      <c:pt idx="7197">
                        <c:v>0.96399999999999997</c:v>
                      </c:pt>
                      <c:pt idx="7198">
                        <c:v>1.2549999999999999</c:v>
                      </c:pt>
                      <c:pt idx="7199">
                        <c:v>1.5249999999999999</c:v>
                      </c:pt>
                      <c:pt idx="7200">
                        <c:v>1.7470000000000001</c:v>
                      </c:pt>
                      <c:pt idx="7201">
                        <c:v>1.962</c:v>
                      </c:pt>
                      <c:pt idx="7202">
                        <c:v>2.1509999999999998</c:v>
                      </c:pt>
                      <c:pt idx="7203">
                        <c:v>2.351</c:v>
                      </c:pt>
                      <c:pt idx="7204">
                        <c:v>2.552</c:v>
                      </c:pt>
                      <c:pt idx="7205">
                        <c:v>2.69</c:v>
                      </c:pt>
                      <c:pt idx="7206">
                        <c:v>2.8650000000000002</c:v>
                      </c:pt>
                      <c:pt idx="7207">
                        <c:v>3.0510000000000002</c:v>
                      </c:pt>
                      <c:pt idx="7208">
                        <c:v>3.2</c:v>
                      </c:pt>
                      <c:pt idx="7209">
                        <c:v>3.41</c:v>
                      </c:pt>
                      <c:pt idx="7210">
                        <c:v>3.625</c:v>
                      </c:pt>
                      <c:pt idx="7211">
                        <c:v>3.7509999999999999</c:v>
                      </c:pt>
                      <c:pt idx="7212">
                        <c:v>3.8290000000000002</c:v>
                      </c:pt>
                      <c:pt idx="7213">
                        <c:v>3.7629999999999999</c:v>
                      </c:pt>
                      <c:pt idx="7214">
                        <c:v>3.625</c:v>
                      </c:pt>
                      <c:pt idx="7215">
                        <c:v>3.3639999999999999</c:v>
                      </c:pt>
                      <c:pt idx="7216">
                        <c:v>3.0310000000000001</c:v>
                      </c:pt>
                      <c:pt idx="7217">
                        <c:v>2.6320000000000001</c:v>
                      </c:pt>
                      <c:pt idx="7218">
                        <c:v>2.0259999999999998</c:v>
                      </c:pt>
                      <c:pt idx="7219">
                        <c:v>1.2190000000000001</c:v>
                      </c:pt>
                      <c:pt idx="7220">
                        <c:v>0.34300000000000003</c:v>
                      </c:pt>
                      <c:pt idx="7221">
                        <c:v>-0.7</c:v>
                      </c:pt>
                      <c:pt idx="7222">
                        <c:v>-1.077</c:v>
                      </c:pt>
                      <c:pt idx="7223">
                        <c:v>-1.704</c:v>
                      </c:pt>
                      <c:pt idx="7224">
                        <c:v>-2.403</c:v>
                      </c:pt>
                      <c:pt idx="7225">
                        <c:v>-3.492</c:v>
                      </c:pt>
                      <c:pt idx="7226">
                        <c:v>-4.6239999999999997</c:v>
                      </c:pt>
                      <c:pt idx="7227">
                        <c:v>-5.6710000000000003</c:v>
                      </c:pt>
                      <c:pt idx="7228">
                        <c:v>-6.6260000000000003</c:v>
                      </c:pt>
                      <c:pt idx="7229">
                        <c:v>-7.7519999999999998</c:v>
                      </c:pt>
                      <c:pt idx="7230">
                        <c:v>-8.9420000000000002</c:v>
                      </c:pt>
                      <c:pt idx="7231">
                        <c:v>-10.186</c:v>
                      </c:pt>
                      <c:pt idx="7232">
                        <c:v>-11.385999999999999</c:v>
                      </c:pt>
                      <c:pt idx="7233">
                        <c:v>-12.542</c:v>
                      </c:pt>
                      <c:pt idx="7234">
                        <c:v>-13.621</c:v>
                      </c:pt>
                      <c:pt idx="7235">
                        <c:v>-14.603999999999999</c:v>
                      </c:pt>
                      <c:pt idx="7236">
                        <c:v>-15.593999999999999</c:v>
                      </c:pt>
                      <c:pt idx="7237">
                        <c:v>-16.556000000000001</c:v>
                      </c:pt>
                      <c:pt idx="7238">
                        <c:v>-17.504000000000001</c:v>
                      </c:pt>
                      <c:pt idx="7239">
                        <c:v>-18.382000000000001</c:v>
                      </c:pt>
                      <c:pt idx="7240">
                        <c:v>-19.178999999999998</c:v>
                      </c:pt>
                      <c:pt idx="7241">
                        <c:v>-20.012</c:v>
                      </c:pt>
                      <c:pt idx="7242">
                        <c:v>-20.733000000000001</c:v>
                      </c:pt>
                      <c:pt idx="7243">
                        <c:v>-21.370999999999999</c:v>
                      </c:pt>
                      <c:pt idx="7244">
                        <c:v>-21.952000000000002</c:v>
                      </c:pt>
                      <c:pt idx="7245">
                        <c:v>-22.529</c:v>
                      </c:pt>
                      <c:pt idx="7246">
                        <c:v>-22.997</c:v>
                      </c:pt>
                      <c:pt idx="7247">
                        <c:v>-23.486999999999998</c:v>
                      </c:pt>
                      <c:pt idx="7248">
                        <c:v>-23.949000000000002</c:v>
                      </c:pt>
                      <c:pt idx="7249">
                        <c:v>-24.414999999999999</c:v>
                      </c:pt>
                      <c:pt idx="7250">
                        <c:v>-24.838000000000001</c:v>
                      </c:pt>
                      <c:pt idx="7251">
                        <c:v>-25.193000000000001</c:v>
                      </c:pt>
                      <c:pt idx="7252">
                        <c:v>-25.463000000000001</c:v>
                      </c:pt>
                      <c:pt idx="7253">
                        <c:v>-25.815000000000001</c:v>
                      </c:pt>
                      <c:pt idx="7254">
                        <c:v>-26.116</c:v>
                      </c:pt>
                      <c:pt idx="7255">
                        <c:v>-26.385999999999999</c:v>
                      </c:pt>
                      <c:pt idx="7256">
                        <c:v>-26.588000000000001</c:v>
                      </c:pt>
                      <c:pt idx="7257">
                        <c:v>-26.812000000000001</c:v>
                      </c:pt>
                      <c:pt idx="7258">
                        <c:v>-26.968</c:v>
                      </c:pt>
                      <c:pt idx="7259">
                        <c:v>-27.13</c:v>
                      </c:pt>
                      <c:pt idx="7260">
                        <c:v>-27.219000000000001</c:v>
                      </c:pt>
                      <c:pt idx="7261">
                        <c:v>-27.314</c:v>
                      </c:pt>
                      <c:pt idx="7262">
                        <c:v>-27.385000000000002</c:v>
                      </c:pt>
                      <c:pt idx="7263">
                        <c:v>-27.32</c:v>
                      </c:pt>
                      <c:pt idx="7264">
                        <c:v>-27.219000000000001</c:v>
                      </c:pt>
                      <c:pt idx="7265">
                        <c:v>-27.109000000000002</c:v>
                      </c:pt>
                      <c:pt idx="7266">
                        <c:v>-26.959</c:v>
                      </c:pt>
                      <c:pt idx="7267">
                        <c:v>-26.771999999999998</c:v>
                      </c:pt>
                      <c:pt idx="7268">
                        <c:v>-26.614999999999998</c:v>
                      </c:pt>
                      <c:pt idx="7269">
                        <c:v>-26.486999999999998</c:v>
                      </c:pt>
                      <c:pt idx="7270">
                        <c:v>-26.306000000000001</c:v>
                      </c:pt>
                      <c:pt idx="7271">
                        <c:v>-26.134</c:v>
                      </c:pt>
                      <c:pt idx="7272">
                        <c:v>-25.966000000000001</c:v>
                      </c:pt>
                      <c:pt idx="7273">
                        <c:v>-25.818999999999999</c:v>
                      </c:pt>
                      <c:pt idx="7274">
                        <c:v>-25.655999999999999</c:v>
                      </c:pt>
                      <c:pt idx="7275">
                        <c:v>-25.497</c:v>
                      </c:pt>
                      <c:pt idx="7276">
                        <c:v>-25.334</c:v>
                      </c:pt>
                      <c:pt idx="7277">
                        <c:v>-25.181000000000001</c:v>
                      </c:pt>
                      <c:pt idx="7278">
                        <c:v>-25.033999999999999</c:v>
                      </c:pt>
                      <c:pt idx="7279">
                        <c:v>-24.902999999999999</c:v>
                      </c:pt>
                      <c:pt idx="7280">
                        <c:v>-24.766999999999999</c:v>
                      </c:pt>
                      <c:pt idx="7281">
                        <c:v>-24.591999999999999</c:v>
                      </c:pt>
                      <c:pt idx="7282">
                        <c:v>-24.47</c:v>
                      </c:pt>
                      <c:pt idx="7283">
                        <c:v>-24.353000000000002</c:v>
                      </c:pt>
                      <c:pt idx="7284">
                        <c:v>-24.209</c:v>
                      </c:pt>
                      <c:pt idx="7285">
                        <c:v>-24.068999999999999</c:v>
                      </c:pt>
                      <c:pt idx="7286">
                        <c:v>-23.997</c:v>
                      </c:pt>
                      <c:pt idx="7287">
                        <c:v>-23.863</c:v>
                      </c:pt>
                      <c:pt idx="7288">
                        <c:v>-23.706</c:v>
                      </c:pt>
                      <c:pt idx="7289">
                        <c:v>-23.614000000000001</c:v>
                      </c:pt>
                      <c:pt idx="7290">
                        <c:v>-23.483000000000001</c:v>
                      </c:pt>
                      <c:pt idx="7291">
                        <c:v>-23.341000000000001</c:v>
                      </c:pt>
                      <c:pt idx="7292">
                        <c:v>-23.276</c:v>
                      </c:pt>
                      <c:pt idx="7293">
                        <c:v>-23.113</c:v>
                      </c:pt>
                      <c:pt idx="7294">
                        <c:v>-23.056999999999999</c:v>
                      </c:pt>
                      <c:pt idx="7295">
                        <c:v>-22.920999999999999</c:v>
                      </c:pt>
                      <c:pt idx="7296">
                        <c:v>-22.824999999999999</c:v>
                      </c:pt>
                      <c:pt idx="7297">
                        <c:v>-22.741</c:v>
                      </c:pt>
                      <c:pt idx="7298">
                        <c:v>-22.609000000000002</c:v>
                      </c:pt>
                      <c:pt idx="7299">
                        <c:v>-22.510999999999999</c:v>
                      </c:pt>
                      <c:pt idx="7300">
                        <c:v>-22.417999999999999</c:v>
                      </c:pt>
                      <c:pt idx="7301">
                        <c:v>-22.308</c:v>
                      </c:pt>
                      <c:pt idx="7302">
                        <c:v>-22.238</c:v>
                      </c:pt>
                      <c:pt idx="7303">
                        <c:v>-22.149000000000001</c:v>
                      </c:pt>
                      <c:pt idx="7304">
                        <c:v>-22.059000000000001</c:v>
                      </c:pt>
                      <c:pt idx="7305">
                        <c:v>-21.920999999999999</c:v>
                      </c:pt>
                      <c:pt idx="7306">
                        <c:v>-21.852</c:v>
                      </c:pt>
                      <c:pt idx="7307">
                        <c:v>-21.747</c:v>
                      </c:pt>
                      <c:pt idx="7308">
                        <c:v>-21.681000000000001</c:v>
                      </c:pt>
                      <c:pt idx="7309">
                        <c:v>-21.579000000000001</c:v>
                      </c:pt>
                      <c:pt idx="7310">
                        <c:v>-21.471</c:v>
                      </c:pt>
                      <c:pt idx="7311">
                        <c:v>-21.399000000000001</c:v>
                      </c:pt>
                      <c:pt idx="7312">
                        <c:v>-21.332000000000001</c:v>
                      </c:pt>
                      <c:pt idx="7313">
                        <c:v>-21.248000000000001</c:v>
                      </c:pt>
                      <c:pt idx="7314">
                        <c:v>-21.125</c:v>
                      </c:pt>
                      <c:pt idx="7315">
                        <c:v>-21.056000000000001</c:v>
                      </c:pt>
                      <c:pt idx="7316">
                        <c:v>-20.975000000000001</c:v>
                      </c:pt>
                      <c:pt idx="7317">
                        <c:v>-20.888000000000002</c:v>
                      </c:pt>
                      <c:pt idx="7318">
                        <c:v>-21.035</c:v>
                      </c:pt>
                      <c:pt idx="7319">
                        <c:v>-21.361999999999998</c:v>
                      </c:pt>
                      <c:pt idx="7320">
                        <c:v>-21.864000000000001</c:v>
                      </c:pt>
                      <c:pt idx="7321">
                        <c:v>-22.233000000000001</c:v>
                      </c:pt>
                      <c:pt idx="7322">
                        <c:v>-22.338999999999999</c:v>
                      </c:pt>
                      <c:pt idx="7323">
                        <c:v>-22.363</c:v>
                      </c:pt>
                      <c:pt idx="7324">
                        <c:v>-22.623999999999999</c:v>
                      </c:pt>
                      <c:pt idx="7325">
                        <c:v>-23.05</c:v>
                      </c:pt>
                      <c:pt idx="7326">
                        <c:v>-23.363</c:v>
                      </c:pt>
                      <c:pt idx="7327">
                        <c:v>-23.742999999999999</c:v>
                      </c:pt>
                      <c:pt idx="7328">
                        <c:v>-24.140999999999998</c:v>
                      </c:pt>
                      <c:pt idx="7329">
                        <c:v>-24.613</c:v>
                      </c:pt>
                      <c:pt idx="7330">
                        <c:v>-25.042000000000002</c:v>
                      </c:pt>
                      <c:pt idx="7331">
                        <c:v>-25.446999999999999</c:v>
                      </c:pt>
                      <c:pt idx="7332">
                        <c:v>-25.695</c:v>
                      </c:pt>
                      <c:pt idx="7333">
                        <c:v>-25.974</c:v>
                      </c:pt>
                      <c:pt idx="7334">
                        <c:v>-26.317</c:v>
                      </c:pt>
                      <c:pt idx="7335">
                        <c:v>-26.620999999999999</c:v>
                      </c:pt>
                      <c:pt idx="7336">
                        <c:v>-26.856999999999999</c:v>
                      </c:pt>
                      <c:pt idx="7337">
                        <c:v>-27.059000000000001</c:v>
                      </c:pt>
                      <c:pt idx="7338">
                        <c:v>-27.24</c:v>
                      </c:pt>
                      <c:pt idx="7339">
                        <c:v>-27.5</c:v>
                      </c:pt>
                      <c:pt idx="7340">
                        <c:v>-27.669</c:v>
                      </c:pt>
                      <c:pt idx="7341">
                        <c:v>-27.643999999999998</c:v>
                      </c:pt>
                      <c:pt idx="7342">
                        <c:v>-27.603999999999999</c:v>
                      </c:pt>
                      <c:pt idx="7343">
                        <c:v>-27.47</c:v>
                      </c:pt>
                      <c:pt idx="7344">
                        <c:v>-27.370999999999999</c:v>
                      </c:pt>
                      <c:pt idx="7345">
                        <c:v>-27.2</c:v>
                      </c:pt>
                      <c:pt idx="7346">
                        <c:v>-27.056000000000001</c:v>
                      </c:pt>
                      <c:pt idx="7347">
                        <c:v>-26.872</c:v>
                      </c:pt>
                      <c:pt idx="7348">
                        <c:v>-26.734000000000002</c:v>
                      </c:pt>
                      <c:pt idx="7349">
                        <c:v>-26.568000000000001</c:v>
                      </c:pt>
                      <c:pt idx="7350">
                        <c:v>-26.405999999999999</c:v>
                      </c:pt>
                      <c:pt idx="7351">
                        <c:v>-26.256</c:v>
                      </c:pt>
                      <c:pt idx="7352">
                        <c:v>-26.1</c:v>
                      </c:pt>
                      <c:pt idx="7353">
                        <c:v>-25.949000000000002</c:v>
                      </c:pt>
                      <c:pt idx="7354">
                        <c:v>-25.786999999999999</c:v>
                      </c:pt>
                      <c:pt idx="7355">
                        <c:v>-25.64</c:v>
                      </c:pt>
                      <c:pt idx="7356">
                        <c:v>-25.477</c:v>
                      </c:pt>
                      <c:pt idx="7357">
                        <c:v>-25.358000000000001</c:v>
                      </c:pt>
                      <c:pt idx="7358">
                        <c:v>-25.225999999999999</c:v>
                      </c:pt>
                      <c:pt idx="7359">
                        <c:v>-25.091000000000001</c:v>
                      </c:pt>
                      <c:pt idx="7360">
                        <c:v>-24.95</c:v>
                      </c:pt>
                      <c:pt idx="7361">
                        <c:v>-24.815000000000001</c:v>
                      </c:pt>
                      <c:pt idx="7362">
                        <c:v>-24.673999999999999</c:v>
                      </c:pt>
                      <c:pt idx="7363">
                        <c:v>-24.54</c:v>
                      </c:pt>
                      <c:pt idx="7364">
                        <c:v>-24.431999999999999</c:v>
                      </c:pt>
                      <c:pt idx="7365">
                        <c:v>-24.31</c:v>
                      </c:pt>
                      <c:pt idx="7366">
                        <c:v>-24.178000000000001</c:v>
                      </c:pt>
                      <c:pt idx="7367">
                        <c:v>-24.052</c:v>
                      </c:pt>
                      <c:pt idx="7368">
                        <c:v>-23.957000000000001</c:v>
                      </c:pt>
                      <c:pt idx="7369">
                        <c:v>-23.835000000000001</c:v>
                      </c:pt>
                      <c:pt idx="7370">
                        <c:v>-23.73</c:v>
                      </c:pt>
                      <c:pt idx="7371">
                        <c:v>-23.605</c:v>
                      </c:pt>
                      <c:pt idx="7372">
                        <c:v>-23.518999999999998</c:v>
                      </c:pt>
                      <c:pt idx="7373">
                        <c:v>-23.417000000000002</c:v>
                      </c:pt>
                      <c:pt idx="7374">
                        <c:v>-23.303000000000001</c:v>
                      </c:pt>
                      <c:pt idx="7375">
                        <c:v>-23.190999999999999</c:v>
                      </c:pt>
                      <c:pt idx="7376">
                        <c:v>-23.091999999999999</c:v>
                      </c:pt>
                      <c:pt idx="7377">
                        <c:v>-23.007999999999999</c:v>
                      </c:pt>
                      <c:pt idx="7378">
                        <c:v>-22.890999999999998</c:v>
                      </c:pt>
                      <c:pt idx="7379">
                        <c:v>-22.806999999999999</c:v>
                      </c:pt>
                      <c:pt idx="7380">
                        <c:v>-22.710999999999999</c:v>
                      </c:pt>
                      <c:pt idx="7381">
                        <c:v>-22.597000000000001</c:v>
                      </c:pt>
                      <c:pt idx="7382">
                        <c:v>-22.527999999999999</c:v>
                      </c:pt>
                      <c:pt idx="7383">
                        <c:v>-22.414000000000001</c:v>
                      </c:pt>
                      <c:pt idx="7384">
                        <c:v>-22.32</c:v>
                      </c:pt>
                      <c:pt idx="7385">
                        <c:v>-22.233000000000001</c:v>
                      </c:pt>
                      <c:pt idx="7386">
                        <c:v>-22.137</c:v>
                      </c:pt>
                      <c:pt idx="7387">
                        <c:v>-22.056000000000001</c:v>
                      </c:pt>
                      <c:pt idx="7388">
                        <c:v>-21.99</c:v>
                      </c:pt>
                      <c:pt idx="7389">
                        <c:v>-21.896999999999998</c:v>
                      </c:pt>
                      <c:pt idx="7390">
                        <c:v>-21.843</c:v>
                      </c:pt>
                      <c:pt idx="7391">
                        <c:v>-21.734999999999999</c:v>
                      </c:pt>
                      <c:pt idx="7392">
                        <c:v>-21.641999999999999</c:v>
                      </c:pt>
                      <c:pt idx="7393">
                        <c:v>-21.545999999999999</c:v>
                      </c:pt>
                      <c:pt idx="7394">
                        <c:v>-21.486000000000001</c:v>
                      </c:pt>
                      <c:pt idx="7395">
                        <c:v>-21.417000000000002</c:v>
                      </c:pt>
                      <c:pt idx="7396">
                        <c:v>-21.314</c:v>
                      </c:pt>
                      <c:pt idx="7397">
                        <c:v>-21.215</c:v>
                      </c:pt>
                      <c:pt idx="7398">
                        <c:v>-21.17</c:v>
                      </c:pt>
                      <c:pt idx="7399">
                        <c:v>-21.077000000000002</c:v>
                      </c:pt>
                      <c:pt idx="7400">
                        <c:v>-20.978000000000002</c:v>
                      </c:pt>
                      <c:pt idx="7401">
                        <c:v>-20.93</c:v>
                      </c:pt>
                      <c:pt idx="7402">
                        <c:v>-20.858000000000001</c:v>
                      </c:pt>
                      <c:pt idx="7403">
                        <c:v>-20.774000000000001</c:v>
                      </c:pt>
                      <c:pt idx="7404">
                        <c:v>-20.827999999999999</c:v>
                      </c:pt>
                      <c:pt idx="7405">
                        <c:v>-21.143000000000001</c:v>
                      </c:pt>
                      <c:pt idx="7406">
                        <c:v>-21.623999999999999</c:v>
                      </c:pt>
                      <c:pt idx="7407">
                        <c:v>-22.172999999999998</c:v>
                      </c:pt>
                      <c:pt idx="7408">
                        <c:v>-22.378</c:v>
                      </c:pt>
                      <c:pt idx="7409">
                        <c:v>-22.428999999999998</c:v>
                      </c:pt>
                      <c:pt idx="7410">
                        <c:v>-22.716999999999999</c:v>
                      </c:pt>
                      <c:pt idx="7411">
                        <c:v>-23.125</c:v>
                      </c:pt>
                      <c:pt idx="7412">
                        <c:v>-23.504000000000001</c:v>
                      </c:pt>
                      <c:pt idx="7413">
                        <c:v>-23.867999999999999</c:v>
                      </c:pt>
                      <c:pt idx="7414">
                        <c:v>-24.288</c:v>
                      </c:pt>
                      <c:pt idx="7415">
                        <c:v>-24.72</c:v>
                      </c:pt>
                      <c:pt idx="7416">
                        <c:v>-25.167999999999999</c:v>
                      </c:pt>
                      <c:pt idx="7417">
                        <c:v>-25.56</c:v>
                      </c:pt>
                      <c:pt idx="7418">
                        <c:v>-25.879000000000001</c:v>
                      </c:pt>
                      <c:pt idx="7419">
                        <c:v>-26.172999999999998</c:v>
                      </c:pt>
                      <c:pt idx="7420">
                        <c:v>-26.51</c:v>
                      </c:pt>
                      <c:pt idx="7421">
                        <c:v>-26.832000000000001</c:v>
                      </c:pt>
                      <c:pt idx="7422">
                        <c:v>-27.099</c:v>
                      </c:pt>
                      <c:pt idx="7423">
                        <c:v>-27.295000000000002</c:v>
                      </c:pt>
                      <c:pt idx="7424">
                        <c:v>-27.417000000000002</c:v>
                      </c:pt>
                      <c:pt idx="7425">
                        <c:v>-27.623000000000001</c:v>
                      </c:pt>
                      <c:pt idx="7426">
                        <c:v>-27.699000000000002</c:v>
                      </c:pt>
                      <c:pt idx="7427">
                        <c:v>-27.672000000000001</c:v>
                      </c:pt>
                      <c:pt idx="7428">
                        <c:v>-27.603999999999999</c:v>
                      </c:pt>
                      <c:pt idx="7429">
                        <c:v>-27.454000000000001</c:v>
                      </c:pt>
                      <c:pt idx="7430">
                        <c:v>-27.315999999999999</c:v>
                      </c:pt>
                      <c:pt idx="7431">
                        <c:v>-27.187000000000001</c:v>
                      </c:pt>
                      <c:pt idx="7432">
                        <c:v>-27.038</c:v>
                      </c:pt>
                      <c:pt idx="7433">
                        <c:v>-26.879000000000001</c:v>
                      </c:pt>
                      <c:pt idx="7434">
                        <c:v>-26.725999999999999</c:v>
                      </c:pt>
                      <c:pt idx="7435">
                        <c:v>-26.561</c:v>
                      </c:pt>
                      <c:pt idx="7436">
                        <c:v>-26.431000000000001</c:v>
                      </c:pt>
                      <c:pt idx="7437">
                        <c:v>-26.268000000000001</c:v>
                      </c:pt>
                      <c:pt idx="7438">
                        <c:v>-26.117999999999999</c:v>
                      </c:pt>
                      <c:pt idx="7439">
                        <c:v>-25.974</c:v>
                      </c:pt>
                      <c:pt idx="7440">
                        <c:v>-25.806000000000001</c:v>
                      </c:pt>
                      <c:pt idx="7441">
                        <c:v>-25.658999999999999</c:v>
                      </c:pt>
                      <c:pt idx="7442">
                        <c:v>-25.484000000000002</c:v>
                      </c:pt>
                      <c:pt idx="7443">
                        <c:v>-25.373999999999999</c:v>
                      </c:pt>
                      <c:pt idx="7444">
                        <c:v>-25.263000000000002</c:v>
                      </c:pt>
                      <c:pt idx="7445">
                        <c:v>-25.11</c:v>
                      </c:pt>
                      <c:pt idx="7446">
                        <c:v>-25</c:v>
                      </c:pt>
                      <c:pt idx="7447">
                        <c:v>-24.849</c:v>
                      </c:pt>
                      <c:pt idx="7448">
                        <c:v>-24.754000000000001</c:v>
                      </c:pt>
                      <c:pt idx="7449">
                        <c:v>-24.597999999999999</c:v>
                      </c:pt>
                      <c:pt idx="7450">
                        <c:v>-24.463000000000001</c:v>
                      </c:pt>
                      <c:pt idx="7451">
                        <c:v>-24.356000000000002</c:v>
                      </c:pt>
                      <c:pt idx="7452">
                        <c:v>-24.266999999999999</c:v>
                      </c:pt>
                      <c:pt idx="7453">
                        <c:v>-24.123999999999999</c:v>
                      </c:pt>
                      <c:pt idx="7454">
                        <c:v>-24</c:v>
                      </c:pt>
                      <c:pt idx="7455">
                        <c:v>-23.927</c:v>
                      </c:pt>
                      <c:pt idx="7456">
                        <c:v>-23.795999999999999</c:v>
                      </c:pt>
                      <c:pt idx="7457">
                        <c:v>-23.698</c:v>
                      </c:pt>
                      <c:pt idx="7458">
                        <c:v>-23.594999999999999</c:v>
                      </c:pt>
                      <c:pt idx="7459">
                        <c:v>-23.494</c:v>
                      </c:pt>
                      <c:pt idx="7460">
                        <c:v>-23.382000000000001</c:v>
                      </c:pt>
                      <c:pt idx="7461">
                        <c:v>-23.300999999999998</c:v>
                      </c:pt>
                      <c:pt idx="7462">
                        <c:v>-23.213999999999999</c:v>
                      </c:pt>
                      <c:pt idx="7463">
                        <c:v>-23.097999999999999</c:v>
                      </c:pt>
                      <c:pt idx="7464">
                        <c:v>-23.013999999999999</c:v>
                      </c:pt>
                      <c:pt idx="7465">
                        <c:v>-22.890999999999998</c:v>
                      </c:pt>
                      <c:pt idx="7466">
                        <c:v>-22.827000000000002</c:v>
                      </c:pt>
                      <c:pt idx="7467">
                        <c:v>-22.734000000000002</c:v>
                      </c:pt>
                      <c:pt idx="7468">
                        <c:v>-22.640999999999998</c:v>
                      </c:pt>
                      <c:pt idx="7469">
                        <c:v>-22.556999999999999</c:v>
                      </c:pt>
                      <c:pt idx="7470">
                        <c:v>-22.47</c:v>
                      </c:pt>
                      <c:pt idx="7471">
                        <c:v>-22.367999999999999</c:v>
                      </c:pt>
                      <c:pt idx="7472">
                        <c:v>-22.286999999999999</c:v>
                      </c:pt>
                      <c:pt idx="7473">
                        <c:v>-22.227</c:v>
                      </c:pt>
                      <c:pt idx="7474">
                        <c:v>-22.131</c:v>
                      </c:pt>
                      <c:pt idx="7475">
                        <c:v>-22.035</c:v>
                      </c:pt>
                      <c:pt idx="7476">
                        <c:v>-21.923999999999999</c:v>
                      </c:pt>
                      <c:pt idx="7477">
                        <c:v>-21.887</c:v>
                      </c:pt>
                      <c:pt idx="7478">
                        <c:v>-21.782</c:v>
                      </c:pt>
                      <c:pt idx="7479">
                        <c:v>-21.716000000000001</c:v>
                      </c:pt>
                      <c:pt idx="7480">
                        <c:v>-21.626000000000001</c:v>
                      </c:pt>
                      <c:pt idx="7481">
                        <c:v>-21.545000000000002</c:v>
                      </c:pt>
                      <c:pt idx="7482">
                        <c:v>-21.466999999999999</c:v>
                      </c:pt>
                      <c:pt idx="7483">
                        <c:v>-21.407</c:v>
                      </c:pt>
                      <c:pt idx="7484">
                        <c:v>-21.335000000000001</c:v>
                      </c:pt>
                      <c:pt idx="7485">
                        <c:v>-21.224</c:v>
                      </c:pt>
                      <c:pt idx="7486">
                        <c:v>-21.175999999999998</c:v>
                      </c:pt>
                      <c:pt idx="7487">
                        <c:v>-21.103999999999999</c:v>
                      </c:pt>
                      <c:pt idx="7488">
                        <c:v>-21.013999999999999</c:v>
                      </c:pt>
                      <c:pt idx="7489">
                        <c:v>-20.934999999999999</c:v>
                      </c:pt>
                      <c:pt idx="7490">
                        <c:v>-20.878</c:v>
                      </c:pt>
                      <c:pt idx="7491">
                        <c:v>-20.818000000000001</c:v>
                      </c:pt>
                      <c:pt idx="7492">
                        <c:v>-20.745999999999999</c:v>
                      </c:pt>
                      <c:pt idx="7493">
                        <c:v>-20.675000000000001</c:v>
                      </c:pt>
                      <c:pt idx="7494">
                        <c:v>-20.724</c:v>
                      </c:pt>
                      <c:pt idx="7495">
                        <c:v>-21.08</c:v>
                      </c:pt>
                      <c:pt idx="7496">
                        <c:v>-21.632000000000001</c:v>
                      </c:pt>
                      <c:pt idx="7497">
                        <c:v>-22.114999999999998</c:v>
                      </c:pt>
                      <c:pt idx="7498">
                        <c:v>-22.361000000000001</c:v>
                      </c:pt>
                      <c:pt idx="7499">
                        <c:v>-22.437000000000001</c:v>
                      </c:pt>
                      <c:pt idx="7500">
                        <c:v>-22.722999999999999</c:v>
                      </c:pt>
                      <c:pt idx="7501">
                        <c:v>-23.074000000000002</c:v>
                      </c:pt>
                      <c:pt idx="7502">
                        <c:v>-23.497</c:v>
                      </c:pt>
                      <c:pt idx="7503">
                        <c:v>-23.782</c:v>
                      </c:pt>
                      <c:pt idx="7504">
                        <c:v>-24.227</c:v>
                      </c:pt>
                      <c:pt idx="7505">
                        <c:v>-24.693000000000001</c:v>
                      </c:pt>
                      <c:pt idx="7506">
                        <c:v>-25.122</c:v>
                      </c:pt>
                      <c:pt idx="7507">
                        <c:v>-25.532</c:v>
                      </c:pt>
                      <c:pt idx="7508">
                        <c:v>-25.853999999999999</c:v>
                      </c:pt>
                      <c:pt idx="7509">
                        <c:v>-26.187999999999999</c:v>
                      </c:pt>
                      <c:pt idx="7510">
                        <c:v>-26.574000000000002</c:v>
                      </c:pt>
                      <c:pt idx="7511">
                        <c:v>-26.856000000000002</c:v>
                      </c:pt>
                      <c:pt idx="7512">
                        <c:v>-27.12</c:v>
                      </c:pt>
                      <c:pt idx="7513">
                        <c:v>-27.312999999999999</c:v>
                      </c:pt>
                      <c:pt idx="7514">
                        <c:v>-27.488</c:v>
                      </c:pt>
                      <c:pt idx="7515">
                        <c:v>-27.684000000000001</c:v>
                      </c:pt>
                      <c:pt idx="7516">
                        <c:v>-27.721</c:v>
                      </c:pt>
                      <c:pt idx="7517">
                        <c:v>-27.616</c:v>
                      </c:pt>
                      <c:pt idx="7518">
                        <c:v>-27.548999999999999</c:v>
                      </c:pt>
                      <c:pt idx="7519">
                        <c:v>-27.396000000000001</c:v>
                      </c:pt>
                      <c:pt idx="7520">
                        <c:v>-27.273</c:v>
                      </c:pt>
                      <c:pt idx="7521">
                        <c:v>-27.111000000000001</c:v>
                      </c:pt>
                      <c:pt idx="7522">
                        <c:v>-26.914999999999999</c:v>
                      </c:pt>
                      <c:pt idx="7523">
                        <c:v>-26.783000000000001</c:v>
                      </c:pt>
                      <c:pt idx="7524">
                        <c:v>-26.63</c:v>
                      </c:pt>
                      <c:pt idx="7525">
                        <c:v>-26.478999999999999</c:v>
                      </c:pt>
                      <c:pt idx="7526">
                        <c:v>-26.317</c:v>
                      </c:pt>
                      <c:pt idx="7527">
                        <c:v>-26.158000000000001</c:v>
                      </c:pt>
                      <c:pt idx="7528">
                        <c:v>-26.02</c:v>
                      </c:pt>
                      <c:pt idx="7529">
                        <c:v>-25.872</c:v>
                      </c:pt>
                      <c:pt idx="7530">
                        <c:v>-25.734999999999999</c:v>
                      </c:pt>
                      <c:pt idx="7531">
                        <c:v>-25.565999999999999</c:v>
                      </c:pt>
                      <c:pt idx="7532">
                        <c:v>-25.446000000000002</c:v>
                      </c:pt>
                      <c:pt idx="7533">
                        <c:v>-25.280999999999999</c:v>
                      </c:pt>
                      <c:pt idx="7534">
                        <c:v>-25.170999999999999</c:v>
                      </c:pt>
                      <c:pt idx="7535">
                        <c:v>-25.039000000000001</c:v>
                      </c:pt>
                      <c:pt idx="7536">
                        <c:v>-24.895</c:v>
                      </c:pt>
                      <c:pt idx="7537">
                        <c:v>-24.765999999999998</c:v>
                      </c:pt>
                      <c:pt idx="7538">
                        <c:v>-24.66</c:v>
                      </c:pt>
                      <c:pt idx="7539">
                        <c:v>-24.553000000000001</c:v>
                      </c:pt>
                      <c:pt idx="7540">
                        <c:v>-24.427</c:v>
                      </c:pt>
                      <c:pt idx="7541">
                        <c:v>-24.297999999999998</c:v>
                      </c:pt>
                      <c:pt idx="7542">
                        <c:v>-24.215</c:v>
                      </c:pt>
                      <c:pt idx="7543">
                        <c:v>-24.103999999999999</c:v>
                      </c:pt>
                      <c:pt idx="7544">
                        <c:v>-24.026</c:v>
                      </c:pt>
                      <c:pt idx="7545">
                        <c:v>-23.872</c:v>
                      </c:pt>
                      <c:pt idx="7546">
                        <c:v>-23.806000000000001</c:v>
                      </c:pt>
                      <c:pt idx="7547">
                        <c:v>-23.69</c:v>
                      </c:pt>
                      <c:pt idx="7548">
                        <c:v>-23.603999999999999</c:v>
                      </c:pt>
                      <c:pt idx="7549">
                        <c:v>-23.472999999999999</c:v>
                      </c:pt>
                      <c:pt idx="7550">
                        <c:v>-23.391999999999999</c:v>
                      </c:pt>
                      <c:pt idx="7551">
                        <c:v>-23.302</c:v>
                      </c:pt>
                      <c:pt idx="7552">
                        <c:v>-23.187999999999999</c:v>
                      </c:pt>
                      <c:pt idx="7553">
                        <c:v>-23.097999999999999</c:v>
                      </c:pt>
                      <c:pt idx="7554">
                        <c:v>-23.01</c:v>
                      </c:pt>
                      <c:pt idx="7555">
                        <c:v>-22.917000000000002</c:v>
                      </c:pt>
                      <c:pt idx="7556">
                        <c:v>-22.83</c:v>
                      </c:pt>
                      <c:pt idx="7557">
                        <c:v>-22.736999999999998</c:v>
                      </c:pt>
                      <c:pt idx="7558">
                        <c:v>-22.638000000000002</c:v>
                      </c:pt>
                      <c:pt idx="7559">
                        <c:v>-22.556999999999999</c:v>
                      </c:pt>
                      <c:pt idx="7560">
                        <c:v>-22.491</c:v>
                      </c:pt>
                      <c:pt idx="7561">
                        <c:v>-22.404</c:v>
                      </c:pt>
                      <c:pt idx="7562">
                        <c:v>-22.317</c:v>
                      </c:pt>
                      <c:pt idx="7563">
                        <c:v>-22.218</c:v>
                      </c:pt>
                      <c:pt idx="7564">
                        <c:v>-22.14</c:v>
                      </c:pt>
                      <c:pt idx="7565">
                        <c:v>-22.052</c:v>
                      </c:pt>
                      <c:pt idx="7566">
                        <c:v>-21.962</c:v>
                      </c:pt>
                      <c:pt idx="7567">
                        <c:v>-21.893000000000001</c:v>
                      </c:pt>
                      <c:pt idx="7568">
                        <c:v>-21.809000000000001</c:v>
                      </c:pt>
                      <c:pt idx="7569">
                        <c:v>-21.731000000000002</c:v>
                      </c:pt>
                      <c:pt idx="7570">
                        <c:v>-21.68</c:v>
                      </c:pt>
                      <c:pt idx="7571">
                        <c:v>-21.59</c:v>
                      </c:pt>
                      <c:pt idx="7572">
                        <c:v>-21.509</c:v>
                      </c:pt>
                      <c:pt idx="7573">
                        <c:v>-21.428000000000001</c:v>
                      </c:pt>
                      <c:pt idx="7574">
                        <c:v>-21.359000000000002</c:v>
                      </c:pt>
                      <c:pt idx="7575">
                        <c:v>-21.292999999999999</c:v>
                      </c:pt>
                      <c:pt idx="7576">
                        <c:v>-21.209</c:v>
                      </c:pt>
                      <c:pt idx="7577">
                        <c:v>-21.16</c:v>
                      </c:pt>
                      <c:pt idx="7578">
                        <c:v>-21.07</c:v>
                      </c:pt>
                      <c:pt idx="7579">
                        <c:v>-21.01</c:v>
                      </c:pt>
                      <c:pt idx="7580">
                        <c:v>-20.952999999999999</c:v>
                      </c:pt>
                      <c:pt idx="7581">
                        <c:v>-20.86</c:v>
                      </c:pt>
                      <c:pt idx="7582">
                        <c:v>-20.8</c:v>
                      </c:pt>
                      <c:pt idx="7583">
                        <c:v>-20.731000000000002</c:v>
                      </c:pt>
                      <c:pt idx="7584">
                        <c:v>-20.652999999999999</c:v>
                      </c:pt>
                      <c:pt idx="7585">
                        <c:v>-20.565999999999999</c:v>
                      </c:pt>
                      <c:pt idx="7586">
                        <c:v>-20.524000000000001</c:v>
                      </c:pt>
                      <c:pt idx="7587">
                        <c:v>-20.698</c:v>
                      </c:pt>
                      <c:pt idx="7588">
                        <c:v>-21.167999999999999</c:v>
                      </c:pt>
                      <c:pt idx="7589">
                        <c:v>-21.727</c:v>
                      </c:pt>
                      <c:pt idx="7590">
                        <c:v>-22.138000000000002</c:v>
                      </c:pt>
                      <c:pt idx="7591">
                        <c:v>-22.283000000000001</c:v>
                      </c:pt>
                      <c:pt idx="7592">
                        <c:v>-22.376999999999999</c:v>
                      </c:pt>
                      <c:pt idx="7593">
                        <c:v>-22.734000000000002</c:v>
                      </c:pt>
                      <c:pt idx="7594">
                        <c:v>-23.175000000000001</c:v>
                      </c:pt>
                      <c:pt idx="7595">
                        <c:v>-23.457000000000001</c:v>
                      </c:pt>
                      <c:pt idx="7596">
                        <c:v>-23.759</c:v>
                      </c:pt>
                      <c:pt idx="7597">
                        <c:v>-24.262</c:v>
                      </c:pt>
                      <c:pt idx="7598">
                        <c:v>-24.719000000000001</c:v>
                      </c:pt>
                      <c:pt idx="7599">
                        <c:v>-25.181000000000001</c:v>
                      </c:pt>
                      <c:pt idx="7600">
                        <c:v>-25.571000000000002</c:v>
                      </c:pt>
                      <c:pt idx="7601">
                        <c:v>-25.940999999999999</c:v>
                      </c:pt>
                      <c:pt idx="7602">
                        <c:v>-26.315000000000001</c:v>
                      </c:pt>
                      <c:pt idx="7603">
                        <c:v>-26.658999999999999</c:v>
                      </c:pt>
                      <c:pt idx="7604">
                        <c:v>-26.946999999999999</c:v>
                      </c:pt>
                      <c:pt idx="7605">
                        <c:v>-27.204000000000001</c:v>
                      </c:pt>
                      <c:pt idx="7606">
                        <c:v>-27.396999999999998</c:v>
                      </c:pt>
                      <c:pt idx="7607">
                        <c:v>-27.632999999999999</c:v>
                      </c:pt>
                      <c:pt idx="7608">
                        <c:v>-27.695</c:v>
                      </c:pt>
                      <c:pt idx="7609">
                        <c:v>-27.655000000000001</c:v>
                      </c:pt>
                      <c:pt idx="7610">
                        <c:v>-27.562999999999999</c:v>
                      </c:pt>
                      <c:pt idx="7611">
                        <c:v>-27.425000000000001</c:v>
                      </c:pt>
                      <c:pt idx="7612">
                        <c:v>-27.3</c:v>
                      </c:pt>
                      <c:pt idx="7613">
                        <c:v>-27.163</c:v>
                      </c:pt>
                      <c:pt idx="7614">
                        <c:v>-27.029</c:v>
                      </c:pt>
                      <c:pt idx="7615">
                        <c:v>-26.890999999999998</c:v>
                      </c:pt>
                      <c:pt idx="7616">
                        <c:v>-26.727</c:v>
                      </c:pt>
                      <c:pt idx="7617">
                        <c:v>-26.55</c:v>
                      </c:pt>
                      <c:pt idx="7618">
                        <c:v>-26.431999999999999</c:v>
                      </c:pt>
                      <c:pt idx="7619">
                        <c:v>-26.236000000000001</c:v>
                      </c:pt>
                      <c:pt idx="7620">
                        <c:v>-26.123000000000001</c:v>
                      </c:pt>
                      <c:pt idx="7621">
                        <c:v>-25.975999999999999</c:v>
                      </c:pt>
                      <c:pt idx="7622">
                        <c:v>-25.815999999999999</c:v>
                      </c:pt>
                      <c:pt idx="7623">
                        <c:v>-25.651</c:v>
                      </c:pt>
                      <c:pt idx="7624">
                        <c:v>-25.54</c:v>
                      </c:pt>
                      <c:pt idx="7625">
                        <c:v>-25.402000000000001</c:v>
                      </c:pt>
                      <c:pt idx="7626">
                        <c:v>-25.260999999999999</c:v>
                      </c:pt>
                      <c:pt idx="7627">
                        <c:v>-25.12</c:v>
                      </c:pt>
                      <c:pt idx="7628">
                        <c:v>-24.992000000000001</c:v>
                      </c:pt>
                      <c:pt idx="7629">
                        <c:v>-24.850999999999999</c:v>
                      </c:pt>
                      <c:pt idx="7630">
                        <c:v>-24.747</c:v>
                      </c:pt>
                      <c:pt idx="7631">
                        <c:v>-24.654</c:v>
                      </c:pt>
                      <c:pt idx="7632">
                        <c:v>-24.538</c:v>
                      </c:pt>
                      <c:pt idx="7633">
                        <c:v>-24.449000000000002</c:v>
                      </c:pt>
                      <c:pt idx="7634">
                        <c:v>-24.314</c:v>
                      </c:pt>
                      <c:pt idx="7635">
                        <c:v>-24.190999999999999</c:v>
                      </c:pt>
                      <c:pt idx="7636">
                        <c:v>-24.093</c:v>
                      </c:pt>
                      <c:pt idx="7637">
                        <c:v>-23.998000000000001</c:v>
                      </c:pt>
                      <c:pt idx="7638">
                        <c:v>-23.887</c:v>
                      </c:pt>
                      <c:pt idx="7639">
                        <c:v>-23.8</c:v>
                      </c:pt>
                      <c:pt idx="7640">
                        <c:v>-23.664999999999999</c:v>
                      </c:pt>
                      <c:pt idx="7641">
                        <c:v>-23.593</c:v>
                      </c:pt>
                      <c:pt idx="7642">
                        <c:v>-23.481999999999999</c:v>
                      </c:pt>
                      <c:pt idx="7643">
                        <c:v>-23.420999999999999</c:v>
                      </c:pt>
                      <c:pt idx="7644">
                        <c:v>-23.306000000000001</c:v>
                      </c:pt>
                      <c:pt idx="7645">
                        <c:v>-23.213999999999999</c:v>
                      </c:pt>
                      <c:pt idx="7646">
                        <c:v>-23.114000000000001</c:v>
                      </c:pt>
                      <c:pt idx="7647">
                        <c:v>-23.035</c:v>
                      </c:pt>
                      <c:pt idx="7648">
                        <c:v>-22.954999999999998</c:v>
                      </c:pt>
                      <c:pt idx="7649">
                        <c:v>-22.847000000000001</c:v>
                      </c:pt>
                      <c:pt idx="7650">
                        <c:v>-22.763000000000002</c:v>
                      </c:pt>
                      <c:pt idx="7651">
                        <c:v>-22.67</c:v>
                      </c:pt>
                      <c:pt idx="7652">
                        <c:v>-22.568000000000001</c:v>
                      </c:pt>
                      <c:pt idx="7653">
                        <c:v>-22.469000000000001</c:v>
                      </c:pt>
                      <c:pt idx="7654">
                        <c:v>-22.411999999999999</c:v>
                      </c:pt>
                      <c:pt idx="7655">
                        <c:v>-22.327999999999999</c:v>
                      </c:pt>
                      <c:pt idx="7656">
                        <c:v>-22.242999999999999</c:v>
                      </c:pt>
                      <c:pt idx="7657">
                        <c:v>-22.170999999999999</c:v>
                      </c:pt>
                      <c:pt idx="7658">
                        <c:v>-22.087</c:v>
                      </c:pt>
                      <c:pt idx="7659">
                        <c:v>-22.003</c:v>
                      </c:pt>
                      <c:pt idx="7660">
                        <c:v>-21.922000000000001</c:v>
                      </c:pt>
                      <c:pt idx="7661">
                        <c:v>-21.82</c:v>
                      </c:pt>
                      <c:pt idx="7662">
                        <c:v>-21.777999999999999</c:v>
                      </c:pt>
                      <c:pt idx="7663">
                        <c:v>-21.709</c:v>
                      </c:pt>
                      <c:pt idx="7664">
                        <c:v>-21.631</c:v>
                      </c:pt>
                      <c:pt idx="7665">
                        <c:v>-21.538</c:v>
                      </c:pt>
                      <c:pt idx="7666">
                        <c:v>-21.454000000000001</c:v>
                      </c:pt>
                      <c:pt idx="7667">
                        <c:v>-21.385000000000002</c:v>
                      </c:pt>
                      <c:pt idx="7668">
                        <c:v>-21.34</c:v>
                      </c:pt>
                      <c:pt idx="7669">
                        <c:v>-21.260999999999999</c:v>
                      </c:pt>
                      <c:pt idx="7670">
                        <c:v>-21.193999999999999</c:v>
                      </c:pt>
                      <c:pt idx="7671">
                        <c:v>-21.137</c:v>
                      </c:pt>
                      <c:pt idx="7672">
                        <c:v>-21.027000000000001</c:v>
                      </c:pt>
                      <c:pt idx="7673">
                        <c:v>-20.954999999999998</c:v>
                      </c:pt>
                      <c:pt idx="7674">
                        <c:v>-20.907</c:v>
                      </c:pt>
                      <c:pt idx="7675">
                        <c:v>-20.831</c:v>
                      </c:pt>
                      <c:pt idx="7676">
                        <c:v>-20.79</c:v>
                      </c:pt>
                      <c:pt idx="7677">
                        <c:v>-20.727</c:v>
                      </c:pt>
                      <c:pt idx="7678">
                        <c:v>-20.638999999999999</c:v>
                      </c:pt>
                      <c:pt idx="7679">
                        <c:v>-20.623000000000001</c:v>
                      </c:pt>
                      <c:pt idx="7680">
                        <c:v>-20.527999999999999</c:v>
                      </c:pt>
                      <c:pt idx="7681">
                        <c:v>-20.51</c:v>
                      </c:pt>
                      <c:pt idx="7682">
                        <c:v>-20.759</c:v>
                      </c:pt>
                      <c:pt idx="7683">
                        <c:v>-21.233000000000001</c:v>
                      </c:pt>
                      <c:pt idx="7684">
                        <c:v>-21.797999999999998</c:v>
                      </c:pt>
                      <c:pt idx="7685">
                        <c:v>-22.213000000000001</c:v>
                      </c:pt>
                      <c:pt idx="7686">
                        <c:v>-22.32</c:v>
                      </c:pt>
                      <c:pt idx="7687">
                        <c:v>-22.395</c:v>
                      </c:pt>
                      <c:pt idx="7688">
                        <c:v>-22.788</c:v>
                      </c:pt>
                      <c:pt idx="7689">
                        <c:v>-23.183</c:v>
                      </c:pt>
                      <c:pt idx="7690">
                        <c:v>-23.402000000000001</c:v>
                      </c:pt>
                      <c:pt idx="7691">
                        <c:v>-23.786000000000001</c:v>
                      </c:pt>
                      <c:pt idx="7692">
                        <c:v>-24.257999999999999</c:v>
                      </c:pt>
                      <c:pt idx="7693">
                        <c:v>-24.751000000000001</c:v>
                      </c:pt>
                      <c:pt idx="7694">
                        <c:v>-25.196000000000002</c:v>
                      </c:pt>
                      <c:pt idx="7695">
                        <c:v>-25.539000000000001</c:v>
                      </c:pt>
                      <c:pt idx="7696">
                        <c:v>-25.852</c:v>
                      </c:pt>
                      <c:pt idx="7697">
                        <c:v>-26.213000000000001</c:v>
                      </c:pt>
                      <c:pt idx="7698">
                        <c:v>-26.581</c:v>
                      </c:pt>
                      <c:pt idx="7699">
                        <c:v>-26.869</c:v>
                      </c:pt>
                      <c:pt idx="7700">
                        <c:v>-27.062000000000001</c:v>
                      </c:pt>
                      <c:pt idx="7701">
                        <c:v>-27.277000000000001</c:v>
                      </c:pt>
                      <c:pt idx="7702">
                        <c:v>-27.463999999999999</c:v>
                      </c:pt>
                      <c:pt idx="7703">
                        <c:v>-27.478999999999999</c:v>
                      </c:pt>
                      <c:pt idx="7704">
                        <c:v>-27.472999999999999</c:v>
                      </c:pt>
                      <c:pt idx="7705">
                        <c:v>-27.39</c:v>
                      </c:pt>
                      <c:pt idx="7706">
                        <c:v>-27.274000000000001</c:v>
                      </c:pt>
                      <c:pt idx="7707">
                        <c:v>-27.126999999999999</c:v>
                      </c:pt>
                      <c:pt idx="7708">
                        <c:v>-26.989000000000001</c:v>
                      </c:pt>
                      <c:pt idx="7709">
                        <c:v>-26.841999999999999</c:v>
                      </c:pt>
                      <c:pt idx="7710">
                        <c:v>-26.692</c:v>
                      </c:pt>
                      <c:pt idx="7711">
                        <c:v>-26.507999999999999</c:v>
                      </c:pt>
                      <c:pt idx="7712">
                        <c:v>-26.407</c:v>
                      </c:pt>
                      <c:pt idx="7713">
                        <c:v>-26.241</c:v>
                      </c:pt>
                      <c:pt idx="7714">
                        <c:v>-26.106000000000002</c:v>
                      </c:pt>
                      <c:pt idx="7715">
                        <c:v>-25.974</c:v>
                      </c:pt>
                      <c:pt idx="7716">
                        <c:v>-25.815000000000001</c:v>
                      </c:pt>
                      <c:pt idx="7717">
                        <c:v>-25.664999999999999</c:v>
                      </c:pt>
                      <c:pt idx="7718">
                        <c:v>-25.542000000000002</c:v>
                      </c:pt>
                      <c:pt idx="7719">
                        <c:v>-25.398</c:v>
                      </c:pt>
                      <c:pt idx="7720">
                        <c:v>-25.288</c:v>
                      </c:pt>
                      <c:pt idx="7721">
                        <c:v>-25.132000000000001</c:v>
                      </c:pt>
                      <c:pt idx="7722">
                        <c:v>-25.035</c:v>
                      </c:pt>
                      <c:pt idx="7723">
                        <c:v>-24.891999999999999</c:v>
                      </c:pt>
                      <c:pt idx="7724">
                        <c:v>-24.792999999999999</c:v>
                      </c:pt>
                      <c:pt idx="7725">
                        <c:v>-24.652999999999999</c:v>
                      </c:pt>
                      <c:pt idx="7726">
                        <c:v>-24.585999999999999</c:v>
                      </c:pt>
                      <c:pt idx="7727">
                        <c:v>-24.452000000000002</c:v>
                      </c:pt>
                      <c:pt idx="7728">
                        <c:v>-24.343</c:v>
                      </c:pt>
                      <c:pt idx="7729">
                        <c:v>-24.225999999999999</c:v>
                      </c:pt>
                      <c:pt idx="7730">
                        <c:v>-24.128</c:v>
                      </c:pt>
                      <c:pt idx="7731">
                        <c:v>-24</c:v>
                      </c:pt>
                      <c:pt idx="7732">
                        <c:v>-23.937000000000001</c:v>
                      </c:pt>
                      <c:pt idx="7733">
                        <c:v>-23.815999999999999</c:v>
                      </c:pt>
                      <c:pt idx="7734">
                        <c:v>-23.74</c:v>
                      </c:pt>
                      <c:pt idx="7735">
                        <c:v>-23.631</c:v>
                      </c:pt>
                      <c:pt idx="7736">
                        <c:v>-23.509</c:v>
                      </c:pt>
                      <c:pt idx="7737">
                        <c:v>-23.428000000000001</c:v>
                      </c:pt>
                      <c:pt idx="7738">
                        <c:v>-23.318999999999999</c:v>
                      </c:pt>
                      <c:pt idx="7739">
                        <c:v>-23.222000000000001</c:v>
                      </c:pt>
                      <c:pt idx="7740">
                        <c:v>-23.155000000000001</c:v>
                      </c:pt>
                      <c:pt idx="7741">
                        <c:v>-23.071999999999999</c:v>
                      </c:pt>
                      <c:pt idx="7742">
                        <c:v>-22.96</c:v>
                      </c:pt>
                      <c:pt idx="7743">
                        <c:v>-22.879000000000001</c:v>
                      </c:pt>
                      <c:pt idx="7744">
                        <c:v>-22.792000000000002</c:v>
                      </c:pt>
                      <c:pt idx="7745">
                        <c:v>-22.713999999999999</c:v>
                      </c:pt>
                      <c:pt idx="7746">
                        <c:v>-22.626999999999999</c:v>
                      </c:pt>
                      <c:pt idx="7747">
                        <c:v>-22.533999999999999</c:v>
                      </c:pt>
                      <c:pt idx="7748">
                        <c:v>-22.483000000000001</c:v>
                      </c:pt>
                      <c:pt idx="7749">
                        <c:v>-22.373999999999999</c:v>
                      </c:pt>
                      <c:pt idx="7750">
                        <c:v>-22.297999999999998</c:v>
                      </c:pt>
                      <c:pt idx="7751">
                        <c:v>-22.227</c:v>
                      </c:pt>
                      <c:pt idx="7752">
                        <c:v>-22.128</c:v>
                      </c:pt>
                      <c:pt idx="7753">
                        <c:v>-22.065000000000001</c:v>
                      </c:pt>
                      <c:pt idx="7754">
                        <c:v>-21.972000000000001</c:v>
                      </c:pt>
                      <c:pt idx="7755">
                        <c:v>-21.908999999999999</c:v>
                      </c:pt>
                      <c:pt idx="7756">
                        <c:v>-21.827999999999999</c:v>
                      </c:pt>
                      <c:pt idx="7757">
                        <c:v>-21.759</c:v>
                      </c:pt>
                      <c:pt idx="7758">
                        <c:v>-21.687000000000001</c:v>
                      </c:pt>
                      <c:pt idx="7759">
                        <c:v>-21.597000000000001</c:v>
                      </c:pt>
                      <c:pt idx="7760">
                        <c:v>-21.545999999999999</c:v>
                      </c:pt>
                      <c:pt idx="7761">
                        <c:v>-21.462</c:v>
                      </c:pt>
                      <c:pt idx="7762">
                        <c:v>-21.407</c:v>
                      </c:pt>
                      <c:pt idx="7763">
                        <c:v>-21.317</c:v>
                      </c:pt>
                      <c:pt idx="7764">
                        <c:v>-21.242000000000001</c:v>
                      </c:pt>
                      <c:pt idx="7765">
                        <c:v>-21.184999999999999</c:v>
                      </c:pt>
                      <c:pt idx="7766">
                        <c:v>-21.100999999999999</c:v>
                      </c:pt>
                      <c:pt idx="7767">
                        <c:v>-21.038</c:v>
                      </c:pt>
                      <c:pt idx="7768">
                        <c:v>-20.942</c:v>
                      </c:pt>
                      <c:pt idx="7769">
                        <c:v>-20.893999999999998</c:v>
                      </c:pt>
                      <c:pt idx="7770">
                        <c:v>-20.837</c:v>
                      </c:pt>
                      <c:pt idx="7771">
                        <c:v>-20.774000000000001</c:v>
                      </c:pt>
                      <c:pt idx="7772">
                        <c:v>-20.707999999999998</c:v>
                      </c:pt>
                      <c:pt idx="7773">
                        <c:v>-20.614999999999998</c:v>
                      </c:pt>
                      <c:pt idx="7774">
                        <c:v>-20.548999999999999</c:v>
                      </c:pt>
                      <c:pt idx="7775">
                        <c:v>-20.501000000000001</c:v>
                      </c:pt>
                      <c:pt idx="7776">
                        <c:v>-20.419</c:v>
                      </c:pt>
                      <c:pt idx="7777">
                        <c:v>-20.370999999999999</c:v>
                      </c:pt>
                      <c:pt idx="7778">
                        <c:v>-20.542999999999999</c:v>
                      </c:pt>
                      <c:pt idx="7779">
                        <c:v>-20.99</c:v>
                      </c:pt>
                      <c:pt idx="7780">
                        <c:v>-21.567</c:v>
                      </c:pt>
                      <c:pt idx="7781">
                        <c:v>-21.998999999999999</c:v>
                      </c:pt>
                      <c:pt idx="7782">
                        <c:v>-22.175999999999998</c:v>
                      </c:pt>
                      <c:pt idx="7783">
                        <c:v>-22.239000000000001</c:v>
                      </c:pt>
                      <c:pt idx="7784">
                        <c:v>-22.504000000000001</c:v>
                      </c:pt>
                      <c:pt idx="7785">
                        <c:v>-22.945</c:v>
                      </c:pt>
                      <c:pt idx="7786">
                        <c:v>-23.227</c:v>
                      </c:pt>
                      <c:pt idx="7787">
                        <c:v>-23.516999999999999</c:v>
                      </c:pt>
                      <c:pt idx="7788">
                        <c:v>-24.018000000000001</c:v>
                      </c:pt>
                      <c:pt idx="7789">
                        <c:v>-24.506</c:v>
                      </c:pt>
                      <c:pt idx="7790">
                        <c:v>-24.984000000000002</c:v>
                      </c:pt>
                      <c:pt idx="7791">
                        <c:v>-25.344999999999999</c:v>
                      </c:pt>
                      <c:pt idx="7792">
                        <c:v>-25.696999999999999</c:v>
                      </c:pt>
                      <c:pt idx="7793">
                        <c:v>-26.108000000000001</c:v>
                      </c:pt>
                      <c:pt idx="7794">
                        <c:v>-26.449000000000002</c:v>
                      </c:pt>
                      <c:pt idx="7795">
                        <c:v>-26.805</c:v>
                      </c:pt>
                      <c:pt idx="7796">
                        <c:v>-27.06</c:v>
                      </c:pt>
                      <c:pt idx="7797">
                        <c:v>-27.248000000000001</c:v>
                      </c:pt>
                      <c:pt idx="7798">
                        <c:v>-27.463999999999999</c:v>
                      </c:pt>
                      <c:pt idx="7799">
                        <c:v>-27.477</c:v>
                      </c:pt>
                      <c:pt idx="7800">
                        <c:v>-27.448</c:v>
                      </c:pt>
                      <c:pt idx="7801">
                        <c:v>-27.38</c:v>
                      </c:pt>
                      <c:pt idx="7802">
                        <c:v>-27.271999999999998</c:v>
                      </c:pt>
                      <c:pt idx="7803">
                        <c:v>-27.148</c:v>
                      </c:pt>
                      <c:pt idx="7804">
                        <c:v>-27.010999999999999</c:v>
                      </c:pt>
                      <c:pt idx="7805">
                        <c:v>-26.861999999999998</c:v>
                      </c:pt>
                      <c:pt idx="7806">
                        <c:v>-26.715</c:v>
                      </c:pt>
                      <c:pt idx="7807">
                        <c:v>-26.588999999999999</c:v>
                      </c:pt>
                      <c:pt idx="7808">
                        <c:v>-26.41</c:v>
                      </c:pt>
                      <c:pt idx="7809">
                        <c:v>-26.251999999999999</c:v>
                      </c:pt>
                      <c:pt idx="7810">
                        <c:v>-26.141999999999999</c:v>
                      </c:pt>
                      <c:pt idx="7811">
                        <c:v>-26.001000000000001</c:v>
                      </c:pt>
                      <c:pt idx="7812">
                        <c:v>-25.863</c:v>
                      </c:pt>
                      <c:pt idx="7813">
                        <c:v>-25.713000000000001</c:v>
                      </c:pt>
                      <c:pt idx="7814">
                        <c:v>-25.562999999999999</c:v>
                      </c:pt>
                      <c:pt idx="7815">
                        <c:v>-25.446000000000002</c:v>
                      </c:pt>
                      <c:pt idx="7816">
                        <c:v>-25.308</c:v>
                      </c:pt>
                      <c:pt idx="7817">
                        <c:v>-25.161000000000001</c:v>
                      </c:pt>
                      <c:pt idx="7818">
                        <c:v>-25.050999999999998</c:v>
                      </c:pt>
                      <c:pt idx="7819">
                        <c:v>-24.913</c:v>
                      </c:pt>
                      <c:pt idx="7820">
                        <c:v>-24.798999999999999</c:v>
                      </c:pt>
                      <c:pt idx="7821">
                        <c:v>-24.695</c:v>
                      </c:pt>
                      <c:pt idx="7822">
                        <c:v>-24.576000000000001</c:v>
                      </c:pt>
                      <c:pt idx="7823">
                        <c:v>-24.440999999999999</c:v>
                      </c:pt>
                      <c:pt idx="7824">
                        <c:v>-24.34</c:v>
                      </c:pt>
                      <c:pt idx="7825">
                        <c:v>-24.248000000000001</c:v>
                      </c:pt>
                      <c:pt idx="7826">
                        <c:v>-24.134</c:v>
                      </c:pt>
                      <c:pt idx="7827">
                        <c:v>-23.998999999999999</c:v>
                      </c:pt>
                      <c:pt idx="7828">
                        <c:v>-23.898</c:v>
                      </c:pt>
                      <c:pt idx="7829">
                        <c:v>-23.797000000000001</c:v>
                      </c:pt>
                      <c:pt idx="7830">
                        <c:v>-23.687000000000001</c:v>
                      </c:pt>
                      <c:pt idx="7831">
                        <c:v>-23.61</c:v>
                      </c:pt>
                      <c:pt idx="7832">
                        <c:v>-23.5</c:v>
                      </c:pt>
                      <c:pt idx="7833">
                        <c:v>-23.404</c:v>
                      </c:pt>
                      <c:pt idx="7834">
                        <c:v>-23.35</c:v>
                      </c:pt>
                      <c:pt idx="7835">
                        <c:v>-23.224</c:v>
                      </c:pt>
                      <c:pt idx="7836">
                        <c:v>-23.14</c:v>
                      </c:pt>
                      <c:pt idx="7837">
                        <c:v>-23.056000000000001</c:v>
                      </c:pt>
                      <c:pt idx="7838">
                        <c:v>-22.978000000000002</c:v>
                      </c:pt>
                      <c:pt idx="7839">
                        <c:v>-22.896000000000001</c:v>
                      </c:pt>
                      <c:pt idx="7840">
                        <c:v>-22.776</c:v>
                      </c:pt>
                      <c:pt idx="7841">
                        <c:v>-22.707000000000001</c:v>
                      </c:pt>
                      <c:pt idx="7842">
                        <c:v>-22.614000000000001</c:v>
                      </c:pt>
                      <c:pt idx="7843">
                        <c:v>-22.553999999999998</c:v>
                      </c:pt>
                      <c:pt idx="7844">
                        <c:v>-22.443000000000001</c:v>
                      </c:pt>
                      <c:pt idx="7845">
                        <c:v>-22.361999999999998</c:v>
                      </c:pt>
                      <c:pt idx="7846">
                        <c:v>-22.311</c:v>
                      </c:pt>
                      <c:pt idx="7847">
                        <c:v>-22.206</c:v>
                      </c:pt>
                      <c:pt idx="7848">
                        <c:v>-22.116</c:v>
                      </c:pt>
                      <c:pt idx="7849">
                        <c:v>-22.074000000000002</c:v>
                      </c:pt>
                      <c:pt idx="7850">
                        <c:v>-21.99</c:v>
                      </c:pt>
                      <c:pt idx="7851">
                        <c:v>-21.869</c:v>
                      </c:pt>
                      <c:pt idx="7852">
                        <c:v>-21.844999999999999</c:v>
                      </c:pt>
                      <c:pt idx="7853">
                        <c:v>-21.745999999999999</c:v>
                      </c:pt>
                      <c:pt idx="7854">
                        <c:v>-21.673999999999999</c:v>
                      </c:pt>
                      <c:pt idx="7855">
                        <c:v>-21.593</c:v>
                      </c:pt>
                      <c:pt idx="7856">
                        <c:v>-21.521000000000001</c:v>
                      </c:pt>
                      <c:pt idx="7857">
                        <c:v>-21.47</c:v>
                      </c:pt>
                      <c:pt idx="7858">
                        <c:v>-21.404</c:v>
                      </c:pt>
                      <c:pt idx="7859">
                        <c:v>-21.302</c:v>
                      </c:pt>
                      <c:pt idx="7860">
                        <c:v>-21.254000000000001</c:v>
                      </c:pt>
                      <c:pt idx="7861">
                        <c:v>-21.155000000000001</c:v>
                      </c:pt>
                      <c:pt idx="7862">
                        <c:v>-21.11</c:v>
                      </c:pt>
                      <c:pt idx="7863">
                        <c:v>-21.065000000000001</c:v>
                      </c:pt>
                      <c:pt idx="7864">
                        <c:v>-20.974</c:v>
                      </c:pt>
                      <c:pt idx="7865">
                        <c:v>-20.884</c:v>
                      </c:pt>
                      <c:pt idx="7866">
                        <c:v>-20.844999999999999</c:v>
                      </c:pt>
                      <c:pt idx="7867">
                        <c:v>-20.786999999999999</c:v>
                      </c:pt>
                      <c:pt idx="7868">
                        <c:v>-20.722999999999999</c:v>
                      </c:pt>
                      <c:pt idx="7869">
                        <c:v>-20.635000000000002</c:v>
                      </c:pt>
                      <c:pt idx="7870">
                        <c:v>-20.582000000000001</c:v>
                      </c:pt>
                      <c:pt idx="7871">
                        <c:v>-20.541</c:v>
                      </c:pt>
                      <c:pt idx="7872">
                        <c:v>-20.460999999999999</c:v>
                      </c:pt>
                      <c:pt idx="7873">
                        <c:v>-20.425000000000001</c:v>
                      </c:pt>
                      <c:pt idx="7874">
                        <c:v>-20.338000000000001</c:v>
                      </c:pt>
                      <c:pt idx="7875">
                        <c:v>-20.478000000000002</c:v>
                      </c:pt>
                      <c:pt idx="7876">
                        <c:v>-20.885999999999999</c:v>
                      </c:pt>
                      <c:pt idx="7877">
                        <c:v>-21.393999999999998</c:v>
                      </c:pt>
                      <c:pt idx="7878">
                        <c:v>-20.882999999999999</c:v>
                      </c:pt>
                      <c:pt idx="7879">
                        <c:v>-19.501000000000001</c:v>
                      </c:pt>
                      <c:pt idx="7880">
                        <c:v>-17.940999999999999</c:v>
                      </c:pt>
                      <c:pt idx="7881">
                        <c:v>-16.442</c:v>
                      </c:pt>
                      <c:pt idx="7882">
                        <c:v>-15.163</c:v>
                      </c:pt>
                      <c:pt idx="7883">
                        <c:v>-13.993</c:v>
                      </c:pt>
                      <c:pt idx="7884">
                        <c:v>-12.87</c:v>
                      </c:pt>
                      <c:pt idx="7885">
                        <c:v>-11.845000000000001</c:v>
                      </c:pt>
                      <c:pt idx="7886">
                        <c:v>-10.884</c:v>
                      </c:pt>
                      <c:pt idx="7887">
                        <c:v>-10.003</c:v>
                      </c:pt>
                      <c:pt idx="7888">
                        <c:v>-9.1470000000000002</c:v>
                      </c:pt>
                      <c:pt idx="7889">
                        <c:v>-8.3789999999999996</c:v>
                      </c:pt>
                      <c:pt idx="7890">
                        <c:v>-7.6619999999999999</c:v>
                      </c:pt>
                      <c:pt idx="7891">
                        <c:v>-7.0289999999999999</c:v>
                      </c:pt>
                      <c:pt idx="7892">
                        <c:v>-6.42</c:v>
                      </c:pt>
                      <c:pt idx="7893">
                        <c:v>-5.8650000000000002</c:v>
                      </c:pt>
                      <c:pt idx="7894">
                        <c:v>-5.3259999999999996</c:v>
                      </c:pt>
                      <c:pt idx="7895">
                        <c:v>-4.8120000000000003</c:v>
                      </c:pt>
                      <c:pt idx="7896">
                        <c:v>-4.3010000000000002</c:v>
                      </c:pt>
                      <c:pt idx="7897">
                        <c:v>-3.8439999999999999</c:v>
                      </c:pt>
                      <c:pt idx="7898">
                        <c:v>-3.3479999999999999</c:v>
                      </c:pt>
                      <c:pt idx="7899">
                        <c:v>-2.895</c:v>
                      </c:pt>
                      <c:pt idx="7900">
                        <c:v>-2.48</c:v>
                      </c:pt>
                      <c:pt idx="7901">
                        <c:v>-2.0590000000000002</c:v>
                      </c:pt>
                      <c:pt idx="7902">
                        <c:v>-1.643</c:v>
                      </c:pt>
                      <c:pt idx="7903">
                        <c:v>-1.2989999999999999</c:v>
                      </c:pt>
                      <c:pt idx="7904">
                        <c:v>-0.96299999999999997</c:v>
                      </c:pt>
                      <c:pt idx="7905">
                        <c:v>-0.70799999999999996</c:v>
                      </c:pt>
                      <c:pt idx="7906">
                        <c:v>-0.53300000000000003</c:v>
                      </c:pt>
                      <c:pt idx="7907">
                        <c:v>-0.38100000000000001</c:v>
                      </c:pt>
                      <c:pt idx="7908">
                        <c:v>-0.27500000000000002</c:v>
                      </c:pt>
                      <c:pt idx="7909">
                        <c:v>-0.13400000000000001</c:v>
                      </c:pt>
                      <c:pt idx="7910">
                        <c:v>1E-3</c:v>
                      </c:pt>
                      <c:pt idx="7911">
                        <c:v>0.156</c:v>
                      </c:pt>
                      <c:pt idx="7912">
                        <c:v>0.33600000000000002</c:v>
                      </c:pt>
                      <c:pt idx="7913">
                        <c:v>0.55100000000000005</c:v>
                      </c:pt>
                      <c:pt idx="7914">
                        <c:v>0.81499999999999995</c:v>
                      </c:pt>
                      <c:pt idx="7915">
                        <c:v>1.105</c:v>
                      </c:pt>
                      <c:pt idx="7916">
                        <c:v>1.355</c:v>
                      </c:pt>
                      <c:pt idx="7917">
                        <c:v>1.6359999999999999</c:v>
                      </c:pt>
                      <c:pt idx="7918">
                        <c:v>1.8740000000000001</c:v>
                      </c:pt>
                      <c:pt idx="7919">
                        <c:v>2.0859999999999999</c:v>
                      </c:pt>
                      <c:pt idx="7920">
                        <c:v>2.31</c:v>
                      </c:pt>
                      <c:pt idx="7921">
                        <c:v>2.5169999999999999</c:v>
                      </c:pt>
                      <c:pt idx="7922">
                        <c:v>2.6629999999999998</c:v>
                      </c:pt>
                      <c:pt idx="7923">
                        <c:v>2.8439999999999999</c:v>
                      </c:pt>
                      <c:pt idx="7924">
                        <c:v>3.0270000000000001</c:v>
                      </c:pt>
                      <c:pt idx="7925">
                        <c:v>3.1970000000000001</c:v>
                      </c:pt>
                      <c:pt idx="7926">
                        <c:v>3.3260000000000001</c:v>
                      </c:pt>
                      <c:pt idx="7927">
                        <c:v>3.5470000000000002</c:v>
                      </c:pt>
                      <c:pt idx="7928">
                        <c:v>3.7480000000000002</c:v>
                      </c:pt>
                      <c:pt idx="7929">
                        <c:v>3.903</c:v>
                      </c:pt>
                      <c:pt idx="7930">
                        <c:v>3.9670000000000001</c:v>
                      </c:pt>
                      <c:pt idx="7931">
                        <c:v>3.984</c:v>
                      </c:pt>
                      <c:pt idx="7932">
                        <c:v>3.8650000000000002</c:v>
                      </c:pt>
                      <c:pt idx="7933">
                        <c:v>3.6480000000000001</c:v>
                      </c:pt>
                      <c:pt idx="7934">
                        <c:v>3.3580000000000001</c:v>
                      </c:pt>
                      <c:pt idx="7935">
                        <c:v>2.9769999999999999</c:v>
                      </c:pt>
                      <c:pt idx="7936">
                        <c:v>2.5030000000000001</c:v>
                      </c:pt>
                      <c:pt idx="7937">
                        <c:v>1.8169999999999999</c:v>
                      </c:pt>
                      <c:pt idx="7938">
                        <c:v>0.90800000000000003</c:v>
                      </c:pt>
                      <c:pt idx="7939">
                        <c:v>9.6000000000000002E-2</c:v>
                      </c:pt>
                      <c:pt idx="7940">
                        <c:v>-0.86199999999999999</c:v>
                      </c:pt>
                      <c:pt idx="7941">
                        <c:v>-1.1859999999999999</c:v>
                      </c:pt>
                      <c:pt idx="7942">
                        <c:v>-1.82</c:v>
                      </c:pt>
                      <c:pt idx="7943">
                        <c:v>-2.5859999999999999</c:v>
                      </c:pt>
                      <c:pt idx="7944">
                        <c:v>-3.6930000000000001</c:v>
                      </c:pt>
                      <c:pt idx="7945">
                        <c:v>-4.7679999999999998</c:v>
                      </c:pt>
                      <c:pt idx="7946">
                        <c:v>-5.7729999999999997</c:v>
                      </c:pt>
                      <c:pt idx="7947">
                        <c:v>-6.7389999999999999</c:v>
                      </c:pt>
                      <c:pt idx="7948">
                        <c:v>-7.8650000000000002</c:v>
                      </c:pt>
                      <c:pt idx="7949">
                        <c:v>-9.0860000000000003</c:v>
                      </c:pt>
                      <c:pt idx="7950">
                        <c:v>-10.244999999999999</c:v>
                      </c:pt>
                      <c:pt idx="7951">
                        <c:v>-11.497</c:v>
                      </c:pt>
                      <c:pt idx="7952">
                        <c:v>-12.59</c:v>
                      </c:pt>
                      <c:pt idx="7953">
                        <c:v>-13.664999999999999</c:v>
                      </c:pt>
                      <c:pt idx="7954">
                        <c:v>-14.731999999999999</c:v>
                      </c:pt>
                      <c:pt idx="7955">
                        <c:v>-15.737</c:v>
                      </c:pt>
                      <c:pt idx="7956">
                        <c:v>-16.622</c:v>
                      </c:pt>
                      <c:pt idx="7957">
                        <c:v>-17.532</c:v>
                      </c:pt>
                      <c:pt idx="7958">
                        <c:v>-18.332999999999998</c:v>
                      </c:pt>
                      <c:pt idx="7959">
                        <c:v>-19.108000000000001</c:v>
                      </c:pt>
                      <c:pt idx="7960">
                        <c:v>-19.826000000000001</c:v>
                      </c:pt>
                      <c:pt idx="7961">
                        <c:v>-20.532</c:v>
                      </c:pt>
                      <c:pt idx="7962">
                        <c:v>-21.204000000000001</c:v>
                      </c:pt>
                      <c:pt idx="7963">
                        <c:v>-21.706</c:v>
                      </c:pt>
                      <c:pt idx="7964">
                        <c:v>-22.244</c:v>
                      </c:pt>
                      <c:pt idx="7965">
                        <c:v>-22.706</c:v>
                      </c:pt>
                      <c:pt idx="7966">
                        <c:v>-23.193000000000001</c:v>
                      </c:pt>
                      <c:pt idx="7967">
                        <c:v>-23.678999999999998</c:v>
                      </c:pt>
                      <c:pt idx="7968">
                        <c:v>-24.117999999999999</c:v>
                      </c:pt>
                      <c:pt idx="7969">
                        <c:v>-24.541</c:v>
                      </c:pt>
                      <c:pt idx="7970">
                        <c:v>-24.920999999999999</c:v>
                      </c:pt>
                      <c:pt idx="7971">
                        <c:v>-25.306999999999999</c:v>
                      </c:pt>
                      <c:pt idx="7972">
                        <c:v>-25.646999999999998</c:v>
                      </c:pt>
                      <c:pt idx="7973">
                        <c:v>-25.882999999999999</c:v>
                      </c:pt>
                      <c:pt idx="7974">
                        <c:v>-26.199000000000002</c:v>
                      </c:pt>
                      <c:pt idx="7975">
                        <c:v>-26.459</c:v>
                      </c:pt>
                      <c:pt idx="7976">
                        <c:v>-26.701000000000001</c:v>
                      </c:pt>
                      <c:pt idx="7977">
                        <c:v>-26.888000000000002</c:v>
                      </c:pt>
                      <c:pt idx="7978">
                        <c:v>-27.026</c:v>
                      </c:pt>
                      <c:pt idx="7979">
                        <c:v>-27.155000000000001</c:v>
                      </c:pt>
                      <c:pt idx="7980">
                        <c:v>-27.265000000000001</c:v>
                      </c:pt>
                      <c:pt idx="7981">
                        <c:v>-27.352</c:v>
                      </c:pt>
                      <c:pt idx="7982">
                        <c:v>-27.408999999999999</c:v>
                      </c:pt>
                      <c:pt idx="7983">
                        <c:v>-27.416</c:v>
                      </c:pt>
                      <c:pt idx="7984">
                        <c:v>-27.36</c:v>
                      </c:pt>
                      <c:pt idx="7985">
                        <c:v>-27.225999999999999</c:v>
                      </c:pt>
                      <c:pt idx="7986">
                        <c:v>-27.077999999999999</c:v>
                      </c:pt>
                      <c:pt idx="7987">
                        <c:v>-26.937000000000001</c:v>
                      </c:pt>
                      <c:pt idx="7988">
                        <c:v>-26.79</c:v>
                      </c:pt>
                      <c:pt idx="7989">
                        <c:v>-26.603000000000002</c:v>
                      </c:pt>
                      <c:pt idx="7990">
                        <c:v>-26.434999999999999</c:v>
                      </c:pt>
                      <c:pt idx="7991">
                        <c:v>-26.254000000000001</c:v>
                      </c:pt>
                      <c:pt idx="7992">
                        <c:v>-26.106999999999999</c:v>
                      </c:pt>
                      <c:pt idx="7993">
                        <c:v>-25.925999999999998</c:v>
                      </c:pt>
                      <c:pt idx="7994">
                        <c:v>-25.776</c:v>
                      </c:pt>
                      <c:pt idx="7995">
                        <c:v>-25.600999999999999</c:v>
                      </c:pt>
                      <c:pt idx="7996">
                        <c:v>-25.439</c:v>
                      </c:pt>
                      <c:pt idx="7997">
                        <c:v>-25.315999999999999</c:v>
                      </c:pt>
                      <c:pt idx="7998">
                        <c:v>-25.151</c:v>
                      </c:pt>
                      <c:pt idx="7999">
                        <c:v>-24.972999999999999</c:v>
                      </c:pt>
                      <c:pt idx="8000">
                        <c:v>-24.835000000000001</c:v>
                      </c:pt>
                      <c:pt idx="8001">
                        <c:v>-24.713999999999999</c:v>
                      </c:pt>
                      <c:pt idx="8002">
                        <c:v>-24.547000000000001</c:v>
                      </c:pt>
                      <c:pt idx="8003">
                        <c:v>-24.411999999999999</c:v>
                      </c:pt>
                      <c:pt idx="8004">
                        <c:v>-24.298999999999999</c:v>
                      </c:pt>
                      <c:pt idx="8005">
                        <c:v>-24.175999999999998</c:v>
                      </c:pt>
                      <c:pt idx="8006">
                        <c:v>-24.038</c:v>
                      </c:pt>
                      <c:pt idx="8007">
                        <c:v>-23.917999999999999</c:v>
                      </c:pt>
                      <c:pt idx="8008">
                        <c:v>-23.783999999999999</c:v>
                      </c:pt>
                      <c:pt idx="8009">
                        <c:v>-23.678999999999998</c:v>
                      </c:pt>
                      <c:pt idx="8010">
                        <c:v>-23.532</c:v>
                      </c:pt>
                      <c:pt idx="8011">
                        <c:v>-23.411999999999999</c:v>
                      </c:pt>
                      <c:pt idx="8012">
                        <c:v>-23.334</c:v>
                      </c:pt>
                      <c:pt idx="8013">
                        <c:v>-23.207999999999998</c:v>
                      </c:pt>
                      <c:pt idx="8014">
                        <c:v>-23.093</c:v>
                      </c:pt>
                      <c:pt idx="8015">
                        <c:v>-23</c:v>
                      </c:pt>
                      <c:pt idx="8016">
                        <c:v>-22.876999999999999</c:v>
                      </c:pt>
                      <c:pt idx="8017">
                        <c:v>-22.780999999999999</c:v>
                      </c:pt>
                      <c:pt idx="8018">
                        <c:v>-22.678999999999998</c:v>
                      </c:pt>
                      <c:pt idx="8019">
                        <c:v>-22.577000000000002</c:v>
                      </c:pt>
                      <c:pt idx="8020">
                        <c:v>-22.466000000000001</c:v>
                      </c:pt>
                      <c:pt idx="8021">
                        <c:v>-22.346</c:v>
                      </c:pt>
                      <c:pt idx="8022">
                        <c:v>-22.268000000000001</c:v>
                      </c:pt>
                      <c:pt idx="8023">
                        <c:v>-22.193000000000001</c:v>
                      </c:pt>
                      <c:pt idx="8024">
                        <c:v>-22.077000000000002</c:v>
                      </c:pt>
                      <c:pt idx="8025">
                        <c:v>-21.97</c:v>
                      </c:pt>
                      <c:pt idx="8026">
                        <c:v>-21.885000000000002</c:v>
                      </c:pt>
                      <c:pt idx="8027">
                        <c:v>-21.794</c:v>
                      </c:pt>
                      <c:pt idx="8028">
                        <c:v>-21.687000000000001</c:v>
                      </c:pt>
                      <c:pt idx="8029">
                        <c:v>-21.625</c:v>
                      </c:pt>
                      <c:pt idx="8030">
                        <c:v>-21.52</c:v>
                      </c:pt>
                      <c:pt idx="8031">
                        <c:v>-21.428999999999998</c:v>
                      </c:pt>
                      <c:pt idx="8032">
                        <c:v>-21.318000000000001</c:v>
                      </c:pt>
                      <c:pt idx="8033">
                        <c:v>-21.248999999999999</c:v>
                      </c:pt>
                      <c:pt idx="8034">
                        <c:v>-21.151</c:v>
                      </c:pt>
                      <c:pt idx="8035">
                        <c:v>-21.093</c:v>
                      </c:pt>
                      <c:pt idx="8036">
                        <c:v>-20.991</c:v>
                      </c:pt>
                      <c:pt idx="8037">
                        <c:v>-20.91</c:v>
                      </c:pt>
                      <c:pt idx="8038">
                        <c:v>-20.829000000000001</c:v>
                      </c:pt>
                      <c:pt idx="8039">
                        <c:v>-20.798999999999999</c:v>
                      </c:pt>
                      <c:pt idx="8040">
                        <c:v>-21.09</c:v>
                      </c:pt>
                      <c:pt idx="8041">
                        <c:v>-21.465</c:v>
                      </c:pt>
                      <c:pt idx="8042">
                        <c:v>-21.984999999999999</c:v>
                      </c:pt>
                      <c:pt idx="8043">
                        <c:v>-22.273</c:v>
                      </c:pt>
                      <c:pt idx="8044">
                        <c:v>-22.3</c:v>
                      </c:pt>
                      <c:pt idx="8045">
                        <c:v>-22.428999999999998</c:v>
                      </c:pt>
                      <c:pt idx="8046">
                        <c:v>-22.814</c:v>
                      </c:pt>
                      <c:pt idx="8047">
                        <c:v>-23.231000000000002</c:v>
                      </c:pt>
                      <c:pt idx="8048">
                        <c:v>-23.547000000000001</c:v>
                      </c:pt>
                      <c:pt idx="8049">
                        <c:v>-23.927</c:v>
                      </c:pt>
                      <c:pt idx="8050">
                        <c:v>-24.381</c:v>
                      </c:pt>
                      <c:pt idx="8051">
                        <c:v>-24.824999999999999</c:v>
                      </c:pt>
                      <c:pt idx="8052">
                        <c:v>-25.276</c:v>
                      </c:pt>
                      <c:pt idx="8053">
                        <c:v>-25.573</c:v>
                      </c:pt>
                      <c:pt idx="8054">
                        <c:v>-25.846</c:v>
                      </c:pt>
                      <c:pt idx="8055">
                        <c:v>-26.216999999999999</c:v>
                      </c:pt>
                      <c:pt idx="8056">
                        <c:v>-26.545000000000002</c:v>
                      </c:pt>
                      <c:pt idx="8057">
                        <c:v>-26.815000000000001</c:v>
                      </c:pt>
                      <c:pt idx="8058">
                        <c:v>-27.032</c:v>
                      </c:pt>
                      <c:pt idx="8059">
                        <c:v>-27.175999999999998</c:v>
                      </c:pt>
                      <c:pt idx="8060">
                        <c:v>-27.375</c:v>
                      </c:pt>
                      <c:pt idx="8061">
                        <c:v>-27.521999999999998</c:v>
                      </c:pt>
                      <c:pt idx="8062">
                        <c:v>-27.526</c:v>
                      </c:pt>
                      <c:pt idx="8063">
                        <c:v>-27.443000000000001</c:v>
                      </c:pt>
                      <c:pt idx="8064">
                        <c:v>-27.341999999999999</c:v>
                      </c:pt>
                      <c:pt idx="8065">
                        <c:v>-27.204000000000001</c:v>
                      </c:pt>
                      <c:pt idx="8066">
                        <c:v>-27.065999999999999</c:v>
                      </c:pt>
                      <c:pt idx="8067">
                        <c:v>-26.905999999999999</c:v>
                      </c:pt>
                      <c:pt idx="8068">
                        <c:v>-26.762</c:v>
                      </c:pt>
                      <c:pt idx="8069">
                        <c:v>-26.6</c:v>
                      </c:pt>
                      <c:pt idx="8070">
                        <c:v>-26.45</c:v>
                      </c:pt>
                      <c:pt idx="8071">
                        <c:v>-26.3</c:v>
                      </c:pt>
                      <c:pt idx="8072">
                        <c:v>-26.158999999999999</c:v>
                      </c:pt>
                      <c:pt idx="8073">
                        <c:v>-26.007999999999999</c:v>
                      </c:pt>
                      <c:pt idx="8074">
                        <c:v>-25.852</c:v>
                      </c:pt>
                      <c:pt idx="8075">
                        <c:v>-25.72</c:v>
                      </c:pt>
                      <c:pt idx="8076">
                        <c:v>-25.603999999999999</c:v>
                      </c:pt>
                      <c:pt idx="8077">
                        <c:v>-25.428999999999998</c:v>
                      </c:pt>
                      <c:pt idx="8078">
                        <c:v>-25.3</c:v>
                      </c:pt>
                      <c:pt idx="8079">
                        <c:v>-25.15</c:v>
                      </c:pt>
                      <c:pt idx="8080">
                        <c:v>-25.009</c:v>
                      </c:pt>
                      <c:pt idx="8081">
                        <c:v>-24.847000000000001</c:v>
                      </c:pt>
                      <c:pt idx="8082">
                        <c:v>-24.766999999999999</c:v>
                      </c:pt>
                      <c:pt idx="8083">
                        <c:v>-24.638000000000002</c:v>
                      </c:pt>
                      <c:pt idx="8084">
                        <c:v>-24.527999999999999</c:v>
                      </c:pt>
                      <c:pt idx="8085">
                        <c:v>-24.408999999999999</c:v>
                      </c:pt>
                      <c:pt idx="8086">
                        <c:v>-24.300999999999998</c:v>
                      </c:pt>
                      <c:pt idx="8087">
                        <c:v>-24.155999999999999</c:v>
                      </c:pt>
                      <c:pt idx="8088">
                        <c:v>-24.04</c:v>
                      </c:pt>
                      <c:pt idx="8089">
                        <c:v>-23.913</c:v>
                      </c:pt>
                      <c:pt idx="8090">
                        <c:v>-23.824000000000002</c:v>
                      </c:pt>
                      <c:pt idx="8091">
                        <c:v>-23.687000000000001</c:v>
                      </c:pt>
                      <c:pt idx="8092">
                        <c:v>-23.57</c:v>
                      </c:pt>
                      <c:pt idx="8093">
                        <c:v>-23.475000000000001</c:v>
                      </c:pt>
                      <c:pt idx="8094">
                        <c:v>-23.366</c:v>
                      </c:pt>
                      <c:pt idx="8095">
                        <c:v>-23.277000000000001</c:v>
                      </c:pt>
                      <c:pt idx="8096">
                        <c:v>-23.146000000000001</c:v>
                      </c:pt>
                      <c:pt idx="8097">
                        <c:v>-23.052</c:v>
                      </c:pt>
                      <c:pt idx="8098">
                        <c:v>-22.946000000000002</c:v>
                      </c:pt>
                      <c:pt idx="8099">
                        <c:v>-22.859000000000002</c:v>
                      </c:pt>
                      <c:pt idx="8100">
                        <c:v>-22.765999999999998</c:v>
                      </c:pt>
                      <c:pt idx="8101">
                        <c:v>-22.666</c:v>
                      </c:pt>
                      <c:pt idx="8102">
                        <c:v>-22.568000000000001</c:v>
                      </c:pt>
                      <c:pt idx="8103">
                        <c:v>-22.495999999999999</c:v>
                      </c:pt>
                      <c:pt idx="8104">
                        <c:v>-22.439</c:v>
                      </c:pt>
                      <c:pt idx="8105">
                        <c:v>-22.297999999999998</c:v>
                      </c:pt>
                      <c:pt idx="8106">
                        <c:v>-22.216999999999999</c:v>
                      </c:pt>
                      <c:pt idx="8107">
                        <c:v>-22.132999999999999</c:v>
                      </c:pt>
                      <c:pt idx="8108">
                        <c:v>-22.061</c:v>
                      </c:pt>
                      <c:pt idx="8109">
                        <c:v>-21.971</c:v>
                      </c:pt>
                      <c:pt idx="8110">
                        <c:v>-21.891999999999999</c:v>
                      </c:pt>
                      <c:pt idx="8111">
                        <c:v>-21.811</c:v>
                      </c:pt>
                      <c:pt idx="8112">
                        <c:v>-21.721</c:v>
                      </c:pt>
                      <c:pt idx="8113">
                        <c:v>-21.634</c:v>
                      </c:pt>
                      <c:pt idx="8114">
                        <c:v>-21.574000000000002</c:v>
                      </c:pt>
                      <c:pt idx="8115">
                        <c:v>-21.495999999999999</c:v>
                      </c:pt>
                      <c:pt idx="8116">
                        <c:v>-21.414999999999999</c:v>
                      </c:pt>
                      <c:pt idx="8117">
                        <c:v>-21.337</c:v>
                      </c:pt>
                      <c:pt idx="8118">
                        <c:v>-21.259</c:v>
                      </c:pt>
                      <c:pt idx="8119">
                        <c:v>-21.193000000000001</c:v>
                      </c:pt>
                      <c:pt idx="8120">
                        <c:v>-21.117999999999999</c:v>
                      </c:pt>
                      <c:pt idx="8121">
                        <c:v>-21.04</c:v>
                      </c:pt>
                      <c:pt idx="8122">
                        <c:v>-20.957999999999998</c:v>
                      </c:pt>
                      <c:pt idx="8123">
                        <c:v>-20.876999999999999</c:v>
                      </c:pt>
                      <c:pt idx="8124">
                        <c:v>-20.838000000000001</c:v>
                      </c:pt>
                      <c:pt idx="8125">
                        <c:v>-20.745000000000001</c:v>
                      </c:pt>
                      <c:pt idx="8126">
                        <c:v>-20.844000000000001</c:v>
                      </c:pt>
                      <c:pt idx="8127">
                        <c:v>-21.216999999999999</c:v>
                      </c:pt>
                      <c:pt idx="8128">
                        <c:v>-21.733000000000001</c:v>
                      </c:pt>
                      <c:pt idx="8129">
                        <c:v>-22.181000000000001</c:v>
                      </c:pt>
                      <c:pt idx="8130">
                        <c:v>-22.373000000000001</c:v>
                      </c:pt>
                      <c:pt idx="8131">
                        <c:v>-22.408999999999999</c:v>
                      </c:pt>
                      <c:pt idx="8132">
                        <c:v>-22.712</c:v>
                      </c:pt>
                      <c:pt idx="8133">
                        <c:v>-23.126999999999999</c:v>
                      </c:pt>
                      <c:pt idx="8134">
                        <c:v>-23.492999999999999</c:v>
                      </c:pt>
                      <c:pt idx="8135">
                        <c:v>-23.844999999999999</c:v>
                      </c:pt>
                      <c:pt idx="8136">
                        <c:v>-24.277000000000001</c:v>
                      </c:pt>
                      <c:pt idx="8137">
                        <c:v>-24.728000000000002</c:v>
                      </c:pt>
                      <c:pt idx="8138">
                        <c:v>-25.145</c:v>
                      </c:pt>
                      <c:pt idx="8139">
                        <c:v>-25.568000000000001</c:v>
                      </c:pt>
                      <c:pt idx="8140">
                        <c:v>-25.856000000000002</c:v>
                      </c:pt>
                      <c:pt idx="8141">
                        <c:v>-26.161999999999999</c:v>
                      </c:pt>
                      <c:pt idx="8142">
                        <c:v>-26.515000000000001</c:v>
                      </c:pt>
                      <c:pt idx="8143">
                        <c:v>-26.791</c:v>
                      </c:pt>
                      <c:pt idx="8144">
                        <c:v>-27.033000000000001</c:v>
                      </c:pt>
                      <c:pt idx="8145">
                        <c:v>-27.199000000000002</c:v>
                      </c:pt>
                      <c:pt idx="8146">
                        <c:v>-27.361000000000001</c:v>
                      </c:pt>
                      <c:pt idx="8147">
                        <c:v>-27.364000000000001</c:v>
                      </c:pt>
                      <c:pt idx="8148">
                        <c:v>-27.346</c:v>
                      </c:pt>
                      <c:pt idx="8149">
                        <c:v>-27.257000000000001</c:v>
                      </c:pt>
                      <c:pt idx="8150">
                        <c:v>-27.152999999999999</c:v>
                      </c:pt>
                      <c:pt idx="8151">
                        <c:v>-27.023</c:v>
                      </c:pt>
                      <c:pt idx="8152">
                        <c:v>-26.87</c:v>
                      </c:pt>
                      <c:pt idx="8153">
                        <c:v>-26.713999999999999</c:v>
                      </c:pt>
                      <c:pt idx="8154">
                        <c:v>-26.587</c:v>
                      </c:pt>
                      <c:pt idx="8155">
                        <c:v>-26.382000000000001</c:v>
                      </c:pt>
                      <c:pt idx="8156">
                        <c:v>-26.24</c:v>
                      </c:pt>
                      <c:pt idx="8157">
                        <c:v>-26.131</c:v>
                      </c:pt>
                      <c:pt idx="8158">
                        <c:v>-25.954999999999998</c:v>
                      </c:pt>
                      <c:pt idx="8159">
                        <c:v>-25.823</c:v>
                      </c:pt>
                      <c:pt idx="8160">
                        <c:v>-25.684000000000001</c:v>
                      </c:pt>
                      <c:pt idx="8161">
                        <c:v>-25.524999999999999</c:v>
                      </c:pt>
                      <c:pt idx="8162">
                        <c:v>-25.405999999999999</c:v>
                      </c:pt>
                      <c:pt idx="8163">
                        <c:v>-25.236999999999998</c:v>
                      </c:pt>
                      <c:pt idx="8164">
                        <c:v>-25.105</c:v>
                      </c:pt>
                      <c:pt idx="8165">
                        <c:v>-25.02</c:v>
                      </c:pt>
                      <c:pt idx="8166">
                        <c:v>-24.869</c:v>
                      </c:pt>
                      <c:pt idx="8167">
                        <c:v>-24.765000000000001</c:v>
                      </c:pt>
                      <c:pt idx="8168">
                        <c:v>-24.643000000000001</c:v>
                      </c:pt>
                      <c:pt idx="8169">
                        <c:v>-24.516999999999999</c:v>
                      </c:pt>
                      <c:pt idx="8170">
                        <c:v>-24.404</c:v>
                      </c:pt>
                      <c:pt idx="8171">
                        <c:v>-24.265999999999998</c:v>
                      </c:pt>
                      <c:pt idx="8172">
                        <c:v>-24.173999999999999</c:v>
                      </c:pt>
                      <c:pt idx="8173">
                        <c:v>-24.062999999999999</c:v>
                      </c:pt>
                      <c:pt idx="8174">
                        <c:v>-23.975000000000001</c:v>
                      </c:pt>
                      <c:pt idx="8175">
                        <c:v>-23.843</c:v>
                      </c:pt>
                      <c:pt idx="8176">
                        <c:v>-23.745000000000001</c:v>
                      </c:pt>
                      <c:pt idx="8177">
                        <c:v>-23.65</c:v>
                      </c:pt>
                      <c:pt idx="8178">
                        <c:v>-23.536000000000001</c:v>
                      </c:pt>
                      <c:pt idx="8179">
                        <c:v>-23.443000000000001</c:v>
                      </c:pt>
                      <c:pt idx="8180">
                        <c:v>-23.344000000000001</c:v>
                      </c:pt>
                      <c:pt idx="8181">
                        <c:v>-23.234999999999999</c:v>
                      </c:pt>
                      <c:pt idx="8182">
                        <c:v>-23.16</c:v>
                      </c:pt>
                      <c:pt idx="8183">
                        <c:v>-23.055</c:v>
                      </c:pt>
                      <c:pt idx="8184">
                        <c:v>-22.977</c:v>
                      </c:pt>
                      <c:pt idx="8185">
                        <c:v>-22.869</c:v>
                      </c:pt>
                      <c:pt idx="8186">
                        <c:v>-22.797000000000001</c:v>
                      </c:pt>
                      <c:pt idx="8187">
                        <c:v>-22.683</c:v>
                      </c:pt>
                      <c:pt idx="8188">
                        <c:v>-22.632000000000001</c:v>
                      </c:pt>
                      <c:pt idx="8189">
                        <c:v>-22.539000000000001</c:v>
                      </c:pt>
                      <c:pt idx="8190">
                        <c:v>-22.437000000000001</c:v>
                      </c:pt>
                      <c:pt idx="8191">
                        <c:v>-22.356000000000002</c:v>
                      </c:pt>
                      <c:pt idx="8192">
                        <c:v>-22.265000000000001</c:v>
                      </c:pt>
                      <c:pt idx="8193">
                        <c:v>-22.196000000000002</c:v>
                      </c:pt>
                      <c:pt idx="8194">
                        <c:v>-22.114999999999998</c:v>
                      </c:pt>
                      <c:pt idx="8195">
                        <c:v>-22.036999999999999</c:v>
                      </c:pt>
                      <c:pt idx="8196">
                        <c:v>-21.943999999999999</c:v>
                      </c:pt>
                      <c:pt idx="8197">
                        <c:v>-21.902000000000001</c:v>
                      </c:pt>
                      <c:pt idx="8198">
                        <c:v>-21.785</c:v>
                      </c:pt>
                      <c:pt idx="8199">
                        <c:v>-21.716000000000001</c:v>
                      </c:pt>
                      <c:pt idx="8200">
                        <c:v>-21.643999999999998</c:v>
                      </c:pt>
                      <c:pt idx="8201">
                        <c:v>-21.573</c:v>
                      </c:pt>
                      <c:pt idx="8202">
                        <c:v>-21.501000000000001</c:v>
                      </c:pt>
                      <c:pt idx="8203">
                        <c:v>-21.411000000000001</c:v>
                      </c:pt>
                      <c:pt idx="8204">
                        <c:v>-21.324999999999999</c:v>
                      </c:pt>
                      <c:pt idx="8205">
                        <c:v>-21.248000000000001</c:v>
                      </c:pt>
                      <c:pt idx="8206">
                        <c:v>-21.184000000000001</c:v>
                      </c:pt>
                      <c:pt idx="8207">
                        <c:v>-21.07</c:v>
                      </c:pt>
                      <c:pt idx="8208">
                        <c:v>-20.989000000000001</c:v>
                      </c:pt>
                      <c:pt idx="8209">
                        <c:v>-20.951000000000001</c:v>
                      </c:pt>
                      <c:pt idx="8210">
                        <c:v>-20.844999999999999</c:v>
                      </c:pt>
                      <c:pt idx="8211">
                        <c:v>-20.768999999999998</c:v>
                      </c:pt>
                      <c:pt idx="8212">
                        <c:v>-20.693999999999999</c:v>
                      </c:pt>
                      <c:pt idx="8213">
                        <c:v>-20.646999999999998</c:v>
                      </c:pt>
                      <c:pt idx="8214">
                        <c:v>-20.584</c:v>
                      </c:pt>
                      <c:pt idx="8215">
                        <c:v>-20.611000000000001</c:v>
                      </c:pt>
                      <c:pt idx="8216">
                        <c:v>-20.978000000000002</c:v>
                      </c:pt>
                      <c:pt idx="8217">
                        <c:v>-21.521000000000001</c:v>
                      </c:pt>
                      <c:pt idx="8218">
                        <c:v>-22.004999999999999</c:v>
                      </c:pt>
                      <c:pt idx="8219">
                        <c:v>-22.268999999999998</c:v>
                      </c:pt>
                      <c:pt idx="8220">
                        <c:v>-22.298999999999999</c:v>
                      </c:pt>
                      <c:pt idx="8221">
                        <c:v>-22.581</c:v>
                      </c:pt>
                      <c:pt idx="8222">
                        <c:v>-22.978000000000002</c:v>
                      </c:pt>
                      <c:pt idx="8223">
                        <c:v>-23.338000000000001</c:v>
                      </c:pt>
                      <c:pt idx="8224">
                        <c:v>-23.603999999999999</c:v>
                      </c:pt>
                      <c:pt idx="8225">
                        <c:v>-24.036000000000001</c:v>
                      </c:pt>
                      <c:pt idx="8226">
                        <c:v>-24.539000000000001</c:v>
                      </c:pt>
                      <c:pt idx="8227">
                        <c:v>-24.952999999999999</c:v>
                      </c:pt>
                      <c:pt idx="8228">
                        <c:v>-25.37</c:v>
                      </c:pt>
                      <c:pt idx="8229">
                        <c:v>-25.687999999999999</c:v>
                      </c:pt>
                      <c:pt idx="8230">
                        <c:v>-25.97</c:v>
                      </c:pt>
                      <c:pt idx="8231">
                        <c:v>-26.329000000000001</c:v>
                      </c:pt>
                      <c:pt idx="8232">
                        <c:v>-26.638999999999999</c:v>
                      </c:pt>
                      <c:pt idx="8233">
                        <c:v>-26.875</c:v>
                      </c:pt>
                      <c:pt idx="8234">
                        <c:v>-27.071000000000002</c:v>
                      </c:pt>
                      <c:pt idx="8235">
                        <c:v>-27.215</c:v>
                      </c:pt>
                      <c:pt idx="8236">
                        <c:v>-27.233000000000001</c:v>
                      </c:pt>
                      <c:pt idx="8237">
                        <c:v>-27.202000000000002</c:v>
                      </c:pt>
                      <c:pt idx="8238">
                        <c:v>-27.155999999999999</c:v>
                      </c:pt>
                      <c:pt idx="8239">
                        <c:v>-27.003</c:v>
                      </c:pt>
                      <c:pt idx="8240">
                        <c:v>-26.887</c:v>
                      </c:pt>
                      <c:pt idx="8241">
                        <c:v>-26.736999999999998</c:v>
                      </c:pt>
                      <c:pt idx="8242">
                        <c:v>-26.608000000000001</c:v>
                      </c:pt>
                      <c:pt idx="8243">
                        <c:v>-26.460999999999999</c:v>
                      </c:pt>
                      <c:pt idx="8244">
                        <c:v>-26.341000000000001</c:v>
                      </c:pt>
                      <c:pt idx="8245">
                        <c:v>-26.178999999999998</c:v>
                      </c:pt>
                      <c:pt idx="8246">
                        <c:v>-26.015999999999998</c:v>
                      </c:pt>
                      <c:pt idx="8247">
                        <c:v>-25.920999999999999</c:v>
                      </c:pt>
                      <c:pt idx="8248">
                        <c:v>-25.777000000000001</c:v>
                      </c:pt>
                      <c:pt idx="8249">
                        <c:v>-25.632999999999999</c:v>
                      </c:pt>
                      <c:pt idx="8250">
                        <c:v>-25.52</c:v>
                      </c:pt>
                      <c:pt idx="8251">
                        <c:v>-25.376000000000001</c:v>
                      </c:pt>
                      <c:pt idx="8252">
                        <c:v>-25.241</c:v>
                      </c:pt>
                      <c:pt idx="8253">
                        <c:v>-25.114000000000001</c:v>
                      </c:pt>
                      <c:pt idx="8254">
                        <c:v>-24.997</c:v>
                      </c:pt>
                      <c:pt idx="8255">
                        <c:v>-24.846</c:v>
                      </c:pt>
                      <c:pt idx="8256">
                        <c:v>-24.74</c:v>
                      </c:pt>
                      <c:pt idx="8257">
                        <c:v>-24.606999999999999</c:v>
                      </c:pt>
                      <c:pt idx="8258">
                        <c:v>-24.497</c:v>
                      </c:pt>
                      <c:pt idx="8259">
                        <c:v>-24.373000000000001</c:v>
                      </c:pt>
                      <c:pt idx="8260">
                        <c:v>-24.251999999999999</c:v>
                      </c:pt>
                      <c:pt idx="8261">
                        <c:v>-24.146999999999998</c:v>
                      </c:pt>
                      <c:pt idx="8262">
                        <c:v>-24.010999999999999</c:v>
                      </c:pt>
                      <c:pt idx="8263">
                        <c:v>-23.914000000000001</c:v>
                      </c:pt>
                      <c:pt idx="8264">
                        <c:v>-23.798999999999999</c:v>
                      </c:pt>
                      <c:pt idx="8265">
                        <c:v>-23.693999999999999</c:v>
                      </c:pt>
                      <c:pt idx="8266">
                        <c:v>-23.602</c:v>
                      </c:pt>
                      <c:pt idx="8267">
                        <c:v>-23.501999999999999</c:v>
                      </c:pt>
                      <c:pt idx="8268">
                        <c:v>-23.411000000000001</c:v>
                      </c:pt>
                      <c:pt idx="8269">
                        <c:v>-23.318000000000001</c:v>
                      </c:pt>
                      <c:pt idx="8270">
                        <c:v>-23.225000000000001</c:v>
                      </c:pt>
                      <c:pt idx="8271">
                        <c:v>-23.134</c:v>
                      </c:pt>
                      <c:pt idx="8272">
                        <c:v>-23.032</c:v>
                      </c:pt>
                      <c:pt idx="8273">
                        <c:v>-22.936</c:v>
                      </c:pt>
                      <c:pt idx="8274">
                        <c:v>-22.834</c:v>
                      </c:pt>
                      <c:pt idx="8275">
                        <c:v>-22.756</c:v>
                      </c:pt>
                      <c:pt idx="8276">
                        <c:v>-22.687000000000001</c:v>
                      </c:pt>
                      <c:pt idx="8277">
                        <c:v>-22.611999999999998</c:v>
                      </c:pt>
                      <c:pt idx="8278">
                        <c:v>-22.501000000000001</c:v>
                      </c:pt>
                      <c:pt idx="8279">
                        <c:v>-22.440999999999999</c:v>
                      </c:pt>
                      <c:pt idx="8280">
                        <c:v>-22.344999999999999</c:v>
                      </c:pt>
                      <c:pt idx="8281">
                        <c:v>-22.279</c:v>
                      </c:pt>
                      <c:pt idx="8282">
                        <c:v>-22.190999999999999</c:v>
                      </c:pt>
                      <c:pt idx="8283">
                        <c:v>-22.082999999999998</c:v>
                      </c:pt>
                      <c:pt idx="8284">
                        <c:v>-22.02</c:v>
                      </c:pt>
                      <c:pt idx="8285">
                        <c:v>-21.939</c:v>
                      </c:pt>
                      <c:pt idx="8286">
                        <c:v>-21.873000000000001</c:v>
                      </c:pt>
                      <c:pt idx="8287">
                        <c:v>-21.795000000000002</c:v>
                      </c:pt>
                      <c:pt idx="8288">
                        <c:v>-21.713999999999999</c:v>
                      </c:pt>
                      <c:pt idx="8289">
                        <c:v>-21.626999999999999</c:v>
                      </c:pt>
                      <c:pt idx="8290">
                        <c:v>-21.568999999999999</c:v>
                      </c:pt>
                      <c:pt idx="8291">
                        <c:v>-21.491</c:v>
                      </c:pt>
                      <c:pt idx="8292">
                        <c:v>-21.402999999999999</c:v>
                      </c:pt>
                      <c:pt idx="8293">
                        <c:v>-21.364999999999998</c:v>
                      </c:pt>
                      <c:pt idx="8294">
                        <c:v>-21.266999999999999</c:v>
                      </c:pt>
                      <c:pt idx="8295">
                        <c:v>-21.193999999999999</c:v>
                      </c:pt>
                      <c:pt idx="8296">
                        <c:v>-21.100999999999999</c:v>
                      </c:pt>
                      <c:pt idx="8297">
                        <c:v>-21.053000000000001</c:v>
                      </c:pt>
                      <c:pt idx="8298">
                        <c:v>-20.975000000000001</c:v>
                      </c:pt>
                      <c:pt idx="8299">
                        <c:v>-20.905999999999999</c:v>
                      </c:pt>
                      <c:pt idx="8300">
                        <c:v>-20.864000000000001</c:v>
                      </c:pt>
                      <c:pt idx="8301">
                        <c:v>-20.797999999999998</c:v>
                      </c:pt>
                      <c:pt idx="8302">
                        <c:v>-20.707999999999998</c:v>
                      </c:pt>
                      <c:pt idx="8303">
                        <c:v>-20.620999999999999</c:v>
                      </c:pt>
                      <c:pt idx="8304">
                        <c:v>-20.561</c:v>
                      </c:pt>
                      <c:pt idx="8305">
                        <c:v>-20.475000000000001</c:v>
                      </c:pt>
                      <c:pt idx="8306">
                        <c:v>-20.420999999999999</c:v>
                      </c:pt>
                      <c:pt idx="8307">
                        <c:v>-20.675000000000001</c:v>
                      </c:pt>
                      <c:pt idx="8308">
                        <c:v>-21.186</c:v>
                      </c:pt>
                      <c:pt idx="8309">
                        <c:v>-21.724</c:v>
                      </c:pt>
                      <c:pt idx="8310">
                        <c:v>-22.096</c:v>
                      </c:pt>
                      <c:pt idx="8311">
                        <c:v>-22.198</c:v>
                      </c:pt>
                      <c:pt idx="8312">
                        <c:v>-22.338999999999999</c:v>
                      </c:pt>
                      <c:pt idx="8313">
                        <c:v>-22.667999999999999</c:v>
                      </c:pt>
                      <c:pt idx="8314">
                        <c:v>-23.062000000000001</c:v>
                      </c:pt>
                      <c:pt idx="8315">
                        <c:v>-23.361000000000001</c:v>
                      </c:pt>
                      <c:pt idx="8316">
                        <c:v>-23.709</c:v>
                      </c:pt>
                      <c:pt idx="8317">
                        <c:v>-24.175000000000001</c:v>
                      </c:pt>
                      <c:pt idx="8318">
                        <c:v>-24.69</c:v>
                      </c:pt>
                      <c:pt idx="8319">
                        <c:v>-25.073</c:v>
                      </c:pt>
                      <c:pt idx="8320">
                        <c:v>-25.385999999999999</c:v>
                      </c:pt>
                      <c:pt idx="8321">
                        <c:v>-25.667999999999999</c:v>
                      </c:pt>
                      <c:pt idx="8322">
                        <c:v>-25.992999999999999</c:v>
                      </c:pt>
                      <c:pt idx="8323">
                        <c:v>-26.292999999999999</c:v>
                      </c:pt>
                      <c:pt idx="8324">
                        <c:v>-26.584</c:v>
                      </c:pt>
                      <c:pt idx="8325">
                        <c:v>-26.814</c:v>
                      </c:pt>
                      <c:pt idx="8326">
                        <c:v>-26.97</c:v>
                      </c:pt>
                      <c:pt idx="8327">
                        <c:v>-27.035</c:v>
                      </c:pt>
                      <c:pt idx="8328">
                        <c:v>-27.001000000000001</c:v>
                      </c:pt>
                      <c:pt idx="8329">
                        <c:v>-26.920999999999999</c:v>
                      </c:pt>
                      <c:pt idx="8330">
                        <c:v>-26.832000000000001</c:v>
                      </c:pt>
                      <c:pt idx="8331">
                        <c:v>-26.713000000000001</c:v>
                      </c:pt>
                      <c:pt idx="8332">
                        <c:v>-26.596</c:v>
                      </c:pt>
                      <c:pt idx="8333">
                        <c:v>-26.454999999999998</c:v>
                      </c:pt>
                      <c:pt idx="8334">
                        <c:v>-26.338999999999999</c:v>
                      </c:pt>
                      <c:pt idx="8335">
                        <c:v>-26.175999999999998</c:v>
                      </c:pt>
                      <c:pt idx="8336">
                        <c:v>-26.06</c:v>
                      </c:pt>
                      <c:pt idx="8337">
                        <c:v>-25.91</c:v>
                      </c:pt>
                      <c:pt idx="8338">
                        <c:v>-25.79</c:v>
                      </c:pt>
                      <c:pt idx="8339">
                        <c:v>-25.649000000000001</c:v>
                      </c:pt>
                      <c:pt idx="8340">
                        <c:v>-25.539000000000001</c:v>
                      </c:pt>
                      <c:pt idx="8341">
                        <c:v>-25.404</c:v>
                      </c:pt>
                      <c:pt idx="8342">
                        <c:v>-25.257000000000001</c:v>
                      </c:pt>
                      <c:pt idx="8343">
                        <c:v>-25.158999999999999</c:v>
                      </c:pt>
                      <c:pt idx="8344">
                        <c:v>-25.030999999999999</c:v>
                      </c:pt>
                      <c:pt idx="8345">
                        <c:v>-24.911000000000001</c:v>
                      </c:pt>
                      <c:pt idx="8346">
                        <c:v>-24.774999999999999</c:v>
                      </c:pt>
                      <c:pt idx="8347">
                        <c:v>-24.649000000000001</c:v>
                      </c:pt>
                      <c:pt idx="8348">
                        <c:v>-24.553999999999998</c:v>
                      </c:pt>
                      <c:pt idx="8349">
                        <c:v>-24.405000000000001</c:v>
                      </c:pt>
                      <c:pt idx="8350">
                        <c:v>-24.303999999999998</c:v>
                      </c:pt>
                      <c:pt idx="8351">
                        <c:v>-24.177</c:v>
                      </c:pt>
                      <c:pt idx="8352">
                        <c:v>-24.068999999999999</c:v>
                      </c:pt>
                      <c:pt idx="8353">
                        <c:v>-23.954999999999998</c:v>
                      </c:pt>
                      <c:pt idx="8354">
                        <c:v>-23.850999999999999</c:v>
                      </c:pt>
                      <c:pt idx="8355">
                        <c:v>-23.765000000000001</c:v>
                      </c:pt>
                      <c:pt idx="8356">
                        <c:v>-23.652000000000001</c:v>
                      </c:pt>
                      <c:pt idx="8357">
                        <c:v>-23.565999999999999</c:v>
                      </c:pt>
                      <c:pt idx="8358">
                        <c:v>-23.472000000000001</c:v>
                      </c:pt>
                      <c:pt idx="8359">
                        <c:v>-23.379000000000001</c:v>
                      </c:pt>
                      <c:pt idx="8360">
                        <c:v>-23.300999999999998</c:v>
                      </c:pt>
                      <c:pt idx="8361">
                        <c:v>-23.187000000000001</c:v>
                      </c:pt>
                      <c:pt idx="8362">
                        <c:v>-23.13</c:v>
                      </c:pt>
                      <c:pt idx="8363">
                        <c:v>-23.015000000000001</c:v>
                      </c:pt>
                      <c:pt idx="8364">
                        <c:v>-22.904</c:v>
                      </c:pt>
                      <c:pt idx="8365">
                        <c:v>-22.832000000000001</c:v>
                      </c:pt>
                      <c:pt idx="8366">
                        <c:v>-22.751000000000001</c:v>
                      </c:pt>
                      <c:pt idx="8367">
                        <c:v>-22.67</c:v>
                      </c:pt>
                      <c:pt idx="8368">
                        <c:v>-22.61</c:v>
                      </c:pt>
                      <c:pt idx="8369">
                        <c:v>-22.510999999999999</c:v>
                      </c:pt>
                      <c:pt idx="8370">
                        <c:v>-22.433</c:v>
                      </c:pt>
                      <c:pt idx="8371">
                        <c:v>-22.324999999999999</c:v>
                      </c:pt>
                      <c:pt idx="8372">
                        <c:v>-22.259</c:v>
                      </c:pt>
                      <c:pt idx="8373">
                        <c:v>-22.181000000000001</c:v>
                      </c:pt>
                      <c:pt idx="8374">
                        <c:v>-22.106000000000002</c:v>
                      </c:pt>
                      <c:pt idx="8375">
                        <c:v>-22.018000000000001</c:v>
                      </c:pt>
                      <c:pt idx="8376">
                        <c:v>-21.946000000000002</c:v>
                      </c:pt>
                      <c:pt idx="8377">
                        <c:v>-21.870999999999999</c:v>
                      </c:pt>
                      <c:pt idx="8378">
                        <c:v>-21.811</c:v>
                      </c:pt>
                      <c:pt idx="8379">
                        <c:v>-21.727</c:v>
                      </c:pt>
                      <c:pt idx="8380">
                        <c:v>-21.64</c:v>
                      </c:pt>
                      <c:pt idx="8381">
                        <c:v>-21.574000000000002</c:v>
                      </c:pt>
                      <c:pt idx="8382">
                        <c:v>-21.52</c:v>
                      </c:pt>
                      <c:pt idx="8383">
                        <c:v>-21.423999999999999</c:v>
                      </c:pt>
                      <c:pt idx="8384">
                        <c:v>-21.37</c:v>
                      </c:pt>
                      <c:pt idx="8385">
                        <c:v>-21.283000000000001</c:v>
                      </c:pt>
                      <c:pt idx="8386">
                        <c:v>-21.221</c:v>
                      </c:pt>
                      <c:pt idx="8387">
                        <c:v>-21.16</c:v>
                      </c:pt>
                      <c:pt idx="8388">
                        <c:v>-21.077999999999999</c:v>
                      </c:pt>
                      <c:pt idx="8389">
                        <c:v>-20.998999999999999</c:v>
                      </c:pt>
                      <c:pt idx="8390">
                        <c:v>-20.962</c:v>
                      </c:pt>
                      <c:pt idx="8391">
                        <c:v>-20.850999999999999</c:v>
                      </c:pt>
                      <c:pt idx="8392">
                        <c:v>-20.777000000000001</c:v>
                      </c:pt>
                      <c:pt idx="8393">
                        <c:v>-20.709</c:v>
                      </c:pt>
                      <c:pt idx="8394">
                        <c:v>-20.634</c:v>
                      </c:pt>
                      <c:pt idx="8395">
                        <c:v>-20.582999999999998</c:v>
                      </c:pt>
                      <c:pt idx="8396">
                        <c:v>-20.504999999999999</c:v>
                      </c:pt>
                      <c:pt idx="8397">
                        <c:v>-20.425999999999998</c:v>
                      </c:pt>
                      <c:pt idx="8398">
                        <c:v>-20.375</c:v>
                      </c:pt>
                      <c:pt idx="8399">
                        <c:v>-20.513999999999999</c:v>
                      </c:pt>
                      <c:pt idx="8400">
                        <c:v>-20.940999999999999</c:v>
                      </c:pt>
                      <c:pt idx="8401">
                        <c:v>-21.492999999999999</c:v>
                      </c:pt>
                      <c:pt idx="8402">
                        <c:v>-21.95</c:v>
                      </c:pt>
                      <c:pt idx="8403">
                        <c:v>-22.157</c:v>
                      </c:pt>
                      <c:pt idx="8404">
                        <c:v>-22.204999999999998</c:v>
                      </c:pt>
                      <c:pt idx="8405">
                        <c:v>-22.513999999999999</c:v>
                      </c:pt>
                      <c:pt idx="8406">
                        <c:v>-22.943999999999999</c:v>
                      </c:pt>
                      <c:pt idx="8407">
                        <c:v>-23.19</c:v>
                      </c:pt>
                      <c:pt idx="8408">
                        <c:v>-23.475000000000001</c:v>
                      </c:pt>
                      <c:pt idx="8409">
                        <c:v>-23.940999999999999</c:v>
                      </c:pt>
                      <c:pt idx="8410">
                        <c:v>-24.431000000000001</c:v>
                      </c:pt>
                      <c:pt idx="8411">
                        <c:v>-24.896999999999998</c:v>
                      </c:pt>
                      <c:pt idx="8412">
                        <c:v>-25.265000000000001</c:v>
                      </c:pt>
                      <c:pt idx="8413">
                        <c:v>-25.562000000000001</c:v>
                      </c:pt>
                      <c:pt idx="8414">
                        <c:v>-25.867999999999999</c:v>
                      </c:pt>
                      <c:pt idx="8415">
                        <c:v>-26.224</c:v>
                      </c:pt>
                      <c:pt idx="8416">
                        <c:v>-26.573</c:v>
                      </c:pt>
                      <c:pt idx="8417">
                        <c:v>-26.779</c:v>
                      </c:pt>
                      <c:pt idx="8418">
                        <c:v>-26.934999999999999</c:v>
                      </c:pt>
                      <c:pt idx="8419">
                        <c:v>-27.033000000000001</c:v>
                      </c:pt>
                      <c:pt idx="8420">
                        <c:v>-27.03</c:v>
                      </c:pt>
                      <c:pt idx="8421">
                        <c:v>-26.969000000000001</c:v>
                      </c:pt>
                      <c:pt idx="8422">
                        <c:v>-26.873999999999999</c:v>
                      </c:pt>
                      <c:pt idx="8423">
                        <c:v>-26.763000000000002</c:v>
                      </c:pt>
                      <c:pt idx="8424">
                        <c:v>-26.643999999999998</c:v>
                      </c:pt>
                      <c:pt idx="8425">
                        <c:v>-26.509</c:v>
                      </c:pt>
                      <c:pt idx="8426">
                        <c:v>-26.367999999999999</c:v>
                      </c:pt>
                      <c:pt idx="8427">
                        <c:v>-26.242000000000001</c:v>
                      </c:pt>
                      <c:pt idx="8428">
                        <c:v>-26.091999999999999</c:v>
                      </c:pt>
                      <c:pt idx="8429">
                        <c:v>-25.97</c:v>
                      </c:pt>
                      <c:pt idx="8430">
                        <c:v>-25.85</c:v>
                      </c:pt>
                      <c:pt idx="8431">
                        <c:v>-25.702999999999999</c:v>
                      </c:pt>
                      <c:pt idx="8432">
                        <c:v>-25.568000000000001</c:v>
                      </c:pt>
                      <c:pt idx="8433">
                        <c:v>-25.478999999999999</c:v>
                      </c:pt>
                      <c:pt idx="8434">
                        <c:v>-25.344000000000001</c:v>
                      </c:pt>
                      <c:pt idx="8435">
                        <c:v>-25.202999999999999</c:v>
                      </c:pt>
                      <c:pt idx="8436">
                        <c:v>-25.108000000000001</c:v>
                      </c:pt>
                      <c:pt idx="8437">
                        <c:v>-24.962</c:v>
                      </c:pt>
                      <c:pt idx="8438">
                        <c:v>-24.832999999999998</c:v>
                      </c:pt>
                      <c:pt idx="8439">
                        <c:v>-24.727</c:v>
                      </c:pt>
                      <c:pt idx="8440">
                        <c:v>-24.59</c:v>
                      </c:pt>
                      <c:pt idx="8441">
                        <c:v>-24.465</c:v>
                      </c:pt>
                      <c:pt idx="8442">
                        <c:v>-24.343</c:v>
                      </c:pt>
                      <c:pt idx="8443">
                        <c:v>-24.248999999999999</c:v>
                      </c:pt>
                      <c:pt idx="8444">
                        <c:v>-24.135000000000002</c:v>
                      </c:pt>
                      <c:pt idx="8445">
                        <c:v>-24.027000000000001</c:v>
                      </c:pt>
                      <c:pt idx="8446">
                        <c:v>-23.939</c:v>
                      </c:pt>
                      <c:pt idx="8447">
                        <c:v>-23.806999999999999</c:v>
                      </c:pt>
                      <c:pt idx="8448">
                        <c:v>-23.721</c:v>
                      </c:pt>
                      <c:pt idx="8449">
                        <c:v>-23.62</c:v>
                      </c:pt>
                      <c:pt idx="8450">
                        <c:v>-23.54</c:v>
                      </c:pt>
                      <c:pt idx="8451">
                        <c:v>-23.446000000000002</c:v>
                      </c:pt>
                      <c:pt idx="8452">
                        <c:v>-23.329000000000001</c:v>
                      </c:pt>
                      <c:pt idx="8453">
                        <c:v>-23.251000000000001</c:v>
                      </c:pt>
                      <c:pt idx="8454">
                        <c:v>-23.181999999999999</c:v>
                      </c:pt>
                      <c:pt idx="8455">
                        <c:v>-23.08</c:v>
                      </c:pt>
                      <c:pt idx="8456">
                        <c:v>-22.998999999999999</c:v>
                      </c:pt>
                      <c:pt idx="8457">
                        <c:v>-22.905999999999999</c:v>
                      </c:pt>
                      <c:pt idx="8458">
                        <c:v>-22.821999999999999</c:v>
                      </c:pt>
                      <c:pt idx="8459">
                        <c:v>-22.72</c:v>
                      </c:pt>
                      <c:pt idx="8460">
                        <c:v>-22.654</c:v>
                      </c:pt>
                      <c:pt idx="8461">
                        <c:v>-22.556999999999999</c:v>
                      </c:pt>
                      <c:pt idx="8462">
                        <c:v>-22.481999999999999</c:v>
                      </c:pt>
                      <c:pt idx="8463">
                        <c:v>-22.39</c:v>
                      </c:pt>
                      <c:pt idx="8464">
                        <c:v>-22.318999999999999</c:v>
                      </c:pt>
                      <c:pt idx="8465">
                        <c:v>-22.225999999999999</c:v>
                      </c:pt>
                      <c:pt idx="8466">
                        <c:v>-22.143000000000001</c:v>
                      </c:pt>
                      <c:pt idx="8467">
                        <c:v>-22.077000000000002</c:v>
                      </c:pt>
                      <c:pt idx="8468">
                        <c:v>-22.010999999999999</c:v>
                      </c:pt>
                      <c:pt idx="8469">
                        <c:v>-21.911000000000001</c:v>
                      </c:pt>
                      <c:pt idx="8470">
                        <c:v>-21.83</c:v>
                      </c:pt>
                      <c:pt idx="8471">
                        <c:v>-21.748999999999999</c:v>
                      </c:pt>
                      <c:pt idx="8472">
                        <c:v>-21.704000000000001</c:v>
                      </c:pt>
                      <c:pt idx="8473">
                        <c:v>-21.623000000000001</c:v>
                      </c:pt>
                      <c:pt idx="8474">
                        <c:v>-21.568999999999999</c:v>
                      </c:pt>
                      <c:pt idx="8475">
                        <c:v>-21.475999999999999</c:v>
                      </c:pt>
                      <c:pt idx="8476">
                        <c:v>-21.422000000000001</c:v>
                      </c:pt>
                      <c:pt idx="8477">
                        <c:v>-21.346</c:v>
                      </c:pt>
                      <c:pt idx="8478">
                        <c:v>-21.274999999999999</c:v>
                      </c:pt>
                      <c:pt idx="8479">
                        <c:v>-21.158000000000001</c:v>
                      </c:pt>
                      <c:pt idx="8480">
                        <c:v>-21.09</c:v>
                      </c:pt>
                      <c:pt idx="8481">
                        <c:v>-21.04</c:v>
                      </c:pt>
                      <c:pt idx="8482">
                        <c:v>-20.942</c:v>
                      </c:pt>
                      <c:pt idx="8483">
                        <c:v>-20.882000000000001</c:v>
                      </c:pt>
                      <c:pt idx="8484">
                        <c:v>-20.843</c:v>
                      </c:pt>
                      <c:pt idx="8485">
                        <c:v>-20.765000000000001</c:v>
                      </c:pt>
                      <c:pt idx="8486">
                        <c:v>-20.693000000000001</c:v>
                      </c:pt>
                      <c:pt idx="8487">
                        <c:v>-20.623999999999999</c:v>
                      </c:pt>
                      <c:pt idx="8488">
                        <c:v>-20.552</c:v>
                      </c:pt>
                      <c:pt idx="8489">
                        <c:v>-20.518999999999998</c:v>
                      </c:pt>
                      <c:pt idx="8490">
                        <c:v>-20.443999999999999</c:v>
                      </c:pt>
                      <c:pt idx="8491">
                        <c:v>-20.36</c:v>
                      </c:pt>
                      <c:pt idx="8492">
                        <c:v>-20.518999999999998</c:v>
                      </c:pt>
                      <c:pt idx="8493">
                        <c:v>-20.93</c:v>
                      </c:pt>
                      <c:pt idx="8494">
                        <c:v>-21.486000000000001</c:v>
                      </c:pt>
                      <c:pt idx="8495">
                        <c:v>-21.96</c:v>
                      </c:pt>
                      <c:pt idx="8496">
                        <c:v>-22.126000000000001</c:v>
                      </c:pt>
                      <c:pt idx="8497">
                        <c:v>-22.183</c:v>
                      </c:pt>
                      <c:pt idx="8498">
                        <c:v>-22.489000000000001</c:v>
                      </c:pt>
                      <c:pt idx="8499">
                        <c:v>-22.858000000000001</c:v>
                      </c:pt>
                      <c:pt idx="8500">
                        <c:v>-23.09</c:v>
                      </c:pt>
                      <c:pt idx="8501">
                        <c:v>-23.387</c:v>
                      </c:pt>
                      <c:pt idx="8502">
                        <c:v>-23.847000000000001</c:v>
                      </c:pt>
                      <c:pt idx="8503">
                        <c:v>-24.327999999999999</c:v>
                      </c:pt>
                      <c:pt idx="8504">
                        <c:v>-24.766999999999999</c:v>
                      </c:pt>
                      <c:pt idx="8505">
                        <c:v>-25.138000000000002</c:v>
                      </c:pt>
                      <c:pt idx="8506">
                        <c:v>-25.41</c:v>
                      </c:pt>
                      <c:pt idx="8507">
                        <c:v>-25.667999999999999</c:v>
                      </c:pt>
                      <c:pt idx="8508">
                        <c:v>-26.013999999999999</c:v>
                      </c:pt>
                      <c:pt idx="8509">
                        <c:v>-26.314</c:v>
                      </c:pt>
                      <c:pt idx="8510">
                        <c:v>-26.492999999999999</c:v>
                      </c:pt>
                      <c:pt idx="8511">
                        <c:v>-26.658000000000001</c:v>
                      </c:pt>
                      <c:pt idx="8512">
                        <c:v>-26.765000000000001</c:v>
                      </c:pt>
                      <c:pt idx="8513">
                        <c:v>-26.777999999999999</c:v>
                      </c:pt>
                      <c:pt idx="8514">
                        <c:v>-26.742000000000001</c:v>
                      </c:pt>
                      <c:pt idx="8515">
                        <c:v>-26.663</c:v>
                      </c:pt>
                      <c:pt idx="8516">
                        <c:v>-26.553999999999998</c:v>
                      </c:pt>
                      <c:pt idx="8517">
                        <c:v>-26.462</c:v>
                      </c:pt>
                      <c:pt idx="8518">
                        <c:v>-26.317</c:v>
                      </c:pt>
                      <c:pt idx="8519">
                        <c:v>-26.178999999999998</c:v>
                      </c:pt>
                      <c:pt idx="8520">
                        <c:v>-26.07</c:v>
                      </c:pt>
                      <c:pt idx="8521">
                        <c:v>-25.931000000000001</c:v>
                      </c:pt>
                      <c:pt idx="8522">
                        <c:v>-25.824000000000002</c:v>
                      </c:pt>
                      <c:pt idx="8523">
                        <c:v>-25.66</c:v>
                      </c:pt>
                      <c:pt idx="8524">
                        <c:v>-25.568999999999999</c:v>
                      </c:pt>
                      <c:pt idx="8525">
                        <c:v>-25.43</c:v>
                      </c:pt>
                      <c:pt idx="8526">
                        <c:v>-25.303999999999998</c:v>
                      </c:pt>
                      <c:pt idx="8527">
                        <c:v>-25.152000000000001</c:v>
                      </c:pt>
                      <c:pt idx="8528">
                        <c:v>-25.06</c:v>
                      </c:pt>
                      <c:pt idx="8529">
                        <c:v>-24.923999999999999</c:v>
                      </c:pt>
                      <c:pt idx="8530">
                        <c:v>-24.815999999999999</c:v>
                      </c:pt>
                      <c:pt idx="8531">
                        <c:v>-24.706</c:v>
                      </c:pt>
                      <c:pt idx="8532">
                        <c:v>-24.585999999999999</c:v>
                      </c:pt>
                      <c:pt idx="8533">
                        <c:v>-24.457999999999998</c:v>
                      </c:pt>
                      <c:pt idx="8534">
                        <c:v>-24.366</c:v>
                      </c:pt>
                      <c:pt idx="8535">
                        <c:v>-24.257999999999999</c:v>
                      </c:pt>
                      <c:pt idx="8536">
                        <c:v>-24.16</c:v>
                      </c:pt>
                      <c:pt idx="8537">
                        <c:v>-24.05</c:v>
                      </c:pt>
                      <c:pt idx="8538">
                        <c:v>-23.914999999999999</c:v>
                      </c:pt>
                      <c:pt idx="8539">
                        <c:v>-23.875</c:v>
                      </c:pt>
                      <c:pt idx="8540">
                        <c:v>-23.747</c:v>
                      </c:pt>
                      <c:pt idx="8541">
                        <c:v>-23.678999999999998</c:v>
                      </c:pt>
                      <c:pt idx="8542">
                        <c:v>-23.542000000000002</c:v>
                      </c:pt>
                      <c:pt idx="8543">
                        <c:v>-23.45</c:v>
                      </c:pt>
                      <c:pt idx="8544">
                        <c:v>-23.347999999999999</c:v>
                      </c:pt>
                      <c:pt idx="8545">
                        <c:v>-23.245999999999999</c:v>
                      </c:pt>
                      <c:pt idx="8546">
                        <c:v>-23.154</c:v>
                      </c:pt>
                      <c:pt idx="8547">
                        <c:v>-23.081</c:v>
                      </c:pt>
                      <c:pt idx="8548">
                        <c:v>-22.981999999999999</c:v>
                      </c:pt>
                      <c:pt idx="8549">
                        <c:v>-22.931000000000001</c:v>
                      </c:pt>
                      <c:pt idx="8550">
                        <c:v>-22.826000000000001</c:v>
                      </c:pt>
                      <c:pt idx="8551">
                        <c:v>-22.75</c:v>
                      </c:pt>
                      <c:pt idx="8552">
                        <c:v>-22.645</c:v>
                      </c:pt>
                      <c:pt idx="8553">
                        <c:v>-22.561</c:v>
                      </c:pt>
                      <c:pt idx="8554">
                        <c:v>-22.474</c:v>
                      </c:pt>
                      <c:pt idx="8555">
                        <c:v>-22.428999999999998</c:v>
                      </c:pt>
                      <c:pt idx="8556">
                        <c:v>-22.324000000000002</c:v>
                      </c:pt>
                      <c:pt idx="8557">
                        <c:v>-22.254999999999999</c:v>
                      </c:pt>
                      <c:pt idx="8558">
                        <c:v>-22.173999999999999</c:v>
                      </c:pt>
                      <c:pt idx="8559">
                        <c:v>-22.081</c:v>
                      </c:pt>
                      <c:pt idx="8560">
                        <c:v>-22.010999999999999</c:v>
                      </c:pt>
                      <c:pt idx="8561">
                        <c:v>-21.898</c:v>
                      </c:pt>
                      <c:pt idx="8562">
                        <c:v>-21.835000000000001</c:v>
                      </c:pt>
                      <c:pt idx="8563">
                        <c:v>-21.765000000000001</c:v>
                      </c:pt>
                      <c:pt idx="8564">
                        <c:v>-21.693999999999999</c:v>
                      </c:pt>
                      <c:pt idx="8565">
                        <c:v>-21.613</c:v>
                      </c:pt>
                      <c:pt idx="8566">
                        <c:v>-21.52</c:v>
                      </c:pt>
                      <c:pt idx="8567">
                        <c:v>-21.472000000000001</c:v>
                      </c:pt>
                      <c:pt idx="8568">
                        <c:v>-21.393999999999998</c:v>
                      </c:pt>
                      <c:pt idx="8569">
                        <c:v>-21.327999999999999</c:v>
                      </c:pt>
                      <c:pt idx="8570">
                        <c:v>-21.262</c:v>
                      </c:pt>
                      <c:pt idx="8571">
                        <c:v>-21.184000000000001</c:v>
                      </c:pt>
                      <c:pt idx="8572">
                        <c:v>-21.114999999999998</c:v>
                      </c:pt>
                      <c:pt idx="8573">
                        <c:v>-21.024999999999999</c:v>
                      </c:pt>
                      <c:pt idx="8574">
                        <c:v>-20.986000000000001</c:v>
                      </c:pt>
                      <c:pt idx="8575">
                        <c:v>-20.908999999999999</c:v>
                      </c:pt>
                      <c:pt idx="8576">
                        <c:v>-20.856000000000002</c:v>
                      </c:pt>
                      <c:pt idx="8577">
                        <c:v>-20.795999999999999</c:v>
                      </c:pt>
                      <c:pt idx="8578">
                        <c:v>-20.73</c:v>
                      </c:pt>
                      <c:pt idx="8579">
                        <c:v>-20.661999999999999</c:v>
                      </c:pt>
                      <c:pt idx="8580">
                        <c:v>-20.565999999999999</c:v>
                      </c:pt>
                      <c:pt idx="8581">
                        <c:v>-20.547999999999998</c:v>
                      </c:pt>
                      <c:pt idx="8582">
                        <c:v>-20.478999999999999</c:v>
                      </c:pt>
                      <c:pt idx="8583">
                        <c:v>-20.407</c:v>
                      </c:pt>
                      <c:pt idx="8584">
                        <c:v>-20.332000000000001</c:v>
                      </c:pt>
                      <c:pt idx="8585">
                        <c:v>-20.393999999999998</c:v>
                      </c:pt>
                      <c:pt idx="8586">
                        <c:v>-20.823</c:v>
                      </c:pt>
                      <c:pt idx="8587">
                        <c:v>-21.373000000000001</c:v>
                      </c:pt>
                      <c:pt idx="8588">
                        <c:v>-21.891999999999999</c:v>
                      </c:pt>
                      <c:pt idx="8589">
                        <c:v>-22.084</c:v>
                      </c:pt>
                      <c:pt idx="8590">
                        <c:v>-22.140999999999998</c:v>
                      </c:pt>
                      <c:pt idx="8591">
                        <c:v>-22.286000000000001</c:v>
                      </c:pt>
                      <c:pt idx="8592">
                        <c:v>-22.448</c:v>
                      </c:pt>
                      <c:pt idx="8593">
                        <c:v>-22.619</c:v>
                      </c:pt>
                      <c:pt idx="8594">
                        <c:v>-22.417999999999999</c:v>
                      </c:pt>
                      <c:pt idx="8595">
                        <c:v>-21.170999999999999</c:v>
                      </c:pt>
                      <c:pt idx="8596">
                        <c:v>-19.532</c:v>
                      </c:pt>
                      <c:pt idx="8597">
                        <c:v>-17.82</c:v>
                      </c:pt>
                      <c:pt idx="8598">
                        <c:v>-16.332000000000001</c:v>
                      </c:pt>
                      <c:pt idx="8599">
                        <c:v>-15.038</c:v>
                      </c:pt>
                      <c:pt idx="8600">
                        <c:v>-13.813000000000001</c:v>
                      </c:pt>
                      <c:pt idx="8601">
                        <c:v>-12.696</c:v>
                      </c:pt>
                      <c:pt idx="8602">
                        <c:v>-11.632</c:v>
                      </c:pt>
                      <c:pt idx="8603">
                        <c:v>-10.666</c:v>
                      </c:pt>
                      <c:pt idx="8604">
                        <c:v>-9.7550000000000008</c:v>
                      </c:pt>
                      <c:pt idx="8605">
                        <c:v>-8.9030000000000005</c:v>
                      </c:pt>
                      <c:pt idx="8606">
                        <c:v>-8.1080000000000005</c:v>
                      </c:pt>
                      <c:pt idx="8607">
                        <c:v>-7.4269999999999996</c:v>
                      </c:pt>
                      <c:pt idx="8608">
                        <c:v>-6.7649999999999997</c:v>
                      </c:pt>
                      <c:pt idx="8609">
                        <c:v>-6.0890000000000004</c:v>
                      </c:pt>
                      <c:pt idx="8610">
                        <c:v>-5.48</c:v>
                      </c:pt>
                      <c:pt idx="8611">
                        <c:v>-4.8250000000000002</c:v>
                      </c:pt>
                      <c:pt idx="8612">
                        <c:v>-4.2270000000000003</c:v>
                      </c:pt>
                      <c:pt idx="8613">
                        <c:v>-3.6139999999999999</c:v>
                      </c:pt>
                      <c:pt idx="8614">
                        <c:v>-3.0270000000000001</c:v>
                      </c:pt>
                      <c:pt idx="8615">
                        <c:v>-2.4769999999999999</c:v>
                      </c:pt>
                      <c:pt idx="8616">
                        <c:v>-1.9490000000000001</c:v>
                      </c:pt>
                      <c:pt idx="8617">
                        <c:v>-1.4350000000000001</c:v>
                      </c:pt>
                      <c:pt idx="8618">
                        <c:v>-1.0009999999999999</c:v>
                      </c:pt>
                      <c:pt idx="8619">
                        <c:v>-0.71</c:v>
                      </c:pt>
                      <c:pt idx="8620">
                        <c:v>-0.5</c:v>
                      </c:pt>
                      <c:pt idx="8621">
                        <c:v>-0.34200000000000003</c:v>
                      </c:pt>
                      <c:pt idx="8622">
                        <c:v>-0.19800000000000001</c:v>
                      </c:pt>
                      <c:pt idx="8623">
                        <c:v>-9.7000000000000003E-2</c:v>
                      </c:pt>
                      <c:pt idx="8624">
                        <c:v>2.5999999999999999E-2</c:v>
                      </c:pt>
                      <c:pt idx="8625">
                        <c:v>0.16700000000000001</c:v>
                      </c:pt>
                      <c:pt idx="8626">
                        <c:v>0.33</c:v>
                      </c:pt>
                      <c:pt idx="8627">
                        <c:v>0.55700000000000005</c:v>
                      </c:pt>
                      <c:pt idx="8628">
                        <c:v>0.81200000000000006</c:v>
                      </c:pt>
                      <c:pt idx="8629">
                        <c:v>1.036</c:v>
                      </c:pt>
                      <c:pt idx="8630">
                        <c:v>1.3009999999999999</c:v>
                      </c:pt>
                      <c:pt idx="8631">
                        <c:v>1.5149999999999999</c:v>
                      </c:pt>
                      <c:pt idx="8632">
                        <c:v>1.78</c:v>
                      </c:pt>
                      <c:pt idx="8633">
                        <c:v>1.9870000000000001</c:v>
                      </c:pt>
                      <c:pt idx="8634">
                        <c:v>2.1779999999999999</c:v>
                      </c:pt>
                      <c:pt idx="8635">
                        <c:v>2.3759999999999999</c:v>
                      </c:pt>
                      <c:pt idx="8636">
                        <c:v>2.5310000000000001</c:v>
                      </c:pt>
                      <c:pt idx="8637">
                        <c:v>2.6629999999999998</c:v>
                      </c:pt>
                      <c:pt idx="8638">
                        <c:v>2.8410000000000002</c:v>
                      </c:pt>
                      <c:pt idx="8639">
                        <c:v>2.95</c:v>
                      </c:pt>
                      <c:pt idx="8640">
                        <c:v>3.137</c:v>
                      </c:pt>
                    </c:numCache>
                  </c:numRef>
                </c:val>
                <c:smooth val="0"/>
                <c:extLst xmlns:c16r2="http://schemas.microsoft.com/office/drawing/2015/06/chart">
                  <c:ext xmlns:c16="http://schemas.microsoft.com/office/drawing/2014/chart" uri="{C3380CC4-5D6E-409C-BE32-E72D297353CC}">
                    <c16:uniqueId val="{00000001-AE5F-48F4-B666-AEECFA349B0A}"/>
                  </c:ext>
                </c:extLst>
              </c15:ser>
            </c15:filteredLineSeries>
            <c15:filteredLineSeries>
              <c15:ser>
                <c:idx val="2"/>
                <c:order val="1"/>
                <c:tx>
                  <c:v>ENSAYO_2</c:v>
                </c:tx>
                <c:spPr>
                  <a:ln w="28575" cap="rnd">
                    <a:solidFill>
                      <a:schemeClr val="accent3"/>
                    </a:solidFill>
                    <a:round/>
                  </a:ln>
                  <a:effectLst/>
                </c:spPr>
                <c:marker>
                  <c:symbol val="none"/>
                </c:marker>
                <c:cat>
                  <c:strRef>
                    <c:extLst xmlns:c15="http://schemas.microsoft.com/office/drawing/2012/chart" xmlns:c16r2="http://schemas.microsoft.com/office/drawing/2015/06/chart">
                      <c:ext xmlns:c15="http://schemas.microsoft.com/office/drawing/2012/chart" uri="{02D57815-91ED-43cb-92C2-25804820EDAC}">
                        <c15:formulaRef>
                          <c15:sqref>'Tº EVAPORADOR'!$A$2:$A$8642</c15:sqref>
                        </c15:formulaRef>
                      </c:ext>
                    </c:extLst>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'Tº EVAPORADOR'!$C$2:$C$8642</c15:sqref>
                        </c15:formulaRef>
                      </c:ext>
                    </c:extLst>
                    <c:numCache>
                      <c:formatCode>General</c:formatCode>
                      <c:ptCount val="8641"/>
                      <c:pt idx="0">
                        <c:v>-26.777000000000001</c:v>
                      </c:pt>
                      <c:pt idx="1">
                        <c:v>-26.715</c:v>
                      </c:pt>
                      <c:pt idx="2">
                        <c:v>-26.574000000000002</c:v>
                      </c:pt>
                      <c:pt idx="3">
                        <c:v>-26.484999999999999</c:v>
                      </c:pt>
                      <c:pt idx="4">
                        <c:v>-26.364000000000001</c:v>
                      </c:pt>
                      <c:pt idx="5">
                        <c:v>-26.254999999999999</c:v>
                      </c:pt>
                      <c:pt idx="6">
                        <c:v>-26.103000000000002</c:v>
                      </c:pt>
                      <c:pt idx="7">
                        <c:v>-25.965</c:v>
                      </c:pt>
                      <c:pt idx="8">
                        <c:v>-25.812000000000001</c:v>
                      </c:pt>
                      <c:pt idx="9">
                        <c:v>-25.699000000000002</c:v>
                      </c:pt>
                      <c:pt idx="10">
                        <c:v>-25.516999999999999</c:v>
                      </c:pt>
                      <c:pt idx="11">
                        <c:v>-25.405000000000001</c:v>
                      </c:pt>
                      <c:pt idx="12">
                        <c:v>-25.265000000000001</c:v>
                      </c:pt>
                      <c:pt idx="13">
                        <c:v>-25.14</c:v>
                      </c:pt>
                      <c:pt idx="14">
                        <c:v>-24.978999999999999</c:v>
                      </c:pt>
                      <c:pt idx="15">
                        <c:v>-24.864000000000001</c:v>
                      </c:pt>
                      <c:pt idx="16">
                        <c:v>-24.765999999999998</c:v>
                      </c:pt>
                      <c:pt idx="17">
                        <c:v>-24.602</c:v>
                      </c:pt>
                      <c:pt idx="18">
                        <c:v>-24.472000000000001</c:v>
                      </c:pt>
                      <c:pt idx="19">
                        <c:v>-24.361999999999998</c:v>
                      </c:pt>
                      <c:pt idx="20">
                        <c:v>-24.266999999999999</c:v>
                      </c:pt>
                      <c:pt idx="21">
                        <c:v>-24.158999999999999</c:v>
                      </c:pt>
                      <c:pt idx="22">
                        <c:v>-23.945</c:v>
                      </c:pt>
                      <c:pt idx="23">
                        <c:v>-23.838000000000001</c:v>
                      </c:pt>
                      <c:pt idx="24">
                        <c:v>-23.754999999999999</c:v>
                      </c:pt>
                      <c:pt idx="25">
                        <c:v>-23.617000000000001</c:v>
                      </c:pt>
                      <c:pt idx="26">
                        <c:v>-23.492000000000001</c:v>
                      </c:pt>
                      <c:pt idx="27">
                        <c:v>-23.396000000000001</c:v>
                      </c:pt>
                      <c:pt idx="28">
                        <c:v>-23.274999999999999</c:v>
                      </c:pt>
                      <c:pt idx="29">
                        <c:v>-23.164000000000001</c:v>
                      </c:pt>
                      <c:pt idx="30">
                        <c:v>-23.038</c:v>
                      </c:pt>
                      <c:pt idx="31">
                        <c:v>-22.957000000000001</c:v>
                      </c:pt>
                      <c:pt idx="32">
                        <c:v>-22.888000000000002</c:v>
                      </c:pt>
                      <c:pt idx="33">
                        <c:v>-22.747</c:v>
                      </c:pt>
                      <c:pt idx="34">
                        <c:v>-22.657</c:v>
                      </c:pt>
                      <c:pt idx="35">
                        <c:v>-22.54</c:v>
                      </c:pt>
                      <c:pt idx="36">
                        <c:v>-22.468</c:v>
                      </c:pt>
                      <c:pt idx="37">
                        <c:v>-22.366</c:v>
                      </c:pt>
                      <c:pt idx="38">
                        <c:v>-22.248000000000001</c:v>
                      </c:pt>
                      <c:pt idx="39">
                        <c:v>-22.161000000000001</c:v>
                      </c:pt>
                      <c:pt idx="40">
                        <c:v>-22.056000000000001</c:v>
                      </c:pt>
                      <c:pt idx="41">
                        <c:v>-21.951000000000001</c:v>
                      </c:pt>
                      <c:pt idx="42">
                        <c:v>-21.87</c:v>
                      </c:pt>
                      <c:pt idx="43">
                        <c:v>-21.797999999999998</c:v>
                      </c:pt>
                      <c:pt idx="44">
                        <c:v>-21.704999999999998</c:v>
                      </c:pt>
                      <c:pt idx="45">
                        <c:v>-21.597000000000001</c:v>
                      </c:pt>
                      <c:pt idx="46">
                        <c:v>-21.527999999999999</c:v>
                      </c:pt>
                      <c:pt idx="47">
                        <c:v>-21.434999999999999</c:v>
                      </c:pt>
                      <c:pt idx="48">
                        <c:v>-21.338000000000001</c:v>
                      </c:pt>
                      <c:pt idx="49">
                        <c:v>-21.26</c:v>
                      </c:pt>
                      <c:pt idx="50">
                        <c:v>-21.170999999999999</c:v>
                      </c:pt>
                      <c:pt idx="51">
                        <c:v>-21.077999999999999</c:v>
                      </c:pt>
                      <c:pt idx="52">
                        <c:v>-21.302</c:v>
                      </c:pt>
                      <c:pt idx="53">
                        <c:v>-21.699000000000002</c:v>
                      </c:pt>
                      <c:pt idx="54">
                        <c:v>-22.216000000000001</c:v>
                      </c:pt>
                      <c:pt idx="55">
                        <c:v>-22.623999999999999</c:v>
                      </c:pt>
                      <c:pt idx="56">
                        <c:v>-22.78</c:v>
                      </c:pt>
                      <c:pt idx="57">
                        <c:v>-22.866</c:v>
                      </c:pt>
                      <c:pt idx="58">
                        <c:v>-23.135999999999999</c:v>
                      </c:pt>
                      <c:pt idx="59">
                        <c:v>-23.504000000000001</c:v>
                      </c:pt>
                      <c:pt idx="60">
                        <c:v>-23.75</c:v>
                      </c:pt>
                      <c:pt idx="61">
                        <c:v>-23.948</c:v>
                      </c:pt>
                      <c:pt idx="62">
                        <c:v>-24.276</c:v>
                      </c:pt>
                      <c:pt idx="63">
                        <c:v>-24.733000000000001</c:v>
                      </c:pt>
                      <c:pt idx="64">
                        <c:v>-25.173999999999999</c:v>
                      </c:pt>
                      <c:pt idx="65">
                        <c:v>-25.550999999999998</c:v>
                      </c:pt>
                      <c:pt idx="66">
                        <c:v>-25.815000000000001</c:v>
                      </c:pt>
                      <c:pt idx="67">
                        <c:v>-26.077999999999999</c:v>
                      </c:pt>
                      <c:pt idx="68">
                        <c:v>-26.363</c:v>
                      </c:pt>
                      <c:pt idx="69">
                        <c:v>-26.664000000000001</c:v>
                      </c:pt>
                      <c:pt idx="70">
                        <c:v>-26.872</c:v>
                      </c:pt>
                      <c:pt idx="71">
                        <c:v>-26.927</c:v>
                      </c:pt>
                      <c:pt idx="72">
                        <c:v>-26.927</c:v>
                      </c:pt>
                      <c:pt idx="73">
                        <c:v>-26.872</c:v>
                      </c:pt>
                      <c:pt idx="74">
                        <c:v>-26.789000000000001</c:v>
                      </c:pt>
                      <c:pt idx="75">
                        <c:v>-26.713000000000001</c:v>
                      </c:pt>
                      <c:pt idx="76">
                        <c:v>-26.571999999999999</c:v>
                      </c:pt>
                      <c:pt idx="77">
                        <c:v>-26.457999999999998</c:v>
                      </c:pt>
                      <c:pt idx="78">
                        <c:v>-26.341999999999999</c:v>
                      </c:pt>
                      <c:pt idx="79">
                        <c:v>-26.21</c:v>
                      </c:pt>
                      <c:pt idx="80">
                        <c:v>-26.065999999999999</c:v>
                      </c:pt>
                      <c:pt idx="81">
                        <c:v>-25.928000000000001</c:v>
                      </c:pt>
                      <c:pt idx="82">
                        <c:v>-25.803000000000001</c:v>
                      </c:pt>
                      <c:pt idx="83">
                        <c:v>-25.652000000000001</c:v>
                      </c:pt>
                      <c:pt idx="84">
                        <c:v>-25.513999999999999</c:v>
                      </c:pt>
                      <c:pt idx="85">
                        <c:v>-25.413</c:v>
                      </c:pt>
                      <c:pt idx="86">
                        <c:v>-25.263000000000002</c:v>
                      </c:pt>
                      <c:pt idx="87">
                        <c:v>-25.134</c:v>
                      </c:pt>
                      <c:pt idx="88">
                        <c:v>-25.012</c:v>
                      </c:pt>
                      <c:pt idx="89">
                        <c:v>-24.873999999999999</c:v>
                      </c:pt>
                      <c:pt idx="90">
                        <c:v>-24.748999999999999</c:v>
                      </c:pt>
                      <c:pt idx="91">
                        <c:v>-24.584</c:v>
                      </c:pt>
                      <c:pt idx="92">
                        <c:v>-24.481000000000002</c:v>
                      </c:pt>
                      <c:pt idx="93">
                        <c:v>-24.338000000000001</c:v>
                      </c:pt>
                      <c:pt idx="94">
                        <c:v>-24.202999999999999</c:v>
                      </c:pt>
                      <c:pt idx="95">
                        <c:v>-24.065999999999999</c:v>
                      </c:pt>
                      <c:pt idx="96">
                        <c:v>-23.97</c:v>
                      </c:pt>
                      <c:pt idx="97">
                        <c:v>-23.829000000000001</c:v>
                      </c:pt>
                      <c:pt idx="98">
                        <c:v>-23.765000000000001</c:v>
                      </c:pt>
                      <c:pt idx="99">
                        <c:v>-23.626999999999999</c:v>
                      </c:pt>
                      <c:pt idx="100">
                        <c:v>-23.507000000000001</c:v>
                      </c:pt>
                      <c:pt idx="101">
                        <c:v>-23.402000000000001</c:v>
                      </c:pt>
                      <c:pt idx="102">
                        <c:v>-23.309000000000001</c:v>
                      </c:pt>
                      <c:pt idx="103">
                        <c:v>-23.186</c:v>
                      </c:pt>
                      <c:pt idx="104">
                        <c:v>-23.108000000000001</c:v>
                      </c:pt>
                      <c:pt idx="105">
                        <c:v>-22.957999999999998</c:v>
                      </c:pt>
                      <c:pt idx="106">
                        <c:v>-22.928000000000001</c:v>
                      </c:pt>
                      <c:pt idx="107">
                        <c:v>-22.798999999999999</c:v>
                      </c:pt>
                      <c:pt idx="108">
                        <c:v>-22.69</c:v>
                      </c:pt>
                      <c:pt idx="109">
                        <c:v>-22.591000000000001</c:v>
                      </c:pt>
                      <c:pt idx="110">
                        <c:v>-22.507000000000001</c:v>
                      </c:pt>
                      <c:pt idx="111">
                        <c:v>-22.42</c:v>
                      </c:pt>
                      <c:pt idx="112">
                        <c:v>-22.312000000000001</c:v>
                      </c:pt>
                      <c:pt idx="113">
                        <c:v>-22.216000000000001</c:v>
                      </c:pt>
                      <c:pt idx="114">
                        <c:v>-22.117000000000001</c:v>
                      </c:pt>
                      <c:pt idx="115">
                        <c:v>-22.053999999999998</c:v>
                      </c:pt>
                      <c:pt idx="116">
                        <c:v>-21.916</c:v>
                      </c:pt>
                      <c:pt idx="117">
                        <c:v>-21.873999999999999</c:v>
                      </c:pt>
                      <c:pt idx="118">
                        <c:v>-21.768000000000001</c:v>
                      </c:pt>
                      <c:pt idx="119">
                        <c:v>-21.672000000000001</c:v>
                      </c:pt>
                      <c:pt idx="120">
                        <c:v>-21.567</c:v>
                      </c:pt>
                      <c:pt idx="121">
                        <c:v>-21.523</c:v>
                      </c:pt>
                      <c:pt idx="122">
                        <c:v>-21.396000000000001</c:v>
                      </c:pt>
                      <c:pt idx="123">
                        <c:v>-21.286000000000001</c:v>
                      </c:pt>
                      <c:pt idx="124">
                        <c:v>-21.228000000000002</c:v>
                      </c:pt>
                      <c:pt idx="125">
                        <c:v>-21.123999999999999</c:v>
                      </c:pt>
                      <c:pt idx="126">
                        <c:v>-21.052</c:v>
                      </c:pt>
                      <c:pt idx="127">
                        <c:v>-21.042000000000002</c:v>
                      </c:pt>
                      <c:pt idx="128">
                        <c:v>-21.411000000000001</c:v>
                      </c:pt>
                      <c:pt idx="129">
                        <c:v>-21.805</c:v>
                      </c:pt>
                      <c:pt idx="130">
                        <c:v>-22.32</c:v>
                      </c:pt>
                      <c:pt idx="131">
                        <c:v>-22.661000000000001</c:v>
                      </c:pt>
                      <c:pt idx="132">
                        <c:v>-22.706</c:v>
                      </c:pt>
                      <c:pt idx="133">
                        <c:v>-22.922000000000001</c:v>
                      </c:pt>
                      <c:pt idx="134">
                        <c:v>-23.15</c:v>
                      </c:pt>
                      <c:pt idx="135">
                        <c:v>-23.523</c:v>
                      </c:pt>
                      <c:pt idx="136">
                        <c:v>-23.736999999999998</c:v>
                      </c:pt>
                      <c:pt idx="137">
                        <c:v>-24.068000000000001</c:v>
                      </c:pt>
                      <c:pt idx="138">
                        <c:v>-24.478999999999999</c:v>
                      </c:pt>
                      <c:pt idx="139">
                        <c:v>-24.922999999999998</c:v>
                      </c:pt>
                      <c:pt idx="140">
                        <c:v>-25.361999999999998</c:v>
                      </c:pt>
                      <c:pt idx="141">
                        <c:v>-25.503</c:v>
                      </c:pt>
                      <c:pt idx="142">
                        <c:v>-25.616</c:v>
                      </c:pt>
                      <c:pt idx="143">
                        <c:v>-25.733000000000001</c:v>
                      </c:pt>
                      <c:pt idx="144">
                        <c:v>-26.001999999999999</c:v>
                      </c:pt>
                      <c:pt idx="145">
                        <c:v>-26.349</c:v>
                      </c:pt>
                      <c:pt idx="146">
                        <c:v>-26.507999999999999</c:v>
                      </c:pt>
                      <c:pt idx="147">
                        <c:v>-26.562999999999999</c:v>
                      </c:pt>
                      <c:pt idx="148">
                        <c:v>-26.6</c:v>
                      </c:pt>
                      <c:pt idx="149">
                        <c:v>-26.545000000000002</c:v>
                      </c:pt>
                      <c:pt idx="150">
                        <c:v>-26.443999999999999</c:v>
                      </c:pt>
                      <c:pt idx="151">
                        <c:v>-26.359000000000002</c:v>
                      </c:pt>
                      <c:pt idx="152">
                        <c:v>-26.282</c:v>
                      </c:pt>
                      <c:pt idx="153">
                        <c:v>-26.167000000000002</c:v>
                      </c:pt>
                      <c:pt idx="154">
                        <c:v>-26.033000000000001</c:v>
                      </c:pt>
                      <c:pt idx="155">
                        <c:v>-25.911000000000001</c:v>
                      </c:pt>
                      <c:pt idx="156">
                        <c:v>-25.771000000000001</c:v>
                      </c:pt>
                      <c:pt idx="157">
                        <c:v>-25.672000000000001</c:v>
                      </c:pt>
                      <c:pt idx="158">
                        <c:v>-25.524999999999999</c:v>
                      </c:pt>
                      <c:pt idx="159">
                        <c:v>-25.404</c:v>
                      </c:pt>
                      <c:pt idx="160">
                        <c:v>-25.259</c:v>
                      </c:pt>
                      <c:pt idx="161">
                        <c:v>-25.143999999999998</c:v>
                      </c:pt>
                      <c:pt idx="162">
                        <c:v>-24.981999999999999</c:v>
                      </c:pt>
                      <c:pt idx="163">
                        <c:v>-24.893000000000001</c:v>
                      </c:pt>
                      <c:pt idx="164">
                        <c:v>-24.789000000000001</c:v>
                      </c:pt>
                      <c:pt idx="165">
                        <c:v>-24.648</c:v>
                      </c:pt>
                      <c:pt idx="166">
                        <c:v>-24.538</c:v>
                      </c:pt>
                      <c:pt idx="167">
                        <c:v>-24.396999999999998</c:v>
                      </c:pt>
                      <c:pt idx="168">
                        <c:v>-24.305</c:v>
                      </c:pt>
                      <c:pt idx="169">
                        <c:v>-24.178999999999998</c:v>
                      </c:pt>
                      <c:pt idx="170">
                        <c:v>-24.059000000000001</c:v>
                      </c:pt>
                      <c:pt idx="171">
                        <c:v>-23.946000000000002</c:v>
                      </c:pt>
                      <c:pt idx="172">
                        <c:v>-23.853999999999999</c:v>
                      </c:pt>
                      <c:pt idx="173">
                        <c:v>-23.728000000000002</c:v>
                      </c:pt>
                      <c:pt idx="174">
                        <c:v>-23.620999999999999</c:v>
                      </c:pt>
                      <c:pt idx="175">
                        <c:v>-23.523</c:v>
                      </c:pt>
                      <c:pt idx="176">
                        <c:v>-23.382000000000001</c:v>
                      </c:pt>
                      <c:pt idx="177">
                        <c:v>-23.318999999999999</c:v>
                      </c:pt>
                      <c:pt idx="178">
                        <c:v>-23.199000000000002</c:v>
                      </c:pt>
                      <c:pt idx="179">
                        <c:v>-23.108000000000001</c:v>
                      </c:pt>
                      <c:pt idx="180">
                        <c:v>-23.006</c:v>
                      </c:pt>
                      <c:pt idx="181">
                        <c:v>-22.913</c:v>
                      </c:pt>
                      <c:pt idx="182">
                        <c:v>-22.802</c:v>
                      </c:pt>
                      <c:pt idx="183">
                        <c:v>-22.670999999999999</c:v>
                      </c:pt>
                      <c:pt idx="184">
                        <c:v>-22.587</c:v>
                      </c:pt>
                      <c:pt idx="185">
                        <c:v>-22.471</c:v>
                      </c:pt>
                      <c:pt idx="186">
                        <c:v>-22.373000000000001</c:v>
                      </c:pt>
                      <c:pt idx="187">
                        <c:v>-22.317</c:v>
                      </c:pt>
                      <c:pt idx="188">
                        <c:v>-22.186</c:v>
                      </c:pt>
                      <c:pt idx="189">
                        <c:v>-22.120999999999999</c:v>
                      </c:pt>
                      <c:pt idx="190">
                        <c:v>-22.016999999999999</c:v>
                      </c:pt>
                      <c:pt idx="191">
                        <c:v>-21.913</c:v>
                      </c:pt>
                      <c:pt idx="192">
                        <c:v>-21.841000000000001</c:v>
                      </c:pt>
                      <c:pt idx="193">
                        <c:v>-21.742000000000001</c:v>
                      </c:pt>
                      <c:pt idx="194">
                        <c:v>-21.658000000000001</c:v>
                      </c:pt>
                      <c:pt idx="195">
                        <c:v>-21.562000000000001</c:v>
                      </c:pt>
                      <c:pt idx="196">
                        <c:v>-21.481000000000002</c:v>
                      </c:pt>
                      <c:pt idx="197">
                        <c:v>-21.390999999999998</c:v>
                      </c:pt>
                      <c:pt idx="198">
                        <c:v>-21.315999999999999</c:v>
                      </c:pt>
                      <c:pt idx="199">
                        <c:v>-21.234999999999999</c:v>
                      </c:pt>
                      <c:pt idx="200">
                        <c:v>-21.135999999999999</c:v>
                      </c:pt>
                      <c:pt idx="201">
                        <c:v>-21.073</c:v>
                      </c:pt>
                      <c:pt idx="202">
                        <c:v>-20.984999999999999</c:v>
                      </c:pt>
                      <c:pt idx="203">
                        <c:v>-20.925000000000001</c:v>
                      </c:pt>
                      <c:pt idx="204">
                        <c:v>-21.231999999999999</c:v>
                      </c:pt>
                      <c:pt idx="205">
                        <c:v>-21.652000000000001</c:v>
                      </c:pt>
                      <c:pt idx="206">
                        <c:v>-22.187000000000001</c:v>
                      </c:pt>
                      <c:pt idx="207">
                        <c:v>-22.628</c:v>
                      </c:pt>
                      <c:pt idx="208">
                        <c:v>-22.742000000000001</c:v>
                      </c:pt>
                      <c:pt idx="209">
                        <c:v>-22.757000000000001</c:v>
                      </c:pt>
                      <c:pt idx="210">
                        <c:v>-22.986000000000001</c:v>
                      </c:pt>
                      <c:pt idx="211">
                        <c:v>-23.332999999999998</c:v>
                      </c:pt>
                      <c:pt idx="212">
                        <c:v>-23.582000000000001</c:v>
                      </c:pt>
                      <c:pt idx="213">
                        <c:v>-23.748000000000001</c:v>
                      </c:pt>
                      <c:pt idx="214">
                        <c:v>-23.995999999999999</c:v>
                      </c:pt>
                      <c:pt idx="215">
                        <c:v>-24.434999999999999</c:v>
                      </c:pt>
                      <c:pt idx="216">
                        <c:v>-24.891999999999999</c:v>
                      </c:pt>
                      <c:pt idx="217">
                        <c:v>-25.24</c:v>
                      </c:pt>
                      <c:pt idx="218">
                        <c:v>-25.363</c:v>
                      </c:pt>
                      <c:pt idx="219">
                        <c:v>-25.484999999999999</c:v>
                      </c:pt>
                      <c:pt idx="220">
                        <c:v>-25.748999999999999</c:v>
                      </c:pt>
                      <c:pt idx="221">
                        <c:v>-26.04</c:v>
                      </c:pt>
                      <c:pt idx="222">
                        <c:v>-26.27</c:v>
                      </c:pt>
                      <c:pt idx="223">
                        <c:v>-26.337</c:v>
                      </c:pt>
                      <c:pt idx="224">
                        <c:v>-26.334</c:v>
                      </c:pt>
                      <c:pt idx="225">
                        <c:v>-26.353000000000002</c:v>
                      </c:pt>
                      <c:pt idx="226">
                        <c:v>-26.34</c:v>
                      </c:pt>
                      <c:pt idx="227">
                        <c:v>-26.263999999999999</c:v>
                      </c:pt>
                      <c:pt idx="228">
                        <c:v>-26.15</c:v>
                      </c:pt>
                      <c:pt idx="229">
                        <c:v>-26.036999999999999</c:v>
                      </c:pt>
                      <c:pt idx="230">
                        <c:v>-25.981999999999999</c:v>
                      </c:pt>
                      <c:pt idx="231">
                        <c:v>-25.821999999999999</c:v>
                      </c:pt>
                      <c:pt idx="232">
                        <c:v>-25.657</c:v>
                      </c:pt>
                      <c:pt idx="233">
                        <c:v>-25.585999999999999</c:v>
                      </c:pt>
                      <c:pt idx="234">
                        <c:v>-25.452000000000002</c:v>
                      </c:pt>
                      <c:pt idx="235">
                        <c:v>-25.366</c:v>
                      </c:pt>
                      <c:pt idx="236">
                        <c:v>-25.262</c:v>
                      </c:pt>
                      <c:pt idx="237">
                        <c:v>-25.047999999999998</c:v>
                      </c:pt>
                      <c:pt idx="238">
                        <c:v>-24.969000000000001</c:v>
                      </c:pt>
                      <c:pt idx="239">
                        <c:v>-24.858000000000001</c:v>
                      </c:pt>
                      <c:pt idx="240">
                        <c:v>-24.734999999999999</c:v>
                      </c:pt>
                      <c:pt idx="241">
                        <c:v>-24.606000000000002</c:v>
                      </c:pt>
                      <c:pt idx="242">
                        <c:v>-24.518999999999998</c:v>
                      </c:pt>
                      <c:pt idx="243">
                        <c:v>-24.373999999999999</c:v>
                      </c:pt>
                      <c:pt idx="244">
                        <c:v>-24.192</c:v>
                      </c:pt>
                      <c:pt idx="245">
                        <c:v>-24.042000000000002</c:v>
                      </c:pt>
                      <c:pt idx="246">
                        <c:v>-24.024000000000001</c:v>
                      </c:pt>
                      <c:pt idx="247">
                        <c:v>-23.922000000000001</c:v>
                      </c:pt>
                      <c:pt idx="248">
                        <c:v>-23.809000000000001</c:v>
                      </c:pt>
                      <c:pt idx="249">
                        <c:v>-23.693000000000001</c:v>
                      </c:pt>
                      <c:pt idx="250">
                        <c:v>-23.616</c:v>
                      </c:pt>
                      <c:pt idx="251">
                        <c:v>-23.475999999999999</c:v>
                      </c:pt>
                      <c:pt idx="252">
                        <c:v>-23.404</c:v>
                      </c:pt>
                      <c:pt idx="253">
                        <c:v>-23.297999999999998</c:v>
                      </c:pt>
                      <c:pt idx="254">
                        <c:v>-23.207999999999998</c:v>
                      </c:pt>
                      <c:pt idx="255">
                        <c:v>-23.117999999999999</c:v>
                      </c:pt>
                      <c:pt idx="256">
                        <c:v>-22.98</c:v>
                      </c:pt>
                      <c:pt idx="257">
                        <c:v>-22.893000000000001</c:v>
                      </c:pt>
                      <c:pt idx="258">
                        <c:v>-22.815000000000001</c:v>
                      </c:pt>
                      <c:pt idx="259">
                        <c:v>-22.692</c:v>
                      </c:pt>
                      <c:pt idx="260">
                        <c:v>-22.626000000000001</c:v>
                      </c:pt>
                      <c:pt idx="261">
                        <c:v>-22.533000000000001</c:v>
                      </c:pt>
                      <c:pt idx="262">
                        <c:v>-22.44</c:v>
                      </c:pt>
                      <c:pt idx="263">
                        <c:v>-22.337</c:v>
                      </c:pt>
                      <c:pt idx="264">
                        <c:v>-22.268000000000001</c:v>
                      </c:pt>
                      <c:pt idx="265">
                        <c:v>-22.120999999999999</c:v>
                      </c:pt>
                      <c:pt idx="266">
                        <c:v>-22.061</c:v>
                      </c:pt>
                      <c:pt idx="267">
                        <c:v>-21.931999999999999</c:v>
                      </c:pt>
                      <c:pt idx="268">
                        <c:v>-21.873000000000001</c:v>
                      </c:pt>
                      <c:pt idx="269">
                        <c:v>-21.760999999999999</c:v>
                      </c:pt>
                      <c:pt idx="270">
                        <c:v>-21.667999999999999</c:v>
                      </c:pt>
                      <c:pt idx="271">
                        <c:v>-21.59</c:v>
                      </c:pt>
                      <c:pt idx="272">
                        <c:v>-21.484999999999999</c:v>
                      </c:pt>
                      <c:pt idx="273">
                        <c:v>-21.434000000000001</c:v>
                      </c:pt>
                      <c:pt idx="274">
                        <c:v>-21.332000000000001</c:v>
                      </c:pt>
                      <c:pt idx="275">
                        <c:v>-21.280999999999999</c:v>
                      </c:pt>
                      <c:pt idx="276">
                        <c:v>-21.187999999999999</c:v>
                      </c:pt>
                      <c:pt idx="277">
                        <c:v>-21.109000000000002</c:v>
                      </c:pt>
                      <c:pt idx="278">
                        <c:v>-21.052</c:v>
                      </c:pt>
                      <c:pt idx="279">
                        <c:v>-20.956</c:v>
                      </c:pt>
                      <c:pt idx="280">
                        <c:v>-20.881</c:v>
                      </c:pt>
                      <c:pt idx="281">
                        <c:v>-21.018999999999998</c:v>
                      </c:pt>
                      <c:pt idx="282">
                        <c:v>-21.391999999999999</c:v>
                      </c:pt>
                      <c:pt idx="283">
                        <c:v>-21.893000000000001</c:v>
                      </c:pt>
                      <c:pt idx="284">
                        <c:v>-22.361999999999998</c:v>
                      </c:pt>
                      <c:pt idx="285">
                        <c:v>-22.581</c:v>
                      </c:pt>
                      <c:pt idx="286">
                        <c:v>-22.617000000000001</c:v>
                      </c:pt>
                      <c:pt idx="287">
                        <c:v>-22.695</c:v>
                      </c:pt>
                      <c:pt idx="288">
                        <c:v>-22.931999999999999</c:v>
                      </c:pt>
                      <c:pt idx="289">
                        <c:v>-23.169</c:v>
                      </c:pt>
                      <c:pt idx="290">
                        <c:v>-23.292999999999999</c:v>
                      </c:pt>
                      <c:pt idx="291">
                        <c:v>-23.553000000000001</c:v>
                      </c:pt>
                      <c:pt idx="292">
                        <c:v>-23.966999999999999</c:v>
                      </c:pt>
                      <c:pt idx="293">
                        <c:v>-24.442</c:v>
                      </c:pt>
                      <c:pt idx="294">
                        <c:v>-24.841999999999999</c:v>
                      </c:pt>
                      <c:pt idx="295">
                        <c:v>-25.056999999999999</c:v>
                      </c:pt>
                      <c:pt idx="296">
                        <c:v>-25.152000000000001</c:v>
                      </c:pt>
                      <c:pt idx="297">
                        <c:v>-25.434000000000001</c:v>
                      </c:pt>
                      <c:pt idx="298">
                        <c:v>-25.771000000000001</c:v>
                      </c:pt>
                      <c:pt idx="299">
                        <c:v>-26.074999999999999</c:v>
                      </c:pt>
                      <c:pt idx="300">
                        <c:v>-26.135999999999999</c:v>
                      </c:pt>
                      <c:pt idx="301">
                        <c:v>-26.209</c:v>
                      </c:pt>
                      <c:pt idx="302">
                        <c:v>-26.24</c:v>
                      </c:pt>
                      <c:pt idx="303">
                        <c:v>-26.206</c:v>
                      </c:pt>
                      <c:pt idx="304">
                        <c:v>-26.126999999999999</c:v>
                      </c:pt>
                      <c:pt idx="305">
                        <c:v>-26.111000000000001</c:v>
                      </c:pt>
                      <c:pt idx="306">
                        <c:v>-25.949000000000002</c:v>
                      </c:pt>
                      <c:pt idx="307">
                        <c:v>-25.835999999999999</c:v>
                      </c:pt>
                      <c:pt idx="308">
                        <c:v>-25.808</c:v>
                      </c:pt>
                      <c:pt idx="309">
                        <c:v>-25.649000000000001</c:v>
                      </c:pt>
                      <c:pt idx="310">
                        <c:v>-25.526</c:v>
                      </c:pt>
                      <c:pt idx="311">
                        <c:v>-25.428000000000001</c:v>
                      </c:pt>
                      <c:pt idx="312">
                        <c:v>-25.311</c:v>
                      </c:pt>
                      <c:pt idx="313">
                        <c:v>-25.157</c:v>
                      </c:pt>
                      <c:pt idx="314">
                        <c:v>-25.036000000000001</c:v>
                      </c:pt>
                      <c:pt idx="315">
                        <c:v>-24.920999999999999</c:v>
                      </c:pt>
                      <c:pt idx="316">
                        <c:v>-24.794</c:v>
                      </c:pt>
                      <c:pt idx="317">
                        <c:v>-24.693000000000001</c:v>
                      </c:pt>
                      <c:pt idx="318">
                        <c:v>-24.558</c:v>
                      </c:pt>
                      <c:pt idx="319">
                        <c:v>-24.5</c:v>
                      </c:pt>
                      <c:pt idx="320">
                        <c:v>-24.327999999999999</c:v>
                      </c:pt>
                      <c:pt idx="321">
                        <c:v>-24.224</c:v>
                      </c:pt>
                      <c:pt idx="322">
                        <c:v>-24.15</c:v>
                      </c:pt>
                      <c:pt idx="323">
                        <c:v>-24</c:v>
                      </c:pt>
                      <c:pt idx="324">
                        <c:v>-23.882999999999999</c:v>
                      </c:pt>
                      <c:pt idx="325">
                        <c:v>-23.800999999999998</c:v>
                      </c:pt>
                      <c:pt idx="326">
                        <c:v>-23.657</c:v>
                      </c:pt>
                      <c:pt idx="327">
                        <c:v>-23.585999999999999</c:v>
                      </c:pt>
                      <c:pt idx="328">
                        <c:v>-23.518999999999998</c:v>
                      </c:pt>
                      <c:pt idx="329">
                        <c:v>-23.398</c:v>
                      </c:pt>
                      <c:pt idx="330">
                        <c:v>-23.298999999999999</c:v>
                      </c:pt>
                      <c:pt idx="331">
                        <c:v>-23.196999999999999</c:v>
                      </c:pt>
                      <c:pt idx="332">
                        <c:v>-23.113</c:v>
                      </c:pt>
                      <c:pt idx="333">
                        <c:v>-22.998999999999999</c:v>
                      </c:pt>
                      <c:pt idx="334">
                        <c:v>-22.908999999999999</c:v>
                      </c:pt>
                      <c:pt idx="335">
                        <c:v>-22.800999999999998</c:v>
                      </c:pt>
                      <c:pt idx="336">
                        <c:v>-22.678999999999998</c:v>
                      </c:pt>
                      <c:pt idx="337">
                        <c:v>-22.588000000000001</c:v>
                      </c:pt>
                      <c:pt idx="338">
                        <c:v>-22.46</c:v>
                      </c:pt>
                      <c:pt idx="339">
                        <c:v>-22.393999999999998</c:v>
                      </c:pt>
                      <c:pt idx="340">
                        <c:v>-22.292999999999999</c:v>
                      </c:pt>
                      <c:pt idx="341">
                        <c:v>-22.195</c:v>
                      </c:pt>
                      <c:pt idx="342">
                        <c:v>-22.137</c:v>
                      </c:pt>
                      <c:pt idx="343">
                        <c:v>-22.041</c:v>
                      </c:pt>
                      <c:pt idx="344">
                        <c:v>-21.951000000000001</c:v>
                      </c:pt>
                      <c:pt idx="345">
                        <c:v>-21.879000000000001</c:v>
                      </c:pt>
                      <c:pt idx="346">
                        <c:v>-21.806999999999999</c:v>
                      </c:pt>
                      <c:pt idx="347">
                        <c:v>-21.681000000000001</c:v>
                      </c:pt>
                      <c:pt idx="348">
                        <c:v>-21.657</c:v>
                      </c:pt>
                      <c:pt idx="349">
                        <c:v>-21.536999999999999</c:v>
                      </c:pt>
                      <c:pt idx="350">
                        <c:v>-21.452999999999999</c:v>
                      </c:pt>
                      <c:pt idx="351">
                        <c:v>-21.384</c:v>
                      </c:pt>
                      <c:pt idx="352">
                        <c:v>-21.297000000000001</c:v>
                      </c:pt>
                      <c:pt idx="353">
                        <c:v>-21.23</c:v>
                      </c:pt>
                      <c:pt idx="354">
                        <c:v>-21.149000000000001</c:v>
                      </c:pt>
                      <c:pt idx="355">
                        <c:v>-21.053000000000001</c:v>
                      </c:pt>
                      <c:pt idx="356">
                        <c:v>-21.004999999999999</c:v>
                      </c:pt>
                      <c:pt idx="357">
                        <c:v>-20.896999999999998</c:v>
                      </c:pt>
                      <c:pt idx="358">
                        <c:v>-20.904</c:v>
                      </c:pt>
                      <c:pt idx="359">
                        <c:v>-21.306000000000001</c:v>
                      </c:pt>
                      <c:pt idx="360">
                        <c:v>-21.648</c:v>
                      </c:pt>
                      <c:pt idx="361">
                        <c:v>-22.157</c:v>
                      </c:pt>
                      <c:pt idx="362">
                        <c:v>-22.428999999999998</c:v>
                      </c:pt>
                      <c:pt idx="363">
                        <c:v>-22.459</c:v>
                      </c:pt>
                      <c:pt idx="364">
                        <c:v>-22.699000000000002</c:v>
                      </c:pt>
                      <c:pt idx="365">
                        <c:v>-23.335999999999999</c:v>
                      </c:pt>
                      <c:pt idx="366">
                        <c:v>-24.117000000000001</c:v>
                      </c:pt>
                      <c:pt idx="367">
                        <c:v>-24.92</c:v>
                      </c:pt>
                      <c:pt idx="368">
                        <c:v>-25.619</c:v>
                      </c:pt>
                      <c:pt idx="369">
                        <c:v>-26.228999999999999</c:v>
                      </c:pt>
                      <c:pt idx="370">
                        <c:v>-26.853999999999999</c:v>
                      </c:pt>
                      <c:pt idx="371">
                        <c:v>-27.475999999999999</c:v>
                      </c:pt>
                      <c:pt idx="372">
                        <c:v>-28.12</c:v>
                      </c:pt>
                      <c:pt idx="373">
                        <c:v>-28.716999999999999</c:v>
                      </c:pt>
                      <c:pt idx="374">
                        <c:v>-29.349</c:v>
                      </c:pt>
                      <c:pt idx="375">
                        <c:v>-29.916</c:v>
                      </c:pt>
                      <c:pt idx="376">
                        <c:v>-29.795999999999999</c:v>
                      </c:pt>
                      <c:pt idx="377">
                        <c:v>-28.831</c:v>
                      </c:pt>
                      <c:pt idx="378">
                        <c:v>-27.329000000000001</c:v>
                      </c:pt>
                      <c:pt idx="379">
                        <c:v>-25.597000000000001</c:v>
                      </c:pt>
                      <c:pt idx="380">
                        <c:v>-23.811</c:v>
                      </c:pt>
                      <c:pt idx="381">
                        <c:v>-22.065999999999999</c:v>
                      </c:pt>
                      <c:pt idx="382">
                        <c:v>-20.411000000000001</c:v>
                      </c:pt>
                      <c:pt idx="383">
                        <c:v>-18.919</c:v>
                      </c:pt>
                      <c:pt idx="384">
                        <c:v>-17.529</c:v>
                      </c:pt>
                      <c:pt idx="385">
                        <c:v>-16.279</c:v>
                      </c:pt>
                      <c:pt idx="386">
                        <c:v>-15.194000000000001</c:v>
                      </c:pt>
                      <c:pt idx="387">
                        <c:v>-14.263</c:v>
                      </c:pt>
                      <c:pt idx="388">
                        <c:v>-13.47</c:v>
                      </c:pt>
                      <c:pt idx="389">
                        <c:v>-12.792999999999999</c:v>
                      </c:pt>
                      <c:pt idx="390">
                        <c:v>-12.244999999999999</c:v>
                      </c:pt>
                      <c:pt idx="391">
                        <c:v>-11.773</c:v>
                      </c:pt>
                      <c:pt idx="392">
                        <c:v>-11.428000000000001</c:v>
                      </c:pt>
                      <c:pt idx="393">
                        <c:v>-11.143000000000001</c:v>
                      </c:pt>
                      <c:pt idx="394">
                        <c:v>-10.968999999999999</c:v>
                      </c:pt>
                      <c:pt idx="395">
                        <c:v>-10.853999999999999</c:v>
                      </c:pt>
                      <c:pt idx="396">
                        <c:v>-10.842000000000001</c:v>
                      </c:pt>
                      <c:pt idx="397">
                        <c:v>-10.875</c:v>
                      </c:pt>
                      <c:pt idx="398">
                        <c:v>-10.933999999999999</c:v>
                      </c:pt>
                      <c:pt idx="399">
                        <c:v>-11.007</c:v>
                      </c:pt>
                      <c:pt idx="400">
                        <c:v>-11.169</c:v>
                      </c:pt>
                      <c:pt idx="401">
                        <c:v>-11.372999999999999</c:v>
                      </c:pt>
                      <c:pt idx="402">
                        <c:v>-11.505000000000001</c:v>
                      </c:pt>
                      <c:pt idx="403">
                        <c:v>-11.817</c:v>
                      </c:pt>
                      <c:pt idx="404">
                        <c:v>-12.177</c:v>
                      </c:pt>
                      <c:pt idx="405">
                        <c:v>-12.577</c:v>
                      </c:pt>
                      <c:pt idx="406">
                        <c:v>-12.989000000000001</c:v>
                      </c:pt>
                      <c:pt idx="407">
                        <c:v>-13.462999999999999</c:v>
                      </c:pt>
                      <c:pt idx="408">
                        <c:v>-13.847</c:v>
                      </c:pt>
                      <c:pt idx="409">
                        <c:v>-14.247999999999999</c:v>
                      </c:pt>
                      <c:pt idx="410">
                        <c:v>-14.628</c:v>
                      </c:pt>
                      <c:pt idx="411">
                        <c:v>-14.991</c:v>
                      </c:pt>
                      <c:pt idx="412">
                        <c:v>-15.297000000000001</c:v>
                      </c:pt>
                      <c:pt idx="413">
                        <c:v>-15.621</c:v>
                      </c:pt>
                      <c:pt idx="414">
                        <c:v>-15.91</c:v>
                      </c:pt>
                      <c:pt idx="415">
                        <c:v>-16.196000000000002</c:v>
                      </c:pt>
                      <c:pt idx="416">
                        <c:v>-16.459</c:v>
                      </c:pt>
                      <c:pt idx="417">
                        <c:v>-16.669</c:v>
                      </c:pt>
                      <c:pt idx="418">
                        <c:v>-16.91</c:v>
                      </c:pt>
                      <c:pt idx="419">
                        <c:v>-17.132000000000001</c:v>
                      </c:pt>
                      <c:pt idx="420">
                        <c:v>-17.36</c:v>
                      </c:pt>
                      <c:pt idx="421">
                        <c:v>-17.521999999999998</c:v>
                      </c:pt>
                      <c:pt idx="422">
                        <c:v>-17.696000000000002</c:v>
                      </c:pt>
                      <c:pt idx="423">
                        <c:v>-17.864999999999998</c:v>
                      </c:pt>
                      <c:pt idx="424">
                        <c:v>-18.039000000000001</c:v>
                      </c:pt>
                      <c:pt idx="425">
                        <c:v>-18.152999999999999</c:v>
                      </c:pt>
                      <c:pt idx="426">
                        <c:v>-18.266999999999999</c:v>
                      </c:pt>
                      <c:pt idx="427">
                        <c:v>-18.378</c:v>
                      </c:pt>
                      <c:pt idx="428">
                        <c:v>-18.486000000000001</c:v>
                      </c:pt>
                      <c:pt idx="429">
                        <c:v>-18.579000000000001</c:v>
                      </c:pt>
                      <c:pt idx="430">
                        <c:v>-18.646000000000001</c:v>
                      </c:pt>
                      <c:pt idx="431">
                        <c:v>-18.715</c:v>
                      </c:pt>
                      <c:pt idx="432">
                        <c:v>-18.809999999999999</c:v>
                      </c:pt>
                      <c:pt idx="433">
                        <c:v>-18.876999999999999</c:v>
                      </c:pt>
                      <c:pt idx="434">
                        <c:v>-18.925000000000001</c:v>
                      </c:pt>
                      <c:pt idx="435">
                        <c:v>-18.991</c:v>
                      </c:pt>
                      <c:pt idx="436">
                        <c:v>-19.062999999999999</c:v>
                      </c:pt>
                      <c:pt idx="437">
                        <c:v>-19.129000000000001</c:v>
                      </c:pt>
                      <c:pt idx="438">
                        <c:v>-19.213000000000001</c:v>
                      </c:pt>
                      <c:pt idx="439">
                        <c:v>-19.288</c:v>
                      </c:pt>
                      <c:pt idx="440">
                        <c:v>-19.321000000000002</c:v>
                      </c:pt>
                      <c:pt idx="441">
                        <c:v>-19.36</c:v>
                      </c:pt>
                      <c:pt idx="442">
                        <c:v>-19.405000000000001</c:v>
                      </c:pt>
                      <c:pt idx="443">
                        <c:v>-19.459</c:v>
                      </c:pt>
                      <c:pt idx="444">
                        <c:v>-19.495000000000001</c:v>
                      </c:pt>
                      <c:pt idx="445">
                        <c:v>-19.622</c:v>
                      </c:pt>
                      <c:pt idx="446">
                        <c:v>-19.709</c:v>
                      </c:pt>
                      <c:pt idx="447">
                        <c:v>-19.706</c:v>
                      </c:pt>
                      <c:pt idx="448">
                        <c:v>-19.739000000000001</c:v>
                      </c:pt>
                      <c:pt idx="449">
                        <c:v>-19.751000000000001</c:v>
                      </c:pt>
                      <c:pt idx="450">
                        <c:v>-19.760999999999999</c:v>
                      </c:pt>
                      <c:pt idx="451">
                        <c:v>-19.756</c:v>
                      </c:pt>
                      <c:pt idx="452">
                        <c:v>-19.773</c:v>
                      </c:pt>
                      <c:pt idx="453">
                        <c:v>-19.792999999999999</c:v>
                      </c:pt>
                      <c:pt idx="454">
                        <c:v>-19.77</c:v>
                      </c:pt>
                      <c:pt idx="455">
                        <c:v>-19.806000000000001</c:v>
                      </c:pt>
                      <c:pt idx="456">
                        <c:v>-19.823</c:v>
                      </c:pt>
                      <c:pt idx="457">
                        <c:v>-19.829000000000001</c:v>
                      </c:pt>
                      <c:pt idx="458">
                        <c:v>-19.853000000000002</c:v>
                      </c:pt>
                      <c:pt idx="459">
                        <c:v>-19.867999999999999</c:v>
                      </c:pt>
                      <c:pt idx="460">
                        <c:v>-19.888999999999999</c:v>
                      </c:pt>
                      <c:pt idx="461">
                        <c:v>-19.867999999999999</c:v>
                      </c:pt>
                      <c:pt idx="462">
                        <c:v>-19.873999999999999</c:v>
                      </c:pt>
                      <c:pt idx="463">
                        <c:v>-19.882999999999999</c:v>
                      </c:pt>
                      <c:pt idx="464">
                        <c:v>-19.916</c:v>
                      </c:pt>
                      <c:pt idx="465">
                        <c:v>-19.943000000000001</c:v>
                      </c:pt>
                      <c:pt idx="466">
                        <c:v>-19.97</c:v>
                      </c:pt>
                      <c:pt idx="467">
                        <c:v>-19.972000000000001</c:v>
                      </c:pt>
                      <c:pt idx="468">
                        <c:v>-20.024999999999999</c:v>
                      </c:pt>
                      <c:pt idx="469">
                        <c:v>-20.009</c:v>
                      </c:pt>
                      <c:pt idx="470">
                        <c:v>-19.997</c:v>
                      </c:pt>
                      <c:pt idx="471">
                        <c:v>-20</c:v>
                      </c:pt>
                      <c:pt idx="472">
                        <c:v>-19.975999999999999</c:v>
                      </c:pt>
                      <c:pt idx="473">
                        <c:v>-19.957000000000001</c:v>
                      </c:pt>
                      <c:pt idx="474">
                        <c:v>-19.981000000000002</c:v>
                      </c:pt>
                      <c:pt idx="475">
                        <c:v>-19.954999999999998</c:v>
                      </c:pt>
                      <c:pt idx="476">
                        <c:v>-19.940000000000001</c:v>
                      </c:pt>
                      <c:pt idx="477">
                        <c:v>-19.972999999999999</c:v>
                      </c:pt>
                      <c:pt idx="478">
                        <c:v>-20.009</c:v>
                      </c:pt>
                      <c:pt idx="479">
                        <c:v>-20.027000000000001</c:v>
                      </c:pt>
                      <c:pt idx="480">
                        <c:v>-20.056999999999999</c:v>
                      </c:pt>
                      <c:pt idx="481">
                        <c:v>-20.081</c:v>
                      </c:pt>
                      <c:pt idx="482">
                        <c:v>-20.047999999999998</c:v>
                      </c:pt>
                      <c:pt idx="483">
                        <c:v>-20.082999999999998</c:v>
                      </c:pt>
                      <c:pt idx="484">
                        <c:v>-20.081</c:v>
                      </c:pt>
                      <c:pt idx="485">
                        <c:v>-20.12</c:v>
                      </c:pt>
                      <c:pt idx="486">
                        <c:v>-20.140999999999998</c:v>
                      </c:pt>
                      <c:pt idx="487">
                        <c:v>-20.167999999999999</c:v>
                      </c:pt>
                      <c:pt idx="488">
                        <c:v>-20.170999999999999</c:v>
                      </c:pt>
                      <c:pt idx="489">
                        <c:v>-20.172000000000001</c:v>
                      </c:pt>
                      <c:pt idx="490">
                        <c:v>-20.183</c:v>
                      </c:pt>
                      <c:pt idx="491">
                        <c:v>-20.189</c:v>
                      </c:pt>
                      <c:pt idx="492">
                        <c:v>-20.199000000000002</c:v>
                      </c:pt>
                      <c:pt idx="493">
                        <c:v>-20.228999999999999</c:v>
                      </c:pt>
                      <c:pt idx="494">
                        <c:v>-20.25</c:v>
                      </c:pt>
                      <c:pt idx="495">
                        <c:v>-20.244</c:v>
                      </c:pt>
                      <c:pt idx="496">
                        <c:v>-20.238</c:v>
                      </c:pt>
                      <c:pt idx="497">
                        <c:v>-20.222999999999999</c:v>
                      </c:pt>
                      <c:pt idx="498">
                        <c:v>-20.228000000000002</c:v>
                      </c:pt>
                      <c:pt idx="499">
                        <c:v>-20.219000000000001</c:v>
                      </c:pt>
                      <c:pt idx="500">
                        <c:v>-20.242999999999999</c:v>
                      </c:pt>
                      <c:pt idx="501">
                        <c:v>-20.216000000000001</c:v>
                      </c:pt>
                      <c:pt idx="502">
                        <c:v>-20.195</c:v>
                      </c:pt>
                      <c:pt idx="503">
                        <c:v>-20.183</c:v>
                      </c:pt>
                      <c:pt idx="504">
                        <c:v>-20.167999999999999</c:v>
                      </c:pt>
                      <c:pt idx="505">
                        <c:v>-20.177</c:v>
                      </c:pt>
                      <c:pt idx="506">
                        <c:v>-20.209</c:v>
                      </c:pt>
                      <c:pt idx="507">
                        <c:v>-20.163</c:v>
                      </c:pt>
                      <c:pt idx="508">
                        <c:v>-20.22</c:v>
                      </c:pt>
                      <c:pt idx="509">
                        <c:v>-20.256</c:v>
                      </c:pt>
                      <c:pt idx="510">
                        <c:v>-20.279</c:v>
                      </c:pt>
                      <c:pt idx="511">
                        <c:v>-20.27</c:v>
                      </c:pt>
                      <c:pt idx="512">
                        <c:v>-20.260999999999999</c:v>
                      </c:pt>
                      <c:pt idx="513">
                        <c:v>-20.236999999999998</c:v>
                      </c:pt>
                      <c:pt idx="514">
                        <c:v>-20.288</c:v>
                      </c:pt>
                      <c:pt idx="515">
                        <c:v>-20.3</c:v>
                      </c:pt>
                      <c:pt idx="516">
                        <c:v>-20.285</c:v>
                      </c:pt>
                      <c:pt idx="517">
                        <c:v>-20.257999999999999</c:v>
                      </c:pt>
                      <c:pt idx="518">
                        <c:v>-20.245999999999999</c:v>
                      </c:pt>
                      <c:pt idx="519">
                        <c:v>-20.257999999999999</c:v>
                      </c:pt>
                      <c:pt idx="520">
                        <c:v>-20.27</c:v>
                      </c:pt>
                      <c:pt idx="521">
                        <c:v>-20.283000000000001</c:v>
                      </c:pt>
                      <c:pt idx="522">
                        <c:v>-20.295000000000002</c:v>
                      </c:pt>
                      <c:pt idx="523">
                        <c:v>-20.271000000000001</c:v>
                      </c:pt>
                      <c:pt idx="524">
                        <c:v>-20.231999999999999</c:v>
                      </c:pt>
                      <c:pt idx="525">
                        <c:v>-20.242999999999999</c:v>
                      </c:pt>
                      <c:pt idx="526">
                        <c:v>-20.234000000000002</c:v>
                      </c:pt>
                      <c:pt idx="527">
                        <c:v>-20.242999999999999</c:v>
                      </c:pt>
                      <c:pt idx="528">
                        <c:v>-20.231000000000002</c:v>
                      </c:pt>
                      <c:pt idx="529">
                        <c:v>-20.260999999999999</c:v>
                      </c:pt>
                      <c:pt idx="530">
                        <c:v>-20.27</c:v>
                      </c:pt>
                      <c:pt idx="531">
                        <c:v>-20.297000000000001</c:v>
                      </c:pt>
                      <c:pt idx="532">
                        <c:v>-20.263999999999999</c:v>
                      </c:pt>
                      <c:pt idx="533">
                        <c:v>-20.306000000000001</c:v>
                      </c:pt>
                      <c:pt idx="534">
                        <c:v>-20.260999999999999</c:v>
                      </c:pt>
                      <c:pt idx="535">
                        <c:v>-20.3</c:v>
                      </c:pt>
                      <c:pt idx="536">
                        <c:v>-20.291</c:v>
                      </c:pt>
                      <c:pt idx="537">
                        <c:v>-20.309999999999999</c:v>
                      </c:pt>
                      <c:pt idx="538">
                        <c:v>-20.282</c:v>
                      </c:pt>
                      <c:pt idx="539">
                        <c:v>-20.22</c:v>
                      </c:pt>
                      <c:pt idx="540">
                        <c:v>-20.334</c:v>
                      </c:pt>
                      <c:pt idx="541">
                        <c:v>-20.334</c:v>
                      </c:pt>
                      <c:pt idx="542">
                        <c:v>-20.37</c:v>
                      </c:pt>
                      <c:pt idx="543">
                        <c:v>-20.34</c:v>
                      </c:pt>
                      <c:pt idx="544">
                        <c:v>-20.367000000000001</c:v>
                      </c:pt>
                      <c:pt idx="545">
                        <c:v>-20.343</c:v>
                      </c:pt>
                      <c:pt idx="546">
                        <c:v>-20.349</c:v>
                      </c:pt>
                      <c:pt idx="547">
                        <c:v>-20.346</c:v>
                      </c:pt>
                      <c:pt idx="548">
                        <c:v>-20.349</c:v>
                      </c:pt>
                      <c:pt idx="549">
                        <c:v>-20.344000000000001</c:v>
                      </c:pt>
                      <c:pt idx="550">
                        <c:v>-20.318000000000001</c:v>
                      </c:pt>
                      <c:pt idx="551">
                        <c:v>-20.286999999999999</c:v>
                      </c:pt>
                      <c:pt idx="552">
                        <c:v>-20.225999999999999</c:v>
                      </c:pt>
                      <c:pt idx="553">
                        <c:v>-20.247</c:v>
                      </c:pt>
                      <c:pt idx="554">
                        <c:v>-20.216999999999999</c:v>
                      </c:pt>
                      <c:pt idx="555">
                        <c:v>-20.256</c:v>
                      </c:pt>
                      <c:pt idx="556">
                        <c:v>-20.315999999999999</c:v>
                      </c:pt>
                      <c:pt idx="557">
                        <c:v>-20.34</c:v>
                      </c:pt>
                      <c:pt idx="558">
                        <c:v>-20.399999999999999</c:v>
                      </c:pt>
                      <c:pt idx="559">
                        <c:v>-20.399999999999999</c:v>
                      </c:pt>
                      <c:pt idx="560">
                        <c:v>-20.402999999999999</c:v>
                      </c:pt>
                      <c:pt idx="561">
                        <c:v>-20.462</c:v>
                      </c:pt>
                      <c:pt idx="562">
                        <c:v>-20.475999999999999</c:v>
                      </c:pt>
                      <c:pt idx="563">
                        <c:v>-20.481000000000002</c:v>
                      </c:pt>
                      <c:pt idx="564">
                        <c:v>-20.475000000000001</c:v>
                      </c:pt>
                      <c:pt idx="565">
                        <c:v>-20.431000000000001</c:v>
                      </c:pt>
                      <c:pt idx="566">
                        <c:v>-20.492999999999999</c:v>
                      </c:pt>
                      <c:pt idx="567">
                        <c:v>-20.510999999999999</c:v>
                      </c:pt>
                      <c:pt idx="568">
                        <c:v>-20.481000000000002</c:v>
                      </c:pt>
                      <c:pt idx="569">
                        <c:v>-20.538</c:v>
                      </c:pt>
                      <c:pt idx="570">
                        <c:v>-20.535</c:v>
                      </c:pt>
                      <c:pt idx="571">
                        <c:v>-20.535</c:v>
                      </c:pt>
                      <c:pt idx="572">
                        <c:v>-20.553000000000001</c:v>
                      </c:pt>
                      <c:pt idx="573">
                        <c:v>-20.548999999999999</c:v>
                      </c:pt>
                      <c:pt idx="574">
                        <c:v>-20.545000000000002</c:v>
                      </c:pt>
                      <c:pt idx="575">
                        <c:v>-20.585000000000001</c:v>
                      </c:pt>
                      <c:pt idx="576">
                        <c:v>-20.545000000000002</c:v>
                      </c:pt>
                      <c:pt idx="577">
                        <c:v>-20.536999999999999</c:v>
                      </c:pt>
                      <c:pt idx="578">
                        <c:v>-20.526</c:v>
                      </c:pt>
                      <c:pt idx="579">
                        <c:v>-20.526</c:v>
                      </c:pt>
                      <c:pt idx="580">
                        <c:v>-20.516999999999999</c:v>
                      </c:pt>
                      <c:pt idx="581">
                        <c:v>-20.526</c:v>
                      </c:pt>
                      <c:pt idx="582">
                        <c:v>-20.55</c:v>
                      </c:pt>
                      <c:pt idx="583">
                        <c:v>-20.568000000000001</c:v>
                      </c:pt>
                      <c:pt idx="584">
                        <c:v>-20.594999999999999</c:v>
                      </c:pt>
                      <c:pt idx="585">
                        <c:v>-20.62</c:v>
                      </c:pt>
                      <c:pt idx="586">
                        <c:v>-20.698</c:v>
                      </c:pt>
                      <c:pt idx="587">
                        <c:v>-20.582999999999998</c:v>
                      </c:pt>
                      <c:pt idx="588">
                        <c:v>-20.617000000000001</c:v>
                      </c:pt>
                      <c:pt idx="589">
                        <c:v>-20.652999999999999</c:v>
                      </c:pt>
                      <c:pt idx="590">
                        <c:v>-20.638999999999999</c:v>
                      </c:pt>
                      <c:pt idx="591">
                        <c:v>-20.672000000000001</c:v>
                      </c:pt>
                      <c:pt idx="592">
                        <c:v>-20.707000000000001</c:v>
                      </c:pt>
                      <c:pt idx="593">
                        <c:v>-20.757999999999999</c:v>
                      </c:pt>
                      <c:pt idx="594">
                        <c:v>-20.74</c:v>
                      </c:pt>
                      <c:pt idx="595">
                        <c:v>-20.797000000000001</c:v>
                      </c:pt>
                      <c:pt idx="596">
                        <c:v>-20.812000000000001</c:v>
                      </c:pt>
                      <c:pt idx="597">
                        <c:v>-20.858000000000001</c:v>
                      </c:pt>
                      <c:pt idx="598">
                        <c:v>-20.79</c:v>
                      </c:pt>
                      <c:pt idx="599">
                        <c:v>-20.786999999999999</c:v>
                      </c:pt>
                      <c:pt idx="600">
                        <c:v>-20.777999999999999</c:v>
                      </c:pt>
                      <c:pt idx="601">
                        <c:v>-20.792999999999999</c:v>
                      </c:pt>
                      <c:pt idx="602">
                        <c:v>-20.84</c:v>
                      </c:pt>
                      <c:pt idx="603">
                        <c:v>-20.798999999999999</c:v>
                      </c:pt>
                      <c:pt idx="604">
                        <c:v>-20.84</c:v>
                      </c:pt>
                      <c:pt idx="605">
                        <c:v>-20.853999999999999</c:v>
                      </c:pt>
                      <c:pt idx="606">
                        <c:v>-20.893000000000001</c:v>
                      </c:pt>
                      <c:pt idx="607">
                        <c:v>-20.887</c:v>
                      </c:pt>
                      <c:pt idx="608">
                        <c:v>-20.893000000000001</c:v>
                      </c:pt>
                      <c:pt idx="609">
                        <c:v>-20.902000000000001</c:v>
                      </c:pt>
                      <c:pt idx="610">
                        <c:v>-20.975999999999999</c:v>
                      </c:pt>
                      <c:pt idx="611">
                        <c:v>-20.933</c:v>
                      </c:pt>
                      <c:pt idx="612">
                        <c:v>-20.998999999999999</c:v>
                      </c:pt>
                      <c:pt idx="613">
                        <c:v>-20.919</c:v>
                      </c:pt>
                      <c:pt idx="614">
                        <c:v>-20.995000000000001</c:v>
                      </c:pt>
                      <c:pt idx="615">
                        <c:v>-20.969000000000001</c:v>
                      </c:pt>
                      <c:pt idx="616">
                        <c:v>-20.975000000000001</c:v>
                      </c:pt>
                      <c:pt idx="617">
                        <c:v>-20.927</c:v>
                      </c:pt>
                      <c:pt idx="618">
                        <c:v>-20.956</c:v>
                      </c:pt>
                      <c:pt idx="619">
                        <c:v>-20.940999999999999</c:v>
                      </c:pt>
                      <c:pt idx="620">
                        <c:v>-20.956</c:v>
                      </c:pt>
                      <c:pt idx="621">
                        <c:v>-21.024999999999999</c:v>
                      </c:pt>
                      <c:pt idx="622">
                        <c:v>-21.074999999999999</c:v>
                      </c:pt>
                      <c:pt idx="623">
                        <c:v>-21.105</c:v>
                      </c:pt>
                      <c:pt idx="624">
                        <c:v>-21.091999999999999</c:v>
                      </c:pt>
                      <c:pt idx="625">
                        <c:v>-21.137</c:v>
                      </c:pt>
                      <c:pt idx="626">
                        <c:v>-21.145</c:v>
                      </c:pt>
                      <c:pt idx="627">
                        <c:v>-21.187000000000001</c:v>
                      </c:pt>
                      <c:pt idx="628">
                        <c:v>-21.19</c:v>
                      </c:pt>
                      <c:pt idx="629">
                        <c:v>-21.204000000000001</c:v>
                      </c:pt>
                      <c:pt idx="630">
                        <c:v>-21.244</c:v>
                      </c:pt>
                      <c:pt idx="631">
                        <c:v>-21.213000000000001</c:v>
                      </c:pt>
                      <c:pt idx="632">
                        <c:v>-21.206</c:v>
                      </c:pt>
                      <c:pt idx="633">
                        <c:v>-21.23</c:v>
                      </c:pt>
                      <c:pt idx="634">
                        <c:v>-21.236000000000001</c:v>
                      </c:pt>
                      <c:pt idx="635">
                        <c:v>-21.245000000000001</c:v>
                      </c:pt>
                      <c:pt idx="636">
                        <c:v>-21.251000000000001</c:v>
                      </c:pt>
                      <c:pt idx="637">
                        <c:v>-21.215</c:v>
                      </c:pt>
                      <c:pt idx="638">
                        <c:v>-21.23</c:v>
                      </c:pt>
                      <c:pt idx="639">
                        <c:v>-21.238</c:v>
                      </c:pt>
                      <c:pt idx="640">
                        <c:v>-21.277000000000001</c:v>
                      </c:pt>
                      <c:pt idx="641">
                        <c:v>-21.274000000000001</c:v>
                      </c:pt>
                      <c:pt idx="642">
                        <c:v>-21.349</c:v>
                      </c:pt>
                      <c:pt idx="643">
                        <c:v>-21.355</c:v>
                      </c:pt>
                      <c:pt idx="644">
                        <c:v>-21.370999999999999</c:v>
                      </c:pt>
                      <c:pt idx="645">
                        <c:v>-21.37</c:v>
                      </c:pt>
                      <c:pt idx="646">
                        <c:v>-21.434999999999999</c:v>
                      </c:pt>
                      <c:pt idx="647">
                        <c:v>-21.422999999999998</c:v>
                      </c:pt>
                      <c:pt idx="648">
                        <c:v>-21.472999999999999</c:v>
                      </c:pt>
                      <c:pt idx="649">
                        <c:v>-21.547999999999998</c:v>
                      </c:pt>
                      <c:pt idx="650">
                        <c:v>-21.501999999999999</c:v>
                      </c:pt>
                      <c:pt idx="651">
                        <c:v>-21.507999999999999</c:v>
                      </c:pt>
                      <c:pt idx="652">
                        <c:v>-21.545999999999999</c:v>
                      </c:pt>
                      <c:pt idx="653">
                        <c:v>-21.518999999999998</c:v>
                      </c:pt>
                      <c:pt idx="654">
                        <c:v>-21.52</c:v>
                      </c:pt>
                      <c:pt idx="655">
                        <c:v>-21.492999999999999</c:v>
                      </c:pt>
                      <c:pt idx="656">
                        <c:v>-21.49</c:v>
                      </c:pt>
                      <c:pt idx="657">
                        <c:v>-21.507999999999999</c:v>
                      </c:pt>
                      <c:pt idx="658">
                        <c:v>-21.541</c:v>
                      </c:pt>
                      <c:pt idx="659">
                        <c:v>-21.565000000000001</c:v>
                      </c:pt>
                      <c:pt idx="660">
                        <c:v>-21.565999999999999</c:v>
                      </c:pt>
                      <c:pt idx="661">
                        <c:v>-21.54</c:v>
                      </c:pt>
                      <c:pt idx="662">
                        <c:v>-21.574999999999999</c:v>
                      </c:pt>
                      <c:pt idx="663">
                        <c:v>-21.545000000000002</c:v>
                      </c:pt>
                      <c:pt idx="664">
                        <c:v>-21.562999999999999</c:v>
                      </c:pt>
                      <c:pt idx="665">
                        <c:v>-21.565999999999999</c:v>
                      </c:pt>
                      <c:pt idx="666">
                        <c:v>-21.568999999999999</c:v>
                      </c:pt>
                      <c:pt idx="667">
                        <c:v>-21.614000000000001</c:v>
                      </c:pt>
                      <c:pt idx="668">
                        <c:v>-21.602</c:v>
                      </c:pt>
                      <c:pt idx="669">
                        <c:v>-21.574999999999999</c:v>
                      </c:pt>
                      <c:pt idx="670">
                        <c:v>-21.616</c:v>
                      </c:pt>
                      <c:pt idx="671">
                        <c:v>-21.611999999999998</c:v>
                      </c:pt>
                      <c:pt idx="672">
                        <c:v>-21.657</c:v>
                      </c:pt>
                      <c:pt idx="673">
                        <c:v>-21.67</c:v>
                      </c:pt>
                      <c:pt idx="674">
                        <c:v>-21.667000000000002</c:v>
                      </c:pt>
                      <c:pt idx="675">
                        <c:v>-21.652000000000001</c:v>
                      </c:pt>
                      <c:pt idx="676">
                        <c:v>-21.613</c:v>
                      </c:pt>
                      <c:pt idx="677">
                        <c:v>-21.631</c:v>
                      </c:pt>
                      <c:pt idx="678">
                        <c:v>-21.638999999999999</c:v>
                      </c:pt>
                      <c:pt idx="679">
                        <c:v>-21.635999999999999</c:v>
                      </c:pt>
                      <c:pt idx="680">
                        <c:v>-21.652999999999999</c:v>
                      </c:pt>
                      <c:pt idx="681">
                        <c:v>-21.65</c:v>
                      </c:pt>
                      <c:pt idx="682">
                        <c:v>-21.692</c:v>
                      </c:pt>
                      <c:pt idx="683">
                        <c:v>-21.695</c:v>
                      </c:pt>
                      <c:pt idx="684">
                        <c:v>-21.695</c:v>
                      </c:pt>
                      <c:pt idx="685">
                        <c:v>-21.742999999999999</c:v>
                      </c:pt>
                      <c:pt idx="686">
                        <c:v>-21.782</c:v>
                      </c:pt>
                      <c:pt idx="687">
                        <c:v>-21.77</c:v>
                      </c:pt>
                      <c:pt idx="688">
                        <c:v>-21.835999999999999</c:v>
                      </c:pt>
                      <c:pt idx="689">
                        <c:v>-21.87</c:v>
                      </c:pt>
                      <c:pt idx="690">
                        <c:v>-21.907</c:v>
                      </c:pt>
                      <c:pt idx="691">
                        <c:v>-21.920999999999999</c:v>
                      </c:pt>
                      <c:pt idx="692">
                        <c:v>-21.936</c:v>
                      </c:pt>
                      <c:pt idx="693">
                        <c:v>-22.013000000000002</c:v>
                      </c:pt>
                      <c:pt idx="694">
                        <c:v>-21.965</c:v>
                      </c:pt>
                      <c:pt idx="695">
                        <c:v>-22.018999999999998</c:v>
                      </c:pt>
                      <c:pt idx="696">
                        <c:v>-21.965</c:v>
                      </c:pt>
                      <c:pt idx="697">
                        <c:v>-21.963000000000001</c:v>
                      </c:pt>
                      <c:pt idx="698">
                        <c:v>-21.952999999999999</c:v>
                      </c:pt>
                      <c:pt idx="699">
                        <c:v>-21.946999999999999</c:v>
                      </c:pt>
                      <c:pt idx="700">
                        <c:v>-21.962</c:v>
                      </c:pt>
                      <c:pt idx="701">
                        <c:v>-21.986000000000001</c:v>
                      </c:pt>
                      <c:pt idx="702">
                        <c:v>-22.018999999999998</c:v>
                      </c:pt>
                      <c:pt idx="703">
                        <c:v>-22.07</c:v>
                      </c:pt>
                      <c:pt idx="704">
                        <c:v>-22.082000000000001</c:v>
                      </c:pt>
                      <c:pt idx="705">
                        <c:v>-22.094000000000001</c:v>
                      </c:pt>
                      <c:pt idx="706">
                        <c:v>-22.116</c:v>
                      </c:pt>
                      <c:pt idx="707">
                        <c:v>-22.236000000000001</c:v>
                      </c:pt>
                      <c:pt idx="708">
                        <c:v>-22.172999999999998</c:v>
                      </c:pt>
                      <c:pt idx="709">
                        <c:v>-22.11</c:v>
                      </c:pt>
                      <c:pt idx="710">
                        <c:v>-22.294</c:v>
                      </c:pt>
                      <c:pt idx="711">
                        <c:v>-22.149000000000001</c:v>
                      </c:pt>
                      <c:pt idx="712">
                        <c:v>-22.16</c:v>
                      </c:pt>
                      <c:pt idx="713">
                        <c:v>-22.16</c:v>
                      </c:pt>
                      <c:pt idx="714">
                        <c:v>-22.158000000000001</c:v>
                      </c:pt>
                      <c:pt idx="715">
                        <c:v>-22.111000000000001</c:v>
                      </c:pt>
                      <c:pt idx="716">
                        <c:v>-22.108000000000001</c:v>
                      </c:pt>
                      <c:pt idx="717">
                        <c:v>-22.186</c:v>
                      </c:pt>
                      <c:pt idx="718">
                        <c:v>-22.11</c:v>
                      </c:pt>
                      <c:pt idx="719">
                        <c:v>-22.099</c:v>
                      </c:pt>
                      <c:pt idx="720">
                        <c:v>-22.091000000000001</c:v>
                      </c:pt>
                      <c:pt idx="721">
                        <c:v>-22.079000000000001</c:v>
                      </c:pt>
                      <c:pt idx="722">
                        <c:v>-22.061</c:v>
                      </c:pt>
                      <c:pt idx="723">
                        <c:v>-22.061</c:v>
                      </c:pt>
                      <c:pt idx="724">
                        <c:v>-22.045999999999999</c:v>
                      </c:pt>
                      <c:pt idx="725">
                        <c:v>-22.079000000000001</c:v>
                      </c:pt>
                      <c:pt idx="726">
                        <c:v>-22.085000000000001</c:v>
                      </c:pt>
                      <c:pt idx="727">
                        <c:v>-22.106000000000002</c:v>
                      </c:pt>
                      <c:pt idx="728">
                        <c:v>-22.085000000000001</c:v>
                      </c:pt>
                      <c:pt idx="729">
                        <c:v>-22.158000000000001</c:v>
                      </c:pt>
                      <c:pt idx="730">
                        <c:v>-22.17</c:v>
                      </c:pt>
                      <c:pt idx="731">
                        <c:v>-22.254000000000001</c:v>
                      </c:pt>
                      <c:pt idx="732">
                        <c:v>-22.224</c:v>
                      </c:pt>
                      <c:pt idx="733">
                        <c:v>-22.280999999999999</c:v>
                      </c:pt>
                      <c:pt idx="734">
                        <c:v>-22.271999999999998</c:v>
                      </c:pt>
                      <c:pt idx="735">
                        <c:v>-22.298999999999999</c:v>
                      </c:pt>
                      <c:pt idx="736">
                        <c:v>-22.298999999999999</c:v>
                      </c:pt>
                      <c:pt idx="737">
                        <c:v>-22.302</c:v>
                      </c:pt>
                      <c:pt idx="738">
                        <c:v>-22.257999999999999</c:v>
                      </c:pt>
                      <c:pt idx="739">
                        <c:v>-22.327000000000002</c:v>
                      </c:pt>
                      <c:pt idx="740">
                        <c:v>-22.338000000000001</c:v>
                      </c:pt>
                      <c:pt idx="741">
                        <c:v>-22.344000000000001</c:v>
                      </c:pt>
                      <c:pt idx="742">
                        <c:v>-22.398</c:v>
                      </c:pt>
                      <c:pt idx="743">
                        <c:v>-22.411000000000001</c:v>
                      </c:pt>
                      <c:pt idx="744">
                        <c:v>-22.381</c:v>
                      </c:pt>
                      <c:pt idx="745">
                        <c:v>-22.460999999999999</c:v>
                      </c:pt>
                      <c:pt idx="746">
                        <c:v>-22.41</c:v>
                      </c:pt>
                      <c:pt idx="747">
                        <c:v>-22.527000000000001</c:v>
                      </c:pt>
                      <c:pt idx="748">
                        <c:v>-22.454999999999998</c:v>
                      </c:pt>
                      <c:pt idx="749">
                        <c:v>-22.431000000000001</c:v>
                      </c:pt>
                      <c:pt idx="750">
                        <c:v>-22.422000000000001</c:v>
                      </c:pt>
                      <c:pt idx="751">
                        <c:v>-22.425000000000001</c:v>
                      </c:pt>
                      <c:pt idx="752">
                        <c:v>-22.44</c:v>
                      </c:pt>
                      <c:pt idx="753">
                        <c:v>-22.401</c:v>
                      </c:pt>
                      <c:pt idx="754">
                        <c:v>-22.431000000000001</c:v>
                      </c:pt>
                      <c:pt idx="755">
                        <c:v>-22.463999999999999</c:v>
                      </c:pt>
                      <c:pt idx="756">
                        <c:v>-22.463999999999999</c:v>
                      </c:pt>
                      <c:pt idx="757">
                        <c:v>-22.463999999999999</c:v>
                      </c:pt>
                      <c:pt idx="758">
                        <c:v>-22.454999999999998</c:v>
                      </c:pt>
                      <c:pt idx="759">
                        <c:v>-22.446000000000002</c:v>
                      </c:pt>
                      <c:pt idx="760">
                        <c:v>-22.472999999999999</c:v>
                      </c:pt>
                      <c:pt idx="761">
                        <c:v>-22.506</c:v>
                      </c:pt>
                      <c:pt idx="762">
                        <c:v>-22.475999999999999</c:v>
                      </c:pt>
                      <c:pt idx="763">
                        <c:v>-22.454999999999998</c:v>
                      </c:pt>
                      <c:pt idx="764">
                        <c:v>-22.460999999999999</c:v>
                      </c:pt>
                      <c:pt idx="765">
                        <c:v>-22.452000000000002</c:v>
                      </c:pt>
                      <c:pt idx="766">
                        <c:v>-22.481000000000002</c:v>
                      </c:pt>
                      <c:pt idx="767">
                        <c:v>-22.460999999999999</c:v>
                      </c:pt>
                      <c:pt idx="768">
                        <c:v>-22.472000000000001</c:v>
                      </c:pt>
                      <c:pt idx="769">
                        <c:v>-22.507999999999999</c:v>
                      </c:pt>
                      <c:pt idx="770">
                        <c:v>-22.53</c:v>
                      </c:pt>
                      <c:pt idx="771">
                        <c:v>-22.503</c:v>
                      </c:pt>
                      <c:pt idx="772">
                        <c:v>-22.501999999999999</c:v>
                      </c:pt>
                      <c:pt idx="773">
                        <c:v>-22.506</c:v>
                      </c:pt>
                      <c:pt idx="774">
                        <c:v>-22.494</c:v>
                      </c:pt>
                      <c:pt idx="775">
                        <c:v>-22.5</c:v>
                      </c:pt>
                      <c:pt idx="776">
                        <c:v>-22.497</c:v>
                      </c:pt>
                      <c:pt idx="777">
                        <c:v>-22.481999999999999</c:v>
                      </c:pt>
                      <c:pt idx="778">
                        <c:v>-22.488</c:v>
                      </c:pt>
                      <c:pt idx="779">
                        <c:v>-22.5</c:v>
                      </c:pt>
                      <c:pt idx="780">
                        <c:v>-22.547999999999998</c:v>
                      </c:pt>
                      <c:pt idx="781">
                        <c:v>-22.542000000000002</c:v>
                      </c:pt>
                      <c:pt idx="782">
                        <c:v>-22.565999999999999</c:v>
                      </c:pt>
                      <c:pt idx="783">
                        <c:v>-22.584</c:v>
                      </c:pt>
                      <c:pt idx="784">
                        <c:v>-22.605</c:v>
                      </c:pt>
                      <c:pt idx="785">
                        <c:v>-22.643999999999998</c:v>
                      </c:pt>
                      <c:pt idx="786">
                        <c:v>-22.635000000000002</c:v>
                      </c:pt>
                      <c:pt idx="787">
                        <c:v>-22.584</c:v>
                      </c:pt>
                      <c:pt idx="788">
                        <c:v>-22.652999999999999</c:v>
                      </c:pt>
                      <c:pt idx="789">
                        <c:v>-22.704000000000001</c:v>
                      </c:pt>
                      <c:pt idx="790">
                        <c:v>-22.683</c:v>
                      </c:pt>
                      <c:pt idx="791">
                        <c:v>-22.683</c:v>
                      </c:pt>
                      <c:pt idx="792">
                        <c:v>-22.736999999999998</c:v>
                      </c:pt>
                      <c:pt idx="793">
                        <c:v>-22.635000000000002</c:v>
                      </c:pt>
                      <c:pt idx="794">
                        <c:v>-22.698</c:v>
                      </c:pt>
                      <c:pt idx="795">
                        <c:v>-22.71</c:v>
                      </c:pt>
                      <c:pt idx="796">
                        <c:v>-22.742999999999999</c:v>
                      </c:pt>
                      <c:pt idx="797">
                        <c:v>-22.742999999999999</c:v>
                      </c:pt>
                      <c:pt idx="798">
                        <c:v>-22.71</c:v>
                      </c:pt>
                      <c:pt idx="799">
                        <c:v>-22.713000000000001</c:v>
                      </c:pt>
                      <c:pt idx="800">
                        <c:v>-22.648</c:v>
                      </c:pt>
                      <c:pt idx="801">
                        <c:v>-22.611999999999998</c:v>
                      </c:pt>
                      <c:pt idx="802">
                        <c:v>-22.702000000000002</c:v>
                      </c:pt>
                      <c:pt idx="803">
                        <c:v>-22.670999999999999</c:v>
                      </c:pt>
                      <c:pt idx="804">
                        <c:v>-22.719000000000001</c:v>
                      </c:pt>
                      <c:pt idx="805">
                        <c:v>-22.713999999999999</c:v>
                      </c:pt>
                      <c:pt idx="806">
                        <c:v>-22.757999999999999</c:v>
                      </c:pt>
                      <c:pt idx="807">
                        <c:v>-22.736999999999998</c:v>
                      </c:pt>
                      <c:pt idx="808">
                        <c:v>-22.785</c:v>
                      </c:pt>
                      <c:pt idx="809">
                        <c:v>-22.698</c:v>
                      </c:pt>
                      <c:pt idx="810">
                        <c:v>-22.725000000000001</c:v>
                      </c:pt>
                      <c:pt idx="811">
                        <c:v>-22.683</c:v>
                      </c:pt>
                      <c:pt idx="812">
                        <c:v>-22.763999999999999</c:v>
                      </c:pt>
                      <c:pt idx="813">
                        <c:v>-22.757999999999999</c:v>
                      </c:pt>
                      <c:pt idx="814">
                        <c:v>-22.815000000000001</c:v>
                      </c:pt>
                      <c:pt idx="815">
                        <c:v>-22.821000000000002</c:v>
                      </c:pt>
                      <c:pt idx="816">
                        <c:v>-22.878</c:v>
                      </c:pt>
                      <c:pt idx="817">
                        <c:v>-22.821000000000002</c:v>
                      </c:pt>
                      <c:pt idx="818">
                        <c:v>-22.835999999999999</c:v>
                      </c:pt>
                      <c:pt idx="819">
                        <c:v>-22.835999999999999</c:v>
                      </c:pt>
                      <c:pt idx="820">
                        <c:v>-22.86</c:v>
                      </c:pt>
                      <c:pt idx="821">
                        <c:v>-22.869</c:v>
                      </c:pt>
                      <c:pt idx="822">
                        <c:v>-22.850999999999999</c:v>
                      </c:pt>
                      <c:pt idx="823">
                        <c:v>-22.872</c:v>
                      </c:pt>
                      <c:pt idx="824">
                        <c:v>-22.887</c:v>
                      </c:pt>
                      <c:pt idx="825">
                        <c:v>-22.899000000000001</c:v>
                      </c:pt>
                      <c:pt idx="826">
                        <c:v>-22.911000000000001</c:v>
                      </c:pt>
                      <c:pt idx="827">
                        <c:v>-22.931999999999999</c:v>
                      </c:pt>
                      <c:pt idx="828">
                        <c:v>-22.946999999999999</c:v>
                      </c:pt>
                      <c:pt idx="829">
                        <c:v>-22.992000000000001</c:v>
                      </c:pt>
                      <c:pt idx="830">
                        <c:v>-22.908000000000001</c:v>
                      </c:pt>
                      <c:pt idx="831">
                        <c:v>-22.995000000000001</c:v>
                      </c:pt>
                      <c:pt idx="832">
                        <c:v>-22.959</c:v>
                      </c:pt>
                      <c:pt idx="833">
                        <c:v>-22.962</c:v>
                      </c:pt>
                      <c:pt idx="834">
                        <c:v>-22.998000000000001</c:v>
                      </c:pt>
                      <c:pt idx="835">
                        <c:v>-23.04</c:v>
                      </c:pt>
                      <c:pt idx="836">
                        <c:v>-23.06</c:v>
                      </c:pt>
                      <c:pt idx="837">
                        <c:v>-23.07</c:v>
                      </c:pt>
                      <c:pt idx="838">
                        <c:v>-23.088999999999999</c:v>
                      </c:pt>
                      <c:pt idx="839">
                        <c:v>-23.021000000000001</c:v>
                      </c:pt>
                      <c:pt idx="840">
                        <c:v>-23.073</c:v>
                      </c:pt>
                      <c:pt idx="841">
                        <c:v>-23.045000000000002</c:v>
                      </c:pt>
                      <c:pt idx="842">
                        <c:v>-23.021999999999998</c:v>
                      </c:pt>
                      <c:pt idx="843">
                        <c:v>-22.974</c:v>
                      </c:pt>
                      <c:pt idx="844">
                        <c:v>-22.815000000000001</c:v>
                      </c:pt>
                      <c:pt idx="845">
                        <c:v>-22.751999999999999</c:v>
                      </c:pt>
                      <c:pt idx="846">
                        <c:v>-22.776</c:v>
                      </c:pt>
                      <c:pt idx="847">
                        <c:v>-22.736999999999998</c:v>
                      </c:pt>
                      <c:pt idx="848">
                        <c:v>-22.791</c:v>
                      </c:pt>
                      <c:pt idx="849">
                        <c:v>-22.847999999999999</c:v>
                      </c:pt>
                      <c:pt idx="850">
                        <c:v>-22.821000000000002</c:v>
                      </c:pt>
                      <c:pt idx="851">
                        <c:v>-22.850999999999999</c:v>
                      </c:pt>
                      <c:pt idx="852">
                        <c:v>-22.905000000000001</c:v>
                      </c:pt>
                      <c:pt idx="853">
                        <c:v>-22.86</c:v>
                      </c:pt>
                      <c:pt idx="854">
                        <c:v>-22.896000000000001</c:v>
                      </c:pt>
                      <c:pt idx="855">
                        <c:v>-22.905000000000001</c:v>
                      </c:pt>
                      <c:pt idx="856">
                        <c:v>-22.937999999999999</c:v>
                      </c:pt>
                      <c:pt idx="857">
                        <c:v>-22.946999999999999</c:v>
                      </c:pt>
                      <c:pt idx="858">
                        <c:v>-23.004000000000001</c:v>
                      </c:pt>
                      <c:pt idx="859">
                        <c:v>-22.989000000000001</c:v>
                      </c:pt>
                      <c:pt idx="860">
                        <c:v>-23.013000000000002</c:v>
                      </c:pt>
                      <c:pt idx="861">
                        <c:v>-23.079000000000001</c:v>
                      </c:pt>
                      <c:pt idx="862">
                        <c:v>-23.14</c:v>
                      </c:pt>
                      <c:pt idx="863">
                        <c:v>-23.061</c:v>
                      </c:pt>
                      <c:pt idx="864">
                        <c:v>-23.119</c:v>
                      </c:pt>
                      <c:pt idx="865">
                        <c:v>-23.143000000000001</c:v>
                      </c:pt>
                      <c:pt idx="866">
                        <c:v>-23.161000000000001</c:v>
                      </c:pt>
                      <c:pt idx="867">
                        <c:v>-23.2</c:v>
                      </c:pt>
                      <c:pt idx="868">
                        <c:v>-23.218</c:v>
                      </c:pt>
                      <c:pt idx="869">
                        <c:v>-23.224</c:v>
                      </c:pt>
                      <c:pt idx="870">
                        <c:v>-23.227</c:v>
                      </c:pt>
                      <c:pt idx="871">
                        <c:v>-23.311</c:v>
                      </c:pt>
                      <c:pt idx="872">
                        <c:v>-23.257000000000001</c:v>
                      </c:pt>
                      <c:pt idx="873">
                        <c:v>-23.271999999999998</c:v>
                      </c:pt>
                      <c:pt idx="874">
                        <c:v>-23.314</c:v>
                      </c:pt>
                      <c:pt idx="875">
                        <c:v>-23.32</c:v>
                      </c:pt>
                      <c:pt idx="876">
                        <c:v>-23.317</c:v>
                      </c:pt>
                      <c:pt idx="877">
                        <c:v>-23.3</c:v>
                      </c:pt>
                      <c:pt idx="878">
                        <c:v>-23.25</c:v>
                      </c:pt>
                      <c:pt idx="879">
                        <c:v>-23.212</c:v>
                      </c:pt>
                      <c:pt idx="880">
                        <c:v>-23.199000000000002</c:v>
                      </c:pt>
                      <c:pt idx="881">
                        <c:v>-23.079000000000001</c:v>
                      </c:pt>
                      <c:pt idx="882">
                        <c:v>-23.122</c:v>
                      </c:pt>
                      <c:pt idx="883">
                        <c:v>-23.151</c:v>
                      </c:pt>
                      <c:pt idx="884">
                        <c:v>-23.16</c:v>
                      </c:pt>
                      <c:pt idx="885">
                        <c:v>-23.236999999999998</c:v>
                      </c:pt>
                      <c:pt idx="886">
                        <c:v>-23.173999999999999</c:v>
                      </c:pt>
                      <c:pt idx="887">
                        <c:v>-23.227</c:v>
                      </c:pt>
                      <c:pt idx="888">
                        <c:v>-23.251000000000001</c:v>
                      </c:pt>
                      <c:pt idx="889">
                        <c:v>-23.292999999999999</c:v>
                      </c:pt>
                      <c:pt idx="890">
                        <c:v>-23.311</c:v>
                      </c:pt>
                      <c:pt idx="891">
                        <c:v>-23.329000000000001</c:v>
                      </c:pt>
                      <c:pt idx="892">
                        <c:v>-23.286999999999999</c:v>
                      </c:pt>
                      <c:pt idx="893">
                        <c:v>-23.286999999999999</c:v>
                      </c:pt>
                      <c:pt idx="894">
                        <c:v>-23.236000000000001</c:v>
                      </c:pt>
                      <c:pt idx="895">
                        <c:v>-23.248000000000001</c:v>
                      </c:pt>
                      <c:pt idx="896">
                        <c:v>-23.196999999999999</c:v>
                      </c:pt>
                      <c:pt idx="897">
                        <c:v>-23.206</c:v>
                      </c:pt>
                      <c:pt idx="898">
                        <c:v>-23.202999999999999</c:v>
                      </c:pt>
                      <c:pt idx="899">
                        <c:v>-23.212</c:v>
                      </c:pt>
                      <c:pt idx="900">
                        <c:v>-23.251000000000001</c:v>
                      </c:pt>
                      <c:pt idx="901">
                        <c:v>-23.242000000000001</c:v>
                      </c:pt>
                      <c:pt idx="902">
                        <c:v>-23.283999999999999</c:v>
                      </c:pt>
                      <c:pt idx="903">
                        <c:v>-23.29</c:v>
                      </c:pt>
                      <c:pt idx="904">
                        <c:v>-23.274999999999999</c:v>
                      </c:pt>
                      <c:pt idx="905">
                        <c:v>-23.245000000000001</c:v>
                      </c:pt>
                      <c:pt idx="906">
                        <c:v>-23.178999999999998</c:v>
                      </c:pt>
                      <c:pt idx="907">
                        <c:v>-23.314</c:v>
                      </c:pt>
                      <c:pt idx="908">
                        <c:v>-23.122</c:v>
                      </c:pt>
                      <c:pt idx="909">
                        <c:v>-23.094999999999999</c:v>
                      </c:pt>
                      <c:pt idx="910">
                        <c:v>-23.209</c:v>
                      </c:pt>
                      <c:pt idx="911">
                        <c:v>-23.167000000000002</c:v>
                      </c:pt>
                      <c:pt idx="912">
                        <c:v>-23.196999999999999</c:v>
                      </c:pt>
                      <c:pt idx="913">
                        <c:v>-23.248000000000001</c:v>
                      </c:pt>
                      <c:pt idx="914">
                        <c:v>-23.265000000000001</c:v>
                      </c:pt>
                      <c:pt idx="915">
                        <c:v>-23.314</c:v>
                      </c:pt>
                      <c:pt idx="916">
                        <c:v>-23.3</c:v>
                      </c:pt>
                      <c:pt idx="917">
                        <c:v>-23.29</c:v>
                      </c:pt>
                      <c:pt idx="918">
                        <c:v>-23.28</c:v>
                      </c:pt>
                      <c:pt idx="919">
                        <c:v>-23.257999999999999</c:v>
                      </c:pt>
                      <c:pt idx="920">
                        <c:v>-23.245999999999999</c:v>
                      </c:pt>
                      <c:pt idx="921">
                        <c:v>-23.239000000000001</c:v>
                      </c:pt>
                      <c:pt idx="922">
                        <c:v>-23.317</c:v>
                      </c:pt>
                      <c:pt idx="923">
                        <c:v>-23.344000000000001</c:v>
                      </c:pt>
                      <c:pt idx="924">
                        <c:v>-23.347000000000001</c:v>
                      </c:pt>
                      <c:pt idx="925">
                        <c:v>-23.344000000000001</c:v>
                      </c:pt>
                      <c:pt idx="926">
                        <c:v>-23.370999999999999</c:v>
                      </c:pt>
                      <c:pt idx="927">
                        <c:v>-23.302</c:v>
                      </c:pt>
                      <c:pt idx="928">
                        <c:v>-23.385999999999999</c:v>
                      </c:pt>
                      <c:pt idx="929">
                        <c:v>-23.367999999999999</c:v>
                      </c:pt>
                      <c:pt idx="930">
                        <c:v>-23.431000000000001</c:v>
                      </c:pt>
                      <c:pt idx="931">
                        <c:v>-23.382999999999999</c:v>
                      </c:pt>
                      <c:pt idx="932">
                        <c:v>-23.395</c:v>
                      </c:pt>
                      <c:pt idx="933">
                        <c:v>-23.431000000000001</c:v>
                      </c:pt>
                      <c:pt idx="934">
                        <c:v>-23.463999999999999</c:v>
                      </c:pt>
                      <c:pt idx="935">
                        <c:v>-23.434000000000001</c:v>
                      </c:pt>
                      <c:pt idx="936">
                        <c:v>-23.419</c:v>
                      </c:pt>
                      <c:pt idx="937">
                        <c:v>-23.353000000000002</c:v>
                      </c:pt>
                      <c:pt idx="938">
                        <c:v>-23.326000000000001</c:v>
                      </c:pt>
                      <c:pt idx="939">
                        <c:v>-23.344000000000001</c:v>
                      </c:pt>
                      <c:pt idx="940">
                        <c:v>-23.344000000000001</c:v>
                      </c:pt>
                      <c:pt idx="941">
                        <c:v>-23.359000000000002</c:v>
                      </c:pt>
                      <c:pt idx="942">
                        <c:v>-23.359000000000002</c:v>
                      </c:pt>
                      <c:pt idx="943">
                        <c:v>-23.35</c:v>
                      </c:pt>
                      <c:pt idx="944">
                        <c:v>-23.335000000000001</c:v>
                      </c:pt>
                      <c:pt idx="945">
                        <c:v>-23.335000000000001</c:v>
                      </c:pt>
                      <c:pt idx="946">
                        <c:v>-23.265999999999998</c:v>
                      </c:pt>
                      <c:pt idx="947">
                        <c:v>-23.175999999999998</c:v>
                      </c:pt>
                      <c:pt idx="948">
                        <c:v>-23.212</c:v>
                      </c:pt>
                      <c:pt idx="949">
                        <c:v>-23.215</c:v>
                      </c:pt>
                      <c:pt idx="950">
                        <c:v>-23.241</c:v>
                      </c:pt>
                      <c:pt idx="951">
                        <c:v>-23.308</c:v>
                      </c:pt>
                      <c:pt idx="952">
                        <c:v>-23.318000000000001</c:v>
                      </c:pt>
                      <c:pt idx="953">
                        <c:v>-23.353000000000002</c:v>
                      </c:pt>
                      <c:pt idx="954">
                        <c:v>-23.382999999999999</c:v>
                      </c:pt>
                      <c:pt idx="955">
                        <c:v>-23.36</c:v>
                      </c:pt>
                      <c:pt idx="956">
                        <c:v>-23.417000000000002</c:v>
                      </c:pt>
                      <c:pt idx="957">
                        <c:v>-23.443000000000001</c:v>
                      </c:pt>
                      <c:pt idx="958">
                        <c:v>-23.457999999999998</c:v>
                      </c:pt>
                      <c:pt idx="959">
                        <c:v>-23.497</c:v>
                      </c:pt>
                      <c:pt idx="960">
                        <c:v>-23.472999999999999</c:v>
                      </c:pt>
                      <c:pt idx="961">
                        <c:v>-23.478999999999999</c:v>
                      </c:pt>
                      <c:pt idx="962">
                        <c:v>-23.509</c:v>
                      </c:pt>
                      <c:pt idx="963">
                        <c:v>-23.521000000000001</c:v>
                      </c:pt>
                      <c:pt idx="964">
                        <c:v>-23.542999999999999</c:v>
                      </c:pt>
                      <c:pt idx="965">
                        <c:v>-23.548999999999999</c:v>
                      </c:pt>
                      <c:pt idx="966">
                        <c:v>-23.655999999999999</c:v>
                      </c:pt>
                      <c:pt idx="967">
                        <c:v>-23.603999999999999</c:v>
                      </c:pt>
                      <c:pt idx="968">
                        <c:v>-23.673999999999999</c:v>
                      </c:pt>
                      <c:pt idx="969">
                        <c:v>-23.704999999999998</c:v>
                      </c:pt>
                      <c:pt idx="970">
                        <c:v>-23.707999999999998</c:v>
                      </c:pt>
                      <c:pt idx="971">
                        <c:v>-23.751000000000001</c:v>
                      </c:pt>
                      <c:pt idx="972">
                        <c:v>-23.765999999999998</c:v>
                      </c:pt>
                      <c:pt idx="973">
                        <c:v>-23.827999999999999</c:v>
                      </c:pt>
                      <c:pt idx="974">
                        <c:v>-23.843</c:v>
                      </c:pt>
                      <c:pt idx="975">
                        <c:v>-23.867000000000001</c:v>
                      </c:pt>
                      <c:pt idx="976">
                        <c:v>-23.84</c:v>
                      </c:pt>
                      <c:pt idx="977">
                        <c:v>-23.870999999999999</c:v>
                      </c:pt>
                      <c:pt idx="978">
                        <c:v>-23.870999999999999</c:v>
                      </c:pt>
                      <c:pt idx="979">
                        <c:v>-23.867000000000001</c:v>
                      </c:pt>
                      <c:pt idx="980">
                        <c:v>-23.858000000000001</c:v>
                      </c:pt>
                      <c:pt idx="981">
                        <c:v>-23.864000000000001</c:v>
                      </c:pt>
                      <c:pt idx="982">
                        <c:v>-23.88</c:v>
                      </c:pt>
                      <c:pt idx="983">
                        <c:v>-23.867000000000001</c:v>
                      </c:pt>
                      <c:pt idx="984">
                        <c:v>-23.864000000000001</c:v>
                      </c:pt>
                      <c:pt idx="985">
                        <c:v>-23.876999999999999</c:v>
                      </c:pt>
                      <c:pt idx="986">
                        <c:v>-23.873999999999999</c:v>
                      </c:pt>
                      <c:pt idx="987">
                        <c:v>-23.895</c:v>
                      </c:pt>
                      <c:pt idx="988">
                        <c:v>-23.91</c:v>
                      </c:pt>
                      <c:pt idx="989">
                        <c:v>-23.843</c:v>
                      </c:pt>
                      <c:pt idx="990">
                        <c:v>-23.928999999999998</c:v>
                      </c:pt>
                      <c:pt idx="991">
                        <c:v>-23.896000000000001</c:v>
                      </c:pt>
                      <c:pt idx="992">
                        <c:v>-23.9</c:v>
                      </c:pt>
                      <c:pt idx="993">
                        <c:v>-23.79</c:v>
                      </c:pt>
                      <c:pt idx="994">
                        <c:v>-23.667999999999999</c:v>
                      </c:pt>
                      <c:pt idx="995">
                        <c:v>-23.562000000000001</c:v>
                      </c:pt>
                      <c:pt idx="996">
                        <c:v>-23.343</c:v>
                      </c:pt>
                      <c:pt idx="997">
                        <c:v>-23.378</c:v>
                      </c:pt>
                      <c:pt idx="998">
                        <c:v>-23.298999999999999</c:v>
                      </c:pt>
                      <c:pt idx="999">
                        <c:v>-23.332000000000001</c:v>
                      </c:pt>
                      <c:pt idx="1000">
                        <c:v>-23.376999999999999</c:v>
                      </c:pt>
                      <c:pt idx="1001">
                        <c:v>-23.434000000000001</c:v>
                      </c:pt>
                      <c:pt idx="1002">
                        <c:v>-23.509</c:v>
                      </c:pt>
                      <c:pt idx="1003">
                        <c:v>-23.561</c:v>
                      </c:pt>
                      <c:pt idx="1004">
                        <c:v>-23.579000000000001</c:v>
                      </c:pt>
                      <c:pt idx="1005">
                        <c:v>-23.65</c:v>
                      </c:pt>
                      <c:pt idx="1006">
                        <c:v>-23.667999999999999</c:v>
                      </c:pt>
                      <c:pt idx="1007">
                        <c:v>-23.661999999999999</c:v>
                      </c:pt>
                      <c:pt idx="1008">
                        <c:v>-23.658999999999999</c:v>
                      </c:pt>
                      <c:pt idx="1009">
                        <c:v>-23.710999999999999</c:v>
                      </c:pt>
                      <c:pt idx="1010">
                        <c:v>-23.707999999999998</c:v>
                      </c:pt>
                      <c:pt idx="1011">
                        <c:v>-23.693000000000001</c:v>
                      </c:pt>
                      <c:pt idx="1012">
                        <c:v>-23.776</c:v>
                      </c:pt>
                      <c:pt idx="1013">
                        <c:v>-23.628</c:v>
                      </c:pt>
                      <c:pt idx="1014">
                        <c:v>-23.573</c:v>
                      </c:pt>
                      <c:pt idx="1015">
                        <c:v>-23.512</c:v>
                      </c:pt>
                      <c:pt idx="1016">
                        <c:v>-23.446000000000002</c:v>
                      </c:pt>
                      <c:pt idx="1017">
                        <c:v>-23.437000000000001</c:v>
                      </c:pt>
                      <c:pt idx="1018">
                        <c:v>-23.416</c:v>
                      </c:pt>
                      <c:pt idx="1019">
                        <c:v>-23.457999999999998</c:v>
                      </c:pt>
                      <c:pt idx="1020">
                        <c:v>-23.494</c:v>
                      </c:pt>
                      <c:pt idx="1021">
                        <c:v>-23.5</c:v>
                      </c:pt>
                      <c:pt idx="1022">
                        <c:v>-23.512</c:v>
                      </c:pt>
                      <c:pt idx="1023">
                        <c:v>-23.561</c:v>
                      </c:pt>
                      <c:pt idx="1024">
                        <c:v>-23.57</c:v>
                      </c:pt>
                      <c:pt idx="1025">
                        <c:v>-23.619</c:v>
                      </c:pt>
                      <c:pt idx="1026">
                        <c:v>-23.635000000000002</c:v>
                      </c:pt>
                      <c:pt idx="1027">
                        <c:v>-23.69</c:v>
                      </c:pt>
                      <c:pt idx="1028">
                        <c:v>-23.763000000000002</c:v>
                      </c:pt>
                      <c:pt idx="1029">
                        <c:v>-23.768999999999998</c:v>
                      </c:pt>
                      <c:pt idx="1030">
                        <c:v>-23.757000000000001</c:v>
                      </c:pt>
                      <c:pt idx="1031">
                        <c:v>-23.805</c:v>
                      </c:pt>
                      <c:pt idx="1032">
                        <c:v>-23.824999999999999</c:v>
                      </c:pt>
                      <c:pt idx="1033">
                        <c:v>-23.88</c:v>
                      </c:pt>
                      <c:pt idx="1034">
                        <c:v>-23.744</c:v>
                      </c:pt>
                      <c:pt idx="1035">
                        <c:v>-23.78</c:v>
                      </c:pt>
                      <c:pt idx="1036">
                        <c:v>-23.751000000000001</c:v>
                      </c:pt>
                      <c:pt idx="1037">
                        <c:v>-23.779</c:v>
                      </c:pt>
                      <c:pt idx="1038">
                        <c:v>-23.765999999999998</c:v>
                      </c:pt>
                      <c:pt idx="1039">
                        <c:v>-23.751000000000001</c:v>
                      </c:pt>
                      <c:pt idx="1040">
                        <c:v>-23.785</c:v>
                      </c:pt>
                      <c:pt idx="1041">
                        <c:v>-23.808</c:v>
                      </c:pt>
                      <c:pt idx="1042">
                        <c:v>-23.754000000000001</c:v>
                      </c:pt>
                      <c:pt idx="1043">
                        <c:v>-23.707999999999998</c:v>
                      </c:pt>
                      <c:pt idx="1044">
                        <c:v>-23.699000000000002</c:v>
                      </c:pt>
                      <c:pt idx="1045">
                        <c:v>-23.652999999999999</c:v>
                      </c:pt>
                      <c:pt idx="1046">
                        <c:v>-23.635000000000002</c:v>
                      </c:pt>
                      <c:pt idx="1047">
                        <c:v>-23.585999999999999</c:v>
                      </c:pt>
                      <c:pt idx="1048">
                        <c:v>-23.597999999999999</c:v>
                      </c:pt>
                      <c:pt idx="1049">
                        <c:v>-23.603999999999999</c:v>
                      </c:pt>
                      <c:pt idx="1050">
                        <c:v>-23.585999999999999</c:v>
                      </c:pt>
                      <c:pt idx="1051">
                        <c:v>-23.628</c:v>
                      </c:pt>
                      <c:pt idx="1052">
                        <c:v>-23.61</c:v>
                      </c:pt>
                      <c:pt idx="1053">
                        <c:v>-23.561</c:v>
                      </c:pt>
                      <c:pt idx="1054">
                        <c:v>-23.545999999999999</c:v>
                      </c:pt>
                      <c:pt idx="1055">
                        <c:v>-23.518000000000001</c:v>
                      </c:pt>
                      <c:pt idx="1056">
                        <c:v>-23.515000000000001</c:v>
                      </c:pt>
                      <c:pt idx="1057">
                        <c:v>-23.521000000000001</c:v>
                      </c:pt>
                      <c:pt idx="1058">
                        <c:v>-23.524000000000001</c:v>
                      </c:pt>
                      <c:pt idx="1059">
                        <c:v>-23.561</c:v>
                      </c:pt>
                      <c:pt idx="1060">
                        <c:v>-23.597999999999999</c:v>
                      </c:pt>
                      <c:pt idx="1061">
                        <c:v>-23.603999999999999</c:v>
                      </c:pt>
                      <c:pt idx="1062">
                        <c:v>-23.625</c:v>
                      </c:pt>
                      <c:pt idx="1063">
                        <c:v>-23.616</c:v>
                      </c:pt>
                      <c:pt idx="1064">
                        <c:v>-23.561</c:v>
                      </c:pt>
                      <c:pt idx="1065">
                        <c:v>-23.38</c:v>
                      </c:pt>
                      <c:pt idx="1066">
                        <c:v>-23.251999999999999</c:v>
                      </c:pt>
                      <c:pt idx="1067">
                        <c:v>-23.16</c:v>
                      </c:pt>
                      <c:pt idx="1068">
                        <c:v>-23.094000000000001</c:v>
                      </c:pt>
                      <c:pt idx="1069">
                        <c:v>-22.933</c:v>
                      </c:pt>
                      <c:pt idx="1070">
                        <c:v>-22.896999999999998</c:v>
                      </c:pt>
                      <c:pt idx="1071">
                        <c:v>-22.899000000000001</c:v>
                      </c:pt>
                      <c:pt idx="1072">
                        <c:v>-22.93</c:v>
                      </c:pt>
                      <c:pt idx="1073">
                        <c:v>-22.957000000000001</c:v>
                      </c:pt>
                      <c:pt idx="1074">
                        <c:v>-22.919</c:v>
                      </c:pt>
                      <c:pt idx="1075">
                        <c:v>-22.943000000000001</c:v>
                      </c:pt>
                      <c:pt idx="1076">
                        <c:v>-22.937999999999999</c:v>
                      </c:pt>
                      <c:pt idx="1077">
                        <c:v>-22.965</c:v>
                      </c:pt>
                      <c:pt idx="1078">
                        <c:v>-23.027999999999999</c:v>
                      </c:pt>
                      <c:pt idx="1079">
                        <c:v>-23.158000000000001</c:v>
                      </c:pt>
                      <c:pt idx="1080">
                        <c:v>-23.452000000000002</c:v>
                      </c:pt>
                      <c:pt idx="1081">
                        <c:v>-23.821999999999999</c:v>
                      </c:pt>
                      <c:pt idx="1082">
                        <c:v>-23.687000000000001</c:v>
                      </c:pt>
                      <c:pt idx="1083">
                        <c:v>-23.209</c:v>
                      </c:pt>
                      <c:pt idx="1084">
                        <c:v>-22.553999999999998</c:v>
                      </c:pt>
                      <c:pt idx="1085">
                        <c:v>-21.922999999999998</c:v>
                      </c:pt>
                      <c:pt idx="1086">
                        <c:v>-21.329000000000001</c:v>
                      </c:pt>
                      <c:pt idx="1087">
                        <c:v>-20.809000000000001</c:v>
                      </c:pt>
                      <c:pt idx="1088">
                        <c:v>-20.367999999999999</c:v>
                      </c:pt>
                      <c:pt idx="1089">
                        <c:v>-20.013000000000002</c:v>
                      </c:pt>
                      <c:pt idx="1090">
                        <c:v>-19.766999999999999</c:v>
                      </c:pt>
                      <c:pt idx="1091">
                        <c:v>-19.602</c:v>
                      </c:pt>
                      <c:pt idx="1092">
                        <c:v>-19.353000000000002</c:v>
                      </c:pt>
                      <c:pt idx="1093">
                        <c:v>-19.314</c:v>
                      </c:pt>
                      <c:pt idx="1094">
                        <c:v>-19.225999999999999</c:v>
                      </c:pt>
                      <c:pt idx="1095">
                        <c:v>-19.199000000000002</c:v>
                      </c:pt>
                      <c:pt idx="1096">
                        <c:v>-19.145</c:v>
                      </c:pt>
                      <c:pt idx="1097">
                        <c:v>-19.225000000000001</c:v>
                      </c:pt>
                      <c:pt idx="1098">
                        <c:v>-19.379000000000001</c:v>
                      </c:pt>
                      <c:pt idx="1099">
                        <c:v>-19.422999999999998</c:v>
                      </c:pt>
                      <c:pt idx="1100">
                        <c:v>-19.565000000000001</c:v>
                      </c:pt>
                      <c:pt idx="1101">
                        <c:v>-19.785</c:v>
                      </c:pt>
                      <c:pt idx="1102">
                        <c:v>-20.004999999999999</c:v>
                      </c:pt>
                      <c:pt idx="1103">
                        <c:v>-20.234999999999999</c:v>
                      </c:pt>
                      <c:pt idx="1104">
                        <c:v>-20.495000000000001</c:v>
                      </c:pt>
                      <c:pt idx="1105">
                        <c:v>-20.728999999999999</c:v>
                      </c:pt>
                      <c:pt idx="1106">
                        <c:v>-20.695</c:v>
                      </c:pt>
                      <c:pt idx="1107">
                        <c:v>-19.527000000000001</c:v>
                      </c:pt>
                      <c:pt idx="1108">
                        <c:v>-17.866</c:v>
                      </c:pt>
                      <c:pt idx="1109">
                        <c:v>-16.183</c:v>
                      </c:pt>
                      <c:pt idx="1110">
                        <c:v>-14.739000000000001</c:v>
                      </c:pt>
                      <c:pt idx="1111">
                        <c:v>-13.348000000000001</c:v>
                      </c:pt>
                      <c:pt idx="1112">
                        <c:v>-12.093</c:v>
                      </c:pt>
                      <c:pt idx="1113">
                        <c:v>-10.946999999999999</c:v>
                      </c:pt>
                      <c:pt idx="1114">
                        <c:v>-9.8740000000000006</c:v>
                      </c:pt>
                      <c:pt idx="1115">
                        <c:v>-8.9190000000000005</c:v>
                      </c:pt>
                      <c:pt idx="1116">
                        <c:v>-8.0280000000000005</c:v>
                      </c:pt>
                      <c:pt idx="1117">
                        <c:v>-7.21</c:v>
                      </c:pt>
                      <c:pt idx="1118">
                        <c:v>-6.4210000000000003</c:v>
                      </c:pt>
                      <c:pt idx="1119">
                        <c:v>-5.5819999999999999</c:v>
                      </c:pt>
                      <c:pt idx="1120">
                        <c:v>-4.7839999999999998</c:v>
                      </c:pt>
                      <c:pt idx="1121">
                        <c:v>-4.0149999999999997</c:v>
                      </c:pt>
                      <c:pt idx="1122">
                        <c:v>-3.3039999999999998</c:v>
                      </c:pt>
                      <c:pt idx="1123">
                        <c:v>-2.4790000000000001</c:v>
                      </c:pt>
                      <c:pt idx="1124">
                        <c:v>-1.744</c:v>
                      </c:pt>
                      <c:pt idx="1125">
                        <c:v>-1.145</c:v>
                      </c:pt>
                      <c:pt idx="1126">
                        <c:v>-0.63100000000000001</c:v>
                      </c:pt>
                      <c:pt idx="1127">
                        <c:v>-0.36099999999999999</c:v>
                      </c:pt>
                      <c:pt idx="1128">
                        <c:v>-0.20100000000000001</c:v>
                      </c:pt>
                      <c:pt idx="1129">
                        <c:v>-3.6999999999999998E-2</c:v>
                      </c:pt>
                      <c:pt idx="1130">
                        <c:v>0.189</c:v>
                      </c:pt>
                      <c:pt idx="1131">
                        <c:v>0.44700000000000001</c:v>
                      </c:pt>
                      <c:pt idx="1132">
                        <c:v>0.77300000000000002</c:v>
                      </c:pt>
                      <c:pt idx="1133">
                        <c:v>1.1919999999999999</c:v>
                      </c:pt>
                      <c:pt idx="1134">
                        <c:v>1.575</c:v>
                      </c:pt>
                      <c:pt idx="1135">
                        <c:v>1.9370000000000001</c:v>
                      </c:pt>
                      <c:pt idx="1136">
                        <c:v>2.3039999999999998</c:v>
                      </c:pt>
                      <c:pt idx="1137">
                        <c:v>2.637</c:v>
                      </c:pt>
                      <c:pt idx="1138">
                        <c:v>3.0329999999999999</c:v>
                      </c:pt>
                      <c:pt idx="1139">
                        <c:v>3.4660000000000002</c:v>
                      </c:pt>
                      <c:pt idx="1140">
                        <c:v>3.911</c:v>
                      </c:pt>
                      <c:pt idx="1141">
                        <c:v>4.6130000000000004</c:v>
                      </c:pt>
                      <c:pt idx="1142">
                        <c:v>5.3029999999999999</c:v>
                      </c:pt>
                      <c:pt idx="1143">
                        <c:v>5.8849999999999998</c:v>
                      </c:pt>
                      <c:pt idx="1144">
                        <c:v>6.4509999999999996</c:v>
                      </c:pt>
                      <c:pt idx="1145">
                        <c:v>6.9969999999999999</c:v>
                      </c:pt>
                      <c:pt idx="1146">
                        <c:v>7.5590000000000002</c:v>
                      </c:pt>
                      <c:pt idx="1147">
                        <c:v>8.0139999999999993</c:v>
                      </c:pt>
                      <c:pt idx="1148">
                        <c:v>8.3539999999999992</c:v>
                      </c:pt>
                      <c:pt idx="1149">
                        <c:v>8.5090000000000003</c:v>
                      </c:pt>
                      <c:pt idx="1150">
                        <c:v>8.5229999999999997</c:v>
                      </c:pt>
                      <c:pt idx="1151">
                        <c:v>8.4979999999999993</c:v>
                      </c:pt>
                      <c:pt idx="1152">
                        <c:v>8.173</c:v>
                      </c:pt>
                      <c:pt idx="1153">
                        <c:v>7.7709999999999999</c:v>
                      </c:pt>
                      <c:pt idx="1154">
                        <c:v>7.1920000000000002</c:v>
                      </c:pt>
                      <c:pt idx="1155">
                        <c:v>6.5919999999999996</c:v>
                      </c:pt>
                      <c:pt idx="1156">
                        <c:v>5.9109999999999996</c:v>
                      </c:pt>
                      <c:pt idx="1157">
                        <c:v>5.0030000000000001</c:v>
                      </c:pt>
                      <c:pt idx="1158">
                        <c:v>4.0570000000000004</c:v>
                      </c:pt>
                      <c:pt idx="1159">
                        <c:v>3.323</c:v>
                      </c:pt>
                      <c:pt idx="1160">
                        <c:v>2.6509999999999998</c:v>
                      </c:pt>
                      <c:pt idx="1161">
                        <c:v>1.944</c:v>
                      </c:pt>
                      <c:pt idx="1162">
                        <c:v>1.226</c:v>
                      </c:pt>
                      <c:pt idx="1163">
                        <c:v>0.54</c:v>
                      </c:pt>
                      <c:pt idx="1164">
                        <c:v>-0.104</c:v>
                      </c:pt>
                      <c:pt idx="1165">
                        <c:v>-0.58499999999999996</c:v>
                      </c:pt>
                      <c:pt idx="1166">
                        <c:v>-0.77800000000000002</c:v>
                      </c:pt>
                      <c:pt idx="1167">
                        <c:v>-1.05</c:v>
                      </c:pt>
                      <c:pt idx="1168">
                        <c:v>-1.498</c:v>
                      </c:pt>
                      <c:pt idx="1169">
                        <c:v>-2.0830000000000002</c:v>
                      </c:pt>
                      <c:pt idx="1170">
                        <c:v>-2.7240000000000002</c:v>
                      </c:pt>
                      <c:pt idx="1171">
                        <c:v>-3.4409999999999998</c:v>
                      </c:pt>
                      <c:pt idx="1172">
                        <c:v>-4.0880000000000001</c:v>
                      </c:pt>
                      <c:pt idx="1173">
                        <c:v>-4.9089999999999998</c:v>
                      </c:pt>
                      <c:pt idx="1174">
                        <c:v>-5.8680000000000003</c:v>
                      </c:pt>
                      <c:pt idx="1175">
                        <c:v>-6.9009999999999998</c:v>
                      </c:pt>
                      <c:pt idx="1176">
                        <c:v>-7.8650000000000002</c:v>
                      </c:pt>
                      <c:pt idx="1177">
                        <c:v>-8.6850000000000005</c:v>
                      </c:pt>
                      <c:pt idx="1178">
                        <c:v>-9.6419999999999995</c:v>
                      </c:pt>
                      <c:pt idx="1179">
                        <c:v>-10.54</c:v>
                      </c:pt>
                      <c:pt idx="1180">
                        <c:v>-11.41</c:v>
                      </c:pt>
                      <c:pt idx="1181">
                        <c:v>-12.183999999999999</c:v>
                      </c:pt>
                      <c:pt idx="1182">
                        <c:v>-12.956</c:v>
                      </c:pt>
                      <c:pt idx="1183">
                        <c:v>-13.678000000000001</c:v>
                      </c:pt>
                      <c:pt idx="1184">
                        <c:v>-14.314</c:v>
                      </c:pt>
                      <c:pt idx="1185">
                        <c:v>-14.942</c:v>
                      </c:pt>
                      <c:pt idx="1186">
                        <c:v>-15.54</c:v>
                      </c:pt>
                      <c:pt idx="1187">
                        <c:v>-16.065000000000001</c:v>
                      </c:pt>
                      <c:pt idx="1188">
                        <c:v>-16.565000000000001</c:v>
                      </c:pt>
                      <c:pt idx="1189">
                        <c:v>-17.042999999999999</c:v>
                      </c:pt>
                      <c:pt idx="1190">
                        <c:v>-17.433</c:v>
                      </c:pt>
                      <c:pt idx="1191">
                        <c:v>-17.8</c:v>
                      </c:pt>
                      <c:pt idx="1192">
                        <c:v>-18.181000000000001</c:v>
                      </c:pt>
                      <c:pt idx="1193">
                        <c:v>-18.529</c:v>
                      </c:pt>
                      <c:pt idx="1194">
                        <c:v>-18.847999999999999</c:v>
                      </c:pt>
                      <c:pt idx="1195">
                        <c:v>-19.018999999999998</c:v>
                      </c:pt>
                      <c:pt idx="1196">
                        <c:v>-19.25</c:v>
                      </c:pt>
                      <c:pt idx="1197">
                        <c:v>-19.469000000000001</c:v>
                      </c:pt>
                      <c:pt idx="1198">
                        <c:v>-20.04</c:v>
                      </c:pt>
                      <c:pt idx="1199">
                        <c:v>-20.393999999999998</c:v>
                      </c:pt>
                      <c:pt idx="1200">
                        <c:v>-20.334</c:v>
                      </c:pt>
                      <c:pt idx="1201">
                        <c:v>-19.943999999999999</c:v>
                      </c:pt>
                      <c:pt idx="1202">
                        <c:v>-19.361000000000001</c:v>
                      </c:pt>
                      <c:pt idx="1203">
                        <c:v>-18.698</c:v>
                      </c:pt>
                      <c:pt idx="1204">
                        <c:v>-18.126999999999999</c:v>
                      </c:pt>
                      <c:pt idx="1205">
                        <c:v>-17.638000000000002</c:v>
                      </c:pt>
                      <c:pt idx="1206">
                        <c:v>-17.285</c:v>
                      </c:pt>
                      <c:pt idx="1207">
                        <c:v>-17.007000000000001</c:v>
                      </c:pt>
                      <c:pt idx="1208">
                        <c:v>-16.829999999999998</c:v>
                      </c:pt>
                      <c:pt idx="1209">
                        <c:v>-16.751999999999999</c:v>
                      </c:pt>
                      <c:pt idx="1210">
                        <c:v>-16.797000000000001</c:v>
                      </c:pt>
                      <c:pt idx="1211">
                        <c:v>-16.872</c:v>
                      </c:pt>
                      <c:pt idx="1212">
                        <c:v>-16.989000000000001</c:v>
                      </c:pt>
                      <c:pt idx="1213">
                        <c:v>-17.221</c:v>
                      </c:pt>
                      <c:pt idx="1214">
                        <c:v>-17.521000000000001</c:v>
                      </c:pt>
                      <c:pt idx="1215">
                        <c:v>-17.794</c:v>
                      </c:pt>
                      <c:pt idx="1216">
                        <c:v>-18.021999999999998</c:v>
                      </c:pt>
                      <c:pt idx="1217">
                        <c:v>-18.295999999999999</c:v>
                      </c:pt>
                      <c:pt idx="1218">
                        <c:v>-18.597999999999999</c:v>
                      </c:pt>
                      <c:pt idx="1219">
                        <c:v>-18.890999999999998</c:v>
                      </c:pt>
                      <c:pt idx="1220">
                        <c:v>-19.052</c:v>
                      </c:pt>
                      <c:pt idx="1221">
                        <c:v>-19.263000000000002</c:v>
                      </c:pt>
                      <c:pt idx="1222">
                        <c:v>-19.516999999999999</c:v>
                      </c:pt>
                      <c:pt idx="1223">
                        <c:v>-19.692</c:v>
                      </c:pt>
                      <c:pt idx="1224">
                        <c:v>-19.902000000000001</c:v>
                      </c:pt>
                      <c:pt idx="1225">
                        <c:v>-20.132999999999999</c:v>
                      </c:pt>
                      <c:pt idx="1226">
                        <c:v>-20.259</c:v>
                      </c:pt>
                      <c:pt idx="1227">
                        <c:v>-20.396999999999998</c:v>
                      </c:pt>
                      <c:pt idx="1228">
                        <c:v>-20.526</c:v>
                      </c:pt>
                      <c:pt idx="1229">
                        <c:v>-20.640999999999998</c:v>
                      </c:pt>
                      <c:pt idx="1230">
                        <c:v>-20.791</c:v>
                      </c:pt>
                      <c:pt idx="1231">
                        <c:v>-20.899000000000001</c:v>
                      </c:pt>
                      <c:pt idx="1232">
                        <c:v>-21.013000000000002</c:v>
                      </c:pt>
                      <c:pt idx="1233">
                        <c:v>-21.109000000000002</c:v>
                      </c:pt>
                      <c:pt idx="1234">
                        <c:v>-21.181000000000001</c:v>
                      </c:pt>
                      <c:pt idx="1235">
                        <c:v>-21.268000000000001</c:v>
                      </c:pt>
                      <c:pt idx="1236">
                        <c:v>-21.346</c:v>
                      </c:pt>
                      <c:pt idx="1237">
                        <c:v>-21.439</c:v>
                      </c:pt>
                      <c:pt idx="1238">
                        <c:v>-21.516999999999999</c:v>
                      </c:pt>
                      <c:pt idx="1239">
                        <c:v>-21.58</c:v>
                      </c:pt>
                      <c:pt idx="1240">
                        <c:v>-21.670999999999999</c:v>
                      </c:pt>
                      <c:pt idx="1241">
                        <c:v>-21.707000000000001</c:v>
                      </c:pt>
                      <c:pt idx="1242">
                        <c:v>-21.776</c:v>
                      </c:pt>
                      <c:pt idx="1243">
                        <c:v>-21.856999999999999</c:v>
                      </c:pt>
                      <c:pt idx="1244">
                        <c:v>-21.946999999999999</c:v>
                      </c:pt>
                      <c:pt idx="1245">
                        <c:v>-21.978999999999999</c:v>
                      </c:pt>
                      <c:pt idx="1246">
                        <c:v>-21.989000000000001</c:v>
                      </c:pt>
                      <c:pt idx="1247">
                        <c:v>-22.038</c:v>
                      </c:pt>
                      <c:pt idx="1248">
                        <c:v>-22.029</c:v>
                      </c:pt>
                      <c:pt idx="1249">
                        <c:v>-22.082000000000001</c:v>
                      </c:pt>
                      <c:pt idx="1250">
                        <c:v>-22.141999999999999</c:v>
                      </c:pt>
                      <c:pt idx="1251">
                        <c:v>-22.157</c:v>
                      </c:pt>
                      <c:pt idx="1252">
                        <c:v>-22.18</c:v>
                      </c:pt>
                      <c:pt idx="1253">
                        <c:v>-22.187999999999999</c:v>
                      </c:pt>
                      <c:pt idx="1254">
                        <c:v>-22.236000000000001</c:v>
                      </c:pt>
                      <c:pt idx="1255">
                        <c:v>-22.224</c:v>
                      </c:pt>
                      <c:pt idx="1256">
                        <c:v>-22.311</c:v>
                      </c:pt>
                      <c:pt idx="1257">
                        <c:v>-22.53</c:v>
                      </c:pt>
                      <c:pt idx="1258">
                        <c:v>-22.971</c:v>
                      </c:pt>
                      <c:pt idx="1259">
                        <c:v>-23.027999999999999</c:v>
                      </c:pt>
                      <c:pt idx="1260">
                        <c:v>-22.754999999999999</c:v>
                      </c:pt>
                      <c:pt idx="1261">
                        <c:v>-22.178999999999998</c:v>
                      </c:pt>
                      <c:pt idx="1262">
                        <c:v>-21.472999999999999</c:v>
                      </c:pt>
                      <c:pt idx="1263">
                        <c:v>-20.788</c:v>
                      </c:pt>
                      <c:pt idx="1264">
                        <c:v>-20.184999999999999</c:v>
                      </c:pt>
                      <c:pt idx="1265">
                        <c:v>-19.661999999999999</c:v>
                      </c:pt>
                      <c:pt idx="1266">
                        <c:v>-19.170000000000002</c:v>
                      </c:pt>
                      <c:pt idx="1267">
                        <c:v>-18.847999999999999</c:v>
                      </c:pt>
                      <c:pt idx="1268">
                        <c:v>-18.577999999999999</c:v>
                      </c:pt>
                      <c:pt idx="1269">
                        <c:v>-18.376999999999999</c:v>
                      </c:pt>
                      <c:pt idx="1270">
                        <c:v>-18.311</c:v>
                      </c:pt>
                      <c:pt idx="1271">
                        <c:v>-18.334</c:v>
                      </c:pt>
                      <c:pt idx="1272">
                        <c:v>-18.510999999999999</c:v>
                      </c:pt>
                      <c:pt idx="1273">
                        <c:v>-18.733000000000001</c:v>
                      </c:pt>
                      <c:pt idx="1274">
                        <c:v>-18.971</c:v>
                      </c:pt>
                      <c:pt idx="1275">
                        <c:v>-19.228999999999999</c:v>
                      </c:pt>
                      <c:pt idx="1276">
                        <c:v>-19.427</c:v>
                      </c:pt>
                      <c:pt idx="1277">
                        <c:v>-19.637</c:v>
                      </c:pt>
                      <c:pt idx="1278">
                        <c:v>-19.844999999999999</c:v>
                      </c:pt>
                      <c:pt idx="1279">
                        <c:v>-20.058</c:v>
                      </c:pt>
                      <c:pt idx="1280">
                        <c:v>-20.256</c:v>
                      </c:pt>
                      <c:pt idx="1281">
                        <c:v>-20.445</c:v>
                      </c:pt>
                      <c:pt idx="1282">
                        <c:v>-20.64</c:v>
                      </c:pt>
                      <c:pt idx="1283">
                        <c:v>-20.815000000000001</c:v>
                      </c:pt>
                      <c:pt idx="1284">
                        <c:v>-20.956</c:v>
                      </c:pt>
                      <c:pt idx="1285">
                        <c:v>-21.181000000000001</c:v>
                      </c:pt>
                      <c:pt idx="1286">
                        <c:v>-21.337</c:v>
                      </c:pt>
                      <c:pt idx="1287">
                        <c:v>-21.475000000000001</c:v>
                      </c:pt>
                      <c:pt idx="1288">
                        <c:v>-21.588999999999999</c:v>
                      </c:pt>
                      <c:pt idx="1289">
                        <c:v>-21.782</c:v>
                      </c:pt>
                      <c:pt idx="1290">
                        <c:v>-21.853999999999999</c:v>
                      </c:pt>
                      <c:pt idx="1291">
                        <c:v>-22.007000000000001</c:v>
                      </c:pt>
                      <c:pt idx="1292">
                        <c:v>-22.106000000000002</c:v>
                      </c:pt>
                      <c:pt idx="1293">
                        <c:v>-22.172000000000001</c:v>
                      </c:pt>
                      <c:pt idx="1294">
                        <c:v>-22.283000000000001</c:v>
                      </c:pt>
                      <c:pt idx="1295">
                        <c:v>-22.396999999999998</c:v>
                      </c:pt>
                      <c:pt idx="1296">
                        <c:v>-22.442</c:v>
                      </c:pt>
                      <c:pt idx="1297">
                        <c:v>-22.535</c:v>
                      </c:pt>
                      <c:pt idx="1298">
                        <c:v>-22.600999999999999</c:v>
                      </c:pt>
                      <c:pt idx="1299">
                        <c:v>-22.68</c:v>
                      </c:pt>
                      <c:pt idx="1300">
                        <c:v>-22.689</c:v>
                      </c:pt>
                      <c:pt idx="1301">
                        <c:v>-22.707000000000001</c:v>
                      </c:pt>
                      <c:pt idx="1302">
                        <c:v>-22.748999999999999</c:v>
                      </c:pt>
                      <c:pt idx="1303">
                        <c:v>-22.803000000000001</c:v>
                      </c:pt>
                      <c:pt idx="1304">
                        <c:v>-22.872</c:v>
                      </c:pt>
                      <c:pt idx="1305">
                        <c:v>-22.899000000000001</c:v>
                      </c:pt>
                      <c:pt idx="1306">
                        <c:v>-22.956</c:v>
                      </c:pt>
                      <c:pt idx="1307">
                        <c:v>-23.018999999999998</c:v>
                      </c:pt>
                      <c:pt idx="1308">
                        <c:v>-23.079000000000001</c:v>
                      </c:pt>
                      <c:pt idx="1309">
                        <c:v>-23.091000000000001</c:v>
                      </c:pt>
                      <c:pt idx="1310">
                        <c:v>-23.138999999999999</c:v>
                      </c:pt>
                      <c:pt idx="1311">
                        <c:v>-23.178000000000001</c:v>
                      </c:pt>
                      <c:pt idx="1312">
                        <c:v>-23.207999999999998</c:v>
                      </c:pt>
                      <c:pt idx="1313">
                        <c:v>-23.238</c:v>
                      </c:pt>
                      <c:pt idx="1314">
                        <c:v>-23.253</c:v>
                      </c:pt>
                      <c:pt idx="1315">
                        <c:v>-23.295000000000002</c:v>
                      </c:pt>
                      <c:pt idx="1316">
                        <c:v>-23.34</c:v>
                      </c:pt>
                      <c:pt idx="1317">
                        <c:v>-23.643000000000001</c:v>
                      </c:pt>
                      <c:pt idx="1318">
                        <c:v>-23.971</c:v>
                      </c:pt>
                      <c:pt idx="1319">
                        <c:v>-23.864000000000001</c:v>
                      </c:pt>
                      <c:pt idx="1320">
                        <c:v>-23.382000000000001</c:v>
                      </c:pt>
                      <c:pt idx="1321">
                        <c:v>-22.713000000000001</c:v>
                      </c:pt>
                      <c:pt idx="1322">
                        <c:v>-22.024999999999999</c:v>
                      </c:pt>
                      <c:pt idx="1323">
                        <c:v>-21.337</c:v>
                      </c:pt>
                      <c:pt idx="1324">
                        <c:v>-20.7</c:v>
                      </c:pt>
                      <c:pt idx="1325">
                        <c:v>-20.196000000000002</c:v>
                      </c:pt>
                      <c:pt idx="1326">
                        <c:v>-19.754000000000001</c:v>
                      </c:pt>
                      <c:pt idx="1327">
                        <c:v>-19.55</c:v>
                      </c:pt>
                      <c:pt idx="1328">
                        <c:v>-19.300999999999998</c:v>
                      </c:pt>
                      <c:pt idx="1329">
                        <c:v>-19.337</c:v>
                      </c:pt>
                      <c:pt idx="1330">
                        <c:v>-19.331</c:v>
                      </c:pt>
                      <c:pt idx="1331">
                        <c:v>-19.295000000000002</c:v>
                      </c:pt>
                      <c:pt idx="1332">
                        <c:v>-19.352</c:v>
                      </c:pt>
                      <c:pt idx="1333">
                        <c:v>-19.46</c:v>
                      </c:pt>
                      <c:pt idx="1334">
                        <c:v>-19.670000000000002</c:v>
                      </c:pt>
                      <c:pt idx="1335">
                        <c:v>-19.902000000000001</c:v>
                      </c:pt>
                      <c:pt idx="1336">
                        <c:v>-20.111999999999998</c:v>
                      </c:pt>
                      <c:pt idx="1337">
                        <c:v>-20.312999999999999</c:v>
                      </c:pt>
                      <c:pt idx="1338">
                        <c:v>-20.523</c:v>
                      </c:pt>
                      <c:pt idx="1339">
                        <c:v>-20.83</c:v>
                      </c:pt>
                      <c:pt idx="1340">
                        <c:v>-20.940999999999999</c:v>
                      </c:pt>
                      <c:pt idx="1341">
                        <c:v>-21.103000000000002</c:v>
                      </c:pt>
                      <c:pt idx="1342">
                        <c:v>-21.256</c:v>
                      </c:pt>
                      <c:pt idx="1343">
                        <c:v>-21.411999999999999</c:v>
                      </c:pt>
                      <c:pt idx="1344">
                        <c:v>-21.603999999999999</c:v>
                      </c:pt>
                      <c:pt idx="1345">
                        <c:v>-21.757999999999999</c:v>
                      </c:pt>
                      <c:pt idx="1346">
                        <c:v>-21.856999999999999</c:v>
                      </c:pt>
                      <c:pt idx="1347">
                        <c:v>-22.004000000000001</c:v>
                      </c:pt>
                      <c:pt idx="1348">
                        <c:v>-22.126999999999999</c:v>
                      </c:pt>
                      <c:pt idx="1349">
                        <c:v>-22.234999999999999</c:v>
                      </c:pt>
                      <c:pt idx="1350">
                        <c:v>-22.324999999999999</c:v>
                      </c:pt>
                      <c:pt idx="1351">
                        <c:v>-22.445</c:v>
                      </c:pt>
                      <c:pt idx="1352">
                        <c:v>-22.556000000000001</c:v>
                      </c:pt>
                      <c:pt idx="1353">
                        <c:v>-22.571000000000002</c:v>
                      </c:pt>
                      <c:pt idx="1354">
                        <c:v>-22.788</c:v>
                      </c:pt>
                      <c:pt idx="1355">
                        <c:v>-22.844999999999999</c:v>
                      </c:pt>
                      <c:pt idx="1356">
                        <c:v>-22.937999999999999</c:v>
                      </c:pt>
                      <c:pt idx="1357">
                        <c:v>-22.989000000000001</c:v>
                      </c:pt>
                      <c:pt idx="1358">
                        <c:v>-23.021999999999998</c:v>
                      </c:pt>
                      <c:pt idx="1359">
                        <c:v>-23.117999999999999</c:v>
                      </c:pt>
                      <c:pt idx="1360">
                        <c:v>-23.154</c:v>
                      </c:pt>
                      <c:pt idx="1361">
                        <c:v>-23.184000000000001</c:v>
                      </c:pt>
                      <c:pt idx="1362">
                        <c:v>-23.225999999999999</c:v>
                      </c:pt>
                      <c:pt idx="1363">
                        <c:v>-23.225999999999999</c:v>
                      </c:pt>
                      <c:pt idx="1364">
                        <c:v>-23.204999999999998</c:v>
                      </c:pt>
                      <c:pt idx="1365">
                        <c:v>-23.283000000000001</c:v>
                      </c:pt>
                      <c:pt idx="1366">
                        <c:v>-23.327999999999999</c:v>
                      </c:pt>
                      <c:pt idx="1367">
                        <c:v>-23.37</c:v>
                      </c:pt>
                      <c:pt idx="1368">
                        <c:v>-23.396999999999998</c:v>
                      </c:pt>
                      <c:pt idx="1369">
                        <c:v>-23.4</c:v>
                      </c:pt>
                      <c:pt idx="1370">
                        <c:v>-23.405999999999999</c:v>
                      </c:pt>
                      <c:pt idx="1371">
                        <c:v>-23.411999999999999</c:v>
                      </c:pt>
                      <c:pt idx="1372">
                        <c:v>-23.433</c:v>
                      </c:pt>
                      <c:pt idx="1373">
                        <c:v>-23.417999999999999</c:v>
                      </c:pt>
                      <c:pt idx="1374">
                        <c:v>-23.433</c:v>
                      </c:pt>
                      <c:pt idx="1375">
                        <c:v>-23.439</c:v>
                      </c:pt>
                      <c:pt idx="1376">
                        <c:v>-23.448</c:v>
                      </c:pt>
                      <c:pt idx="1377">
                        <c:v>-23.673999999999999</c:v>
                      </c:pt>
                      <c:pt idx="1378">
                        <c:v>-24.146000000000001</c:v>
                      </c:pt>
                      <c:pt idx="1379">
                        <c:v>-24.14</c:v>
                      </c:pt>
                      <c:pt idx="1380">
                        <c:v>-23.858000000000001</c:v>
                      </c:pt>
                      <c:pt idx="1381">
                        <c:v>-23.253</c:v>
                      </c:pt>
                      <c:pt idx="1382">
                        <c:v>-22.655000000000001</c:v>
                      </c:pt>
                      <c:pt idx="1383">
                        <c:v>-21.971</c:v>
                      </c:pt>
                      <c:pt idx="1384">
                        <c:v>-21.414999999999999</c:v>
                      </c:pt>
                      <c:pt idx="1385">
                        <c:v>-20.914000000000001</c:v>
                      </c:pt>
                      <c:pt idx="1386">
                        <c:v>-20.513999999999999</c:v>
                      </c:pt>
                      <c:pt idx="1387">
                        <c:v>-20.196000000000002</c:v>
                      </c:pt>
                      <c:pt idx="1388">
                        <c:v>-19.934999999999999</c:v>
                      </c:pt>
                      <c:pt idx="1389">
                        <c:v>-19.754000000000001</c:v>
                      </c:pt>
                      <c:pt idx="1390">
                        <c:v>-19.681999999999999</c:v>
                      </c:pt>
                      <c:pt idx="1391">
                        <c:v>-19.661000000000001</c:v>
                      </c:pt>
                      <c:pt idx="1392">
                        <c:v>-19.588999999999999</c:v>
                      </c:pt>
                      <c:pt idx="1393">
                        <c:v>-19.594999999999999</c:v>
                      </c:pt>
                      <c:pt idx="1394">
                        <c:v>-19.763000000000002</c:v>
                      </c:pt>
                      <c:pt idx="1395">
                        <c:v>-19.838999999999999</c:v>
                      </c:pt>
                      <c:pt idx="1396">
                        <c:v>-20.135999999999999</c:v>
                      </c:pt>
                      <c:pt idx="1397">
                        <c:v>-20.25</c:v>
                      </c:pt>
                      <c:pt idx="1398">
                        <c:v>-20.457000000000001</c:v>
                      </c:pt>
                      <c:pt idx="1399">
                        <c:v>-20.565000000000001</c:v>
                      </c:pt>
                      <c:pt idx="1400">
                        <c:v>-20.818000000000001</c:v>
                      </c:pt>
                      <c:pt idx="1401">
                        <c:v>-21.027999999999999</c:v>
                      </c:pt>
                      <c:pt idx="1402">
                        <c:v>-21.210999999999999</c:v>
                      </c:pt>
                      <c:pt idx="1403">
                        <c:v>-21.373000000000001</c:v>
                      </c:pt>
                      <c:pt idx="1404">
                        <c:v>-21.501999999999999</c:v>
                      </c:pt>
                      <c:pt idx="1405">
                        <c:v>-21.568000000000001</c:v>
                      </c:pt>
                      <c:pt idx="1406">
                        <c:v>-21.824000000000002</c:v>
                      </c:pt>
                      <c:pt idx="1407">
                        <c:v>-21.965</c:v>
                      </c:pt>
                      <c:pt idx="1408">
                        <c:v>-22.1</c:v>
                      </c:pt>
                      <c:pt idx="1409">
                        <c:v>-22.312999999999999</c:v>
                      </c:pt>
                      <c:pt idx="1410">
                        <c:v>-22.359000000000002</c:v>
                      </c:pt>
                      <c:pt idx="1411">
                        <c:v>-22.451000000000001</c:v>
                      </c:pt>
                      <c:pt idx="1412">
                        <c:v>-22.547000000000001</c:v>
                      </c:pt>
                      <c:pt idx="1413">
                        <c:v>-22.652000000000001</c:v>
                      </c:pt>
                      <c:pt idx="1414">
                        <c:v>-22.757999999999999</c:v>
                      </c:pt>
                      <c:pt idx="1415">
                        <c:v>-22.806000000000001</c:v>
                      </c:pt>
                      <c:pt idx="1416">
                        <c:v>-22.863</c:v>
                      </c:pt>
                      <c:pt idx="1417">
                        <c:v>-22.934999999999999</c:v>
                      </c:pt>
                      <c:pt idx="1418">
                        <c:v>-22.968</c:v>
                      </c:pt>
                      <c:pt idx="1419">
                        <c:v>-23.007000000000001</c:v>
                      </c:pt>
                      <c:pt idx="1420">
                        <c:v>-23.045999999999999</c:v>
                      </c:pt>
                      <c:pt idx="1421">
                        <c:v>-23.07</c:v>
                      </c:pt>
                      <c:pt idx="1422">
                        <c:v>-23.106000000000002</c:v>
                      </c:pt>
                      <c:pt idx="1423">
                        <c:v>-23.140999999999998</c:v>
                      </c:pt>
                      <c:pt idx="1424">
                        <c:v>-23.19</c:v>
                      </c:pt>
                      <c:pt idx="1425">
                        <c:v>-23.202999999999999</c:v>
                      </c:pt>
                      <c:pt idx="1426">
                        <c:v>-23.206</c:v>
                      </c:pt>
                      <c:pt idx="1427">
                        <c:v>-23.216999999999999</c:v>
                      </c:pt>
                      <c:pt idx="1428">
                        <c:v>-23.231999999999999</c:v>
                      </c:pt>
                      <c:pt idx="1429">
                        <c:v>-23.256</c:v>
                      </c:pt>
                      <c:pt idx="1430">
                        <c:v>-23.257000000000001</c:v>
                      </c:pt>
                      <c:pt idx="1431">
                        <c:v>-23.295000000000002</c:v>
                      </c:pt>
                      <c:pt idx="1432">
                        <c:v>-23.3</c:v>
                      </c:pt>
                      <c:pt idx="1433">
                        <c:v>-23.32</c:v>
                      </c:pt>
                      <c:pt idx="1434">
                        <c:v>-23.347000000000001</c:v>
                      </c:pt>
                      <c:pt idx="1435">
                        <c:v>-23.343</c:v>
                      </c:pt>
                      <c:pt idx="1436">
                        <c:v>-23.329000000000001</c:v>
                      </c:pt>
                      <c:pt idx="1437">
                        <c:v>-23.356000000000002</c:v>
                      </c:pt>
                      <c:pt idx="1438">
                        <c:v>-23.332000000000001</c:v>
                      </c:pt>
                      <c:pt idx="1439">
                        <c:v>-23.271999999999998</c:v>
                      </c:pt>
                      <c:pt idx="1440">
                        <c:v>-23.202000000000002</c:v>
                      </c:pt>
                      <c:pt idx="1441">
                        <c:v>-23.135999999999999</c:v>
                      </c:pt>
                      <c:pt idx="1442">
                        <c:v>-23.187000000000001</c:v>
                      </c:pt>
                      <c:pt idx="1443">
                        <c:v>-23.212</c:v>
                      </c:pt>
                      <c:pt idx="1444">
                        <c:v>-23.233000000000001</c:v>
                      </c:pt>
                      <c:pt idx="1445">
                        <c:v>-23.224</c:v>
                      </c:pt>
                      <c:pt idx="1446">
                        <c:v>-23.221</c:v>
                      </c:pt>
                      <c:pt idx="1447">
                        <c:v>-23.199000000000002</c:v>
                      </c:pt>
                      <c:pt idx="1448">
                        <c:v>-23.178000000000001</c:v>
                      </c:pt>
                      <c:pt idx="1449">
                        <c:v>-23.169</c:v>
                      </c:pt>
                      <c:pt idx="1450">
                        <c:v>-23.155999999999999</c:v>
                      </c:pt>
                      <c:pt idx="1451">
                        <c:v>-23.097999999999999</c:v>
                      </c:pt>
                      <c:pt idx="1452">
                        <c:v>-23.126000000000001</c:v>
                      </c:pt>
                      <c:pt idx="1453">
                        <c:v>-23.163</c:v>
                      </c:pt>
                      <c:pt idx="1454">
                        <c:v>-23.184000000000001</c:v>
                      </c:pt>
                      <c:pt idx="1455">
                        <c:v>-23.228999999999999</c:v>
                      </c:pt>
                      <c:pt idx="1456">
                        <c:v>-23.289000000000001</c:v>
                      </c:pt>
                      <c:pt idx="1457">
                        <c:v>-23.343</c:v>
                      </c:pt>
                      <c:pt idx="1458">
                        <c:v>-23.388000000000002</c:v>
                      </c:pt>
                      <c:pt idx="1459">
                        <c:v>-23.414999999999999</c:v>
                      </c:pt>
                      <c:pt idx="1460">
                        <c:v>-23.433</c:v>
                      </c:pt>
                      <c:pt idx="1461">
                        <c:v>-23.472000000000001</c:v>
                      </c:pt>
                      <c:pt idx="1462">
                        <c:v>-23.463000000000001</c:v>
                      </c:pt>
                      <c:pt idx="1463">
                        <c:v>-23.472000000000001</c:v>
                      </c:pt>
                      <c:pt idx="1464">
                        <c:v>-23.46</c:v>
                      </c:pt>
                      <c:pt idx="1465">
                        <c:v>-23.475000000000001</c:v>
                      </c:pt>
                      <c:pt idx="1466">
                        <c:v>-23.466000000000001</c:v>
                      </c:pt>
                      <c:pt idx="1467">
                        <c:v>-23.478000000000002</c:v>
                      </c:pt>
                      <c:pt idx="1468">
                        <c:v>-23.49</c:v>
                      </c:pt>
                      <c:pt idx="1469">
                        <c:v>-23.49</c:v>
                      </c:pt>
                      <c:pt idx="1470">
                        <c:v>-23.507999999999999</c:v>
                      </c:pt>
                      <c:pt idx="1471">
                        <c:v>-23.52</c:v>
                      </c:pt>
                      <c:pt idx="1472">
                        <c:v>-23.568999999999999</c:v>
                      </c:pt>
                      <c:pt idx="1473">
                        <c:v>-23.550999999999998</c:v>
                      </c:pt>
                      <c:pt idx="1474">
                        <c:v>-23.594000000000001</c:v>
                      </c:pt>
                      <c:pt idx="1475">
                        <c:v>-23.585000000000001</c:v>
                      </c:pt>
                      <c:pt idx="1476">
                        <c:v>-23.6</c:v>
                      </c:pt>
                      <c:pt idx="1477">
                        <c:v>-23.609000000000002</c:v>
                      </c:pt>
                      <c:pt idx="1478">
                        <c:v>-23.576000000000001</c:v>
                      </c:pt>
                      <c:pt idx="1479">
                        <c:v>-23.574999999999999</c:v>
                      </c:pt>
                      <c:pt idx="1480">
                        <c:v>-23.56</c:v>
                      </c:pt>
                      <c:pt idx="1481">
                        <c:v>-23.539000000000001</c:v>
                      </c:pt>
                      <c:pt idx="1482">
                        <c:v>-23.594000000000001</c:v>
                      </c:pt>
                      <c:pt idx="1483">
                        <c:v>-23.573</c:v>
                      </c:pt>
                      <c:pt idx="1484">
                        <c:v>-23.597999999999999</c:v>
                      </c:pt>
                      <c:pt idx="1485">
                        <c:v>-23.57</c:v>
                      </c:pt>
                      <c:pt idx="1486">
                        <c:v>-23.628</c:v>
                      </c:pt>
                      <c:pt idx="1487">
                        <c:v>-23.631</c:v>
                      </c:pt>
                      <c:pt idx="1488">
                        <c:v>-23.619</c:v>
                      </c:pt>
                      <c:pt idx="1489">
                        <c:v>-23.658999999999999</c:v>
                      </c:pt>
                      <c:pt idx="1490">
                        <c:v>-23.667000000000002</c:v>
                      </c:pt>
                      <c:pt idx="1491">
                        <c:v>-23.641999999999999</c:v>
                      </c:pt>
                      <c:pt idx="1492">
                        <c:v>-23.664000000000001</c:v>
                      </c:pt>
                      <c:pt idx="1493">
                        <c:v>-23.701000000000001</c:v>
                      </c:pt>
                      <c:pt idx="1494">
                        <c:v>-23.768999999999998</c:v>
                      </c:pt>
                      <c:pt idx="1495">
                        <c:v>-23.722999999999999</c:v>
                      </c:pt>
                      <c:pt idx="1496">
                        <c:v>-23.591000000000001</c:v>
                      </c:pt>
                      <c:pt idx="1497">
                        <c:v>-23.542000000000002</c:v>
                      </c:pt>
                      <c:pt idx="1498">
                        <c:v>-23.501999999999999</c:v>
                      </c:pt>
                      <c:pt idx="1499">
                        <c:v>-23.539000000000001</c:v>
                      </c:pt>
                      <c:pt idx="1500">
                        <c:v>-23.510999999999999</c:v>
                      </c:pt>
                      <c:pt idx="1501">
                        <c:v>-23.49</c:v>
                      </c:pt>
                      <c:pt idx="1502">
                        <c:v>-23.495999999999999</c:v>
                      </c:pt>
                      <c:pt idx="1503">
                        <c:v>-23.56</c:v>
                      </c:pt>
                      <c:pt idx="1504">
                        <c:v>-23.582000000000001</c:v>
                      </c:pt>
                      <c:pt idx="1505">
                        <c:v>-23.562999999999999</c:v>
                      </c:pt>
                      <c:pt idx="1506">
                        <c:v>-23.574999999999999</c:v>
                      </c:pt>
                      <c:pt idx="1507">
                        <c:v>-23.542000000000002</c:v>
                      </c:pt>
                      <c:pt idx="1508">
                        <c:v>-23.495999999999999</c:v>
                      </c:pt>
                      <c:pt idx="1509">
                        <c:v>-23.481000000000002</c:v>
                      </c:pt>
                      <c:pt idx="1510">
                        <c:v>-23.523</c:v>
                      </c:pt>
                      <c:pt idx="1511">
                        <c:v>-23.591000000000001</c:v>
                      </c:pt>
                      <c:pt idx="1512">
                        <c:v>-23.6</c:v>
                      </c:pt>
                      <c:pt idx="1513">
                        <c:v>-23.591000000000001</c:v>
                      </c:pt>
                      <c:pt idx="1514">
                        <c:v>-23.58</c:v>
                      </c:pt>
                      <c:pt idx="1515">
                        <c:v>-23.635999999999999</c:v>
                      </c:pt>
                      <c:pt idx="1516">
                        <c:v>-23.643000000000001</c:v>
                      </c:pt>
                      <c:pt idx="1517">
                        <c:v>-23.625</c:v>
                      </c:pt>
                      <c:pt idx="1518">
                        <c:v>-23.687999999999999</c:v>
                      </c:pt>
                      <c:pt idx="1519">
                        <c:v>-23.658999999999999</c:v>
                      </c:pt>
                      <c:pt idx="1520">
                        <c:v>-23.695</c:v>
                      </c:pt>
                      <c:pt idx="1521">
                        <c:v>-23.69</c:v>
                      </c:pt>
                      <c:pt idx="1522">
                        <c:v>-23.672000000000001</c:v>
                      </c:pt>
                      <c:pt idx="1523">
                        <c:v>-23.725000000000001</c:v>
                      </c:pt>
                      <c:pt idx="1524">
                        <c:v>-23.728999999999999</c:v>
                      </c:pt>
                      <c:pt idx="1525">
                        <c:v>-23.716000000000001</c:v>
                      </c:pt>
                      <c:pt idx="1526">
                        <c:v>-23.753</c:v>
                      </c:pt>
                      <c:pt idx="1527">
                        <c:v>-23.774999999999999</c:v>
                      </c:pt>
                      <c:pt idx="1528">
                        <c:v>-23.67</c:v>
                      </c:pt>
                      <c:pt idx="1529">
                        <c:v>-23.704000000000001</c:v>
                      </c:pt>
                      <c:pt idx="1530">
                        <c:v>-23.741</c:v>
                      </c:pt>
                      <c:pt idx="1531">
                        <c:v>-23.768000000000001</c:v>
                      </c:pt>
                      <c:pt idx="1532">
                        <c:v>-23.805</c:v>
                      </c:pt>
                      <c:pt idx="1533">
                        <c:v>-23.808</c:v>
                      </c:pt>
                      <c:pt idx="1534">
                        <c:v>-23.821000000000002</c:v>
                      </c:pt>
                      <c:pt idx="1535">
                        <c:v>-23.805</c:v>
                      </c:pt>
                      <c:pt idx="1536">
                        <c:v>-23.802</c:v>
                      </c:pt>
                      <c:pt idx="1537">
                        <c:v>-23.882000000000001</c:v>
                      </c:pt>
                      <c:pt idx="1538">
                        <c:v>-23.83</c:v>
                      </c:pt>
                      <c:pt idx="1539">
                        <c:v>-23.847999999999999</c:v>
                      </c:pt>
                      <c:pt idx="1540">
                        <c:v>-23.805</c:v>
                      </c:pt>
                      <c:pt idx="1541">
                        <c:v>-23.75</c:v>
                      </c:pt>
                      <c:pt idx="1542">
                        <c:v>-23.774999999999999</c:v>
                      </c:pt>
                      <c:pt idx="1543">
                        <c:v>-23.753</c:v>
                      </c:pt>
                      <c:pt idx="1544">
                        <c:v>-23.675999999999998</c:v>
                      </c:pt>
                      <c:pt idx="1545">
                        <c:v>-23.67</c:v>
                      </c:pt>
                      <c:pt idx="1546">
                        <c:v>-23.638999999999999</c:v>
                      </c:pt>
                      <c:pt idx="1547">
                        <c:v>-23.64</c:v>
                      </c:pt>
                      <c:pt idx="1548">
                        <c:v>-23.638000000000002</c:v>
                      </c:pt>
                      <c:pt idx="1549">
                        <c:v>-23.672999999999998</c:v>
                      </c:pt>
                      <c:pt idx="1550">
                        <c:v>-23.643000000000001</c:v>
                      </c:pt>
                      <c:pt idx="1551">
                        <c:v>-23.631</c:v>
                      </c:pt>
                      <c:pt idx="1552">
                        <c:v>-23.672000000000001</c:v>
                      </c:pt>
                      <c:pt idx="1553">
                        <c:v>-23.684999999999999</c:v>
                      </c:pt>
                      <c:pt idx="1554">
                        <c:v>-23.734999999999999</c:v>
                      </c:pt>
                      <c:pt idx="1555">
                        <c:v>-23.707000000000001</c:v>
                      </c:pt>
                      <c:pt idx="1556">
                        <c:v>-23.623999999999999</c:v>
                      </c:pt>
                      <c:pt idx="1557">
                        <c:v>-23.495999999999999</c:v>
                      </c:pt>
                      <c:pt idx="1558">
                        <c:v>-23.379000000000001</c:v>
                      </c:pt>
                      <c:pt idx="1559">
                        <c:v>-23.337</c:v>
                      </c:pt>
                      <c:pt idx="1560">
                        <c:v>-23.385000000000002</c:v>
                      </c:pt>
                      <c:pt idx="1561">
                        <c:v>-23.417999999999999</c:v>
                      </c:pt>
                      <c:pt idx="1562">
                        <c:v>-23.46</c:v>
                      </c:pt>
                      <c:pt idx="1563">
                        <c:v>-23.504999999999999</c:v>
                      </c:pt>
                      <c:pt idx="1564">
                        <c:v>-23.535</c:v>
                      </c:pt>
                      <c:pt idx="1565">
                        <c:v>-23.52</c:v>
                      </c:pt>
                      <c:pt idx="1566">
                        <c:v>-23.523</c:v>
                      </c:pt>
                      <c:pt idx="1567">
                        <c:v>-23.427</c:v>
                      </c:pt>
                      <c:pt idx="1568">
                        <c:v>-23.376000000000001</c:v>
                      </c:pt>
                      <c:pt idx="1569">
                        <c:v>-23.492999999999999</c:v>
                      </c:pt>
                      <c:pt idx="1570">
                        <c:v>-23.451000000000001</c:v>
                      </c:pt>
                      <c:pt idx="1571">
                        <c:v>-23.414999999999999</c:v>
                      </c:pt>
                      <c:pt idx="1572">
                        <c:v>-23.436</c:v>
                      </c:pt>
                      <c:pt idx="1573">
                        <c:v>-23.417999999999999</c:v>
                      </c:pt>
                      <c:pt idx="1574">
                        <c:v>-23.417999999999999</c:v>
                      </c:pt>
                      <c:pt idx="1575">
                        <c:v>-23.390999999999998</c:v>
                      </c:pt>
                      <c:pt idx="1576">
                        <c:v>-23.423999999999999</c:v>
                      </c:pt>
                      <c:pt idx="1577">
                        <c:v>-23.431999999999999</c:v>
                      </c:pt>
                      <c:pt idx="1578">
                        <c:v>-23.478000000000002</c:v>
                      </c:pt>
                      <c:pt idx="1579">
                        <c:v>-23.408999999999999</c:v>
                      </c:pt>
                      <c:pt idx="1580">
                        <c:v>-23.327999999999999</c:v>
                      </c:pt>
                      <c:pt idx="1581">
                        <c:v>-23.18</c:v>
                      </c:pt>
                      <c:pt idx="1582">
                        <c:v>-22.981000000000002</c:v>
                      </c:pt>
                      <c:pt idx="1583">
                        <c:v>-22.785</c:v>
                      </c:pt>
                      <c:pt idx="1584">
                        <c:v>-22.667000000000002</c:v>
                      </c:pt>
                      <c:pt idx="1585">
                        <c:v>-22.568000000000001</c:v>
                      </c:pt>
                      <c:pt idx="1586">
                        <c:v>-22.475000000000001</c:v>
                      </c:pt>
                      <c:pt idx="1587">
                        <c:v>-22.4</c:v>
                      </c:pt>
                      <c:pt idx="1588">
                        <c:v>-22.39</c:v>
                      </c:pt>
                      <c:pt idx="1589">
                        <c:v>-22.445</c:v>
                      </c:pt>
                      <c:pt idx="1590">
                        <c:v>-22.594999999999999</c:v>
                      </c:pt>
                      <c:pt idx="1591">
                        <c:v>-22.693999999999999</c:v>
                      </c:pt>
                      <c:pt idx="1592">
                        <c:v>-22.702999999999999</c:v>
                      </c:pt>
                      <c:pt idx="1593">
                        <c:v>-22.667000000000002</c:v>
                      </c:pt>
                      <c:pt idx="1594">
                        <c:v>-22.718</c:v>
                      </c:pt>
                      <c:pt idx="1595">
                        <c:v>-22.777999999999999</c:v>
                      </c:pt>
                      <c:pt idx="1596">
                        <c:v>-22.832000000000001</c:v>
                      </c:pt>
                      <c:pt idx="1597">
                        <c:v>-22.888999999999999</c:v>
                      </c:pt>
                      <c:pt idx="1598">
                        <c:v>-22.916</c:v>
                      </c:pt>
                      <c:pt idx="1599">
                        <c:v>-22.847000000000001</c:v>
                      </c:pt>
                      <c:pt idx="1600">
                        <c:v>-22.771999999999998</c:v>
                      </c:pt>
                      <c:pt idx="1601">
                        <c:v>-22.73</c:v>
                      </c:pt>
                      <c:pt idx="1602">
                        <c:v>-22.675999999999998</c:v>
                      </c:pt>
                      <c:pt idx="1603">
                        <c:v>-22.619</c:v>
                      </c:pt>
                      <c:pt idx="1604">
                        <c:v>-22.643000000000001</c:v>
                      </c:pt>
                      <c:pt idx="1605">
                        <c:v>-22.727</c:v>
                      </c:pt>
                      <c:pt idx="1606">
                        <c:v>-22.861999999999998</c:v>
                      </c:pt>
                      <c:pt idx="1607">
                        <c:v>-22.962</c:v>
                      </c:pt>
                      <c:pt idx="1608">
                        <c:v>-23.067</c:v>
                      </c:pt>
                      <c:pt idx="1609">
                        <c:v>-23.172000000000001</c:v>
                      </c:pt>
                      <c:pt idx="1610">
                        <c:v>-23.234000000000002</c:v>
                      </c:pt>
                      <c:pt idx="1611">
                        <c:v>-23.291</c:v>
                      </c:pt>
                      <c:pt idx="1612">
                        <c:v>-23.312000000000001</c:v>
                      </c:pt>
                      <c:pt idx="1613">
                        <c:v>-23.375</c:v>
                      </c:pt>
                      <c:pt idx="1614">
                        <c:v>-23.393000000000001</c:v>
                      </c:pt>
                      <c:pt idx="1615">
                        <c:v>-23.437999999999999</c:v>
                      </c:pt>
                      <c:pt idx="1616">
                        <c:v>-23.484000000000002</c:v>
                      </c:pt>
                      <c:pt idx="1617">
                        <c:v>-23.456</c:v>
                      </c:pt>
                      <c:pt idx="1618">
                        <c:v>-23.587</c:v>
                      </c:pt>
                      <c:pt idx="1619">
                        <c:v>-23.584</c:v>
                      </c:pt>
                      <c:pt idx="1620">
                        <c:v>-23.565999999999999</c:v>
                      </c:pt>
                      <c:pt idx="1621">
                        <c:v>-23.581</c:v>
                      </c:pt>
                      <c:pt idx="1622">
                        <c:v>-23.544</c:v>
                      </c:pt>
                      <c:pt idx="1623">
                        <c:v>-23.469000000000001</c:v>
                      </c:pt>
                      <c:pt idx="1624">
                        <c:v>-23.495999999999999</c:v>
                      </c:pt>
                      <c:pt idx="1625">
                        <c:v>-23.387</c:v>
                      </c:pt>
                      <c:pt idx="1626">
                        <c:v>-23.434999999999999</c:v>
                      </c:pt>
                      <c:pt idx="1627">
                        <c:v>-23.446999999999999</c:v>
                      </c:pt>
                      <c:pt idx="1628">
                        <c:v>-23.529</c:v>
                      </c:pt>
                      <c:pt idx="1629">
                        <c:v>-23.532</c:v>
                      </c:pt>
                      <c:pt idx="1630">
                        <c:v>-23.562999999999999</c:v>
                      </c:pt>
                      <c:pt idx="1631">
                        <c:v>-23.56</c:v>
                      </c:pt>
                      <c:pt idx="1632">
                        <c:v>-23.516999999999999</c:v>
                      </c:pt>
                      <c:pt idx="1633">
                        <c:v>-23.498999999999999</c:v>
                      </c:pt>
                      <c:pt idx="1634">
                        <c:v>-23.510999999999999</c:v>
                      </c:pt>
                      <c:pt idx="1635">
                        <c:v>-23.538</c:v>
                      </c:pt>
                      <c:pt idx="1636">
                        <c:v>-23.486999999999998</c:v>
                      </c:pt>
                      <c:pt idx="1637">
                        <c:v>-23.428000000000001</c:v>
                      </c:pt>
                      <c:pt idx="1638">
                        <c:v>-23.408999999999999</c:v>
                      </c:pt>
                      <c:pt idx="1639">
                        <c:v>-23.253</c:v>
                      </c:pt>
                      <c:pt idx="1640">
                        <c:v>-23.167999999999999</c:v>
                      </c:pt>
                      <c:pt idx="1641">
                        <c:v>-23.045999999999999</c:v>
                      </c:pt>
                      <c:pt idx="1642">
                        <c:v>-23.108000000000001</c:v>
                      </c:pt>
                      <c:pt idx="1643">
                        <c:v>-23.181999999999999</c:v>
                      </c:pt>
                      <c:pt idx="1644">
                        <c:v>-23.259</c:v>
                      </c:pt>
                      <c:pt idx="1645">
                        <c:v>-23.341999999999999</c:v>
                      </c:pt>
                      <c:pt idx="1646">
                        <c:v>-23.38</c:v>
                      </c:pt>
                      <c:pt idx="1647">
                        <c:v>-23.420999999999999</c:v>
                      </c:pt>
                      <c:pt idx="1648">
                        <c:v>-23.474</c:v>
                      </c:pt>
                      <c:pt idx="1649">
                        <c:v>-23.562000000000001</c:v>
                      </c:pt>
                      <c:pt idx="1650">
                        <c:v>-23.63</c:v>
                      </c:pt>
                      <c:pt idx="1651">
                        <c:v>-23.725000000000001</c:v>
                      </c:pt>
                      <c:pt idx="1652">
                        <c:v>-23.651</c:v>
                      </c:pt>
                      <c:pt idx="1653">
                        <c:v>-23.648</c:v>
                      </c:pt>
                      <c:pt idx="1654">
                        <c:v>-23.632999999999999</c:v>
                      </c:pt>
                      <c:pt idx="1655">
                        <c:v>-23.605</c:v>
                      </c:pt>
                      <c:pt idx="1656">
                        <c:v>-23.446999999999999</c:v>
                      </c:pt>
                      <c:pt idx="1657">
                        <c:v>-23.315000000000001</c:v>
                      </c:pt>
                      <c:pt idx="1658">
                        <c:v>-23.312000000000001</c:v>
                      </c:pt>
                      <c:pt idx="1659">
                        <c:v>-23.273</c:v>
                      </c:pt>
                      <c:pt idx="1660">
                        <c:v>-23.260999999999999</c:v>
                      </c:pt>
                      <c:pt idx="1661">
                        <c:v>-23.245999999999999</c:v>
                      </c:pt>
                      <c:pt idx="1662">
                        <c:v>-23.309000000000001</c:v>
                      </c:pt>
                      <c:pt idx="1663">
                        <c:v>-23.297000000000001</c:v>
                      </c:pt>
                      <c:pt idx="1664">
                        <c:v>-23.332999999999998</c:v>
                      </c:pt>
                      <c:pt idx="1665">
                        <c:v>-23.282</c:v>
                      </c:pt>
                      <c:pt idx="1666">
                        <c:v>-23.24</c:v>
                      </c:pt>
                      <c:pt idx="1667">
                        <c:v>-23.126000000000001</c:v>
                      </c:pt>
                      <c:pt idx="1668">
                        <c:v>-23</c:v>
                      </c:pt>
                      <c:pt idx="1669">
                        <c:v>-23.006</c:v>
                      </c:pt>
                      <c:pt idx="1670">
                        <c:v>-23.062999999999999</c:v>
                      </c:pt>
                      <c:pt idx="1671">
                        <c:v>-23.117000000000001</c:v>
                      </c:pt>
                      <c:pt idx="1672">
                        <c:v>-23.105</c:v>
                      </c:pt>
                      <c:pt idx="1673">
                        <c:v>-23.126000000000001</c:v>
                      </c:pt>
                      <c:pt idx="1674">
                        <c:v>-23.192</c:v>
                      </c:pt>
                      <c:pt idx="1675">
                        <c:v>-23.257999999999999</c:v>
                      </c:pt>
                      <c:pt idx="1676">
                        <c:v>-23.312999999999999</c:v>
                      </c:pt>
                      <c:pt idx="1677">
                        <c:v>-23.376000000000001</c:v>
                      </c:pt>
                      <c:pt idx="1678">
                        <c:v>-23.404</c:v>
                      </c:pt>
                      <c:pt idx="1679">
                        <c:v>-23.411000000000001</c:v>
                      </c:pt>
                      <c:pt idx="1680">
                        <c:v>-23.341999999999999</c:v>
                      </c:pt>
                      <c:pt idx="1681">
                        <c:v>-23.381</c:v>
                      </c:pt>
                      <c:pt idx="1682">
                        <c:v>-23.376999999999999</c:v>
                      </c:pt>
                      <c:pt idx="1683">
                        <c:v>-23.475999999999999</c:v>
                      </c:pt>
                      <c:pt idx="1684">
                        <c:v>-23.481000000000002</c:v>
                      </c:pt>
                      <c:pt idx="1685">
                        <c:v>-23.542999999999999</c:v>
                      </c:pt>
                      <c:pt idx="1686">
                        <c:v>-23.457000000000001</c:v>
                      </c:pt>
                      <c:pt idx="1687">
                        <c:v>-23.538</c:v>
                      </c:pt>
                      <c:pt idx="1688">
                        <c:v>-23.559000000000001</c:v>
                      </c:pt>
                      <c:pt idx="1689">
                        <c:v>-23.565999999999999</c:v>
                      </c:pt>
                      <c:pt idx="1690">
                        <c:v>-23.556999999999999</c:v>
                      </c:pt>
                      <c:pt idx="1691">
                        <c:v>-23.587</c:v>
                      </c:pt>
                      <c:pt idx="1692">
                        <c:v>-23.584</c:v>
                      </c:pt>
                      <c:pt idx="1693">
                        <c:v>-23.603000000000002</c:v>
                      </c:pt>
                      <c:pt idx="1694">
                        <c:v>-23.649000000000001</c:v>
                      </c:pt>
                      <c:pt idx="1695">
                        <c:v>-23.68</c:v>
                      </c:pt>
                      <c:pt idx="1696">
                        <c:v>-23.69</c:v>
                      </c:pt>
                      <c:pt idx="1697">
                        <c:v>-23.72</c:v>
                      </c:pt>
                      <c:pt idx="1698">
                        <c:v>-23.744</c:v>
                      </c:pt>
                      <c:pt idx="1699">
                        <c:v>-23.745999999999999</c:v>
                      </c:pt>
                      <c:pt idx="1700">
                        <c:v>-23.669</c:v>
                      </c:pt>
                      <c:pt idx="1701">
                        <c:v>-23.655999999999999</c:v>
                      </c:pt>
                      <c:pt idx="1702">
                        <c:v>-23.544</c:v>
                      </c:pt>
                      <c:pt idx="1703">
                        <c:v>-23.434999999999999</c:v>
                      </c:pt>
                      <c:pt idx="1704">
                        <c:v>-23.434999999999999</c:v>
                      </c:pt>
                      <c:pt idx="1705">
                        <c:v>-23.3</c:v>
                      </c:pt>
                      <c:pt idx="1706">
                        <c:v>-23.222000000000001</c:v>
                      </c:pt>
                      <c:pt idx="1707">
                        <c:v>-23.146999999999998</c:v>
                      </c:pt>
                      <c:pt idx="1708">
                        <c:v>-23.219000000000001</c:v>
                      </c:pt>
                      <c:pt idx="1709">
                        <c:v>-23.288</c:v>
                      </c:pt>
                      <c:pt idx="1710">
                        <c:v>-23.309000000000001</c:v>
                      </c:pt>
                      <c:pt idx="1711">
                        <c:v>-23.170999999999999</c:v>
                      </c:pt>
                      <c:pt idx="1712">
                        <c:v>-23.288</c:v>
                      </c:pt>
                      <c:pt idx="1713">
                        <c:v>-23.306000000000001</c:v>
                      </c:pt>
                      <c:pt idx="1714">
                        <c:v>-23.306000000000001</c:v>
                      </c:pt>
                      <c:pt idx="1715">
                        <c:v>-23.291</c:v>
                      </c:pt>
                      <c:pt idx="1716">
                        <c:v>-23.236999999999998</c:v>
                      </c:pt>
                      <c:pt idx="1717">
                        <c:v>-23.24</c:v>
                      </c:pt>
                      <c:pt idx="1718">
                        <c:v>-23.213000000000001</c:v>
                      </c:pt>
                      <c:pt idx="1719">
                        <c:v>-23.24</c:v>
                      </c:pt>
                      <c:pt idx="1720">
                        <c:v>-23.306000000000001</c:v>
                      </c:pt>
                      <c:pt idx="1721">
                        <c:v>-23.327000000000002</c:v>
                      </c:pt>
                      <c:pt idx="1722">
                        <c:v>-23.405000000000001</c:v>
                      </c:pt>
                      <c:pt idx="1723">
                        <c:v>-23.486000000000001</c:v>
                      </c:pt>
                      <c:pt idx="1724">
                        <c:v>-23.584</c:v>
                      </c:pt>
                      <c:pt idx="1725">
                        <c:v>-23.635999999999999</c:v>
                      </c:pt>
                      <c:pt idx="1726">
                        <c:v>-23.728000000000002</c:v>
                      </c:pt>
                      <c:pt idx="1727">
                        <c:v>-23.768000000000001</c:v>
                      </c:pt>
                      <c:pt idx="1728">
                        <c:v>-23.826000000000001</c:v>
                      </c:pt>
                      <c:pt idx="1729">
                        <c:v>-23.875</c:v>
                      </c:pt>
                      <c:pt idx="1730">
                        <c:v>-23.847000000000001</c:v>
                      </c:pt>
                      <c:pt idx="1731">
                        <c:v>-23.86</c:v>
                      </c:pt>
                      <c:pt idx="1732">
                        <c:v>-23.936</c:v>
                      </c:pt>
                      <c:pt idx="1733">
                        <c:v>-23.920999999999999</c:v>
                      </c:pt>
                      <c:pt idx="1734">
                        <c:v>-23.93</c:v>
                      </c:pt>
                      <c:pt idx="1735">
                        <c:v>-23.960999999999999</c:v>
                      </c:pt>
                      <c:pt idx="1736">
                        <c:v>-23.97</c:v>
                      </c:pt>
                      <c:pt idx="1737">
                        <c:v>-24.074000000000002</c:v>
                      </c:pt>
                      <c:pt idx="1738">
                        <c:v>-24.399000000000001</c:v>
                      </c:pt>
                      <c:pt idx="1739">
                        <c:v>-24.73</c:v>
                      </c:pt>
                      <c:pt idx="1740">
                        <c:v>-24.614000000000001</c:v>
                      </c:pt>
                      <c:pt idx="1741">
                        <c:v>-24.163</c:v>
                      </c:pt>
                      <c:pt idx="1742">
                        <c:v>-23.48</c:v>
                      </c:pt>
                      <c:pt idx="1743">
                        <c:v>-22.844000000000001</c:v>
                      </c:pt>
                      <c:pt idx="1744">
                        <c:v>-22.177</c:v>
                      </c:pt>
                      <c:pt idx="1745">
                        <c:v>-21.597000000000001</c:v>
                      </c:pt>
                      <c:pt idx="1746">
                        <c:v>-21.170999999999999</c:v>
                      </c:pt>
                      <c:pt idx="1747">
                        <c:v>-20.821999999999999</c:v>
                      </c:pt>
                      <c:pt idx="1748">
                        <c:v>-20.530999999999999</c:v>
                      </c:pt>
                      <c:pt idx="1749">
                        <c:v>-20.263999999999999</c:v>
                      </c:pt>
                      <c:pt idx="1750">
                        <c:v>-20.213000000000001</c:v>
                      </c:pt>
                      <c:pt idx="1751">
                        <c:v>-20.21</c:v>
                      </c:pt>
                      <c:pt idx="1752">
                        <c:v>-20.297000000000001</c:v>
                      </c:pt>
                      <c:pt idx="1753">
                        <c:v>-20.456</c:v>
                      </c:pt>
                      <c:pt idx="1754">
                        <c:v>-20.597000000000001</c:v>
                      </c:pt>
                      <c:pt idx="1755">
                        <c:v>-20.777000000000001</c:v>
                      </c:pt>
                      <c:pt idx="1756">
                        <c:v>-20.957999999999998</c:v>
                      </c:pt>
                      <c:pt idx="1757">
                        <c:v>-21.123000000000001</c:v>
                      </c:pt>
                      <c:pt idx="1758">
                        <c:v>-21.306000000000001</c:v>
                      </c:pt>
                      <c:pt idx="1759">
                        <c:v>-21.422999999999998</c:v>
                      </c:pt>
                      <c:pt idx="1760">
                        <c:v>-21.632999999999999</c:v>
                      </c:pt>
                      <c:pt idx="1761">
                        <c:v>-21.744</c:v>
                      </c:pt>
                      <c:pt idx="1762">
                        <c:v>-21.891999999999999</c:v>
                      </c:pt>
                      <c:pt idx="1763">
                        <c:v>-22.018000000000001</c:v>
                      </c:pt>
                      <c:pt idx="1764">
                        <c:v>-22.140999999999998</c:v>
                      </c:pt>
                      <c:pt idx="1765">
                        <c:v>-22.276</c:v>
                      </c:pt>
                      <c:pt idx="1766">
                        <c:v>-22.405000000000001</c:v>
                      </c:pt>
                      <c:pt idx="1767">
                        <c:v>-22.492000000000001</c:v>
                      </c:pt>
                      <c:pt idx="1768">
                        <c:v>-22.603000000000002</c:v>
                      </c:pt>
                      <c:pt idx="1769">
                        <c:v>-22.693000000000001</c:v>
                      </c:pt>
                      <c:pt idx="1770">
                        <c:v>-22.829000000000001</c:v>
                      </c:pt>
                      <c:pt idx="1771">
                        <c:v>-22.916</c:v>
                      </c:pt>
                      <c:pt idx="1772">
                        <c:v>-23.027000000000001</c:v>
                      </c:pt>
                      <c:pt idx="1773">
                        <c:v>-23.11</c:v>
                      </c:pt>
                      <c:pt idx="1774">
                        <c:v>-23.184000000000001</c:v>
                      </c:pt>
                      <c:pt idx="1775">
                        <c:v>-23.277000000000001</c:v>
                      </c:pt>
                      <c:pt idx="1776">
                        <c:v>-23.381</c:v>
                      </c:pt>
                      <c:pt idx="1777">
                        <c:v>-23.49</c:v>
                      </c:pt>
                      <c:pt idx="1778">
                        <c:v>-23.581</c:v>
                      </c:pt>
                      <c:pt idx="1779">
                        <c:v>-23.655000000000001</c:v>
                      </c:pt>
                      <c:pt idx="1780">
                        <c:v>-23.722000000000001</c:v>
                      </c:pt>
                      <c:pt idx="1781">
                        <c:v>-23.798999999999999</c:v>
                      </c:pt>
                      <c:pt idx="1782">
                        <c:v>-23.841999999999999</c:v>
                      </c:pt>
                      <c:pt idx="1783">
                        <c:v>-23.885000000000002</c:v>
                      </c:pt>
                      <c:pt idx="1784">
                        <c:v>-23.943000000000001</c:v>
                      </c:pt>
                      <c:pt idx="1785">
                        <c:v>-23.963999999999999</c:v>
                      </c:pt>
                      <c:pt idx="1786">
                        <c:v>-24.01</c:v>
                      </c:pt>
                      <c:pt idx="1787">
                        <c:v>-24.026</c:v>
                      </c:pt>
                      <c:pt idx="1788">
                        <c:v>-24.032</c:v>
                      </c:pt>
                      <c:pt idx="1789">
                        <c:v>-24.231000000000002</c:v>
                      </c:pt>
                      <c:pt idx="1790">
                        <c:v>-24.25</c:v>
                      </c:pt>
                      <c:pt idx="1791">
                        <c:v>-24.302</c:v>
                      </c:pt>
                      <c:pt idx="1792">
                        <c:v>-24.341000000000001</c:v>
                      </c:pt>
                      <c:pt idx="1793">
                        <c:v>-24.350999999999999</c:v>
                      </c:pt>
                      <c:pt idx="1794">
                        <c:v>-24.408999999999999</c:v>
                      </c:pt>
                      <c:pt idx="1795">
                        <c:v>-24.446000000000002</c:v>
                      </c:pt>
                      <c:pt idx="1796">
                        <c:v>-24.501000000000001</c:v>
                      </c:pt>
                      <c:pt idx="1797">
                        <c:v>-24.654</c:v>
                      </c:pt>
                      <c:pt idx="1798">
                        <c:v>-25.114000000000001</c:v>
                      </c:pt>
                      <c:pt idx="1799">
                        <c:v>-25.221</c:v>
                      </c:pt>
                      <c:pt idx="1800">
                        <c:v>-24.925000000000001</c:v>
                      </c:pt>
                      <c:pt idx="1801">
                        <c:v>-24.356000000000002</c:v>
                      </c:pt>
                      <c:pt idx="1802">
                        <c:v>-23.744</c:v>
                      </c:pt>
                      <c:pt idx="1803">
                        <c:v>-22.943000000000001</c:v>
                      </c:pt>
                      <c:pt idx="1804">
                        <c:v>-22.352</c:v>
                      </c:pt>
                      <c:pt idx="1805">
                        <c:v>-21.817</c:v>
                      </c:pt>
                      <c:pt idx="1806">
                        <c:v>-21.346</c:v>
                      </c:pt>
                      <c:pt idx="1807">
                        <c:v>-20.975999999999999</c:v>
                      </c:pt>
                      <c:pt idx="1808">
                        <c:v>-20.795999999999999</c:v>
                      </c:pt>
                      <c:pt idx="1809">
                        <c:v>-20.771999999999998</c:v>
                      </c:pt>
                      <c:pt idx="1810">
                        <c:v>-20.85</c:v>
                      </c:pt>
                      <c:pt idx="1811">
                        <c:v>-20.919</c:v>
                      </c:pt>
                      <c:pt idx="1812">
                        <c:v>-20.984999999999999</c:v>
                      </c:pt>
                      <c:pt idx="1813">
                        <c:v>-21.093</c:v>
                      </c:pt>
                      <c:pt idx="1814">
                        <c:v>-21.207999999999998</c:v>
                      </c:pt>
                      <c:pt idx="1815">
                        <c:v>-21.352</c:v>
                      </c:pt>
                      <c:pt idx="1816">
                        <c:v>-21.498999999999999</c:v>
                      </c:pt>
                      <c:pt idx="1817">
                        <c:v>-21.661000000000001</c:v>
                      </c:pt>
                      <c:pt idx="1818">
                        <c:v>-21.873999999999999</c:v>
                      </c:pt>
                      <c:pt idx="1819">
                        <c:v>-22.04</c:v>
                      </c:pt>
                      <c:pt idx="1820">
                        <c:v>-22.207999999999998</c:v>
                      </c:pt>
                      <c:pt idx="1821">
                        <c:v>-22.361000000000001</c:v>
                      </c:pt>
                      <c:pt idx="1822">
                        <c:v>-22.46</c:v>
                      </c:pt>
                      <c:pt idx="1823">
                        <c:v>-22.667000000000002</c:v>
                      </c:pt>
                      <c:pt idx="1824">
                        <c:v>-22.808</c:v>
                      </c:pt>
                      <c:pt idx="1825">
                        <c:v>-22.922999999999998</c:v>
                      </c:pt>
                      <c:pt idx="1826">
                        <c:v>-22.995000000000001</c:v>
                      </c:pt>
                      <c:pt idx="1827">
                        <c:v>-23.076000000000001</c:v>
                      </c:pt>
                      <c:pt idx="1828">
                        <c:v>-23.154</c:v>
                      </c:pt>
                      <c:pt idx="1829">
                        <c:v>-23.274000000000001</c:v>
                      </c:pt>
                      <c:pt idx="1830">
                        <c:v>-23.355</c:v>
                      </c:pt>
                      <c:pt idx="1831">
                        <c:v>-23.451000000000001</c:v>
                      </c:pt>
                      <c:pt idx="1832">
                        <c:v>-23.64</c:v>
                      </c:pt>
                      <c:pt idx="1833">
                        <c:v>-23.585000000000001</c:v>
                      </c:pt>
                      <c:pt idx="1834">
                        <c:v>-23.738</c:v>
                      </c:pt>
                      <c:pt idx="1835">
                        <c:v>-23.876000000000001</c:v>
                      </c:pt>
                      <c:pt idx="1836">
                        <c:v>-23.984000000000002</c:v>
                      </c:pt>
                      <c:pt idx="1837">
                        <c:v>-24.128</c:v>
                      </c:pt>
                      <c:pt idx="1838">
                        <c:v>-24.195</c:v>
                      </c:pt>
                      <c:pt idx="1839">
                        <c:v>-24.26</c:v>
                      </c:pt>
                      <c:pt idx="1840">
                        <c:v>-24.327999999999999</c:v>
                      </c:pt>
                      <c:pt idx="1841">
                        <c:v>-24.370999999999999</c:v>
                      </c:pt>
                      <c:pt idx="1842">
                        <c:v>-24.387</c:v>
                      </c:pt>
                      <c:pt idx="1843">
                        <c:v>-24.468</c:v>
                      </c:pt>
                      <c:pt idx="1844">
                        <c:v>-24.498000000000001</c:v>
                      </c:pt>
                      <c:pt idx="1845">
                        <c:v>-24.532</c:v>
                      </c:pt>
                      <c:pt idx="1846">
                        <c:v>-24.526</c:v>
                      </c:pt>
                      <c:pt idx="1847">
                        <c:v>-24.597999999999999</c:v>
                      </c:pt>
                      <c:pt idx="1848">
                        <c:v>-24.62</c:v>
                      </c:pt>
                      <c:pt idx="1849">
                        <c:v>-24.695</c:v>
                      </c:pt>
                      <c:pt idx="1850">
                        <c:v>-24.774999999999999</c:v>
                      </c:pt>
                      <c:pt idx="1851">
                        <c:v>-24.835999999999999</c:v>
                      </c:pt>
                      <c:pt idx="1852">
                        <c:v>-24.893999999999998</c:v>
                      </c:pt>
                      <c:pt idx="1853">
                        <c:v>-24.890999999999998</c:v>
                      </c:pt>
                      <c:pt idx="1854">
                        <c:v>-24.893999999999998</c:v>
                      </c:pt>
                      <c:pt idx="1855">
                        <c:v>-24.882999999999999</c:v>
                      </c:pt>
                      <c:pt idx="1856">
                        <c:v>-24.975999999999999</c:v>
                      </c:pt>
                      <c:pt idx="1857">
                        <c:v>-25.241</c:v>
                      </c:pt>
                      <c:pt idx="1858">
                        <c:v>-25.664999999999999</c:v>
                      </c:pt>
                      <c:pt idx="1859">
                        <c:v>-25.734000000000002</c:v>
                      </c:pt>
                      <c:pt idx="1860">
                        <c:v>-25.442</c:v>
                      </c:pt>
                      <c:pt idx="1861">
                        <c:v>-24.849</c:v>
                      </c:pt>
                      <c:pt idx="1862">
                        <c:v>-24.186</c:v>
                      </c:pt>
                      <c:pt idx="1863">
                        <c:v>-23.484999999999999</c:v>
                      </c:pt>
                      <c:pt idx="1864">
                        <c:v>-22.872</c:v>
                      </c:pt>
                      <c:pt idx="1865">
                        <c:v>-22.338000000000001</c:v>
                      </c:pt>
                      <c:pt idx="1866">
                        <c:v>-21.902000000000001</c:v>
                      </c:pt>
                      <c:pt idx="1867">
                        <c:v>-21.584</c:v>
                      </c:pt>
                      <c:pt idx="1868">
                        <c:v>-21.367999999999999</c:v>
                      </c:pt>
                      <c:pt idx="1869">
                        <c:v>-21.271999999999998</c:v>
                      </c:pt>
                      <c:pt idx="1870">
                        <c:v>-21.314</c:v>
                      </c:pt>
                      <c:pt idx="1871">
                        <c:v>-21.379000000000001</c:v>
                      </c:pt>
                      <c:pt idx="1872">
                        <c:v>-21.46</c:v>
                      </c:pt>
                      <c:pt idx="1873">
                        <c:v>-21.582000000000001</c:v>
                      </c:pt>
                      <c:pt idx="1874">
                        <c:v>-21.701000000000001</c:v>
                      </c:pt>
                      <c:pt idx="1875">
                        <c:v>-21.794</c:v>
                      </c:pt>
                      <c:pt idx="1876">
                        <c:v>-21.969000000000001</c:v>
                      </c:pt>
                      <c:pt idx="1877">
                        <c:v>-22.125</c:v>
                      </c:pt>
                      <c:pt idx="1878">
                        <c:v>-22.332000000000001</c:v>
                      </c:pt>
                      <c:pt idx="1879">
                        <c:v>-22.457999999999998</c:v>
                      </c:pt>
                      <c:pt idx="1880">
                        <c:v>-22.539000000000001</c:v>
                      </c:pt>
                      <c:pt idx="1881">
                        <c:v>-22.677</c:v>
                      </c:pt>
                      <c:pt idx="1882">
                        <c:v>-22.881</c:v>
                      </c:pt>
                      <c:pt idx="1883">
                        <c:v>-23.041</c:v>
                      </c:pt>
                      <c:pt idx="1884">
                        <c:v>-23.22</c:v>
                      </c:pt>
                      <c:pt idx="1885">
                        <c:v>-23.437999999999999</c:v>
                      </c:pt>
                      <c:pt idx="1886">
                        <c:v>-23.588000000000001</c:v>
                      </c:pt>
                      <c:pt idx="1887">
                        <c:v>-23.675000000000001</c:v>
                      </c:pt>
                      <c:pt idx="1888">
                        <c:v>-23.757999999999999</c:v>
                      </c:pt>
                      <c:pt idx="1889">
                        <c:v>-23.867999999999999</c:v>
                      </c:pt>
                      <c:pt idx="1890">
                        <c:v>-24.009</c:v>
                      </c:pt>
                      <c:pt idx="1891">
                        <c:v>-24.091999999999999</c:v>
                      </c:pt>
                      <c:pt idx="1892">
                        <c:v>-24.19</c:v>
                      </c:pt>
                      <c:pt idx="1893">
                        <c:v>-24.318000000000001</c:v>
                      </c:pt>
                      <c:pt idx="1894">
                        <c:v>-24.431999999999999</c:v>
                      </c:pt>
                      <c:pt idx="1895">
                        <c:v>-24.521000000000001</c:v>
                      </c:pt>
                      <c:pt idx="1896">
                        <c:v>-24.579000000000001</c:v>
                      </c:pt>
                      <c:pt idx="1897">
                        <c:v>-24.702999999999999</c:v>
                      </c:pt>
                      <c:pt idx="1898">
                        <c:v>-24.785</c:v>
                      </c:pt>
                      <c:pt idx="1899">
                        <c:v>-24.901</c:v>
                      </c:pt>
                      <c:pt idx="1900">
                        <c:v>-24.943999999999999</c:v>
                      </c:pt>
                      <c:pt idx="1901">
                        <c:v>-25.065999999999999</c:v>
                      </c:pt>
                      <c:pt idx="1902">
                        <c:v>-25.161000000000001</c:v>
                      </c:pt>
                      <c:pt idx="1903">
                        <c:v>-25.253</c:v>
                      </c:pt>
                      <c:pt idx="1904">
                        <c:v>-25.335999999999999</c:v>
                      </c:pt>
                      <c:pt idx="1905">
                        <c:v>-25.413</c:v>
                      </c:pt>
                      <c:pt idx="1906">
                        <c:v>-25.45</c:v>
                      </c:pt>
                      <c:pt idx="1907">
                        <c:v>-25.526</c:v>
                      </c:pt>
                      <c:pt idx="1908">
                        <c:v>-25.390999999999998</c:v>
                      </c:pt>
                      <c:pt idx="1909">
                        <c:v>-25.474</c:v>
                      </c:pt>
                      <c:pt idx="1910">
                        <c:v>-25.565999999999999</c:v>
                      </c:pt>
                      <c:pt idx="1911">
                        <c:v>-25.574999999999999</c:v>
                      </c:pt>
                      <c:pt idx="1912">
                        <c:v>-25.657</c:v>
                      </c:pt>
                      <c:pt idx="1913">
                        <c:v>-25.64</c:v>
                      </c:pt>
                      <c:pt idx="1914">
                        <c:v>-25.608000000000001</c:v>
                      </c:pt>
                      <c:pt idx="1915">
                        <c:v>-25.617999999999999</c:v>
                      </c:pt>
                      <c:pt idx="1916">
                        <c:v>-25.664000000000001</c:v>
                      </c:pt>
                      <c:pt idx="1917">
                        <c:v>-25.9</c:v>
                      </c:pt>
                      <c:pt idx="1918">
                        <c:v>-26.172999999999998</c:v>
                      </c:pt>
                      <c:pt idx="1919">
                        <c:v>-26.081</c:v>
                      </c:pt>
                      <c:pt idx="1920">
                        <c:v>-25.667000000000002</c:v>
                      </c:pt>
                      <c:pt idx="1921">
                        <c:v>-25.027000000000001</c:v>
                      </c:pt>
                      <c:pt idx="1922">
                        <c:v>-24.34</c:v>
                      </c:pt>
                      <c:pt idx="1923">
                        <c:v>-23.651</c:v>
                      </c:pt>
                      <c:pt idx="1924">
                        <c:v>-23.077999999999999</c:v>
                      </c:pt>
                      <c:pt idx="1925">
                        <c:v>-22.635000000000002</c:v>
                      </c:pt>
                      <c:pt idx="1926">
                        <c:v>-22.314</c:v>
                      </c:pt>
                      <c:pt idx="1927">
                        <c:v>-22.146000000000001</c:v>
                      </c:pt>
                      <c:pt idx="1928">
                        <c:v>-22.099</c:v>
                      </c:pt>
                      <c:pt idx="1929">
                        <c:v>-22.108000000000001</c:v>
                      </c:pt>
                      <c:pt idx="1930">
                        <c:v>-22.323</c:v>
                      </c:pt>
                      <c:pt idx="1931">
                        <c:v>-22.218</c:v>
                      </c:pt>
                      <c:pt idx="1932">
                        <c:v>-22.286999999999999</c:v>
                      </c:pt>
                      <c:pt idx="1933">
                        <c:v>-22.456</c:v>
                      </c:pt>
                      <c:pt idx="1934">
                        <c:v>-22.648</c:v>
                      </c:pt>
                      <c:pt idx="1935">
                        <c:v>-22.867000000000001</c:v>
                      </c:pt>
                      <c:pt idx="1936">
                        <c:v>-23.035</c:v>
                      </c:pt>
                      <c:pt idx="1937">
                        <c:v>-23.218</c:v>
                      </c:pt>
                      <c:pt idx="1938">
                        <c:v>-23.4</c:v>
                      </c:pt>
                      <c:pt idx="1939">
                        <c:v>-23.57</c:v>
                      </c:pt>
                      <c:pt idx="1940">
                        <c:v>-23.710999999999999</c:v>
                      </c:pt>
                      <c:pt idx="1941">
                        <c:v>-23.843</c:v>
                      </c:pt>
                      <c:pt idx="1942">
                        <c:v>-24.013999999999999</c:v>
                      </c:pt>
                      <c:pt idx="1943">
                        <c:v>-24.158000000000001</c:v>
                      </c:pt>
                      <c:pt idx="1944">
                        <c:v>-24.306999999999999</c:v>
                      </c:pt>
                      <c:pt idx="1945">
                        <c:v>-24.414000000000001</c:v>
                      </c:pt>
                      <c:pt idx="1946">
                        <c:v>-24.521000000000001</c:v>
                      </c:pt>
                      <c:pt idx="1947">
                        <c:v>-24.658999999999999</c:v>
                      </c:pt>
                      <c:pt idx="1948">
                        <c:v>-24.754000000000001</c:v>
                      </c:pt>
                      <c:pt idx="1949">
                        <c:v>-24.888999999999999</c:v>
                      </c:pt>
                      <c:pt idx="1950">
                        <c:v>-24.966000000000001</c:v>
                      </c:pt>
                      <c:pt idx="1951">
                        <c:v>-25.082000000000001</c:v>
                      </c:pt>
                      <c:pt idx="1952">
                        <c:v>-25.151</c:v>
                      </c:pt>
                      <c:pt idx="1953">
                        <c:v>-25.266999999999999</c:v>
                      </c:pt>
                      <c:pt idx="1954">
                        <c:v>-25.363</c:v>
                      </c:pt>
                      <c:pt idx="1955">
                        <c:v>-25.4</c:v>
                      </c:pt>
                      <c:pt idx="1956">
                        <c:v>-25.477</c:v>
                      </c:pt>
                      <c:pt idx="1957">
                        <c:v>-25.577000000000002</c:v>
                      </c:pt>
                      <c:pt idx="1958">
                        <c:v>-25.683</c:v>
                      </c:pt>
                      <c:pt idx="1959">
                        <c:v>-25.783999999999999</c:v>
                      </c:pt>
                      <c:pt idx="1960">
                        <c:v>-25.795999999999999</c:v>
                      </c:pt>
                      <c:pt idx="1961">
                        <c:v>-25.852</c:v>
                      </c:pt>
                      <c:pt idx="1962">
                        <c:v>-25.824000000000002</c:v>
                      </c:pt>
                      <c:pt idx="1963">
                        <c:v>-25.827000000000002</c:v>
                      </c:pt>
                      <c:pt idx="1964">
                        <c:v>-25.8</c:v>
                      </c:pt>
                      <c:pt idx="1965">
                        <c:v>-25.827000000000002</c:v>
                      </c:pt>
                      <c:pt idx="1966">
                        <c:v>-25.91</c:v>
                      </c:pt>
                      <c:pt idx="1967">
                        <c:v>-25.957000000000001</c:v>
                      </c:pt>
                      <c:pt idx="1968">
                        <c:v>-26.006</c:v>
                      </c:pt>
                      <c:pt idx="1969">
                        <c:v>-25.98</c:v>
                      </c:pt>
                      <c:pt idx="1970">
                        <c:v>-25.986000000000001</c:v>
                      </c:pt>
                      <c:pt idx="1971">
                        <c:v>-26.059000000000001</c:v>
                      </c:pt>
                      <c:pt idx="1972">
                        <c:v>-26.010999999999999</c:v>
                      </c:pt>
                      <c:pt idx="1973">
                        <c:v>-26.155999999999999</c:v>
                      </c:pt>
                      <c:pt idx="1974">
                        <c:v>-26.143000000000001</c:v>
                      </c:pt>
                      <c:pt idx="1975">
                        <c:v>-26.216000000000001</c:v>
                      </c:pt>
                      <c:pt idx="1976">
                        <c:v>-26.283999999999999</c:v>
                      </c:pt>
                      <c:pt idx="1977">
                        <c:v>-26.553999999999998</c:v>
                      </c:pt>
                      <c:pt idx="1978">
                        <c:v>-26.798999999999999</c:v>
                      </c:pt>
                      <c:pt idx="1979">
                        <c:v>-26.617999999999999</c:v>
                      </c:pt>
                      <c:pt idx="1980">
                        <c:v>-26.192</c:v>
                      </c:pt>
                      <c:pt idx="1981">
                        <c:v>-25.567</c:v>
                      </c:pt>
                      <c:pt idx="1982">
                        <c:v>-24.885999999999999</c:v>
                      </c:pt>
                      <c:pt idx="1983">
                        <c:v>-24.190999999999999</c:v>
                      </c:pt>
                      <c:pt idx="1984">
                        <c:v>-23.61</c:v>
                      </c:pt>
                      <c:pt idx="1985">
                        <c:v>-23.254000000000001</c:v>
                      </c:pt>
                      <c:pt idx="1986">
                        <c:v>-22.879000000000001</c:v>
                      </c:pt>
                      <c:pt idx="1987">
                        <c:v>-22.635000000000002</c:v>
                      </c:pt>
                      <c:pt idx="1988">
                        <c:v>-22.547999999999998</c:v>
                      </c:pt>
                      <c:pt idx="1989">
                        <c:v>-22.561</c:v>
                      </c:pt>
                      <c:pt idx="1990">
                        <c:v>-22.548999999999999</c:v>
                      </c:pt>
                      <c:pt idx="1991">
                        <c:v>-22.672000000000001</c:v>
                      </c:pt>
                      <c:pt idx="1992">
                        <c:v>-22.821999999999999</c:v>
                      </c:pt>
                      <c:pt idx="1993">
                        <c:v>-22.966999999999999</c:v>
                      </c:pt>
                      <c:pt idx="1994">
                        <c:v>-23.167999999999999</c:v>
                      </c:pt>
                      <c:pt idx="1995">
                        <c:v>-23.312000000000001</c:v>
                      </c:pt>
                      <c:pt idx="1996">
                        <c:v>-23.495000000000001</c:v>
                      </c:pt>
                      <c:pt idx="1997">
                        <c:v>-23.623000000000001</c:v>
                      </c:pt>
                      <c:pt idx="1998">
                        <c:v>-23.818999999999999</c:v>
                      </c:pt>
                      <c:pt idx="1999">
                        <c:v>-23.922999999999998</c:v>
                      </c:pt>
                      <c:pt idx="2000">
                        <c:v>-24.073</c:v>
                      </c:pt>
                      <c:pt idx="2001">
                        <c:v>-24.193000000000001</c:v>
                      </c:pt>
                      <c:pt idx="2002">
                        <c:v>-24.327999999999999</c:v>
                      </c:pt>
                      <c:pt idx="2003">
                        <c:v>-24.454000000000001</c:v>
                      </c:pt>
                      <c:pt idx="2004">
                        <c:v>-24.626000000000001</c:v>
                      </c:pt>
                      <c:pt idx="2005">
                        <c:v>-24.733000000000001</c:v>
                      </c:pt>
                      <c:pt idx="2006">
                        <c:v>-24.861999999999998</c:v>
                      </c:pt>
                      <c:pt idx="2007">
                        <c:v>-24.948</c:v>
                      </c:pt>
                      <c:pt idx="2008">
                        <c:v>-25.027000000000001</c:v>
                      </c:pt>
                      <c:pt idx="2009">
                        <c:v>-25.128</c:v>
                      </c:pt>
                      <c:pt idx="2010">
                        <c:v>-25.245000000000001</c:v>
                      </c:pt>
                      <c:pt idx="2011">
                        <c:v>-25.34</c:v>
                      </c:pt>
                      <c:pt idx="2012">
                        <c:v>-25.404</c:v>
                      </c:pt>
                      <c:pt idx="2013">
                        <c:v>-25.501999999999999</c:v>
                      </c:pt>
                      <c:pt idx="2014">
                        <c:v>-25.594999999999999</c:v>
                      </c:pt>
                      <c:pt idx="2015">
                        <c:v>-25.675999999999998</c:v>
                      </c:pt>
                      <c:pt idx="2016">
                        <c:v>-25.823</c:v>
                      </c:pt>
                      <c:pt idx="2017">
                        <c:v>-25.882000000000001</c:v>
                      </c:pt>
                      <c:pt idx="2018">
                        <c:v>-25.923999999999999</c:v>
                      </c:pt>
                      <c:pt idx="2019">
                        <c:v>-26.010999999999999</c:v>
                      </c:pt>
                      <c:pt idx="2020">
                        <c:v>-26.07</c:v>
                      </c:pt>
                      <c:pt idx="2021">
                        <c:v>-26.155999999999999</c:v>
                      </c:pt>
                      <c:pt idx="2022">
                        <c:v>-26.213000000000001</c:v>
                      </c:pt>
                      <c:pt idx="2023">
                        <c:v>-26.268999999999998</c:v>
                      </c:pt>
                      <c:pt idx="2024">
                        <c:v>-26.231999999999999</c:v>
                      </c:pt>
                      <c:pt idx="2025">
                        <c:v>-26.379000000000001</c:v>
                      </c:pt>
                      <c:pt idx="2026">
                        <c:v>-26.382000000000001</c:v>
                      </c:pt>
                      <c:pt idx="2027">
                        <c:v>-26.388000000000002</c:v>
                      </c:pt>
                      <c:pt idx="2028">
                        <c:v>-26.486000000000001</c:v>
                      </c:pt>
                      <c:pt idx="2029">
                        <c:v>-26.498000000000001</c:v>
                      </c:pt>
                      <c:pt idx="2030">
                        <c:v>-26.510999999999999</c:v>
                      </c:pt>
                      <c:pt idx="2031">
                        <c:v>-26.559000000000001</c:v>
                      </c:pt>
                      <c:pt idx="2032">
                        <c:v>-26.600999999999999</c:v>
                      </c:pt>
                      <c:pt idx="2033">
                        <c:v>-26.635999999999999</c:v>
                      </c:pt>
                      <c:pt idx="2034">
                        <c:v>-26.651</c:v>
                      </c:pt>
                      <c:pt idx="2035">
                        <c:v>-26.663</c:v>
                      </c:pt>
                      <c:pt idx="2036">
                        <c:v>-26.725000000000001</c:v>
                      </c:pt>
                      <c:pt idx="2037">
                        <c:v>-26.948</c:v>
                      </c:pt>
                      <c:pt idx="2038">
                        <c:v>-27.228000000000002</c:v>
                      </c:pt>
                      <c:pt idx="2039">
                        <c:v>-27.093</c:v>
                      </c:pt>
                      <c:pt idx="2040">
                        <c:v>-26.783000000000001</c:v>
                      </c:pt>
                      <c:pt idx="2041">
                        <c:v>-26.271999999999998</c:v>
                      </c:pt>
                      <c:pt idx="2042">
                        <c:v>-25.658999999999999</c:v>
                      </c:pt>
                      <c:pt idx="2043">
                        <c:v>-25.015000000000001</c:v>
                      </c:pt>
                      <c:pt idx="2044">
                        <c:v>-24.506</c:v>
                      </c:pt>
                      <c:pt idx="2045">
                        <c:v>-24.036999999999999</c:v>
                      </c:pt>
                      <c:pt idx="2046">
                        <c:v>-23.684999999999999</c:v>
                      </c:pt>
                      <c:pt idx="2047">
                        <c:v>-23.408000000000001</c:v>
                      </c:pt>
                      <c:pt idx="2048">
                        <c:v>-23.271000000000001</c:v>
                      </c:pt>
                      <c:pt idx="2049">
                        <c:v>-23.227</c:v>
                      </c:pt>
                      <c:pt idx="2050">
                        <c:v>-23.202999999999999</c:v>
                      </c:pt>
                      <c:pt idx="2051">
                        <c:v>-23.311</c:v>
                      </c:pt>
                      <c:pt idx="2052">
                        <c:v>-23.413</c:v>
                      </c:pt>
                      <c:pt idx="2053">
                        <c:v>-23.547000000000001</c:v>
                      </c:pt>
                      <c:pt idx="2054">
                        <c:v>-23.687000000000001</c:v>
                      </c:pt>
                      <c:pt idx="2055">
                        <c:v>-23.829000000000001</c:v>
                      </c:pt>
                      <c:pt idx="2056">
                        <c:v>-23.933</c:v>
                      </c:pt>
                      <c:pt idx="2057">
                        <c:v>-24.042999999999999</c:v>
                      </c:pt>
                      <c:pt idx="2058">
                        <c:v>-24.202999999999999</c:v>
                      </c:pt>
                      <c:pt idx="2059">
                        <c:v>-24.289000000000001</c:v>
                      </c:pt>
                      <c:pt idx="2060">
                        <c:v>-24.381</c:v>
                      </c:pt>
                      <c:pt idx="2061">
                        <c:v>-24.54</c:v>
                      </c:pt>
                      <c:pt idx="2062">
                        <c:v>-24.616</c:v>
                      </c:pt>
                      <c:pt idx="2063">
                        <c:v>-24.742000000000001</c:v>
                      </c:pt>
                      <c:pt idx="2064">
                        <c:v>-24.867999999999999</c:v>
                      </c:pt>
                      <c:pt idx="2065">
                        <c:v>-24.957999999999998</c:v>
                      </c:pt>
                      <c:pt idx="2066">
                        <c:v>-25.079000000000001</c:v>
                      </c:pt>
                      <c:pt idx="2067">
                        <c:v>-25.17</c:v>
                      </c:pt>
                      <c:pt idx="2068">
                        <c:v>-25.253</c:v>
                      </c:pt>
                      <c:pt idx="2069">
                        <c:v>-25.356999999999999</c:v>
                      </c:pt>
                      <c:pt idx="2070">
                        <c:v>-25.420999999999999</c:v>
                      </c:pt>
                      <c:pt idx="2071">
                        <c:v>-25.599</c:v>
                      </c:pt>
                      <c:pt idx="2072">
                        <c:v>-25.701000000000001</c:v>
                      </c:pt>
                      <c:pt idx="2073">
                        <c:v>-25.744</c:v>
                      </c:pt>
                      <c:pt idx="2074">
                        <c:v>-25.827000000000002</c:v>
                      </c:pt>
                      <c:pt idx="2075">
                        <c:v>-25.815000000000001</c:v>
                      </c:pt>
                      <c:pt idx="2076">
                        <c:v>-25.87</c:v>
                      </c:pt>
                      <c:pt idx="2077">
                        <c:v>-25.962</c:v>
                      </c:pt>
                      <c:pt idx="2078">
                        <c:v>-26.033000000000001</c:v>
                      </c:pt>
                      <c:pt idx="2079">
                        <c:v>-26.088000000000001</c:v>
                      </c:pt>
                      <c:pt idx="2080">
                        <c:v>-26.177</c:v>
                      </c:pt>
                      <c:pt idx="2081">
                        <c:v>-26.216000000000001</c:v>
                      </c:pt>
                      <c:pt idx="2082">
                        <c:v>-26.274999999999999</c:v>
                      </c:pt>
                      <c:pt idx="2083">
                        <c:v>-26.355</c:v>
                      </c:pt>
                      <c:pt idx="2084">
                        <c:v>-26.425999999999998</c:v>
                      </c:pt>
                      <c:pt idx="2085">
                        <c:v>-26.442</c:v>
                      </c:pt>
                      <c:pt idx="2086">
                        <c:v>-26.507000000000001</c:v>
                      </c:pt>
                      <c:pt idx="2087">
                        <c:v>-26.547000000000001</c:v>
                      </c:pt>
                      <c:pt idx="2088">
                        <c:v>-26.608000000000001</c:v>
                      </c:pt>
                      <c:pt idx="2089">
                        <c:v>-26.68</c:v>
                      </c:pt>
                      <c:pt idx="2090">
                        <c:v>-26.658000000000001</c:v>
                      </c:pt>
                      <c:pt idx="2091">
                        <c:v>-26.777000000000001</c:v>
                      </c:pt>
                      <c:pt idx="2092">
                        <c:v>-26.824000000000002</c:v>
                      </c:pt>
                      <c:pt idx="2093">
                        <c:v>-26.853999999999999</c:v>
                      </c:pt>
                      <c:pt idx="2094">
                        <c:v>-26.844999999999999</c:v>
                      </c:pt>
                      <c:pt idx="2095">
                        <c:v>-26.863</c:v>
                      </c:pt>
                      <c:pt idx="2096">
                        <c:v>-26.86</c:v>
                      </c:pt>
                      <c:pt idx="2097">
                        <c:v>-26.94</c:v>
                      </c:pt>
                      <c:pt idx="2098">
                        <c:v>-27.151</c:v>
                      </c:pt>
                      <c:pt idx="2099">
                        <c:v>-27.449000000000002</c:v>
                      </c:pt>
                      <c:pt idx="2100">
                        <c:v>-27.353000000000002</c:v>
                      </c:pt>
                      <c:pt idx="2101">
                        <c:v>-27.032</c:v>
                      </c:pt>
                      <c:pt idx="2102">
                        <c:v>-26.538</c:v>
                      </c:pt>
                      <c:pt idx="2103">
                        <c:v>-25.960999999999999</c:v>
                      </c:pt>
                      <c:pt idx="2104">
                        <c:v>-25.385000000000002</c:v>
                      </c:pt>
                      <c:pt idx="2105">
                        <c:v>-24.867000000000001</c:v>
                      </c:pt>
                      <c:pt idx="2106">
                        <c:v>-24.395</c:v>
                      </c:pt>
                      <c:pt idx="2107">
                        <c:v>-24.134</c:v>
                      </c:pt>
                      <c:pt idx="2108">
                        <c:v>-23.948</c:v>
                      </c:pt>
                      <c:pt idx="2109">
                        <c:v>-23.832000000000001</c:v>
                      </c:pt>
                      <c:pt idx="2110">
                        <c:v>-23.760999999999999</c:v>
                      </c:pt>
                      <c:pt idx="2111">
                        <c:v>-23.760999999999999</c:v>
                      </c:pt>
                      <c:pt idx="2112">
                        <c:v>-23.835000000000001</c:v>
                      </c:pt>
                      <c:pt idx="2113">
                        <c:v>-23.914999999999999</c:v>
                      </c:pt>
                      <c:pt idx="2114">
                        <c:v>-24.018999999999998</c:v>
                      </c:pt>
                      <c:pt idx="2115">
                        <c:v>-24.157</c:v>
                      </c:pt>
                      <c:pt idx="2116">
                        <c:v>-24.254999999999999</c:v>
                      </c:pt>
                      <c:pt idx="2117">
                        <c:v>-24.335000000000001</c:v>
                      </c:pt>
                      <c:pt idx="2118">
                        <c:v>-24.451000000000001</c:v>
                      </c:pt>
                      <c:pt idx="2119">
                        <c:v>-24.561</c:v>
                      </c:pt>
                      <c:pt idx="2120">
                        <c:v>-24.635000000000002</c:v>
                      </c:pt>
                      <c:pt idx="2121">
                        <c:v>-24.757000000000001</c:v>
                      </c:pt>
                      <c:pt idx="2122">
                        <c:v>-24.846</c:v>
                      </c:pt>
                      <c:pt idx="2123">
                        <c:v>-24.951000000000001</c:v>
                      </c:pt>
                      <c:pt idx="2124">
                        <c:v>-25.04</c:v>
                      </c:pt>
                      <c:pt idx="2125">
                        <c:v>-25.173999999999999</c:v>
                      </c:pt>
                      <c:pt idx="2126">
                        <c:v>-25.238</c:v>
                      </c:pt>
                      <c:pt idx="2127">
                        <c:v>-25.33</c:v>
                      </c:pt>
                      <c:pt idx="2128">
                        <c:v>-25.434000000000001</c:v>
                      </c:pt>
                      <c:pt idx="2129">
                        <c:v>-25.44</c:v>
                      </c:pt>
                      <c:pt idx="2130">
                        <c:v>-25.658999999999999</c:v>
                      </c:pt>
                      <c:pt idx="2131">
                        <c:v>-25.739000000000001</c:v>
                      </c:pt>
                      <c:pt idx="2132">
                        <c:v>-25.809000000000001</c:v>
                      </c:pt>
                      <c:pt idx="2133">
                        <c:v>-25.919</c:v>
                      </c:pt>
                      <c:pt idx="2134">
                        <c:v>-26.004999999999999</c:v>
                      </c:pt>
                      <c:pt idx="2135">
                        <c:v>-26.088000000000001</c:v>
                      </c:pt>
                      <c:pt idx="2136">
                        <c:v>-26.137</c:v>
                      </c:pt>
                      <c:pt idx="2137">
                        <c:v>-26.21</c:v>
                      </c:pt>
                      <c:pt idx="2138">
                        <c:v>-26.286999999999999</c:v>
                      </c:pt>
                      <c:pt idx="2139">
                        <c:v>-26.37</c:v>
                      </c:pt>
                      <c:pt idx="2140">
                        <c:v>-26.477</c:v>
                      </c:pt>
                      <c:pt idx="2141">
                        <c:v>-26.498000000000001</c:v>
                      </c:pt>
                      <c:pt idx="2142">
                        <c:v>-26.56</c:v>
                      </c:pt>
                      <c:pt idx="2143">
                        <c:v>-26.646000000000001</c:v>
                      </c:pt>
                      <c:pt idx="2144">
                        <c:v>-26.681999999999999</c:v>
                      </c:pt>
                      <c:pt idx="2145">
                        <c:v>-26.707000000000001</c:v>
                      </c:pt>
                      <c:pt idx="2146">
                        <c:v>-26.777999999999999</c:v>
                      </c:pt>
                      <c:pt idx="2147">
                        <c:v>-26.832000000000001</c:v>
                      </c:pt>
                      <c:pt idx="2148">
                        <c:v>-26.827999999999999</c:v>
                      </c:pt>
                      <c:pt idx="2149">
                        <c:v>-26.93</c:v>
                      </c:pt>
                      <c:pt idx="2150">
                        <c:v>-26.971</c:v>
                      </c:pt>
                      <c:pt idx="2151">
                        <c:v>-27.018999999999998</c:v>
                      </c:pt>
                      <c:pt idx="2152">
                        <c:v>-27.093</c:v>
                      </c:pt>
                      <c:pt idx="2153">
                        <c:v>-27.093</c:v>
                      </c:pt>
                      <c:pt idx="2154">
                        <c:v>-27.145</c:v>
                      </c:pt>
                      <c:pt idx="2155">
                        <c:v>-27.114000000000001</c:v>
                      </c:pt>
                      <c:pt idx="2156">
                        <c:v>-27.2</c:v>
                      </c:pt>
                      <c:pt idx="2157">
                        <c:v>-27.341000000000001</c:v>
                      </c:pt>
                      <c:pt idx="2158">
                        <c:v>-27.675000000000001</c:v>
                      </c:pt>
                      <c:pt idx="2159">
                        <c:v>-27.498000000000001</c:v>
                      </c:pt>
                      <c:pt idx="2160">
                        <c:v>-27.202999999999999</c:v>
                      </c:pt>
                      <c:pt idx="2161">
                        <c:v>-26.747</c:v>
                      </c:pt>
                      <c:pt idx="2162">
                        <c:v>-26.071999999999999</c:v>
                      </c:pt>
                      <c:pt idx="2163">
                        <c:v>-25.536000000000001</c:v>
                      </c:pt>
                      <c:pt idx="2164">
                        <c:v>-25.106999999999999</c:v>
                      </c:pt>
                      <c:pt idx="2165">
                        <c:v>-24.870999999999999</c:v>
                      </c:pt>
                      <c:pt idx="2166">
                        <c:v>-24.613</c:v>
                      </c:pt>
                      <c:pt idx="2167">
                        <c:v>-24.442</c:v>
                      </c:pt>
                      <c:pt idx="2168">
                        <c:v>-24.306999999999999</c:v>
                      </c:pt>
                      <c:pt idx="2169">
                        <c:v>-24.215</c:v>
                      </c:pt>
                      <c:pt idx="2170">
                        <c:v>-24.236000000000001</c:v>
                      </c:pt>
                      <c:pt idx="2171">
                        <c:v>-24.265000000000001</c:v>
                      </c:pt>
                      <c:pt idx="2172">
                        <c:v>-24.381</c:v>
                      </c:pt>
                      <c:pt idx="2173">
                        <c:v>-24.497</c:v>
                      </c:pt>
                      <c:pt idx="2174">
                        <c:v>-24.588999999999999</c:v>
                      </c:pt>
                      <c:pt idx="2175">
                        <c:v>-24.637</c:v>
                      </c:pt>
                      <c:pt idx="2176">
                        <c:v>-24.766999999999999</c:v>
                      </c:pt>
                      <c:pt idx="2177">
                        <c:v>-24.843</c:v>
                      </c:pt>
                      <c:pt idx="2178">
                        <c:v>-24.837</c:v>
                      </c:pt>
                      <c:pt idx="2179">
                        <c:v>-23.593</c:v>
                      </c:pt>
                      <c:pt idx="2180">
                        <c:v>-21.713999999999999</c:v>
                      </c:pt>
                      <c:pt idx="2181">
                        <c:v>-19.678000000000001</c:v>
                      </c:pt>
                      <c:pt idx="2182">
                        <c:v>-17.792000000000002</c:v>
                      </c:pt>
                      <c:pt idx="2183">
                        <c:v>-16.125</c:v>
                      </c:pt>
                      <c:pt idx="2184">
                        <c:v>-14.606999999999999</c:v>
                      </c:pt>
                      <c:pt idx="2185">
                        <c:v>-13.27</c:v>
                      </c:pt>
                      <c:pt idx="2186">
                        <c:v>-12.012</c:v>
                      </c:pt>
                      <c:pt idx="2187">
                        <c:v>-10.865</c:v>
                      </c:pt>
                      <c:pt idx="2188">
                        <c:v>-9.8670000000000009</c:v>
                      </c:pt>
                      <c:pt idx="2189">
                        <c:v>-8.9580000000000002</c:v>
                      </c:pt>
                      <c:pt idx="2190">
                        <c:v>-8.093</c:v>
                      </c:pt>
                      <c:pt idx="2191">
                        <c:v>-7.1909999999999998</c:v>
                      </c:pt>
                      <c:pt idx="2192">
                        <c:v>-6.5410000000000004</c:v>
                      </c:pt>
                      <c:pt idx="2193">
                        <c:v>-5.8559999999999999</c:v>
                      </c:pt>
                      <c:pt idx="2194">
                        <c:v>-5.2089999999999996</c:v>
                      </c:pt>
                      <c:pt idx="2195">
                        <c:v>-4.5270000000000001</c:v>
                      </c:pt>
                      <c:pt idx="2196">
                        <c:v>-3.863</c:v>
                      </c:pt>
                      <c:pt idx="2197">
                        <c:v>-3.2519999999999998</c:v>
                      </c:pt>
                      <c:pt idx="2198">
                        <c:v>-2.7149999999999999</c:v>
                      </c:pt>
                      <c:pt idx="2199">
                        <c:v>-2.206</c:v>
                      </c:pt>
                      <c:pt idx="2200">
                        <c:v>-1.389</c:v>
                      </c:pt>
                      <c:pt idx="2201">
                        <c:v>-0.876</c:v>
                      </c:pt>
                      <c:pt idx="2202">
                        <c:v>-0.66</c:v>
                      </c:pt>
                      <c:pt idx="2203">
                        <c:v>-0.44500000000000001</c:v>
                      </c:pt>
                      <c:pt idx="2204">
                        <c:v>-0.441</c:v>
                      </c:pt>
                      <c:pt idx="2205">
                        <c:v>-0.23</c:v>
                      </c:pt>
                      <c:pt idx="2206">
                        <c:v>-2.5999999999999999E-2</c:v>
                      </c:pt>
                      <c:pt idx="2207">
                        <c:v>0.184</c:v>
                      </c:pt>
                      <c:pt idx="2208">
                        <c:v>0.45700000000000002</c:v>
                      </c:pt>
                      <c:pt idx="2209">
                        <c:v>0.71799999999999997</c:v>
                      </c:pt>
                      <c:pt idx="2210">
                        <c:v>1.0629999999999999</c:v>
                      </c:pt>
                      <c:pt idx="2211">
                        <c:v>1.488</c:v>
                      </c:pt>
                      <c:pt idx="2212">
                        <c:v>1.921</c:v>
                      </c:pt>
                      <c:pt idx="2213">
                        <c:v>2.3490000000000002</c:v>
                      </c:pt>
                      <c:pt idx="2214">
                        <c:v>2.782</c:v>
                      </c:pt>
                      <c:pt idx="2215">
                        <c:v>3.2440000000000002</c:v>
                      </c:pt>
                      <c:pt idx="2216">
                        <c:v>3.74</c:v>
                      </c:pt>
                      <c:pt idx="2217">
                        <c:v>4.327</c:v>
                      </c:pt>
                      <c:pt idx="2218">
                        <c:v>5.0419999999999998</c:v>
                      </c:pt>
                      <c:pt idx="2219">
                        <c:v>5.7030000000000003</c:v>
                      </c:pt>
                      <c:pt idx="2220">
                        <c:v>6.3680000000000003</c:v>
                      </c:pt>
                      <c:pt idx="2221">
                        <c:v>6.9779999999999998</c:v>
                      </c:pt>
                      <c:pt idx="2222">
                        <c:v>7.5129999999999999</c:v>
                      </c:pt>
                      <c:pt idx="2223">
                        <c:v>8.0220000000000002</c:v>
                      </c:pt>
                      <c:pt idx="2224">
                        <c:v>8.484</c:v>
                      </c:pt>
                      <c:pt idx="2225">
                        <c:v>8.9440000000000008</c:v>
                      </c:pt>
                      <c:pt idx="2226">
                        <c:v>9.3360000000000003</c:v>
                      </c:pt>
                      <c:pt idx="2227">
                        <c:v>9.5220000000000002</c:v>
                      </c:pt>
                      <c:pt idx="2228">
                        <c:v>9.6969999999999992</c:v>
                      </c:pt>
                      <c:pt idx="2229">
                        <c:v>9.6340000000000003</c:v>
                      </c:pt>
                      <c:pt idx="2230">
                        <c:v>9.3800000000000008</c:v>
                      </c:pt>
                      <c:pt idx="2231">
                        <c:v>8.9290000000000003</c:v>
                      </c:pt>
                      <c:pt idx="2232">
                        <c:v>8.4120000000000008</c:v>
                      </c:pt>
                      <c:pt idx="2233">
                        <c:v>7.7130000000000001</c:v>
                      </c:pt>
                      <c:pt idx="2234">
                        <c:v>6.9109999999999996</c:v>
                      </c:pt>
                      <c:pt idx="2235">
                        <c:v>5.8529999999999998</c:v>
                      </c:pt>
                      <c:pt idx="2236">
                        <c:v>4.883</c:v>
                      </c:pt>
                      <c:pt idx="2237">
                        <c:v>3.9039999999999999</c:v>
                      </c:pt>
                      <c:pt idx="2238">
                        <c:v>3.0030000000000001</c:v>
                      </c:pt>
                      <c:pt idx="2239">
                        <c:v>2.2370000000000001</c:v>
                      </c:pt>
                      <c:pt idx="2240">
                        <c:v>1.5169999999999999</c:v>
                      </c:pt>
                      <c:pt idx="2241">
                        <c:v>0.88</c:v>
                      </c:pt>
                      <c:pt idx="2242">
                        <c:v>0.249</c:v>
                      </c:pt>
                      <c:pt idx="2243">
                        <c:v>-0.36499999999999999</c:v>
                      </c:pt>
                      <c:pt idx="2244">
                        <c:v>-0.71799999999999997</c:v>
                      </c:pt>
                      <c:pt idx="2245">
                        <c:v>-0.84199999999999997</c:v>
                      </c:pt>
                      <c:pt idx="2246">
                        <c:v>-1.1890000000000001</c:v>
                      </c:pt>
                      <c:pt idx="2247">
                        <c:v>-1.714</c:v>
                      </c:pt>
                      <c:pt idx="2248">
                        <c:v>-2.4079999999999999</c:v>
                      </c:pt>
                      <c:pt idx="2249">
                        <c:v>-3.1970000000000001</c:v>
                      </c:pt>
                      <c:pt idx="2250">
                        <c:v>-4.0709999999999997</c:v>
                      </c:pt>
                      <c:pt idx="2251">
                        <c:v>-4.9160000000000004</c:v>
                      </c:pt>
                      <c:pt idx="2252">
                        <c:v>-5.9889999999999999</c:v>
                      </c:pt>
                      <c:pt idx="2253">
                        <c:v>-7.1070000000000002</c:v>
                      </c:pt>
                      <c:pt idx="2254">
                        <c:v>-8.2590000000000003</c:v>
                      </c:pt>
                      <c:pt idx="2255">
                        <c:v>-9.4779999999999998</c:v>
                      </c:pt>
                      <c:pt idx="2256">
                        <c:v>-10.282</c:v>
                      </c:pt>
                      <c:pt idx="2257">
                        <c:v>-11.363</c:v>
                      </c:pt>
                      <c:pt idx="2258">
                        <c:v>-12.294</c:v>
                      </c:pt>
                      <c:pt idx="2259">
                        <c:v>-13.105</c:v>
                      </c:pt>
                      <c:pt idx="2260">
                        <c:v>-13.93</c:v>
                      </c:pt>
                      <c:pt idx="2261">
                        <c:v>-14.672000000000001</c:v>
                      </c:pt>
                      <c:pt idx="2262">
                        <c:v>-15.375999999999999</c:v>
                      </c:pt>
                      <c:pt idx="2263">
                        <c:v>-16.007000000000001</c:v>
                      </c:pt>
                      <c:pt idx="2264">
                        <c:v>-16.632999999999999</c:v>
                      </c:pt>
                      <c:pt idx="2265">
                        <c:v>-17.164000000000001</c:v>
                      </c:pt>
                      <c:pt idx="2266">
                        <c:v>-17.699000000000002</c:v>
                      </c:pt>
                      <c:pt idx="2267">
                        <c:v>-18.192</c:v>
                      </c:pt>
                      <c:pt idx="2268">
                        <c:v>-18.600000000000001</c:v>
                      </c:pt>
                      <c:pt idx="2269">
                        <c:v>-18.992999999999999</c:v>
                      </c:pt>
                      <c:pt idx="2270">
                        <c:v>-19.378</c:v>
                      </c:pt>
                      <c:pt idx="2271">
                        <c:v>-19.751000000000001</c:v>
                      </c:pt>
                      <c:pt idx="2272">
                        <c:v>-20.07</c:v>
                      </c:pt>
                      <c:pt idx="2273">
                        <c:v>-20.367000000000001</c:v>
                      </c:pt>
                      <c:pt idx="2274">
                        <c:v>-20.655000000000001</c:v>
                      </c:pt>
                      <c:pt idx="2275">
                        <c:v>-20.939</c:v>
                      </c:pt>
                      <c:pt idx="2276">
                        <c:v>-21.225000000000001</c:v>
                      </c:pt>
                      <c:pt idx="2277">
                        <c:v>-21.748000000000001</c:v>
                      </c:pt>
                      <c:pt idx="2278">
                        <c:v>-22.167000000000002</c:v>
                      </c:pt>
                      <c:pt idx="2279">
                        <c:v>-22.103999999999999</c:v>
                      </c:pt>
                      <c:pt idx="2280">
                        <c:v>-21.632999999999999</c:v>
                      </c:pt>
                      <c:pt idx="2281">
                        <c:v>-20.936</c:v>
                      </c:pt>
                      <c:pt idx="2282">
                        <c:v>-20.170999999999999</c:v>
                      </c:pt>
                      <c:pt idx="2283">
                        <c:v>-19.45</c:v>
                      </c:pt>
                      <c:pt idx="2284">
                        <c:v>-18.978000000000002</c:v>
                      </c:pt>
                      <c:pt idx="2285">
                        <c:v>-18.641999999999999</c:v>
                      </c:pt>
                      <c:pt idx="2286">
                        <c:v>-18.329999999999998</c:v>
                      </c:pt>
                      <c:pt idx="2287">
                        <c:v>-18.263999999999999</c:v>
                      </c:pt>
                      <c:pt idx="2288">
                        <c:v>-18.294</c:v>
                      </c:pt>
                      <c:pt idx="2289">
                        <c:v>-18.48</c:v>
                      </c:pt>
                      <c:pt idx="2290">
                        <c:v>-18.609000000000002</c:v>
                      </c:pt>
                      <c:pt idx="2291">
                        <c:v>-18.864000000000001</c:v>
                      </c:pt>
                      <c:pt idx="2292">
                        <c:v>-19.119</c:v>
                      </c:pt>
                      <c:pt idx="2293">
                        <c:v>-19.366</c:v>
                      </c:pt>
                      <c:pt idx="2294">
                        <c:v>-19.57</c:v>
                      </c:pt>
                      <c:pt idx="2295">
                        <c:v>-19.855</c:v>
                      </c:pt>
                      <c:pt idx="2296">
                        <c:v>-20.094999999999999</c:v>
                      </c:pt>
                      <c:pt idx="2297">
                        <c:v>-20.341999999999999</c:v>
                      </c:pt>
                      <c:pt idx="2298">
                        <c:v>-20.626999999999999</c:v>
                      </c:pt>
                      <c:pt idx="2299">
                        <c:v>-20.923999999999999</c:v>
                      </c:pt>
                      <c:pt idx="2300">
                        <c:v>-21.23</c:v>
                      </c:pt>
                      <c:pt idx="2301">
                        <c:v>-21.52</c:v>
                      </c:pt>
                      <c:pt idx="2302">
                        <c:v>-21.800999999999998</c:v>
                      </c:pt>
                      <c:pt idx="2303">
                        <c:v>-22</c:v>
                      </c:pt>
                      <c:pt idx="2304">
                        <c:v>-22.175999999999998</c:v>
                      </c:pt>
                      <c:pt idx="2305">
                        <c:v>-22.407</c:v>
                      </c:pt>
                      <c:pt idx="2306">
                        <c:v>-22.666</c:v>
                      </c:pt>
                      <c:pt idx="2307">
                        <c:v>-22.84</c:v>
                      </c:pt>
                      <c:pt idx="2308">
                        <c:v>-22.998999999999999</c:v>
                      </c:pt>
                      <c:pt idx="2309">
                        <c:v>-23.053999999999998</c:v>
                      </c:pt>
                      <c:pt idx="2310">
                        <c:v>-23.111000000000001</c:v>
                      </c:pt>
                      <c:pt idx="2311">
                        <c:v>-23.036000000000001</c:v>
                      </c:pt>
                      <c:pt idx="2312">
                        <c:v>-23.135000000000002</c:v>
                      </c:pt>
                      <c:pt idx="2313">
                        <c:v>-23.257999999999999</c:v>
                      </c:pt>
                      <c:pt idx="2314">
                        <c:v>-23.378</c:v>
                      </c:pt>
                      <c:pt idx="2315">
                        <c:v>-23.378</c:v>
                      </c:pt>
                      <c:pt idx="2316">
                        <c:v>-23.399000000000001</c:v>
                      </c:pt>
                      <c:pt idx="2317">
                        <c:v>-23.437999999999999</c:v>
                      </c:pt>
                      <c:pt idx="2318">
                        <c:v>-23.443999999999999</c:v>
                      </c:pt>
                      <c:pt idx="2319">
                        <c:v>-23.495000000000001</c:v>
                      </c:pt>
                      <c:pt idx="2320">
                        <c:v>-23.527999999999999</c:v>
                      </c:pt>
                      <c:pt idx="2321">
                        <c:v>-23.63</c:v>
                      </c:pt>
                      <c:pt idx="2322">
                        <c:v>-23.666</c:v>
                      </c:pt>
                      <c:pt idx="2323">
                        <c:v>-23.709</c:v>
                      </c:pt>
                      <c:pt idx="2324">
                        <c:v>-23.715</c:v>
                      </c:pt>
                      <c:pt idx="2325">
                        <c:v>-23.774000000000001</c:v>
                      </c:pt>
                      <c:pt idx="2326">
                        <c:v>-23.832000000000001</c:v>
                      </c:pt>
                      <c:pt idx="2327">
                        <c:v>-23.957000000000001</c:v>
                      </c:pt>
                      <c:pt idx="2328">
                        <c:v>-23.966999999999999</c:v>
                      </c:pt>
                      <c:pt idx="2329">
                        <c:v>-24.021999999999998</c:v>
                      </c:pt>
                      <c:pt idx="2330">
                        <c:v>-24.01</c:v>
                      </c:pt>
                      <c:pt idx="2331">
                        <c:v>-24.030999999999999</c:v>
                      </c:pt>
                      <c:pt idx="2332">
                        <c:v>-24.058</c:v>
                      </c:pt>
                      <c:pt idx="2333">
                        <c:v>-24.036000000000001</c:v>
                      </c:pt>
                      <c:pt idx="2334">
                        <c:v>-24.074999999999999</c:v>
                      </c:pt>
                      <c:pt idx="2335">
                        <c:v>-24.074000000000002</c:v>
                      </c:pt>
                      <c:pt idx="2336">
                        <c:v>-24.094999999999999</c:v>
                      </c:pt>
                      <c:pt idx="2337">
                        <c:v>-24.35</c:v>
                      </c:pt>
                      <c:pt idx="2338">
                        <c:v>-24.870999999999999</c:v>
                      </c:pt>
                      <c:pt idx="2339">
                        <c:v>-24.946999999999999</c:v>
                      </c:pt>
                      <c:pt idx="2340">
                        <c:v>-24.678000000000001</c:v>
                      </c:pt>
                      <c:pt idx="2341">
                        <c:v>-24.030999999999999</c:v>
                      </c:pt>
                      <c:pt idx="2342">
                        <c:v>-23.170999999999999</c:v>
                      </c:pt>
                      <c:pt idx="2343">
                        <c:v>-22.344999999999999</c:v>
                      </c:pt>
                      <c:pt idx="2344">
                        <c:v>-21.594000000000001</c:v>
                      </c:pt>
                      <c:pt idx="2345">
                        <c:v>-20.963000000000001</c:v>
                      </c:pt>
                      <c:pt idx="2346">
                        <c:v>-20.428999999999998</c:v>
                      </c:pt>
                      <c:pt idx="2347">
                        <c:v>-20.085999999999999</c:v>
                      </c:pt>
                      <c:pt idx="2348">
                        <c:v>-19.765000000000001</c:v>
                      </c:pt>
                      <c:pt idx="2349">
                        <c:v>-19.690000000000001</c:v>
                      </c:pt>
                      <c:pt idx="2350">
                        <c:v>-19.759</c:v>
                      </c:pt>
                      <c:pt idx="2351">
                        <c:v>-19.954000000000001</c:v>
                      </c:pt>
                      <c:pt idx="2352">
                        <c:v>-20.187999999999999</c:v>
                      </c:pt>
                      <c:pt idx="2353">
                        <c:v>-20.422999999999998</c:v>
                      </c:pt>
                      <c:pt idx="2354">
                        <c:v>-20.663</c:v>
                      </c:pt>
                      <c:pt idx="2355">
                        <c:v>-20.882000000000001</c:v>
                      </c:pt>
                      <c:pt idx="2356">
                        <c:v>-21.122</c:v>
                      </c:pt>
                      <c:pt idx="2357">
                        <c:v>-21.327000000000002</c:v>
                      </c:pt>
                      <c:pt idx="2358">
                        <c:v>-21.51</c:v>
                      </c:pt>
                      <c:pt idx="2359">
                        <c:v>-21.786000000000001</c:v>
                      </c:pt>
                      <c:pt idx="2360">
                        <c:v>-21.959</c:v>
                      </c:pt>
                      <c:pt idx="2361">
                        <c:v>-22.12</c:v>
                      </c:pt>
                      <c:pt idx="2362">
                        <c:v>-22.305</c:v>
                      </c:pt>
                      <c:pt idx="2363">
                        <c:v>-22.707000000000001</c:v>
                      </c:pt>
                      <c:pt idx="2364">
                        <c:v>-22.885000000000002</c:v>
                      </c:pt>
                      <c:pt idx="2365">
                        <c:v>-23.138000000000002</c:v>
                      </c:pt>
                      <c:pt idx="2366">
                        <c:v>-23.327000000000002</c:v>
                      </c:pt>
                      <c:pt idx="2367">
                        <c:v>-23.527999999999999</c:v>
                      </c:pt>
                      <c:pt idx="2368">
                        <c:v>-23.690999999999999</c:v>
                      </c:pt>
                      <c:pt idx="2369">
                        <c:v>-23.911000000000001</c:v>
                      </c:pt>
                      <c:pt idx="2370">
                        <c:v>-24.055</c:v>
                      </c:pt>
                      <c:pt idx="2371">
                        <c:v>-24.103999999999999</c:v>
                      </c:pt>
                      <c:pt idx="2372">
                        <c:v>-24.126000000000001</c:v>
                      </c:pt>
                      <c:pt idx="2373">
                        <c:v>-24.135000000000002</c:v>
                      </c:pt>
                      <c:pt idx="2374">
                        <c:v>-24.221</c:v>
                      </c:pt>
                      <c:pt idx="2375">
                        <c:v>-24.282</c:v>
                      </c:pt>
                      <c:pt idx="2376">
                        <c:v>-24.463000000000001</c:v>
                      </c:pt>
                      <c:pt idx="2377">
                        <c:v>-24.606999999999999</c:v>
                      </c:pt>
                      <c:pt idx="2378">
                        <c:v>-24.733000000000001</c:v>
                      </c:pt>
                      <c:pt idx="2379">
                        <c:v>-24.818000000000001</c:v>
                      </c:pt>
                      <c:pt idx="2380">
                        <c:v>-24.736000000000001</c:v>
                      </c:pt>
                      <c:pt idx="2381">
                        <c:v>-24.774999999999999</c:v>
                      </c:pt>
                      <c:pt idx="2382">
                        <c:v>-24.779</c:v>
                      </c:pt>
                      <c:pt idx="2383">
                        <c:v>-24.818000000000001</c:v>
                      </c:pt>
                      <c:pt idx="2384">
                        <c:v>-24.788</c:v>
                      </c:pt>
                      <c:pt idx="2385">
                        <c:v>-24.882999999999999</c:v>
                      </c:pt>
                      <c:pt idx="2386">
                        <c:v>-24.864000000000001</c:v>
                      </c:pt>
                      <c:pt idx="2387">
                        <c:v>-24.87</c:v>
                      </c:pt>
                      <c:pt idx="2388">
                        <c:v>-24.87</c:v>
                      </c:pt>
                      <c:pt idx="2389">
                        <c:v>-24.885999999999999</c:v>
                      </c:pt>
                      <c:pt idx="2390">
                        <c:v>-24.911999999999999</c:v>
                      </c:pt>
                      <c:pt idx="2391">
                        <c:v>-24.93</c:v>
                      </c:pt>
                      <c:pt idx="2392">
                        <c:v>-24.969000000000001</c:v>
                      </c:pt>
                      <c:pt idx="2393">
                        <c:v>-24.952000000000002</c:v>
                      </c:pt>
                      <c:pt idx="2394">
                        <c:v>-24.971</c:v>
                      </c:pt>
                      <c:pt idx="2395">
                        <c:v>-25.021999999999998</c:v>
                      </c:pt>
                      <c:pt idx="2396">
                        <c:v>-25.067</c:v>
                      </c:pt>
                      <c:pt idx="2397">
                        <c:v>-25.207000000000001</c:v>
                      </c:pt>
                      <c:pt idx="2398">
                        <c:v>-25.651</c:v>
                      </c:pt>
                      <c:pt idx="2399">
                        <c:v>-25.867000000000001</c:v>
                      </c:pt>
                      <c:pt idx="2400">
                        <c:v>-25.704000000000001</c:v>
                      </c:pt>
                      <c:pt idx="2401">
                        <c:v>-25.146000000000001</c:v>
                      </c:pt>
                      <c:pt idx="2402">
                        <c:v>-24.408000000000001</c:v>
                      </c:pt>
                      <c:pt idx="2403">
                        <c:v>-23.663</c:v>
                      </c:pt>
                      <c:pt idx="2404">
                        <c:v>-22.954000000000001</c:v>
                      </c:pt>
                      <c:pt idx="2405">
                        <c:v>-22.347000000000001</c:v>
                      </c:pt>
                      <c:pt idx="2406">
                        <c:v>-21.902999999999999</c:v>
                      </c:pt>
                      <c:pt idx="2407">
                        <c:v>-21.6</c:v>
                      </c:pt>
                      <c:pt idx="2408">
                        <c:v>-21.466999999999999</c:v>
                      </c:pt>
                      <c:pt idx="2409">
                        <c:v>-21.463999999999999</c:v>
                      </c:pt>
                      <c:pt idx="2410">
                        <c:v>-21.521999999999998</c:v>
                      </c:pt>
                      <c:pt idx="2411">
                        <c:v>-21.609000000000002</c:v>
                      </c:pt>
                      <c:pt idx="2412">
                        <c:v>-21.756</c:v>
                      </c:pt>
                      <c:pt idx="2413">
                        <c:v>-21.876000000000001</c:v>
                      </c:pt>
                      <c:pt idx="2414">
                        <c:v>-22.044</c:v>
                      </c:pt>
                      <c:pt idx="2415">
                        <c:v>-22.353000000000002</c:v>
                      </c:pt>
                      <c:pt idx="2416">
                        <c:v>-22.620999999999999</c:v>
                      </c:pt>
                      <c:pt idx="2417">
                        <c:v>-22.87</c:v>
                      </c:pt>
                      <c:pt idx="2418">
                        <c:v>-23.082999999999998</c:v>
                      </c:pt>
                      <c:pt idx="2419">
                        <c:v>-23.161000000000001</c:v>
                      </c:pt>
                      <c:pt idx="2420">
                        <c:v>-23.312999999999999</c:v>
                      </c:pt>
                      <c:pt idx="2421">
                        <c:v>-23.495000000000001</c:v>
                      </c:pt>
                      <c:pt idx="2422">
                        <c:v>-23.681000000000001</c:v>
                      </c:pt>
                      <c:pt idx="2423">
                        <c:v>-23.969000000000001</c:v>
                      </c:pt>
                      <c:pt idx="2424">
                        <c:v>-24.035</c:v>
                      </c:pt>
                      <c:pt idx="2425">
                        <c:v>-24.190999999999999</c:v>
                      </c:pt>
                      <c:pt idx="2426">
                        <c:v>-24.335999999999999</c:v>
                      </c:pt>
                      <c:pt idx="2427">
                        <c:v>-24.39</c:v>
                      </c:pt>
                      <c:pt idx="2428">
                        <c:v>-24.597999999999999</c:v>
                      </c:pt>
                      <c:pt idx="2429">
                        <c:v>-24.791</c:v>
                      </c:pt>
                      <c:pt idx="2430">
                        <c:v>-24.882000000000001</c:v>
                      </c:pt>
                      <c:pt idx="2431">
                        <c:v>-25.050999999999998</c:v>
                      </c:pt>
                      <c:pt idx="2432">
                        <c:v>-25.189</c:v>
                      </c:pt>
                      <c:pt idx="2433">
                        <c:v>-25.312000000000001</c:v>
                      </c:pt>
                      <c:pt idx="2434">
                        <c:v>-25.465</c:v>
                      </c:pt>
                      <c:pt idx="2435">
                        <c:v>-25.504999999999999</c:v>
                      </c:pt>
                      <c:pt idx="2436">
                        <c:v>-25.581</c:v>
                      </c:pt>
                      <c:pt idx="2437">
                        <c:v>-25.649000000000001</c:v>
                      </c:pt>
                      <c:pt idx="2438">
                        <c:v>-25.67</c:v>
                      </c:pt>
                      <c:pt idx="2439">
                        <c:v>-25.777000000000001</c:v>
                      </c:pt>
                      <c:pt idx="2440">
                        <c:v>-25.811</c:v>
                      </c:pt>
                      <c:pt idx="2441">
                        <c:v>-25.774000000000001</c:v>
                      </c:pt>
                      <c:pt idx="2442">
                        <c:v>-25.759</c:v>
                      </c:pt>
                      <c:pt idx="2443">
                        <c:v>-25.719000000000001</c:v>
                      </c:pt>
                      <c:pt idx="2444">
                        <c:v>-25.695</c:v>
                      </c:pt>
                      <c:pt idx="2445">
                        <c:v>-25.661000000000001</c:v>
                      </c:pt>
                      <c:pt idx="2446">
                        <c:v>-25.614999999999998</c:v>
                      </c:pt>
                      <c:pt idx="2447">
                        <c:v>-25.584</c:v>
                      </c:pt>
                      <c:pt idx="2448">
                        <c:v>-25.738</c:v>
                      </c:pt>
                      <c:pt idx="2449">
                        <c:v>-25.756</c:v>
                      </c:pt>
                      <c:pt idx="2450">
                        <c:v>-25.847999999999999</c:v>
                      </c:pt>
                      <c:pt idx="2451">
                        <c:v>-25.879000000000001</c:v>
                      </c:pt>
                      <c:pt idx="2452">
                        <c:v>-25.905999999999999</c:v>
                      </c:pt>
                      <c:pt idx="2453">
                        <c:v>-25.919</c:v>
                      </c:pt>
                      <c:pt idx="2454">
                        <c:v>-25.835999999999999</c:v>
                      </c:pt>
                      <c:pt idx="2455">
                        <c:v>-25.844999999999999</c:v>
                      </c:pt>
                      <c:pt idx="2456">
                        <c:v>-25.741</c:v>
                      </c:pt>
                      <c:pt idx="2457">
                        <c:v>-25.952000000000002</c:v>
                      </c:pt>
                      <c:pt idx="2458">
                        <c:v>-26.402999999999999</c:v>
                      </c:pt>
                      <c:pt idx="2459">
                        <c:v>-26.398</c:v>
                      </c:pt>
                      <c:pt idx="2460">
                        <c:v>-26.13</c:v>
                      </c:pt>
                      <c:pt idx="2461">
                        <c:v>-25.6</c:v>
                      </c:pt>
                      <c:pt idx="2462">
                        <c:v>-24.661999999999999</c:v>
                      </c:pt>
                      <c:pt idx="2463">
                        <c:v>-23.843</c:v>
                      </c:pt>
                      <c:pt idx="2464">
                        <c:v>-23.23</c:v>
                      </c:pt>
                      <c:pt idx="2465">
                        <c:v>-22.760999999999999</c:v>
                      </c:pt>
                      <c:pt idx="2466">
                        <c:v>-22.364999999999998</c:v>
                      </c:pt>
                      <c:pt idx="2467">
                        <c:v>-22.085999999999999</c:v>
                      </c:pt>
                      <c:pt idx="2468">
                        <c:v>-21.998999999999999</c:v>
                      </c:pt>
                      <c:pt idx="2469">
                        <c:v>-22.062000000000001</c:v>
                      </c:pt>
                      <c:pt idx="2470">
                        <c:v>-22.106999999999999</c:v>
                      </c:pt>
                      <c:pt idx="2471">
                        <c:v>-22.167000000000002</c:v>
                      </c:pt>
                      <c:pt idx="2472">
                        <c:v>-22.280999999999999</c:v>
                      </c:pt>
                      <c:pt idx="2473">
                        <c:v>-22.449000000000002</c:v>
                      </c:pt>
                      <c:pt idx="2474">
                        <c:v>-22.547999999999998</c:v>
                      </c:pt>
                      <c:pt idx="2475">
                        <c:v>-22.837</c:v>
                      </c:pt>
                      <c:pt idx="2476">
                        <c:v>-23.038</c:v>
                      </c:pt>
                      <c:pt idx="2477">
                        <c:v>-23.193999999999999</c:v>
                      </c:pt>
                      <c:pt idx="2478">
                        <c:v>-23.314</c:v>
                      </c:pt>
                      <c:pt idx="2479">
                        <c:v>-23.405000000000001</c:v>
                      </c:pt>
                      <c:pt idx="2480">
                        <c:v>-23.506</c:v>
                      </c:pt>
                      <c:pt idx="2481">
                        <c:v>-23.641999999999999</c:v>
                      </c:pt>
                      <c:pt idx="2482">
                        <c:v>-23.777000000000001</c:v>
                      </c:pt>
                      <c:pt idx="2483">
                        <c:v>-24.013000000000002</c:v>
                      </c:pt>
                      <c:pt idx="2484">
                        <c:v>-24.241</c:v>
                      </c:pt>
                      <c:pt idx="2485">
                        <c:v>-24.443000000000001</c:v>
                      </c:pt>
                      <c:pt idx="2486">
                        <c:v>-24.646000000000001</c:v>
                      </c:pt>
                      <c:pt idx="2487">
                        <c:v>-24.844999999999999</c:v>
                      </c:pt>
                      <c:pt idx="2488">
                        <c:v>-24.992000000000001</c:v>
                      </c:pt>
                      <c:pt idx="2489">
                        <c:v>-25.149000000000001</c:v>
                      </c:pt>
                      <c:pt idx="2490">
                        <c:v>-25.309000000000001</c:v>
                      </c:pt>
                      <c:pt idx="2491">
                        <c:v>-25.405000000000001</c:v>
                      </c:pt>
                      <c:pt idx="2492">
                        <c:v>-25.507000000000001</c:v>
                      </c:pt>
                      <c:pt idx="2493">
                        <c:v>-25.637</c:v>
                      </c:pt>
                      <c:pt idx="2494">
                        <c:v>-25.745999999999999</c:v>
                      </c:pt>
                      <c:pt idx="2495">
                        <c:v>-25.864999999999998</c:v>
                      </c:pt>
                      <c:pt idx="2496">
                        <c:v>-25.936</c:v>
                      </c:pt>
                      <c:pt idx="2497">
                        <c:v>-26.007000000000001</c:v>
                      </c:pt>
                      <c:pt idx="2498">
                        <c:v>-25.97</c:v>
                      </c:pt>
                      <c:pt idx="2499">
                        <c:v>-25.920999999999999</c:v>
                      </c:pt>
                      <c:pt idx="2500">
                        <c:v>-25.893999999999998</c:v>
                      </c:pt>
                      <c:pt idx="2501">
                        <c:v>-25.887</c:v>
                      </c:pt>
                      <c:pt idx="2502">
                        <c:v>-26.001000000000001</c:v>
                      </c:pt>
                      <c:pt idx="2503">
                        <c:v>-26.108000000000001</c:v>
                      </c:pt>
                      <c:pt idx="2504">
                        <c:v>-26.163</c:v>
                      </c:pt>
                      <c:pt idx="2505">
                        <c:v>-26.175999999999998</c:v>
                      </c:pt>
                      <c:pt idx="2506">
                        <c:v>-26.24</c:v>
                      </c:pt>
                      <c:pt idx="2507">
                        <c:v>-26.260999999999999</c:v>
                      </c:pt>
                      <c:pt idx="2508">
                        <c:v>-26.303999999999998</c:v>
                      </c:pt>
                      <c:pt idx="2509">
                        <c:v>-26.384</c:v>
                      </c:pt>
                      <c:pt idx="2510">
                        <c:v>-26.457999999999998</c:v>
                      </c:pt>
                      <c:pt idx="2511">
                        <c:v>-26.456</c:v>
                      </c:pt>
                      <c:pt idx="2512">
                        <c:v>-26.434000000000001</c:v>
                      </c:pt>
                      <c:pt idx="2513">
                        <c:v>-26.408999999999999</c:v>
                      </c:pt>
                      <c:pt idx="2514">
                        <c:v>-26.381</c:v>
                      </c:pt>
                      <c:pt idx="2515">
                        <c:v>-26.423999999999999</c:v>
                      </c:pt>
                      <c:pt idx="2516">
                        <c:v>-26.555</c:v>
                      </c:pt>
                      <c:pt idx="2517">
                        <c:v>-26.931999999999999</c:v>
                      </c:pt>
                      <c:pt idx="2518">
                        <c:v>-27.207999999999998</c:v>
                      </c:pt>
                      <c:pt idx="2519">
                        <c:v>-27.076000000000001</c:v>
                      </c:pt>
                      <c:pt idx="2520">
                        <c:v>-26.542999999999999</c:v>
                      </c:pt>
                      <c:pt idx="2521">
                        <c:v>-25.797999999999998</c:v>
                      </c:pt>
                      <c:pt idx="2522">
                        <c:v>-24.97</c:v>
                      </c:pt>
                      <c:pt idx="2523">
                        <c:v>-24.21</c:v>
                      </c:pt>
                      <c:pt idx="2524">
                        <c:v>-23.550999999999998</c:v>
                      </c:pt>
                      <c:pt idx="2525">
                        <c:v>-23.178999999999998</c:v>
                      </c:pt>
                      <c:pt idx="2526">
                        <c:v>-22.882000000000001</c:v>
                      </c:pt>
                      <c:pt idx="2527">
                        <c:v>-22.759</c:v>
                      </c:pt>
                      <c:pt idx="2528">
                        <c:v>-22.745000000000001</c:v>
                      </c:pt>
                      <c:pt idx="2529">
                        <c:v>-22.765999999999998</c:v>
                      </c:pt>
                      <c:pt idx="2530">
                        <c:v>-22.850999999999999</c:v>
                      </c:pt>
                      <c:pt idx="2531">
                        <c:v>-22.876999999999999</c:v>
                      </c:pt>
                      <c:pt idx="2532">
                        <c:v>-23.013000000000002</c:v>
                      </c:pt>
                      <c:pt idx="2533">
                        <c:v>-23.143999999999998</c:v>
                      </c:pt>
                      <c:pt idx="2534">
                        <c:v>-23.277999999999999</c:v>
                      </c:pt>
                      <c:pt idx="2535">
                        <c:v>-23.395</c:v>
                      </c:pt>
                      <c:pt idx="2536">
                        <c:v>-23.591999999999999</c:v>
                      </c:pt>
                      <c:pt idx="2537">
                        <c:v>-23.827999999999999</c:v>
                      </c:pt>
                      <c:pt idx="2538">
                        <c:v>-24.067</c:v>
                      </c:pt>
                      <c:pt idx="2539">
                        <c:v>-24.254000000000001</c:v>
                      </c:pt>
                      <c:pt idx="2540">
                        <c:v>-24.440999999999999</c:v>
                      </c:pt>
                      <c:pt idx="2541">
                        <c:v>-24.64</c:v>
                      </c:pt>
                      <c:pt idx="2542">
                        <c:v>-24.786999999999999</c:v>
                      </c:pt>
                      <c:pt idx="2543">
                        <c:v>-24.94</c:v>
                      </c:pt>
                      <c:pt idx="2544">
                        <c:v>-25.081</c:v>
                      </c:pt>
                      <c:pt idx="2545">
                        <c:v>-25.254000000000001</c:v>
                      </c:pt>
                      <c:pt idx="2546">
                        <c:v>-25.375</c:v>
                      </c:pt>
                      <c:pt idx="2547">
                        <c:v>-25.492000000000001</c:v>
                      </c:pt>
                      <c:pt idx="2548">
                        <c:v>-25.632999999999999</c:v>
                      </c:pt>
                      <c:pt idx="2549">
                        <c:v>-25.734000000000002</c:v>
                      </c:pt>
                      <c:pt idx="2550">
                        <c:v>-25.853999999999999</c:v>
                      </c:pt>
                      <c:pt idx="2551">
                        <c:v>-25.969000000000001</c:v>
                      </c:pt>
                      <c:pt idx="2552">
                        <c:v>-26.062000000000001</c:v>
                      </c:pt>
                      <c:pt idx="2553">
                        <c:v>-26.178000000000001</c:v>
                      </c:pt>
                      <c:pt idx="2554">
                        <c:v>-26.251000000000001</c:v>
                      </c:pt>
                      <c:pt idx="2555">
                        <c:v>-26.318999999999999</c:v>
                      </c:pt>
                      <c:pt idx="2556">
                        <c:v>-26.402000000000001</c:v>
                      </c:pt>
                      <c:pt idx="2557">
                        <c:v>-26.440999999999999</c:v>
                      </c:pt>
                      <c:pt idx="2558">
                        <c:v>-26.527000000000001</c:v>
                      </c:pt>
                      <c:pt idx="2559">
                        <c:v>-26.57</c:v>
                      </c:pt>
                      <c:pt idx="2560">
                        <c:v>-26.655999999999999</c:v>
                      </c:pt>
                      <c:pt idx="2561">
                        <c:v>-26.673999999999999</c:v>
                      </c:pt>
                      <c:pt idx="2562">
                        <c:v>-26.748000000000001</c:v>
                      </c:pt>
                      <c:pt idx="2563">
                        <c:v>-26.794</c:v>
                      </c:pt>
                      <c:pt idx="2564">
                        <c:v>-26.818000000000001</c:v>
                      </c:pt>
                      <c:pt idx="2565">
                        <c:v>-26.899000000000001</c:v>
                      </c:pt>
                      <c:pt idx="2566">
                        <c:v>-26.940999999999999</c:v>
                      </c:pt>
                      <c:pt idx="2567">
                        <c:v>-26.954000000000001</c:v>
                      </c:pt>
                      <c:pt idx="2568">
                        <c:v>-26.969000000000001</c:v>
                      </c:pt>
                      <c:pt idx="2569">
                        <c:v>-26.962</c:v>
                      </c:pt>
                      <c:pt idx="2570">
                        <c:v>-26.951000000000001</c:v>
                      </c:pt>
                      <c:pt idx="2571">
                        <c:v>-26.997</c:v>
                      </c:pt>
                      <c:pt idx="2572">
                        <c:v>-27.055</c:v>
                      </c:pt>
                      <c:pt idx="2573">
                        <c:v>-27.094999999999999</c:v>
                      </c:pt>
                      <c:pt idx="2574">
                        <c:v>-27.122</c:v>
                      </c:pt>
                      <c:pt idx="2575">
                        <c:v>-27.100999999999999</c:v>
                      </c:pt>
                      <c:pt idx="2576">
                        <c:v>-27.170999999999999</c:v>
                      </c:pt>
                      <c:pt idx="2577">
                        <c:v>-27.452999999999999</c:v>
                      </c:pt>
                      <c:pt idx="2578">
                        <c:v>-27.72</c:v>
                      </c:pt>
                      <c:pt idx="2579">
                        <c:v>-27.547999999999998</c:v>
                      </c:pt>
                      <c:pt idx="2580">
                        <c:v>-27.193000000000001</c:v>
                      </c:pt>
                      <c:pt idx="2581">
                        <c:v>-26.606999999999999</c:v>
                      </c:pt>
                      <c:pt idx="2582">
                        <c:v>-25.882000000000001</c:v>
                      </c:pt>
                      <c:pt idx="2583">
                        <c:v>-25.248999999999999</c:v>
                      </c:pt>
                      <c:pt idx="2584">
                        <c:v>-24.635999999999999</c:v>
                      </c:pt>
                      <c:pt idx="2585">
                        <c:v>-24.228000000000002</c:v>
                      </c:pt>
                      <c:pt idx="2586">
                        <c:v>-23.977</c:v>
                      </c:pt>
                      <c:pt idx="2587">
                        <c:v>-23.763000000000002</c:v>
                      </c:pt>
                      <c:pt idx="2588">
                        <c:v>-23.677</c:v>
                      </c:pt>
                      <c:pt idx="2589">
                        <c:v>-23.622</c:v>
                      </c:pt>
                      <c:pt idx="2590">
                        <c:v>-23.637</c:v>
                      </c:pt>
                      <c:pt idx="2591">
                        <c:v>-23.692</c:v>
                      </c:pt>
                      <c:pt idx="2592">
                        <c:v>-23.79</c:v>
                      </c:pt>
                      <c:pt idx="2593">
                        <c:v>-23.98</c:v>
                      </c:pt>
                      <c:pt idx="2594">
                        <c:v>-24.195</c:v>
                      </c:pt>
                      <c:pt idx="2595">
                        <c:v>-24.353999999999999</c:v>
                      </c:pt>
                      <c:pt idx="2596">
                        <c:v>-24.55</c:v>
                      </c:pt>
                      <c:pt idx="2597">
                        <c:v>-24.722000000000001</c:v>
                      </c:pt>
                      <c:pt idx="2598">
                        <c:v>-24.850999999999999</c:v>
                      </c:pt>
                      <c:pt idx="2599">
                        <c:v>-25.001000000000001</c:v>
                      </c:pt>
                      <c:pt idx="2600">
                        <c:v>-25.143999999999998</c:v>
                      </c:pt>
                      <c:pt idx="2601">
                        <c:v>-25.295999999999999</c:v>
                      </c:pt>
                      <c:pt idx="2602">
                        <c:v>-25.437999999999999</c:v>
                      </c:pt>
                      <c:pt idx="2603">
                        <c:v>-25.581</c:v>
                      </c:pt>
                      <c:pt idx="2604">
                        <c:v>-25.675999999999998</c:v>
                      </c:pt>
                      <c:pt idx="2605">
                        <c:v>-25.800999999999998</c:v>
                      </c:pt>
                      <c:pt idx="2606">
                        <c:v>-25.93</c:v>
                      </c:pt>
                      <c:pt idx="2607">
                        <c:v>-26.01</c:v>
                      </c:pt>
                      <c:pt idx="2608">
                        <c:v>-26.117000000000001</c:v>
                      </c:pt>
                      <c:pt idx="2609">
                        <c:v>-26.19</c:v>
                      </c:pt>
                      <c:pt idx="2610">
                        <c:v>-26.292000000000002</c:v>
                      </c:pt>
                      <c:pt idx="2611">
                        <c:v>-26.364999999999998</c:v>
                      </c:pt>
                      <c:pt idx="2612">
                        <c:v>-26.449000000000002</c:v>
                      </c:pt>
                      <c:pt idx="2613">
                        <c:v>-26.536000000000001</c:v>
                      </c:pt>
                      <c:pt idx="2614">
                        <c:v>-26.632000000000001</c:v>
                      </c:pt>
                      <c:pt idx="2615">
                        <c:v>-26.731999999999999</c:v>
                      </c:pt>
                      <c:pt idx="2616">
                        <c:v>-26.763000000000002</c:v>
                      </c:pt>
                      <c:pt idx="2617">
                        <c:v>-26.79</c:v>
                      </c:pt>
                      <c:pt idx="2618">
                        <c:v>-26.873000000000001</c:v>
                      </c:pt>
                      <c:pt idx="2619">
                        <c:v>-26.919</c:v>
                      </c:pt>
                      <c:pt idx="2620">
                        <c:v>-26.968</c:v>
                      </c:pt>
                      <c:pt idx="2621">
                        <c:v>-27.023</c:v>
                      </c:pt>
                      <c:pt idx="2622">
                        <c:v>-27.062999999999999</c:v>
                      </c:pt>
                      <c:pt idx="2623">
                        <c:v>-27.1</c:v>
                      </c:pt>
                      <c:pt idx="2624">
                        <c:v>-27.111999999999998</c:v>
                      </c:pt>
                      <c:pt idx="2625">
                        <c:v>-27.192</c:v>
                      </c:pt>
                      <c:pt idx="2626">
                        <c:v>-27.222999999999999</c:v>
                      </c:pt>
                      <c:pt idx="2627">
                        <c:v>-27.277999999999999</c:v>
                      </c:pt>
                      <c:pt idx="2628">
                        <c:v>-27.312000000000001</c:v>
                      </c:pt>
                      <c:pt idx="2629">
                        <c:v>-27.337</c:v>
                      </c:pt>
                      <c:pt idx="2630">
                        <c:v>-27.372</c:v>
                      </c:pt>
                      <c:pt idx="2631">
                        <c:v>-27.395</c:v>
                      </c:pt>
                      <c:pt idx="2632">
                        <c:v>-27.393999999999998</c:v>
                      </c:pt>
                      <c:pt idx="2633">
                        <c:v>-27.408999999999999</c:v>
                      </c:pt>
                      <c:pt idx="2634">
                        <c:v>-27.459</c:v>
                      </c:pt>
                      <c:pt idx="2635">
                        <c:v>-27.407</c:v>
                      </c:pt>
                      <c:pt idx="2636">
                        <c:v>-27.472000000000001</c:v>
                      </c:pt>
                      <c:pt idx="2637">
                        <c:v>-27.741</c:v>
                      </c:pt>
                      <c:pt idx="2638">
                        <c:v>-28.010999999999999</c:v>
                      </c:pt>
                      <c:pt idx="2639">
                        <c:v>-27.841999999999999</c:v>
                      </c:pt>
                      <c:pt idx="2640">
                        <c:v>-27.38</c:v>
                      </c:pt>
                      <c:pt idx="2641">
                        <c:v>-26.684000000000001</c:v>
                      </c:pt>
                      <c:pt idx="2642">
                        <c:v>-25.963000000000001</c:v>
                      </c:pt>
                      <c:pt idx="2643">
                        <c:v>-25.265999999999998</c:v>
                      </c:pt>
                      <c:pt idx="2644">
                        <c:v>-24.765000000000001</c:v>
                      </c:pt>
                      <c:pt idx="2645">
                        <c:v>-24.434000000000001</c:v>
                      </c:pt>
                      <c:pt idx="2646">
                        <c:v>-24.161000000000001</c:v>
                      </c:pt>
                      <c:pt idx="2647">
                        <c:v>-24.032</c:v>
                      </c:pt>
                      <c:pt idx="2648">
                        <c:v>-23.952000000000002</c:v>
                      </c:pt>
                      <c:pt idx="2649">
                        <c:v>-23.949000000000002</c:v>
                      </c:pt>
                      <c:pt idx="2650">
                        <c:v>-24.117999999999999</c:v>
                      </c:pt>
                      <c:pt idx="2651">
                        <c:v>-24.259</c:v>
                      </c:pt>
                      <c:pt idx="2652">
                        <c:v>-24.402999999999999</c:v>
                      </c:pt>
                      <c:pt idx="2653">
                        <c:v>-24.584</c:v>
                      </c:pt>
                      <c:pt idx="2654">
                        <c:v>-24.745999999999999</c:v>
                      </c:pt>
                      <c:pt idx="2655">
                        <c:v>-24.884</c:v>
                      </c:pt>
                      <c:pt idx="2656">
                        <c:v>-25.027999999999999</c:v>
                      </c:pt>
                      <c:pt idx="2657">
                        <c:v>-25.163</c:v>
                      </c:pt>
                      <c:pt idx="2658">
                        <c:v>-25.335000000000001</c:v>
                      </c:pt>
                      <c:pt idx="2659">
                        <c:v>-25.411000000000001</c:v>
                      </c:pt>
                      <c:pt idx="2660">
                        <c:v>-25.567</c:v>
                      </c:pt>
                      <c:pt idx="2661">
                        <c:v>-25.675999999999998</c:v>
                      </c:pt>
                      <c:pt idx="2662">
                        <c:v>-25.809000000000001</c:v>
                      </c:pt>
                      <c:pt idx="2663">
                        <c:v>-25.927</c:v>
                      </c:pt>
                      <c:pt idx="2664">
                        <c:v>-25.994</c:v>
                      </c:pt>
                      <c:pt idx="2665">
                        <c:v>-26.126000000000001</c:v>
                      </c:pt>
                      <c:pt idx="2666">
                        <c:v>-26.221</c:v>
                      </c:pt>
                      <c:pt idx="2667">
                        <c:v>-26.3</c:v>
                      </c:pt>
                      <c:pt idx="2668">
                        <c:v>-26.388999999999999</c:v>
                      </c:pt>
                      <c:pt idx="2669">
                        <c:v>-26.484000000000002</c:v>
                      </c:pt>
                      <c:pt idx="2670">
                        <c:v>-26.564</c:v>
                      </c:pt>
                      <c:pt idx="2671">
                        <c:v>-26.652999999999999</c:v>
                      </c:pt>
                      <c:pt idx="2672">
                        <c:v>-26.736999999999998</c:v>
                      </c:pt>
                      <c:pt idx="2673">
                        <c:v>-26.812000000000001</c:v>
                      </c:pt>
                      <c:pt idx="2674">
                        <c:v>-26.879000000000001</c:v>
                      </c:pt>
                      <c:pt idx="2675">
                        <c:v>-26.939</c:v>
                      </c:pt>
                      <c:pt idx="2676">
                        <c:v>-27.024000000000001</c:v>
                      </c:pt>
                      <c:pt idx="2677">
                        <c:v>-27.085000000000001</c:v>
                      </c:pt>
                      <c:pt idx="2678">
                        <c:v>-27.161000000000001</c:v>
                      </c:pt>
                      <c:pt idx="2679">
                        <c:v>-27.201000000000001</c:v>
                      </c:pt>
                      <c:pt idx="2680">
                        <c:v>-27.244</c:v>
                      </c:pt>
                      <c:pt idx="2681">
                        <c:v>-27.274000000000001</c:v>
                      </c:pt>
                      <c:pt idx="2682">
                        <c:v>-27.353999999999999</c:v>
                      </c:pt>
                      <c:pt idx="2683">
                        <c:v>-27.396999999999998</c:v>
                      </c:pt>
                      <c:pt idx="2684">
                        <c:v>-27.408999999999999</c:v>
                      </c:pt>
                      <c:pt idx="2685">
                        <c:v>-27.457999999999998</c:v>
                      </c:pt>
                      <c:pt idx="2686">
                        <c:v>-27.513999999999999</c:v>
                      </c:pt>
                      <c:pt idx="2687">
                        <c:v>-27.556000000000001</c:v>
                      </c:pt>
                      <c:pt idx="2688">
                        <c:v>-27.596</c:v>
                      </c:pt>
                      <c:pt idx="2689">
                        <c:v>-27.617999999999999</c:v>
                      </c:pt>
                      <c:pt idx="2690">
                        <c:v>-27.641999999999999</c:v>
                      </c:pt>
                      <c:pt idx="2691">
                        <c:v>-27.651</c:v>
                      </c:pt>
                      <c:pt idx="2692">
                        <c:v>-27.677</c:v>
                      </c:pt>
                      <c:pt idx="2693">
                        <c:v>-27.741</c:v>
                      </c:pt>
                      <c:pt idx="2694">
                        <c:v>-27.795999999999999</c:v>
                      </c:pt>
                      <c:pt idx="2695">
                        <c:v>-27.824000000000002</c:v>
                      </c:pt>
                      <c:pt idx="2696">
                        <c:v>-27.879000000000001</c:v>
                      </c:pt>
                      <c:pt idx="2697">
                        <c:v>-28.145</c:v>
                      </c:pt>
                      <c:pt idx="2698">
                        <c:v>-28.4</c:v>
                      </c:pt>
                      <c:pt idx="2699">
                        <c:v>-28.271000000000001</c:v>
                      </c:pt>
                      <c:pt idx="2700">
                        <c:v>-27.919</c:v>
                      </c:pt>
                      <c:pt idx="2701">
                        <c:v>-27.413</c:v>
                      </c:pt>
                      <c:pt idx="2702">
                        <c:v>-26.88</c:v>
                      </c:pt>
                      <c:pt idx="2703">
                        <c:v>-26.3</c:v>
                      </c:pt>
                      <c:pt idx="2704">
                        <c:v>-25.9</c:v>
                      </c:pt>
                      <c:pt idx="2705">
                        <c:v>-25.597000000000001</c:v>
                      </c:pt>
                      <c:pt idx="2706">
                        <c:v>-25.36</c:v>
                      </c:pt>
                      <c:pt idx="2707">
                        <c:v>-25.181999999999999</c:v>
                      </c:pt>
                      <c:pt idx="2708">
                        <c:v>-25.055</c:v>
                      </c:pt>
                      <c:pt idx="2709">
                        <c:v>-25.082999999999998</c:v>
                      </c:pt>
                      <c:pt idx="2710">
                        <c:v>-25.152999999999999</c:v>
                      </c:pt>
                      <c:pt idx="2711">
                        <c:v>-25.212</c:v>
                      </c:pt>
                      <c:pt idx="2712">
                        <c:v>-25.353000000000002</c:v>
                      </c:pt>
                      <c:pt idx="2713">
                        <c:v>-25.42</c:v>
                      </c:pt>
                      <c:pt idx="2714">
                        <c:v>-25.515000000000001</c:v>
                      </c:pt>
                      <c:pt idx="2715">
                        <c:v>-25.625</c:v>
                      </c:pt>
                      <c:pt idx="2716">
                        <c:v>-25.69</c:v>
                      </c:pt>
                      <c:pt idx="2717">
                        <c:v>-25.797000000000001</c:v>
                      </c:pt>
                      <c:pt idx="2718">
                        <c:v>-25.878</c:v>
                      </c:pt>
                      <c:pt idx="2719">
                        <c:v>-25.952999999999999</c:v>
                      </c:pt>
                      <c:pt idx="2720">
                        <c:v>-26.071999999999999</c:v>
                      </c:pt>
                      <c:pt idx="2721">
                        <c:v>-26.158000000000001</c:v>
                      </c:pt>
                      <c:pt idx="2722">
                        <c:v>-26.285</c:v>
                      </c:pt>
                      <c:pt idx="2723">
                        <c:v>-26.324999999999999</c:v>
                      </c:pt>
                      <c:pt idx="2724">
                        <c:v>-26.443999999999999</c:v>
                      </c:pt>
                      <c:pt idx="2725">
                        <c:v>-26.515000000000001</c:v>
                      </c:pt>
                      <c:pt idx="2726">
                        <c:v>-26.597000000000001</c:v>
                      </c:pt>
                      <c:pt idx="2727">
                        <c:v>-26.716999999999999</c:v>
                      </c:pt>
                      <c:pt idx="2728">
                        <c:v>-26.809000000000001</c:v>
                      </c:pt>
                      <c:pt idx="2729">
                        <c:v>-26.873000000000001</c:v>
                      </c:pt>
                      <c:pt idx="2730">
                        <c:v>-26.95</c:v>
                      </c:pt>
                      <c:pt idx="2731">
                        <c:v>-26.995999999999999</c:v>
                      </c:pt>
                      <c:pt idx="2732">
                        <c:v>-27.076000000000001</c:v>
                      </c:pt>
                      <c:pt idx="2733">
                        <c:v>-27.137</c:v>
                      </c:pt>
                      <c:pt idx="2734">
                        <c:v>-27.195</c:v>
                      </c:pt>
                      <c:pt idx="2735">
                        <c:v>-27.27</c:v>
                      </c:pt>
                      <c:pt idx="2736">
                        <c:v>-27.335000000000001</c:v>
                      </c:pt>
                      <c:pt idx="2737">
                        <c:v>-27.408000000000001</c:v>
                      </c:pt>
                      <c:pt idx="2738">
                        <c:v>-27.457000000000001</c:v>
                      </c:pt>
                      <c:pt idx="2739">
                        <c:v>-27.535</c:v>
                      </c:pt>
                      <c:pt idx="2740">
                        <c:v>-27.608000000000001</c:v>
                      </c:pt>
                      <c:pt idx="2741">
                        <c:v>-27.623999999999999</c:v>
                      </c:pt>
                      <c:pt idx="2742">
                        <c:v>-27.651</c:v>
                      </c:pt>
                      <c:pt idx="2743">
                        <c:v>-27.719000000000001</c:v>
                      </c:pt>
                      <c:pt idx="2744">
                        <c:v>-27.768000000000001</c:v>
                      </c:pt>
                      <c:pt idx="2745">
                        <c:v>-27.771000000000001</c:v>
                      </c:pt>
                      <c:pt idx="2746">
                        <c:v>-27.789000000000001</c:v>
                      </c:pt>
                      <c:pt idx="2747">
                        <c:v>-27.841000000000001</c:v>
                      </c:pt>
                      <c:pt idx="2748">
                        <c:v>-27.847000000000001</c:v>
                      </c:pt>
                      <c:pt idx="2749">
                        <c:v>-27.866</c:v>
                      </c:pt>
                      <c:pt idx="2750">
                        <c:v>-27.835000000000001</c:v>
                      </c:pt>
                      <c:pt idx="2751">
                        <c:v>-27.841000000000001</c:v>
                      </c:pt>
                      <c:pt idx="2752">
                        <c:v>-27.86</c:v>
                      </c:pt>
                      <c:pt idx="2753">
                        <c:v>-27.853000000000002</c:v>
                      </c:pt>
                      <c:pt idx="2754">
                        <c:v>-27.882000000000001</c:v>
                      </c:pt>
                      <c:pt idx="2755">
                        <c:v>-27.916</c:v>
                      </c:pt>
                      <c:pt idx="2756">
                        <c:v>-27.977</c:v>
                      </c:pt>
                      <c:pt idx="2757">
                        <c:v>-28.172999999999998</c:v>
                      </c:pt>
                      <c:pt idx="2758">
                        <c:v>-28.527000000000001</c:v>
                      </c:pt>
                      <c:pt idx="2759">
                        <c:v>-28.428999999999998</c:v>
                      </c:pt>
                      <c:pt idx="2760">
                        <c:v>-28.13</c:v>
                      </c:pt>
                      <c:pt idx="2761">
                        <c:v>-27.623999999999999</c:v>
                      </c:pt>
                      <c:pt idx="2762">
                        <c:v>-26.977</c:v>
                      </c:pt>
                      <c:pt idx="2763">
                        <c:v>-26.401</c:v>
                      </c:pt>
                      <c:pt idx="2764">
                        <c:v>-25.864999999999998</c:v>
                      </c:pt>
                      <c:pt idx="2765">
                        <c:v>-25.491</c:v>
                      </c:pt>
                      <c:pt idx="2766">
                        <c:v>-25.23</c:v>
                      </c:pt>
                      <c:pt idx="2767">
                        <c:v>-25.042999999999999</c:v>
                      </c:pt>
                      <c:pt idx="2768">
                        <c:v>-24.908999999999999</c:v>
                      </c:pt>
                      <c:pt idx="2769">
                        <c:v>-24.895</c:v>
                      </c:pt>
                      <c:pt idx="2770">
                        <c:v>-25.012</c:v>
                      </c:pt>
                      <c:pt idx="2771">
                        <c:v>-25.116</c:v>
                      </c:pt>
                      <c:pt idx="2772">
                        <c:v>-25.245999999999999</c:v>
                      </c:pt>
                      <c:pt idx="2773">
                        <c:v>-25.337</c:v>
                      </c:pt>
                      <c:pt idx="2774">
                        <c:v>-25.469000000000001</c:v>
                      </c:pt>
                      <c:pt idx="2775">
                        <c:v>-25.576000000000001</c:v>
                      </c:pt>
                      <c:pt idx="2776">
                        <c:v>-25.696000000000002</c:v>
                      </c:pt>
                      <c:pt idx="2777">
                        <c:v>-25.768999999999998</c:v>
                      </c:pt>
                      <c:pt idx="2778">
                        <c:v>-25.898</c:v>
                      </c:pt>
                      <c:pt idx="2779">
                        <c:v>-25.978000000000002</c:v>
                      </c:pt>
                      <c:pt idx="2780">
                        <c:v>-26.079000000000001</c:v>
                      </c:pt>
                      <c:pt idx="2781">
                        <c:v>-26.149000000000001</c:v>
                      </c:pt>
                      <c:pt idx="2782">
                        <c:v>-26.263000000000002</c:v>
                      </c:pt>
                      <c:pt idx="2783">
                        <c:v>-26.379000000000001</c:v>
                      </c:pt>
                      <c:pt idx="2784">
                        <c:v>-26.396999999999998</c:v>
                      </c:pt>
                      <c:pt idx="2785">
                        <c:v>-26.510999999999999</c:v>
                      </c:pt>
                      <c:pt idx="2786">
                        <c:v>-26.6</c:v>
                      </c:pt>
                      <c:pt idx="2787">
                        <c:v>-26.67</c:v>
                      </c:pt>
                      <c:pt idx="2788">
                        <c:v>-26.747</c:v>
                      </c:pt>
                      <c:pt idx="2789">
                        <c:v>-26.811</c:v>
                      </c:pt>
                      <c:pt idx="2790">
                        <c:v>-26.902999999999999</c:v>
                      </c:pt>
                      <c:pt idx="2791">
                        <c:v>-26.946000000000002</c:v>
                      </c:pt>
                      <c:pt idx="2792">
                        <c:v>-27.035</c:v>
                      </c:pt>
                      <c:pt idx="2793">
                        <c:v>-27.114999999999998</c:v>
                      </c:pt>
                      <c:pt idx="2794">
                        <c:v>-27.184999999999999</c:v>
                      </c:pt>
                      <c:pt idx="2795">
                        <c:v>-27.225000000000001</c:v>
                      </c:pt>
                      <c:pt idx="2796">
                        <c:v>-27.286000000000001</c:v>
                      </c:pt>
                      <c:pt idx="2797">
                        <c:v>-27.353999999999999</c:v>
                      </c:pt>
                      <c:pt idx="2798">
                        <c:v>-27.416</c:v>
                      </c:pt>
                      <c:pt idx="2799">
                        <c:v>-27.454000000000001</c:v>
                      </c:pt>
                      <c:pt idx="2800">
                        <c:v>-27.513000000000002</c:v>
                      </c:pt>
                      <c:pt idx="2801">
                        <c:v>-27.556000000000001</c:v>
                      </c:pt>
                      <c:pt idx="2802">
                        <c:v>-27.62</c:v>
                      </c:pt>
                      <c:pt idx="2803">
                        <c:v>-27.683</c:v>
                      </c:pt>
                      <c:pt idx="2804">
                        <c:v>-27.706</c:v>
                      </c:pt>
                      <c:pt idx="2805">
                        <c:v>-27.731000000000002</c:v>
                      </c:pt>
                      <c:pt idx="2806">
                        <c:v>-27.757999999999999</c:v>
                      </c:pt>
                      <c:pt idx="2807">
                        <c:v>-27.814</c:v>
                      </c:pt>
                      <c:pt idx="2808">
                        <c:v>-27.841999999999999</c:v>
                      </c:pt>
                      <c:pt idx="2809">
                        <c:v>-27.882999999999999</c:v>
                      </c:pt>
                      <c:pt idx="2810">
                        <c:v>-27.888999999999999</c:v>
                      </c:pt>
                      <c:pt idx="2811">
                        <c:v>-27.943000000000001</c:v>
                      </c:pt>
                      <c:pt idx="2812">
                        <c:v>-27.94</c:v>
                      </c:pt>
                      <c:pt idx="2813">
                        <c:v>-27.957999999999998</c:v>
                      </c:pt>
                      <c:pt idx="2814">
                        <c:v>-27.986000000000001</c:v>
                      </c:pt>
                      <c:pt idx="2815">
                        <c:v>-28.021999999999998</c:v>
                      </c:pt>
                      <c:pt idx="2816">
                        <c:v>-28.012</c:v>
                      </c:pt>
                      <c:pt idx="2817">
                        <c:v>-28.058</c:v>
                      </c:pt>
                      <c:pt idx="2818">
                        <c:v>-28.11</c:v>
                      </c:pt>
                      <c:pt idx="2819">
                        <c:v>-28.094999999999999</c:v>
                      </c:pt>
                      <c:pt idx="2820">
                        <c:v>-28.135999999999999</c:v>
                      </c:pt>
                      <c:pt idx="2821">
                        <c:v>-28.158000000000001</c:v>
                      </c:pt>
                      <c:pt idx="2822">
                        <c:v>-28.135999999999999</c:v>
                      </c:pt>
                      <c:pt idx="2823">
                        <c:v>-28.13</c:v>
                      </c:pt>
                      <c:pt idx="2824">
                        <c:v>-28.125</c:v>
                      </c:pt>
                      <c:pt idx="2825">
                        <c:v>-28.158000000000001</c:v>
                      </c:pt>
                      <c:pt idx="2826">
                        <c:v>-28.152000000000001</c:v>
                      </c:pt>
                      <c:pt idx="2827">
                        <c:v>-28.161999999999999</c:v>
                      </c:pt>
                      <c:pt idx="2828">
                        <c:v>-28.166</c:v>
                      </c:pt>
                      <c:pt idx="2829">
                        <c:v>-28.172999999999998</c:v>
                      </c:pt>
                      <c:pt idx="2830">
                        <c:v>-28.184000000000001</c:v>
                      </c:pt>
                      <c:pt idx="2831">
                        <c:v>-28.21</c:v>
                      </c:pt>
                      <c:pt idx="2832">
                        <c:v>-28.19</c:v>
                      </c:pt>
                      <c:pt idx="2833">
                        <c:v>-28.199000000000002</c:v>
                      </c:pt>
                      <c:pt idx="2834">
                        <c:v>-28.193999999999999</c:v>
                      </c:pt>
                      <c:pt idx="2835">
                        <c:v>-28.221</c:v>
                      </c:pt>
                      <c:pt idx="2836">
                        <c:v>-28.234999999999999</c:v>
                      </c:pt>
                      <c:pt idx="2837">
                        <c:v>-28.25</c:v>
                      </c:pt>
                      <c:pt idx="2838">
                        <c:v>-28.266999999999999</c:v>
                      </c:pt>
                      <c:pt idx="2839">
                        <c:v>-28.260999999999999</c:v>
                      </c:pt>
                      <c:pt idx="2840">
                        <c:v>-28.257999999999999</c:v>
                      </c:pt>
                      <c:pt idx="2841">
                        <c:v>-28.289000000000001</c:v>
                      </c:pt>
                      <c:pt idx="2842">
                        <c:v>-28.27</c:v>
                      </c:pt>
                      <c:pt idx="2843">
                        <c:v>-28.31</c:v>
                      </c:pt>
                      <c:pt idx="2844">
                        <c:v>-28.318999999999999</c:v>
                      </c:pt>
                      <c:pt idx="2845">
                        <c:v>-28.31</c:v>
                      </c:pt>
                      <c:pt idx="2846">
                        <c:v>-28.315999999999999</c:v>
                      </c:pt>
                      <c:pt idx="2847">
                        <c:v>-28.318999999999999</c:v>
                      </c:pt>
                      <c:pt idx="2848">
                        <c:v>-28.324999999999999</c:v>
                      </c:pt>
                      <c:pt idx="2849">
                        <c:v>-28.344000000000001</c:v>
                      </c:pt>
                      <c:pt idx="2850">
                        <c:v>-28.35</c:v>
                      </c:pt>
                      <c:pt idx="2851">
                        <c:v>-28.361999999999998</c:v>
                      </c:pt>
                      <c:pt idx="2852">
                        <c:v>-28.384</c:v>
                      </c:pt>
                      <c:pt idx="2853">
                        <c:v>-28.387</c:v>
                      </c:pt>
                      <c:pt idx="2854">
                        <c:v>-28.405000000000001</c:v>
                      </c:pt>
                      <c:pt idx="2855">
                        <c:v>-28.39</c:v>
                      </c:pt>
                      <c:pt idx="2856">
                        <c:v>-28.445</c:v>
                      </c:pt>
                      <c:pt idx="2857">
                        <c:v>-28.425999999999998</c:v>
                      </c:pt>
                      <c:pt idx="2858">
                        <c:v>-28.457000000000001</c:v>
                      </c:pt>
                      <c:pt idx="2859">
                        <c:v>-28.451000000000001</c:v>
                      </c:pt>
                      <c:pt idx="2860">
                        <c:v>-28.457000000000001</c:v>
                      </c:pt>
                      <c:pt idx="2861">
                        <c:v>-28.463000000000001</c:v>
                      </c:pt>
                      <c:pt idx="2862">
                        <c:v>-28.463000000000001</c:v>
                      </c:pt>
                      <c:pt idx="2863">
                        <c:v>-28.463000000000001</c:v>
                      </c:pt>
                      <c:pt idx="2864">
                        <c:v>-28.457000000000001</c:v>
                      </c:pt>
                      <c:pt idx="2865">
                        <c:v>-28.491</c:v>
                      </c:pt>
                      <c:pt idx="2866">
                        <c:v>-28.472000000000001</c:v>
                      </c:pt>
                      <c:pt idx="2867">
                        <c:v>-28.488</c:v>
                      </c:pt>
                      <c:pt idx="2868">
                        <c:v>-28.481999999999999</c:v>
                      </c:pt>
                      <c:pt idx="2869">
                        <c:v>-28.463000000000001</c:v>
                      </c:pt>
                      <c:pt idx="2870">
                        <c:v>-28.361999999999998</c:v>
                      </c:pt>
                      <c:pt idx="2871">
                        <c:v>-28.347000000000001</c:v>
                      </c:pt>
                      <c:pt idx="2872">
                        <c:v>-28.35</c:v>
                      </c:pt>
                      <c:pt idx="2873">
                        <c:v>-28.364999999999998</c:v>
                      </c:pt>
                      <c:pt idx="2874">
                        <c:v>-28.402000000000001</c:v>
                      </c:pt>
                      <c:pt idx="2875">
                        <c:v>-28.417000000000002</c:v>
                      </c:pt>
                      <c:pt idx="2876">
                        <c:v>-28.43</c:v>
                      </c:pt>
                      <c:pt idx="2877">
                        <c:v>-28.436</c:v>
                      </c:pt>
                      <c:pt idx="2878">
                        <c:v>-28.399000000000001</c:v>
                      </c:pt>
                      <c:pt idx="2879">
                        <c:v>-28.411000000000001</c:v>
                      </c:pt>
                      <c:pt idx="2880">
                        <c:v>-28.417000000000002</c:v>
                      </c:pt>
                      <c:pt idx="2881">
                        <c:v>-28.445</c:v>
                      </c:pt>
                      <c:pt idx="2882">
                        <c:v>-28.488</c:v>
                      </c:pt>
                      <c:pt idx="2883">
                        <c:v>-28.466000000000001</c:v>
                      </c:pt>
                      <c:pt idx="2884">
                        <c:v>-28.46</c:v>
                      </c:pt>
                      <c:pt idx="2885">
                        <c:v>-28.472000000000001</c:v>
                      </c:pt>
                      <c:pt idx="2886">
                        <c:v>-28.481999999999999</c:v>
                      </c:pt>
                      <c:pt idx="2887">
                        <c:v>-28.506</c:v>
                      </c:pt>
                      <c:pt idx="2888">
                        <c:v>-28.527999999999999</c:v>
                      </c:pt>
                      <c:pt idx="2889">
                        <c:v>-28.509</c:v>
                      </c:pt>
                      <c:pt idx="2890">
                        <c:v>-28.54</c:v>
                      </c:pt>
                      <c:pt idx="2891">
                        <c:v>-28.564</c:v>
                      </c:pt>
                      <c:pt idx="2892">
                        <c:v>-28.561</c:v>
                      </c:pt>
                      <c:pt idx="2893">
                        <c:v>-28.545999999999999</c:v>
                      </c:pt>
                      <c:pt idx="2894">
                        <c:v>-28.561</c:v>
                      </c:pt>
                      <c:pt idx="2895">
                        <c:v>-28.594999999999999</c:v>
                      </c:pt>
                      <c:pt idx="2896">
                        <c:v>-28.58</c:v>
                      </c:pt>
                      <c:pt idx="2897">
                        <c:v>-28.582999999999998</c:v>
                      </c:pt>
                      <c:pt idx="2898">
                        <c:v>-28.582999999999998</c:v>
                      </c:pt>
                      <c:pt idx="2899">
                        <c:v>-28.616</c:v>
                      </c:pt>
                      <c:pt idx="2900">
                        <c:v>-28.582999999999998</c:v>
                      </c:pt>
                      <c:pt idx="2901">
                        <c:v>-28.521000000000001</c:v>
                      </c:pt>
                      <c:pt idx="2902">
                        <c:v>-28.503</c:v>
                      </c:pt>
                      <c:pt idx="2903">
                        <c:v>-28.449000000000002</c:v>
                      </c:pt>
                      <c:pt idx="2904">
                        <c:v>-28.388999999999999</c:v>
                      </c:pt>
                      <c:pt idx="2905">
                        <c:v>-28.385999999999999</c:v>
                      </c:pt>
                      <c:pt idx="2906">
                        <c:v>-28.38</c:v>
                      </c:pt>
                      <c:pt idx="2907">
                        <c:v>-28.402000000000001</c:v>
                      </c:pt>
                      <c:pt idx="2908">
                        <c:v>-28.437000000000001</c:v>
                      </c:pt>
                      <c:pt idx="2909">
                        <c:v>-28.474</c:v>
                      </c:pt>
                      <c:pt idx="2910">
                        <c:v>-28.427</c:v>
                      </c:pt>
                      <c:pt idx="2911">
                        <c:v>-28.433</c:v>
                      </c:pt>
                      <c:pt idx="2912">
                        <c:v>-28.445</c:v>
                      </c:pt>
                      <c:pt idx="2913">
                        <c:v>-28.472999999999999</c:v>
                      </c:pt>
                      <c:pt idx="2914">
                        <c:v>-28.481999999999999</c:v>
                      </c:pt>
                      <c:pt idx="2915">
                        <c:v>-28.5</c:v>
                      </c:pt>
                      <c:pt idx="2916">
                        <c:v>-28.509</c:v>
                      </c:pt>
                      <c:pt idx="2917">
                        <c:v>-28.542999999999999</c:v>
                      </c:pt>
                      <c:pt idx="2918">
                        <c:v>-28.536999999999999</c:v>
                      </c:pt>
                      <c:pt idx="2919">
                        <c:v>-28.506</c:v>
                      </c:pt>
                      <c:pt idx="2920">
                        <c:v>-28.552</c:v>
                      </c:pt>
                      <c:pt idx="2921">
                        <c:v>-28.548999999999999</c:v>
                      </c:pt>
                      <c:pt idx="2922">
                        <c:v>-28.536999999999999</c:v>
                      </c:pt>
                      <c:pt idx="2923">
                        <c:v>-28.558</c:v>
                      </c:pt>
                      <c:pt idx="2924">
                        <c:v>-28.58</c:v>
                      </c:pt>
                      <c:pt idx="2925">
                        <c:v>-28.585999999999999</c:v>
                      </c:pt>
                      <c:pt idx="2926">
                        <c:v>-28.591999999999999</c:v>
                      </c:pt>
                      <c:pt idx="2927">
                        <c:v>-28.611000000000001</c:v>
                      </c:pt>
                      <c:pt idx="2928">
                        <c:v>-28.58</c:v>
                      </c:pt>
                      <c:pt idx="2929">
                        <c:v>-28.603999999999999</c:v>
                      </c:pt>
                      <c:pt idx="2930">
                        <c:v>-28.536999999999999</c:v>
                      </c:pt>
                      <c:pt idx="2931">
                        <c:v>-28.545999999999999</c:v>
                      </c:pt>
                      <c:pt idx="2932">
                        <c:v>-28.533999999999999</c:v>
                      </c:pt>
                      <c:pt idx="2933">
                        <c:v>-28.558</c:v>
                      </c:pt>
                      <c:pt idx="2934">
                        <c:v>-28.600999999999999</c:v>
                      </c:pt>
                      <c:pt idx="2935">
                        <c:v>-28.591999999999999</c:v>
                      </c:pt>
                      <c:pt idx="2936">
                        <c:v>-28.58</c:v>
                      </c:pt>
                      <c:pt idx="2937">
                        <c:v>-28.603999999999999</c:v>
                      </c:pt>
                      <c:pt idx="2938">
                        <c:v>-28.555</c:v>
                      </c:pt>
                      <c:pt idx="2939">
                        <c:v>-28.568000000000001</c:v>
                      </c:pt>
                      <c:pt idx="2940">
                        <c:v>-28.561</c:v>
                      </c:pt>
                      <c:pt idx="2941">
                        <c:v>-28.536999999999999</c:v>
                      </c:pt>
                      <c:pt idx="2942">
                        <c:v>-28.542999999999999</c:v>
                      </c:pt>
                      <c:pt idx="2943">
                        <c:v>-28.515999999999998</c:v>
                      </c:pt>
                      <c:pt idx="2944">
                        <c:v>-28.41</c:v>
                      </c:pt>
                      <c:pt idx="2945">
                        <c:v>-28.312000000000001</c:v>
                      </c:pt>
                      <c:pt idx="2946">
                        <c:v>-28.28</c:v>
                      </c:pt>
                      <c:pt idx="2947">
                        <c:v>-28.292999999999999</c:v>
                      </c:pt>
                      <c:pt idx="2948">
                        <c:v>-28.323</c:v>
                      </c:pt>
                      <c:pt idx="2949">
                        <c:v>-28.338000000000001</c:v>
                      </c:pt>
                      <c:pt idx="2950">
                        <c:v>-28.347999999999999</c:v>
                      </c:pt>
                      <c:pt idx="2951">
                        <c:v>-28.385999999999999</c:v>
                      </c:pt>
                      <c:pt idx="2952">
                        <c:v>-28.395</c:v>
                      </c:pt>
                      <c:pt idx="2953">
                        <c:v>-28.416</c:v>
                      </c:pt>
                      <c:pt idx="2954">
                        <c:v>-28.422000000000001</c:v>
                      </c:pt>
                      <c:pt idx="2955">
                        <c:v>-28.420999999999999</c:v>
                      </c:pt>
                      <c:pt idx="2956">
                        <c:v>-28.457000000000001</c:v>
                      </c:pt>
                      <c:pt idx="2957">
                        <c:v>-28.472999999999999</c:v>
                      </c:pt>
                      <c:pt idx="2958">
                        <c:v>-28.472999999999999</c:v>
                      </c:pt>
                      <c:pt idx="2959">
                        <c:v>-28.494</c:v>
                      </c:pt>
                      <c:pt idx="2960">
                        <c:v>-28.527999999999999</c:v>
                      </c:pt>
                      <c:pt idx="2961">
                        <c:v>-28.54</c:v>
                      </c:pt>
                      <c:pt idx="2962">
                        <c:v>-28.542999999999999</c:v>
                      </c:pt>
                      <c:pt idx="2963">
                        <c:v>-28.518999999999998</c:v>
                      </c:pt>
                      <c:pt idx="2964">
                        <c:v>-28.524999999999999</c:v>
                      </c:pt>
                      <c:pt idx="2965">
                        <c:v>-28.481999999999999</c:v>
                      </c:pt>
                      <c:pt idx="2966">
                        <c:v>-28.491</c:v>
                      </c:pt>
                      <c:pt idx="2967">
                        <c:v>-28.524999999999999</c:v>
                      </c:pt>
                      <c:pt idx="2968">
                        <c:v>-28.503</c:v>
                      </c:pt>
                      <c:pt idx="2969">
                        <c:v>-28.506</c:v>
                      </c:pt>
                      <c:pt idx="2970">
                        <c:v>-28.481999999999999</c:v>
                      </c:pt>
                      <c:pt idx="2971">
                        <c:v>-28.530999999999999</c:v>
                      </c:pt>
                      <c:pt idx="2972">
                        <c:v>-28.533999999999999</c:v>
                      </c:pt>
                      <c:pt idx="2973">
                        <c:v>-28.533999999999999</c:v>
                      </c:pt>
                      <c:pt idx="2974">
                        <c:v>-28.545999999999999</c:v>
                      </c:pt>
                      <c:pt idx="2975">
                        <c:v>-28.552</c:v>
                      </c:pt>
                      <c:pt idx="2976">
                        <c:v>-28.548999999999999</c:v>
                      </c:pt>
                      <c:pt idx="2977">
                        <c:v>-28.571000000000002</c:v>
                      </c:pt>
                      <c:pt idx="2978">
                        <c:v>-28.54</c:v>
                      </c:pt>
                      <c:pt idx="2979">
                        <c:v>-28.462</c:v>
                      </c:pt>
                      <c:pt idx="2980">
                        <c:v>-28.303000000000001</c:v>
                      </c:pt>
                      <c:pt idx="2981">
                        <c:v>-28.2</c:v>
                      </c:pt>
                      <c:pt idx="2982">
                        <c:v>-28.146999999999998</c:v>
                      </c:pt>
                      <c:pt idx="2983">
                        <c:v>-28.146999999999998</c:v>
                      </c:pt>
                      <c:pt idx="2984">
                        <c:v>-28.209</c:v>
                      </c:pt>
                      <c:pt idx="2985">
                        <c:v>-28.196999999999999</c:v>
                      </c:pt>
                      <c:pt idx="2986">
                        <c:v>-28.248000000000001</c:v>
                      </c:pt>
                      <c:pt idx="2987">
                        <c:v>-28.251000000000001</c:v>
                      </c:pt>
                      <c:pt idx="2988">
                        <c:v>-28.181999999999999</c:v>
                      </c:pt>
                      <c:pt idx="2989">
                        <c:v>-28.18</c:v>
                      </c:pt>
                      <c:pt idx="2990">
                        <c:v>-28.187999999999999</c:v>
                      </c:pt>
                      <c:pt idx="2991">
                        <c:v>-28.193999999999999</c:v>
                      </c:pt>
                      <c:pt idx="2992">
                        <c:v>-28.218</c:v>
                      </c:pt>
                      <c:pt idx="2993">
                        <c:v>-28.254999999999999</c:v>
                      </c:pt>
                      <c:pt idx="2994">
                        <c:v>-28.32</c:v>
                      </c:pt>
                      <c:pt idx="2995">
                        <c:v>-28.326000000000001</c:v>
                      </c:pt>
                      <c:pt idx="2996">
                        <c:v>-28.35</c:v>
                      </c:pt>
                      <c:pt idx="2997">
                        <c:v>-28.384</c:v>
                      </c:pt>
                      <c:pt idx="2998">
                        <c:v>-28.436</c:v>
                      </c:pt>
                      <c:pt idx="2999">
                        <c:v>-28.433</c:v>
                      </c:pt>
                      <c:pt idx="3000">
                        <c:v>-28.445</c:v>
                      </c:pt>
                      <c:pt idx="3001">
                        <c:v>-28.442</c:v>
                      </c:pt>
                      <c:pt idx="3002">
                        <c:v>-28.402000000000001</c:v>
                      </c:pt>
                      <c:pt idx="3003">
                        <c:v>-28.317</c:v>
                      </c:pt>
                      <c:pt idx="3004">
                        <c:v>-28.297999999999998</c:v>
                      </c:pt>
                      <c:pt idx="3005">
                        <c:v>-28.329000000000001</c:v>
                      </c:pt>
                      <c:pt idx="3006">
                        <c:v>-28.347000000000001</c:v>
                      </c:pt>
                      <c:pt idx="3007">
                        <c:v>-28.353000000000002</c:v>
                      </c:pt>
                      <c:pt idx="3008">
                        <c:v>-28.366</c:v>
                      </c:pt>
                      <c:pt idx="3009">
                        <c:v>-28.422999999999998</c:v>
                      </c:pt>
                      <c:pt idx="3010">
                        <c:v>-28.440999999999999</c:v>
                      </c:pt>
                      <c:pt idx="3011">
                        <c:v>-28.466000000000001</c:v>
                      </c:pt>
                      <c:pt idx="3012">
                        <c:v>-28.445</c:v>
                      </c:pt>
                      <c:pt idx="3013">
                        <c:v>-28.454000000000001</c:v>
                      </c:pt>
                      <c:pt idx="3014">
                        <c:v>-28.469000000000001</c:v>
                      </c:pt>
                      <c:pt idx="3015">
                        <c:v>-28.475000000000001</c:v>
                      </c:pt>
                      <c:pt idx="3016">
                        <c:v>-28.484000000000002</c:v>
                      </c:pt>
                      <c:pt idx="3017">
                        <c:v>-28.439</c:v>
                      </c:pt>
                      <c:pt idx="3018">
                        <c:v>-28.417000000000002</c:v>
                      </c:pt>
                      <c:pt idx="3019">
                        <c:v>-28.332000000000001</c:v>
                      </c:pt>
                      <c:pt idx="3020">
                        <c:v>-28.338000000000001</c:v>
                      </c:pt>
                      <c:pt idx="3021">
                        <c:v>-28.308</c:v>
                      </c:pt>
                      <c:pt idx="3022">
                        <c:v>-28.317</c:v>
                      </c:pt>
                      <c:pt idx="3023">
                        <c:v>-28.335000000000001</c:v>
                      </c:pt>
                      <c:pt idx="3024">
                        <c:v>-28.356999999999999</c:v>
                      </c:pt>
                      <c:pt idx="3025">
                        <c:v>-28.347000000000001</c:v>
                      </c:pt>
                      <c:pt idx="3026">
                        <c:v>-28.381</c:v>
                      </c:pt>
                      <c:pt idx="3027">
                        <c:v>-28.384</c:v>
                      </c:pt>
                      <c:pt idx="3028">
                        <c:v>-28.341000000000001</c:v>
                      </c:pt>
                      <c:pt idx="3029">
                        <c:v>-28.242999999999999</c:v>
                      </c:pt>
                      <c:pt idx="3030">
                        <c:v>-28.114000000000001</c:v>
                      </c:pt>
                      <c:pt idx="3031">
                        <c:v>-27.989000000000001</c:v>
                      </c:pt>
                      <c:pt idx="3032">
                        <c:v>-27.972999999999999</c:v>
                      </c:pt>
                      <c:pt idx="3033">
                        <c:v>-28.001000000000001</c:v>
                      </c:pt>
                      <c:pt idx="3034">
                        <c:v>-28.035</c:v>
                      </c:pt>
                      <c:pt idx="3035">
                        <c:v>-28.036999999999999</c:v>
                      </c:pt>
                      <c:pt idx="3036">
                        <c:v>-28.114000000000001</c:v>
                      </c:pt>
                      <c:pt idx="3037">
                        <c:v>-28.157</c:v>
                      </c:pt>
                      <c:pt idx="3038">
                        <c:v>-28.178000000000001</c:v>
                      </c:pt>
                      <c:pt idx="3039">
                        <c:v>-28.209</c:v>
                      </c:pt>
                      <c:pt idx="3040">
                        <c:v>-28.215</c:v>
                      </c:pt>
                      <c:pt idx="3041">
                        <c:v>-28.257999999999999</c:v>
                      </c:pt>
                      <c:pt idx="3042">
                        <c:v>-28.277000000000001</c:v>
                      </c:pt>
                      <c:pt idx="3043">
                        <c:v>-28.314</c:v>
                      </c:pt>
                      <c:pt idx="3044">
                        <c:v>-28.315999999999999</c:v>
                      </c:pt>
                      <c:pt idx="3045">
                        <c:v>-28.305</c:v>
                      </c:pt>
                      <c:pt idx="3046">
                        <c:v>-28.314</c:v>
                      </c:pt>
                      <c:pt idx="3047">
                        <c:v>-28.268000000000001</c:v>
                      </c:pt>
                      <c:pt idx="3048">
                        <c:v>-28.216000000000001</c:v>
                      </c:pt>
                      <c:pt idx="3049">
                        <c:v>-28.228000000000002</c:v>
                      </c:pt>
                      <c:pt idx="3050">
                        <c:v>-28.21</c:v>
                      </c:pt>
                      <c:pt idx="3051">
                        <c:v>-28.164000000000001</c:v>
                      </c:pt>
                      <c:pt idx="3052">
                        <c:v>-28.164000000000001</c:v>
                      </c:pt>
                      <c:pt idx="3053">
                        <c:v>-28.216000000000001</c:v>
                      </c:pt>
                      <c:pt idx="3054">
                        <c:v>-28.234000000000002</c:v>
                      </c:pt>
                      <c:pt idx="3055">
                        <c:v>-28.256</c:v>
                      </c:pt>
                      <c:pt idx="3056">
                        <c:v>-28.274000000000001</c:v>
                      </c:pt>
                      <c:pt idx="3057">
                        <c:v>-28.33</c:v>
                      </c:pt>
                      <c:pt idx="3058">
                        <c:v>-28.321000000000002</c:v>
                      </c:pt>
                      <c:pt idx="3059">
                        <c:v>-28.332000000000001</c:v>
                      </c:pt>
                      <c:pt idx="3060">
                        <c:v>-28.329000000000001</c:v>
                      </c:pt>
                      <c:pt idx="3061">
                        <c:v>-28.315999999999999</c:v>
                      </c:pt>
                      <c:pt idx="3062">
                        <c:v>-28.212</c:v>
                      </c:pt>
                      <c:pt idx="3063">
                        <c:v>-28.135999999999999</c:v>
                      </c:pt>
                      <c:pt idx="3064">
                        <c:v>-28.01</c:v>
                      </c:pt>
                      <c:pt idx="3065">
                        <c:v>-28.001000000000001</c:v>
                      </c:pt>
                      <c:pt idx="3066">
                        <c:v>-28.007000000000001</c:v>
                      </c:pt>
                      <c:pt idx="3067">
                        <c:v>-27.95</c:v>
                      </c:pt>
                      <c:pt idx="3068">
                        <c:v>-27.943000000000001</c:v>
                      </c:pt>
                      <c:pt idx="3069">
                        <c:v>-27.983000000000001</c:v>
                      </c:pt>
                      <c:pt idx="3070">
                        <c:v>-27.998000000000001</c:v>
                      </c:pt>
                      <c:pt idx="3071">
                        <c:v>-28.02</c:v>
                      </c:pt>
                      <c:pt idx="3072">
                        <c:v>-27.957999999999998</c:v>
                      </c:pt>
                      <c:pt idx="3073">
                        <c:v>-27.960999999999999</c:v>
                      </c:pt>
                      <c:pt idx="3074">
                        <c:v>-27.998000000000001</c:v>
                      </c:pt>
                      <c:pt idx="3075">
                        <c:v>-28.032</c:v>
                      </c:pt>
                      <c:pt idx="3076">
                        <c:v>-28.081</c:v>
                      </c:pt>
                      <c:pt idx="3077">
                        <c:v>-28.120999999999999</c:v>
                      </c:pt>
                      <c:pt idx="3078">
                        <c:v>-28.151</c:v>
                      </c:pt>
                      <c:pt idx="3079">
                        <c:v>-28.175000000000001</c:v>
                      </c:pt>
                      <c:pt idx="3080">
                        <c:v>-28.224</c:v>
                      </c:pt>
                      <c:pt idx="3081">
                        <c:v>-28.260999999999999</c:v>
                      </c:pt>
                      <c:pt idx="3082">
                        <c:v>-28.251999999999999</c:v>
                      </c:pt>
                      <c:pt idx="3083">
                        <c:v>-28.274000000000001</c:v>
                      </c:pt>
                      <c:pt idx="3084">
                        <c:v>-28.277000000000001</c:v>
                      </c:pt>
                      <c:pt idx="3085">
                        <c:v>-28.32</c:v>
                      </c:pt>
                      <c:pt idx="3086">
                        <c:v>-28.315999999999999</c:v>
                      </c:pt>
                      <c:pt idx="3087">
                        <c:v>-28.335000000000001</c:v>
                      </c:pt>
                      <c:pt idx="3088">
                        <c:v>-28.353000000000002</c:v>
                      </c:pt>
                      <c:pt idx="3089">
                        <c:v>-28.318999999999999</c:v>
                      </c:pt>
                      <c:pt idx="3090">
                        <c:v>-28.221</c:v>
                      </c:pt>
                      <c:pt idx="3091">
                        <c:v>-28.154</c:v>
                      </c:pt>
                      <c:pt idx="3092">
                        <c:v>-28.09</c:v>
                      </c:pt>
                      <c:pt idx="3093">
                        <c:v>-27.978000000000002</c:v>
                      </c:pt>
                      <c:pt idx="3094">
                        <c:v>-27.959</c:v>
                      </c:pt>
                      <c:pt idx="3095">
                        <c:v>-27.98</c:v>
                      </c:pt>
                      <c:pt idx="3096">
                        <c:v>-28.013999999999999</c:v>
                      </c:pt>
                      <c:pt idx="3097">
                        <c:v>-28.06</c:v>
                      </c:pt>
                      <c:pt idx="3098">
                        <c:v>-28.081</c:v>
                      </c:pt>
                      <c:pt idx="3099">
                        <c:v>-28.11</c:v>
                      </c:pt>
                      <c:pt idx="3100">
                        <c:v>-28.068000000000001</c:v>
                      </c:pt>
                      <c:pt idx="3101">
                        <c:v>-28.114000000000001</c:v>
                      </c:pt>
                      <c:pt idx="3102">
                        <c:v>-28.117000000000001</c:v>
                      </c:pt>
                      <c:pt idx="3103">
                        <c:v>-28.135999999999999</c:v>
                      </c:pt>
                      <c:pt idx="3104">
                        <c:v>-28.166</c:v>
                      </c:pt>
                      <c:pt idx="3105">
                        <c:v>-28.212</c:v>
                      </c:pt>
                      <c:pt idx="3106">
                        <c:v>-28.234000000000002</c:v>
                      </c:pt>
                      <c:pt idx="3107">
                        <c:v>-28.274000000000001</c:v>
                      </c:pt>
                      <c:pt idx="3108">
                        <c:v>-28.297999999999998</c:v>
                      </c:pt>
                      <c:pt idx="3109">
                        <c:v>-28.31</c:v>
                      </c:pt>
                      <c:pt idx="3110">
                        <c:v>-28.366</c:v>
                      </c:pt>
                      <c:pt idx="3111">
                        <c:v>-28.381</c:v>
                      </c:pt>
                      <c:pt idx="3112">
                        <c:v>-28.39</c:v>
                      </c:pt>
                      <c:pt idx="3113">
                        <c:v>-28.341000000000001</c:v>
                      </c:pt>
                      <c:pt idx="3114">
                        <c:v>-28.358000000000001</c:v>
                      </c:pt>
                      <c:pt idx="3115">
                        <c:v>-28.323</c:v>
                      </c:pt>
                      <c:pt idx="3116">
                        <c:v>-28.350999999999999</c:v>
                      </c:pt>
                      <c:pt idx="3117">
                        <c:v>-28.369</c:v>
                      </c:pt>
                      <c:pt idx="3118">
                        <c:v>-28.372</c:v>
                      </c:pt>
                      <c:pt idx="3119">
                        <c:v>-28.363</c:v>
                      </c:pt>
                      <c:pt idx="3120">
                        <c:v>-28.369</c:v>
                      </c:pt>
                      <c:pt idx="3121">
                        <c:v>-28.388000000000002</c:v>
                      </c:pt>
                      <c:pt idx="3122">
                        <c:v>-28.402000000000001</c:v>
                      </c:pt>
                      <c:pt idx="3123">
                        <c:v>-28.385000000000002</c:v>
                      </c:pt>
                      <c:pt idx="3124">
                        <c:v>-28.384</c:v>
                      </c:pt>
                      <c:pt idx="3125">
                        <c:v>-28.384</c:v>
                      </c:pt>
                      <c:pt idx="3126">
                        <c:v>-28.28</c:v>
                      </c:pt>
                      <c:pt idx="3127">
                        <c:v>-28.219000000000001</c:v>
                      </c:pt>
                      <c:pt idx="3128">
                        <c:v>-28.234000000000002</c:v>
                      </c:pt>
                      <c:pt idx="3129">
                        <c:v>-28.225000000000001</c:v>
                      </c:pt>
                      <c:pt idx="3130">
                        <c:v>-28.265000000000001</c:v>
                      </c:pt>
                      <c:pt idx="3131">
                        <c:v>-28.283000000000001</c:v>
                      </c:pt>
                      <c:pt idx="3132">
                        <c:v>-28.323</c:v>
                      </c:pt>
                      <c:pt idx="3133">
                        <c:v>-28.308</c:v>
                      </c:pt>
                      <c:pt idx="3134">
                        <c:v>-28.353999999999999</c:v>
                      </c:pt>
                      <c:pt idx="3135">
                        <c:v>-28.36</c:v>
                      </c:pt>
                      <c:pt idx="3136">
                        <c:v>-28.343</c:v>
                      </c:pt>
                      <c:pt idx="3137">
                        <c:v>-28.382999999999999</c:v>
                      </c:pt>
                      <c:pt idx="3138">
                        <c:v>-28.335999999999999</c:v>
                      </c:pt>
                      <c:pt idx="3139">
                        <c:v>-28.317</c:v>
                      </c:pt>
                      <c:pt idx="3140">
                        <c:v>-28.241</c:v>
                      </c:pt>
                      <c:pt idx="3141">
                        <c:v>-28.13</c:v>
                      </c:pt>
                      <c:pt idx="3142">
                        <c:v>-28.077999999999999</c:v>
                      </c:pt>
                      <c:pt idx="3143">
                        <c:v>-27.974</c:v>
                      </c:pt>
                      <c:pt idx="3144">
                        <c:v>-27.882000000000001</c:v>
                      </c:pt>
                      <c:pt idx="3145">
                        <c:v>-27.867000000000001</c:v>
                      </c:pt>
                      <c:pt idx="3146">
                        <c:v>-27.856999999999999</c:v>
                      </c:pt>
                      <c:pt idx="3147">
                        <c:v>-27.882999999999999</c:v>
                      </c:pt>
                      <c:pt idx="3148">
                        <c:v>-27.908999999999999</c:v>
                      </c:pt>
                      <c:pt idx="3149">
                        <c:v>-27.968</c:v>
                      </c:pt>
                      <c:pt idx="3150">
                        <c:v>-28.007000000000001</c:v>
                      </c:pt>
                      <c:pt idx="3151">
                        <c:v>-28.074999999999999</c:v>
                      </c:pt>
                      <c:pt idx="3152">
                        <c:v>-28.117999999999999</c:v>
                      </c:pt>
                      <c:pt idx="3153">
                        <c:v>-28.145</c:v>
                      </c:pt>
                      <c:pt idx="3154">
                        <c:v>-28.21</c:v>
                      </c:pt>
                      <c:pt idx="3155">
                        <c:v>-28.242999999999999</c:v>
                      </c:pt>
                      <c:pt idx="3156">
                        <c:v>-28.245999999999999</c:v>
                      </c:pt>
                      <c:pt idx="3157">
                        <c:v>-28.286000000000001</c:v>
                      </c:pt>
                      <c:pt idx="3158">
                        <c:v>-28.271999999999998</c:v>
                      </c:pt>
                      <c:pt idx="3159">
                        <c:v>-28.248000000000001</c:v>
                      </c:pt>
                      <c:pt idx="3160">
                        <c:v>-28.279</c:v>
                      </c:pt>
                      <c:pt idx="3161">
                        <c:v>-28.283999999999999</c:v>
                      </c:pt>
                      <c:pt idx="3162">
                        <c:v>-28.308</c:v>
                      </c:pt>
                      <c:pt idx="3163">
                        <c:v>-28.298999999999999</c:v>
                      </c:pt>
                      <c:pt idx="3164">
                        <c:v>-28.308</c:v>
                      </c:pt>
                      <c:pt idx="3165">
                        <c:v>-28.286999999999999</c:v>
                      </c:pt>
                      <c:pt idx="3166">
                        <c:v>-28.283999999999999</c:v>
                      </c:pt>
                      <c:pt idx="3167">
                        <c:v>-28.318000000000001</c:v>
                      </c:pt>
                      <c:pt idx="3168">
                        <c:v>-28.314</c:v>
                      </c:pt>
                      <c:pt idx="3169">
                        <c:v>-28.283000000000001</c:v>
                      </c:pt>
                      <c:pt idx="3170">
                        <c:v>-28.341999999999999</c:v>
                      </c:pt>
                      <c:pt idx="3171">
                        <c:v>-28.335000000000001</c:v>
                      </c:pt>
                      <c:pt idx="3172">
                        <c:v>-28.353999999999999</c:v>
                      </c:pt>
                      <c:pt idx="3173">
                        <c:v>-28.347999999999999</c:v>
                      </c:pt>
                      <c:pt idx="3174">
                        <c:v>-28.372</c:v>
                      </c:pt>
                      <c:pt idx="3175">
                        <c:v>-28.350999999999999</c:v>
                      </c:pt>
                      <c:pt idx="3176">
                        <c:v>-28.384</c:v>
                      </c:pt>
                      <c:pt idx="3177">
                        <c:v>-28.390999999999998</c:v>
                      </c:pt>
                      <c:pt idx="3178">
                        <c:v>-28.375</c:v>
                      </c:pt>
                      <c:pt idx="3179">
                        <c:v>-28.396999999999998</c:v>
                      </c:pt>
                      <c:pt idx="3180">
                        <c:v>-28.390999999999998</c:v>
                      </c:pt>
                      <c:pt idx="3181">
                        <c:v>-28.37</c:v>
                      </c:pt>
                      <c:pt idx="3182">
                        <c:v>-28.382000000000001</c:v>
                      </c:pt>
                      <c:pt idx="3183">
                        <c:v>-28.331</c:v>
                      </c:pt>
                      <c:pt idx="3184">
                        <c:v>-28.280999999999999</c:v>
                      </c:pt>
                      <c:pt idx="3185">
                        <c:v>-28.271999999999998</c:v>
                      </c:pt>
                      <c:pt idx="3186">
                        <c:v>-28.253</c:v>
                      </c:pt>
                      <c:pt idx="3187">
                        <c:v>-28.277999999999999</c:v>
                      </c:pt>
                      <c:pt idx="3188">
                        <c:v>-28.289000000000001</c:v>
                      </c:pt>
                      <c:pt idx="3189">
                        <c:v>-28.289000000000001</c:v>
                      </c:pt>
                      <c:pt idx="3190">
                        <c:v>-28.292000000000002</c:v>
                      </c:pt>
                      <c:pt idx="3191">
                        <c:v>-28.295999999999999</c:v>
                      </c:pt>
                      <c:pt idx="3192">
                        <c:v>-28.286999999999999</c:v>
                      </c:pt>
                      <c:pt idx="3193">
                        <c:v>-28.283000000000001</c:v>
                      </c:pt>
                      <c:pt idx="3194">
                        <c:v>-28.265000000000001</c:v>
                      </c:pt>
                      <c:pt idx="3195">
                        <c:v>-28.256</c:v>
                      </c:pt>
                      <c:pt idx="3196">
                        <c:v>-28.241</c:v>
                      </c:pt>
                      <c:pt idx="3197">
                        <c:v>-28.213000000000001</c:v>
                      </c:pt>
                      <c:pt idx="3198">
                        <c:v>-28.13</c:v>
                      </c:pt>
                      <c:pt idx="3199">
                        <c:v>-28.06</c:v>
                      </c:pt>
                      <c:pt idx="3200">
                        <c:v>-28.06</c:v>
                      </c:pt>
                      <c:pt idx="3201">
                        <c:v>-28.084</c:v>
                      </c:pt>
                      <c:pt idx="3202">
                        <c:v>-28.093</c:v>
                      </c:pt>
                      <c:pt idx="3203">
                        <c:v>-28.149000000000001</c:v>
                      </c:pt>
                      <c:pt idx="3204">
                        <c:v>-28.192</c:v>
                      </c:pt>
                      <c:pt idx="3205">
                        <c:v>-28.192</c:v>
                      </c:pt>
                      <c:pt idx="3206">
                        <c:v>-28.213999999999999</c:v>
                      </c:pt>
                      <c:pt idx="3207">
                        <c:v>-28.210999999999999</c:v>
                      </c:pt>
                      <c:pt idx="3208">
                        <c:v>-28.2</c:v>
                      </c:pt>
                      <c:pt idx="3209">
                        <c:v>-28.209</c:v>
                      </c:pt>
                      <c:pt idx="3210">
                        <c:v>-28.23</c:v>
                      </c:pt>
                      <c:pt idx="3211">
                        <c:v>-28.218</c:v>
                      </c:pt>
                      <c:pt idx="3212">
                        <c:v>-28.196000000000002</c:v>
                      </c:pt>
                      <c:pt idx="3213">
                        <c:v>-28.21</c:v>
                      </c:pt>
                      <c:pt idx="3214">
                        <c:v>-28.227</c:v>
                      </c:pt>
                      <c:pt idx="3215">
                        <c:v>-28.268000000000001</c:v>
                      </c:pt>
                      <c:pt idx="3216">
                        <c:v>-28.292999999999999</c:v>
                      </c:pt>
                      <c:pt idx="3217">
                        <c:v>-28.308</c:v>
                      </c:pt>
                      <c:pt idx="3218">
                        <c:v>-28.332999999999998</c:v>
                      </c:pt>
                      <c:pt idx="3219">
                        <c:v>-28.363</c:v>
                      </c:pt>
                      <c:pt idx="3220">
                        <c:v>-28.390999999999998</c:v>
                      </c:pt>
                      <c:pt idx="3221">
                        <c:v>-28.405999999999999</c:v>
                      </c:pt>
                      <c:pt idx="3222">
                        <c:v>-28.408999999999999</c:v>
                      </c:pt>
                      <c:pt idx="3223">
                        <c:v>-28.405999999999999</c:v>
                      </c:pt>
                      <c:pt idx="3224">
                        <c:v>-28.405999999999999</c:v>
                      </c:pt>
                      <c:pt idx="3225">
                        <c:v>-28.353999999999999</c:v>
                      </c:pt>
                      <c:pt idx="3226">
                        <c:v>-28.314</c:v>
                      </c:pt>
                      <c:pt idx="3227">
                        <c:v>-28.302</c:v>
                      </c:pt>
                      <c:pt idx="3228">
                        <c:v>-28.265000000000001</c:v>
                      </c:pt>
                      <c:pt idx="3229">
                        <c:v>-28.311</c:v>
                      </c:pt>
                      <c:pt idx="3230">
                        <c:v>-28.33</c:v>
                      </c:pt>
                      <c:pt idx="3231">
                        <c:v>-28.364000000000001</c:v>
                      </c:pt>
                      <c:pt idx="3232">
                        <c:v>-28.349</c:v>
                      </c:pt>
                      <c:pt idx="3233">
                        <c:v>-28.323</c:v>
                      </c:pt>
                      <c:pt idx="3234">
                        <c:v>-28.257999999999999</c:v>
                      </c:pt>
                      <c:pt idx="3235">
                        <c:v>-28.164999999999999</c:v>
                      </c:pt>
                      <c:pt idx="3236">
                        <c:v>-28.106999999999999</c:v>
                      </c:pt>
                      <c:pt idx="3237">
                        <c:v>-28.029</c:v>
                      </c:pt>
                      <c:pt idx="3238">
                        <c:v>-27.965</c:v>
                      </c:pt>
                      <c:pt idx="3239">
                        <c:v>-27.997</c:v>
                      </c:pt>
                      <c:pt idx="3240">
                        <c:v>-28.042000000000002</c:v>
                      </c:pt>
                      <c:pt idx="3241">
                        <c:v>-28.114999999999998</c:v>
                      </c:pt>
                      <c:pt idx="3242">
                        <c:v>-28.14</c:v>
                      </c:pt>
                      <c:pt idx="3243">
                        <c:v>-28.189</c:v>
                      </c:pt>
                      <c:pt idx="3244">
                        <c:v>-28.198</c:v>
                      </c:pt>
                      <c:pt idx="3245">
                        <c:v>-28.213000000000001</c:v>
                      </c:pt>
                      <c:pt idx="3246">
                        <c:v>-28.256</c:v>
                      </c:pt>
                      <c:pt idx="3247">
                        <c:v>-28.21</c:v>
                      </c:pt>
                      <c:pt idx="3248">
                        <c:v>-28.25</c:v>
                      </c:pt>
                      <c:pt idx="3249">
                        <c:v>-28.283999999999999</c:v>
                      </c:pt>
                      <c:pt idx="3250">
                        <c:v>-28.286999999999999</c:v>
                      </c:pt>
                      <c:pt idx="3251">
                        <c:v>-28.302</c:v>
                      </c:pt>
                      <c:pt idx="3252">
                        <c:v>-28.189</c:v>
                      </c:pt>
                      <c:pt idx="3253">
                        <c:v>-26.603999999999999</c:v>
                      </c:pt>
                      <c:pt idx="3254">
                        <c:v>-24.085000000000001</c:v>
                      </c:pt>
                      <c:pt idx="3255">
                        <c:v>-21.484999999999999</c:v>
                      </c:pt>
                      <c:pt idx="3256">
                        <c:v>-19.079999999999998</c:v>
                      </c:pt>
                      <c:pt idx="3257">
                        <c:v>-16.940999999999999</c:v>
                      </c:pt>
                      <c:pt idx="3258">
                        <c:v>-15.108000000000001</c:v>
                      </c:pt>
                      <c:pt idx="3259">
                        <c:v>-13.443</c:v>
                      </c:pt>
                      <c:pt idx="3260">
                        <c:v>-12.002000000000001</c:v>
                      </c:pt>
                      <c:pt idx="3261">
                        <c:v>-10.682</c:v>
                      </c:pt>
                      <c:pt idx="3262">
                        <c:v>-9.5190000000000001</c:v>
                      </c:pt>
                      <c:pt idx="3263">
                        <c:v>-8.484</c:v>
                      </c:pt>
                      <c:pt idx="3264">
                        <c:v>-7.5640000000000001</c:v>
                      </c:pt>
                      <c:pt idx="3265">
                        <c:v>-6.7220000000000004</c:v>
                      </c:pt>
                      <c:pt idx="3266">
                        <c:v>-5.9880000000000004</c:v>
                      </c:pt>
                      <c:pt idx="3267">
                        <c:v>-5.2539999999999996</c:v>
                      </c:pt>
                      <c:pt idx="3268">
                        <c:v>-4.5869999999999997</c:v>
                      </c:pt>
                      <c:pt idx="3269">
                        <c:v>-3.9279999999999999</c:v>
                      </c:pt>
                      <c:pt idx="3270">
                        <c:v>-3.3159999999999998</c:v>
                      </c:pt>
                      <c:pt idx="3271">
                        <c:v>-2.7410000000000001</c:v>
                      </c:pt>
                      <c:pt idx="3272">
                        <c:v>-2.2149999999999999</c:v>
                      </c:pt>
                      <c:pt idx="3273">
                        <c:v>-1.718</c:v>
                      </c:pt>
                      <c:pt idx="3274">
                        <c:v>-1.2390000000000001</c:v>
                      </c:pt>
                      <c:pt idx="3275">
                        <c:v>-0.83499999999999996</c:v>
                      </c:pt>
                      <c:pt idx="3276">
                        <c:v>-0.55900000000000005</c:v>
                      </c:pt>
                      <c:pt idx="3277">
                        <c:v>-0.34699999999999998</c:v>
                      </c:pt>
                      <c:pt idx="3278">
                        <c:v>-0.23799999999999999</c:v>
                      </c:pt>
                      <c:pt idx="3279">
                        <c:v>-0.14000000000000001</c:v>
                      </c:pt>
                      <c:pt idx="3280">
                        <c:v>1.7000000000000001E-2</c:v>
                      </c:pt>
                      <c:pt idx="3281">
                        <c:v>0.215</c:v>
                      </c:pt>
                      <c:pt idx="3282">
                        <c:v>0.41599999999999998</c:v>
                      </c:pt>
                      <c:pt idx="3283">
                        <c:v>0.745</c:v>
                      </c:pt>
                      <c:pt idx="3284">
                        <c:v>1.101</c:v>
                      </c:pt>
                      <c:pt idx="3285">
                        <c:v>1.49</c:v>
                      </c:pt>
                      <c:pt idx="3286">
                        <c:v>1.8959999999999999</c:v>
                      </c:pt>
                      <c:pt idx="3287">
                        <c:v>2.3039999999999998</c:v>
                      </c:pt>
                      <c:pt idx="3288">
                        <c:v>2.7370000000000001</c:v>
                      </c:pt>
                      <c:pt idx="3289">
                        <c:v>3.1589999999999998</c:v>
                      </c:pt>
                      <c:pt idx="3290">
                        <c:v>3.64</c:v>
                      </c:pt>
                      <c:pt idx="3291">
                        <c:v>4.2080000000000002</c:v>
                      </c:pt>
                      <c:pt idx="3292">
                        <c:v>4.8550000000000004</c:v>
                      </c:pt>
                      <c:pt idx="3293">
                        <c:v>5.5279999999999996</c:v>
                      </c:pt>
                      <c:pt idx="3294">
                        <c:v>6.1740000000000004</c:v>
                      </c:pt>
                      <c:pt idx="3295">
                        <c:v>6.7210000000000001</c:v>
                      </c:pt>
                      <c:pt idx="3296">
                        <c:v>7.23</c:v>
                      </c:pt>
                      <c:pt idx="3297">
                        <c:v>7.6719999999999997</c:v>
                      </c:pt>
                      <c:pt idx="3298">
                        <c:v>8.0990000000000002</c:v>
                      </c:pt>
                      <c:pt idx="3299">
                        <c:v>8.5289999999999999</c:v>
                      </c:pt>
                      <c:pt idx="3300">
                        <c:v>8.8759999999999994</c:v>
                      </c:pt>
                      <c:pt idx="3301">
                        <c:v>9.173</c:v>
                      </c:pt>
                      <c:pt idx="3302">
                        <c:v>9.2780000000000005</c:v>
                      </c:pt>
                      <c:pt idx="3303">
                        <c:v>9.2189999999999994</c:v>
                      </c:pt>
                      <c:pt idx="3304">
                        <c:v>8.9920000000000009</c:v>
                      </c:pt>
                      <c:pt idx="3305">
                        <c:v>8.6560000000000006</c:v>
                      </c:pt>
                      <c:pt idx="3306">
                        <c:v>8.1440000000000001</c:v>
                      </c:pt>
                      <c:pt idx="3307">
                        <c:v>7.4880000000000004</c:v>
                      </c:pt>
                      <c:pt idx="3308">
                        <c:v>6.7560000000000002</c:v>
                      </c:pt>
                      <c:pt idx="3309">
                        <c:v>5.7690000000000001</c:v>
                      </c:pt>
                      <c:pt idx="3310">
                        <c:v>4.4320000000000004</c:v>
                      </c:pt>
                      <c:pt idx="3311">
                        <c:v>3.145</c:v>
                      </c:pt>
                      <c:pt idx="3312">
                        <c:v>1.877</c:v>
                      </c:pt>
                      <c:pt idx="3313">
                        <c:v>0.76900000000000002</c:v>
                      </c:pt>
                      <c:pt idx="3314">
                        <c:v>-0.20599999999999999</c:v>
                      </c:pt>
                      <c:pt idx="3315">
                        <c:v>-0.84899999999999998</c:v>
                      </c:pt>
                      <c:pt idx="3316">
                        <c:v>-0.999</c:v>
                      </c:pt>
                      <c:pt idx="3317">
                        <c:v>-1.506</c:v>
                      </c:pt>
                      <c:pt idx="3318">
                        <c:v>-2.1930000000000001</c:v>
                      </c:pt>
                      <c:pt idx="3319">
                        <c:v>-3.0219999999999998</c:v>
                      </c:pt>
                      <c:pt idx="3320">
                        <c:v>-4.024</c:v>
                      </c:pt>
                      <c:pt idx="3321">
                        <c:v>-4.944</c:v>
                      </c:pt>
                      <c:pt idx="3322">
                        <c:v>-5.9729999999999999</c:v>
                      </c:pt>
                      <c:pt idx="3323">
                        <c:v>-7.0919999999999996</c:v>
                      </c:pt>
                      <c:pt idx="3324">
                        <c:v>-8.3070000000000004</c:v>
                      </c:pt>
                      <c:pt idx="3325">
                        <c:v>-9.4770000000000003</c:v>
                      </c:pt>
                      <c:pt idx="3326">
                        <c:v>-10.612</c:v>
                      </c:pt>
                      <c:pt idx="3327">
                        <c:v>-11.678000000000001</c:v>
                      </c:pt>
                      <c:pt idx="3328">
                        <c:v>-12.627000000000001</c:v>
                      </c:pt>
                      <c:pt idx="3329">
                        <c:v>-13.552</c:v>
                      </c:pt>
                      <c:pt idx="3330">
                        <c:v>-14.401</c:v>
                      </c:pt>
                      <c:pt idx="3331">
                        <c:v>-15.157999999999999</c:v>
                      </c:pt>
                      <c:pt idx="3332">
                        <c:v>-15.903</c:v>
                      </c:pt>
                      <c:pt idx="3333">
                        <c:v>-16.524000000000001</c:v>
                      </c:pt>
                      <c:pt idx="3334">
                        <c:v>-17.161000000000001</c:v>
                      </c:pt>
                      <c:pt idx="3335">
                        <c:v>-17.725000000000001</c:v>
                      </c:pt>
                      <c:pt idx="3336">
                        <c:v>-18.268999999999998</c:v>
                      </c:pt>
                      <c:pt idx="3337">
                        <c:v>-18.728000000000002</c:v>
                      </c:pt>
                      <c:pt idx="3338">
                        <c:v>-19.146000000000001</c:v>
                      </c:pt>
                      <c:pt idx="3339">
                        <c:v>-19.478999999999999</c:v>
                      </c:pt>
                      <c:pt idx="3340">
                        <c:v>-19.834</c:v>
                      </c:pt>
                      <c:pt idx="3341">
                        <c:v>-20.131</c:v>
                      </c:pt>
                      <c:pt idx="3342">
                        <c:v>-20.475999999999999</c:v>
                      </c:pt>
                      <c:pt idx="3343">
                        <c:v>-20.571999999999999</c:v>
                      </c:pt>
                      <c:pt idx="3344">
                        <c:v>-20.858000000000001</c:v>
                      </c:pt>
                      <c:pt idx="3345">
                        <c:v>-21.032</c:v>
                      </c:pt>
                      <c:pt idx="3346">
                        <c:v>-21.178999999999998</c:v>
                      </c:pt>
                      <c:pt idx="3347">
                        <c:v>-21.38</c:v>
                      </c:pt>
                      <c:pt idx="3348">
                        <c:v>-21.509</c:v>
                      </c:pt>
                      <c:pt idx="3349">
                        <c:v>-21.620999999999999</c:v>
                      </c:pt>
                      <c:pt idx="3350">
                        <c:v>-21.771000000000001</c:v>
                      </c:pt>
                      <c:pt idx="3351">
                        <c:v>-21.890999999999998</c:v>
                      </c:pt>
                      <c:pt idx="3352">
                        <c:v>-21.986999999999998</c:v>
                      </c:pt>
                      <c:pt idx="3353">
                        <c:v>-22.059000000000001</c:v>
                      </c:pt>
                      <c:pt idx="3354">
                        <c:v>-22.158000000000001</c:v>
                      </c:pt>
                      <c:pt idx="3355">
                        <c:v>-22.242000000000001</c:v>
                      </c:pt>
                      <c:pt idx="3356">
                        <c:v>-22.356000000000002</c:v>
                      </c:pt>
                      <c:pt idx="3357">
                        <c:v>-22.408999999999999</c:v>
                      </c:pt>
                      <c:pt idx="3358">
                        <c:v>-22.515000000000001</c:v>
                      </c:pt>
                      <c:pt idx="3359">
                        <c:v>-22.567</c:v>
                      </c:pt>
                      <c:pt idx="3360">
                        <c:v>-22.611000000000001</c:v>
                      </c:pt>
                      <c:pt idx="3361">
                        <c:v>-22.69</c:v>
                      </c:pt>
                      <c:pt idx="3362">
                        <c:v>-22.776</c:v>
                      </c:pt>
                      <c:pt idx="3363">
                        <c:v>-22.853999999999999</c:v>
                      </c:pt>
                      <c:pt idx="3364">
                        <c:v>-22.923999999999999</c:v>
                      </c:pt>
                      <c:pt idx="3365">
                        <c:v>-22.977</c:v>
                      </c:pt>
                      <c:pt idx="3366">
                        <c:v>-22.988</c:v>
                      </c:pt>
                      <c:pt idx="3367">
                        <c:v>-23.013000000000002</c:v>
                      </c:pt>
                      <c:pt idx="3368">
                        <c:v>-23.056000000000001</c:v>
                      </c:pt>
                      <c:pt idx="3369">
                        <c:v>-23.091999999999999</c:v>
                      </c:pt>
                      <c:pt idx="3370">
                        <c:v>-23.181999999999999</c:v>
                      </c:pt>
                      <c:pt idx="3371">
                        <c:v>-23.218</c:v>
                      </c:pt>
                      <c:pt idx="3372">
                        <c:v>-23.271999999999998</c:v>
                      </c:pt>
                      <c:pt idx="3373">
                        <c:v>-23.274000000000001</c:v>
                      </c:pt>
                      <c:pt idx="3374">
                        <c:v>-23.314</c:v>
                      </c:pt>
                      <c:pt idx="3375">
                        <c:v>-23.338000000000001</c:v>
                      </c:pt>
                      <c:pt idx="3376">
                        <c:v>-23.388999999999999</c:v>
                      </c:pt>
                      <c:pt idx="3377">
                        <c:v>-23.404</c:v>
                      </c:pt>
                      <c:pt idx="3378">
                        <c:v>-23.370999999999999</c:v>
                      </c:pt>
                      <c:pt idx="3379">
                        <c:v>-23.431000000000001</c:v>
                      </c:pt>
                      <c:pt idx="3380">
                        <c:v>-23.434000000000001</c:v>
                      </c:pt>
                      <c:pt idx="3381">
                        <c:v>-23.437000000000001</c:v>
                      </c:pt>
                      <c:pt idx="3382">
                        <c:v>-23.497</c:v>
                      </c:pt>
                      <c:pt idx="3383">
                        <c:v>-23.530999999999999</c:v>
                      </c:pt>
                      <c:pt idx="3384">
                        <c:v>-23.568000000000001</c:v>
                      </c:pt>
                      <c:pt idx="3385">
                        <c:v>-23.591999999999999</c:v>
                      </c:pt>
                      <c:pt idx="3386">
                        <c:v>-23.629000000000001</c:v>
                      </c:pt>
                      <c:pt idx="3387">
                        <c:v>-23.635000000000002</c:v>
                      </c:pt>
                      <c:pt idx="3388">
                        <c:v>-23.669</c:v>
                      </c:pt>
                      <c:pt idx="3389">
                        <c:v>-23.666</c:v>
                      </c:pt>
                      <c:pt idx="3390">
                        <c:v>-23.672000000000001</c:v>
                      </c:pt>
                      <c:pt idx="3391">
                        <c:v>-23.69</c:v>
                      </c:pt>
                      <c:pt idx="3392">
                        <c:v>-23.757999999999999</c:v>
                      </c:pt>
                      <c:pt idx="3393">
                        <c:v>-23.791</c:v>
                      </c:pt>
                      <c:pt idx="3394">
                        <c:v>-23.797999999999998</c:v>
                      </c:pt>
                      <c:pt idx="3395">
                        <c:v>-23.867000000000001</c:v>
                      </c:pt>
                      <c:pt idx="3396">
                        <c:v>-23.916</c:v>
                      </c:pt>
                      <c:pt idx="3397">
                        <c:v>-23.952999999999999</c:v>
                      </c:pt>
                      <c:pt idx="3398">
                        <c:v>-23.974</c:v>
                      </c:pt>
                      <c:pt idx="3399">
                        <c:v>-24.003</c:v>
                      </c:pt>
                      <c:pt idx="3400">
                        <c:v>-24.03</c:v>
                      </c:pt>
                      <c:pt idx="3401">
                        <c:v>-24.08</c:v>
                      </c:pt>
                      <c:pt idx="3402">
                        <c:v>-24.091000000000001</c:v>
                      </c:pt>
                      <c:pt idx="3403">
                        <c:v>-24.125</c:v>
                      </c:pt>
                      <c:pt idx="3404">
                        <c:v>-24.128</c:v>
                      </c:pt>
                      <c:pt idx="3405">
                        <c:v>-24.137</c:v>
                      </c:pt>
                      <c:pt idx="3406">
                        <c:v>-24.143000000000001</c:v>
                      </c:pt>
                      <c:pt idx="3407">
                        <c:v>-24.131</c:v>
                      </c:pt>
                      <c:pt idx="3408">
                        <c:v>-24.158999999999999</c:v>
                      </c:pt>
                      <c:pt idx="3409">
                        <c:v>-24.11</c:v>
                      </c:pt>
                      <c:pt idx="3410">
                        <c:v>-24.091000000000001</c:v>
                      </c:pt>
                      <c:pt idx="3411">
                        <c:v>-24.100999999999999</c:v>
                      </c:pt>
                      <c:pt idx="3412">
                        <c:v>-24.122</c:v>
                      </c:pt>
                      <c:pt idx="3413">
                        <c:v>-24.13</c:v>
                      </c:pt>
                      <c:pt idx="3414">
                        <c:v>-24.122</c:v>
                      </c:pt>
                      <c:pt idx="3415">
                        <c:v>-24.097999999999999</c:v>
                      </c:pt>
                      <c:pt idx="3416">
                        <c:v>-24.113</c:v>
                      </c:pt>
                      <c:pt idx="3417">
                        <c:v>-24.114999999999998</c:v>
                      </c:pt>
                      <c:pt idx="3418">
                        <c:v>-24.04</c:v>
                      </c:pt>
                      <c:pt idx="3419">
                        <c:v>-24.036999999999999</c:v>
                      </c:pt>
                      <c:pt idx="3420">
                        <c:v>-24.030999999999999</c:v>
                      </c:pt>
                      <c:pt idx="3421">
                        <c:v>-23.908000000000001</c:v>
                      </c:pt>
                      <c:pt idx="3422">
                        <c:v>-23.893000000000001</c:v>
                      </c:pt>
                      <c:pt idx="3423">
                        <c:v>-23.85</c:v>
                      </c:pt>
                      <c:pt idx="3424">
                        <c:v>-23.859000000000002</c:v>
                      </c:pt>
                      <c:pt idx="3425">
                        <c:v>-23.867999999999999</c:v>
                      </c:pt>
                      <c:pt idx="3426">
                        <c:v>-23.928999999999998</c:v>
                      </c:pt>
                      <c:pt idx="3427">
                        <c:v>-23.969000000000001</c:v>
                      </c:pt>
                      <c:pt idx="3428">
                        <c:v>-23.96</c:v>
                      </c:pt>
                      <c:pt idx="3429">
                        <c:v>-23.911000000000001</c:v>
                      </c:pt>
                      <c:pt idx="3430">
                        <c:v>-23.827999999999999</c:v>
                      </c:pt>
                      <c:pt idx="3431">
                        <c:v>-23.718</c:v>
                      </c:pt>
                      <c:pt idx="3432">
                        <c:v>-23.709</c:v>
                      </c:pt>
                      <c:pt idx="3433">
                        <c:v>-23.760999999999999</c:v>
                      </c:pt>
                      <c:pt idx="3434">
                        <c:v>-23.853000000000002</c:v>
                      </c:pt>
                      <c:pt idx="3435">
                        <c:v>-23.925999999999998</c:v>
                      </c:pt>
                      <c:pt idx="3436">
                        <c:v>-24.030999999999999</c:v>
                      </c:pt>
                      <c:pt idx="3437">
                        <c:v>-24.091999999999999</c:v>
                      </c:pt>
                      <c:pt idx="3438">
                        <c:v>-24.181000000000001</c:v>
                      </c:pt>
                      <c:pt idx="3439">
                        <c:v>-24.239000000000001</c:v>
                      </c:pt>
                      <c:pt idx="3440">
                        <c:v>-24.286999999999999</c:v>
                      </c:pt>
                      <c:pt idx="3441">
                        <c:v>-24.224</c:v>
                      </c:pt>
                      <c:pt idx="3442">
                        <c:v>-24.091000000000001</c:v>
                      </c:pt>
                      <c:pt idx="3443">
                        <c:v>-24.006</c:v>
                      </c:pt>
                      <c:pt idx="3444">
                        <c:v>-23.986999999999998</c:v>
                      </c:pt>
                      <c:pt idx="3445">
                        <c:v>-24.08</c:v>
                      </c:pt>
                      <c:pt idx="3446">
                        <c:v>-24.170999999999999</c:v>
                      </c:pt>
                      <c:pt idx="3447">
                        <c:v>-24.274999999999999</c:v>
                      </c:pt>
                      <c:pt idx="3448">
                        <c:v>-24.349</c:v>
                      </c:pt>
                      <c:pt idx="3449">
                        <c:v>-24.352</c:v>
                      </c:pt>
                      <c:pt idx="3450">
                        <c:v>-24.364000000000001</c:v>
                      </c:pt>
                      <c:pt idx="3451">
                        <c:v>-24.41</c:v>
                      </c:pt>
                      <c:pt idx="3452">
                        <c:v>-24.349</c:v>
                      </c:pt>
                      <c:pt idx="3453">
                        <c:v>-24.3</c:v>
                      </c:pt>
                      <c:pt idx="3454">
                        <c:v>-24.241</c:v>
                      </c:pt>
                      <c:pt idx="3455">
                        <c:v>-24.268999999999998</c:v>
                      </c:pt>
                      <c:pt idx="3456">
                        <c:v>-24.332999999999998</c:v>
                      </c:pt>
                      <c:pt idx="3457">
                        <c:v>-24.407</c:v>
                      </c:pt>
                      <c:pt idx="3458">
                        <c:v>-24.443999999999999</c:v>
                      </c:pt>
                      <c:pt idx="3459">
                        <c:v>-24.395</c:v>
                      </c:pt>
                      <c:pt idx="3460">
                        <c:v>-24.222999999999999</c:v>
                      </c:pt>
                      <c:pt idx="3461">
                        <c:v>-24.041</c:v>
                      </c:pt>
                      <c:pt idx="3462">
                        <c:v>-23.911000000000001</c:v>
                      </c:pt>
                      <c:pt idx="3463">
                        <c:v>-23.818999999999999</c:v>
                      </c:pt>
                      <c:pt idx="3464">
                        <c:v>-23.925999999999998</c:v>
                      </c:pt>
                      <c:pt idx="3465">
                        <c:v>-24.009</c:v>
                      </c:pt>
                      <c:pt idx="3466">
                        <c:v>-24.08</c:v>
                      </c:pt>
                      <c:pt idx="3467">
                        <c:v>-24.061</c:v>
                      </c:pt>
                      <c:pt idx="3468">
                        <c:v>-24.018000000000001</c:v>
                      </c:pt>
                      <c:pt idx="3469">
                        <c:v>-23.969000000000001</c:v>
                      </c:pt>
                      <c:pt idx="3470">
                        <c:v>-23.988</c:v>
                      </c:pt>
                      <c:pt idx="3471">
                        <c:v>-24.082999999999998</c:v>
                      </c:pt>
                      <c:pt idx="3472">
                        <c:v>-24.052</c:v>
                      </c:pt>
                      <c:pt idx="3473">
                        <c:v>-23.925999999999998</c:v>
                      </c:pt>
                      <c:pt idx="3474">
                        <c:v>-23.942</c:v>
                      </c:pt>
                      <c:pt idx="3475">
                        <c:v>-23.96</c:v>
                      </c:pt>
                      <c:pt idx="3476">
                        <c:v>-24.052</c:v>
                      </c:pt>
                      <c:pt idx="3477">
                        <c:v>-24.085999999999999</c:v>
                      </c:pt>
                      <c:pt idx="3478">
                        <c:v>-24.11</c:v>
                      </c:pt>
                      <c:pt idx="3479">
                        <c:v>-24.085999999999999</c:v>
                      </c:pt>
                      <c:pt idx="3480">
                        <c:v>-23.96</c:v>
                      </c:pt>
                      <c:pt idx="3481">
                        <c:v>-23.85</c:v>
                      </c:pt>
                      <c:pt idx="3482">
                        <c:v>-23.806999999999999</c:v>
                      </c:pt>
                      <c:pt idx="3483">
                        <c:v>-23.773</c:v>
                      </c:pt>
                      <c:pt idx="3484">
                        <c:v>-23.696000000000002</c:v>
                      </c:pt>
                      <c:pt idx="3485">
                        <c:v>-23.712</c:v>
                      </c:pt>
                      <c:pt idx="3486">
                        <c:v>-23.803999999999998</c:v>
                      </c:pt>
                      <c:pt idx="3487">
                        <c:v>-23.856000000000002</c:v>
                      </c:pt>
                      <c:pt idx="3488">
                        <c:v>-23.952999999999999</c:v>
                      </c:pt>
                      <c:pt idx="3489">
                        <c:v>-24.013999999999999</c:v>
                      </c:pt>
                      <c:pt idx="3490">
                        <c:v>-24.068000000000001</c:v>
                      </c:pt>
                      <c:pt idx="3491">
                        <c:v>-24.036999999999999</c:v>
                      </c:pt>
                      <c:pt idx="3492">
                        <c:v>-24.042000000000002</c:v>
                      </c:pt>
                      <c:pt idx="3493">
                        <c:v>-24.097000000000001</c:v>
                      </c:pt>
                      <c:pt idx="3494">
                        <c:v>-24.18</c:v>
                      </c:pt>
                      <c:pt idx="3495">
                        <c:v>-24.286999999999999</c:v>
                      </c:pt>
                      <c:pt idx="3496">
                        <c:v>-24.395</c:v>
                      </c:pt>
                      <c:pt idx="3497">
                        <c:v>-24.504999999999999</c:v>
                      </c:pt>
                      <c:pt idx="3498">
                        <c:v>-24.562999999999999</c:v>
                      </c:pt>
                      <c:pt idx="3499">
                        <c:v>-24.576000000000001</c:v>
                      </c:pt>
                      <c:pt idx="3500">
                        <c:v>-24.434999999999999</c:v>
                      </c:pt>
                      <c:pt idx="3501">
                        <c:v>-24.34</c:v>
                      </c:pt>
                      <c:pt idx="3502">
                        <c:v>-24.244</c:v>
                      </c:pt>
                      <c:pt idx="3503">
                        <c:v>-24.088000000000001</c:v>
                      </c:pt>
                      <c:pt idx="3504">
                        <c:v>-24.094000000000001</c:v>
                      </c:pt>
                      <c:pt idx="3505">
                        <c:v>-24.134</c:v>
                      </c:pt>
                      <c:pt idx="3506">
                        <c:v>-24.149000000000001</c:v>
                      </c:pt>
                      <c:pt idx="3507">
                        <c:v>-24.254000000000001</c:v>
                      </c:pt>
                      <c:pt idx="3508">
                        <c:v>-24.292999999999999</c:v>
                      </c:pt>
                      <c:pt idx="3509">
                        <c:v>-24.263000000000002</c:v>
                      </c:pt>
                      <c:pt idx="3510">
                        <c:v>-24.067</c:v>
                      </c:pt>
                      <c:pt idx="3511">
                        <c:v>-23.93</c:v>
                      </c:pt>
                      <c:pt idx="3512">
                        <c:v>-23.843</c:v>
                      </c:pt>
                      <c:pt idx="3513">
                        <c:v>-23.818999999999999</c:v>
                      </c:pt>
                      <c:pt idx="3514">
                        <c:v>-23.896000000000001</c:v>
                      </c:pt>
                      <c:pt idx="3515">
                        <c:v>-23.994</c:v>
                      </c:pt>
                      <c:pt idx="3516">
                        <c:v>-24.132000000000001</c:v>
                      </c:pt>
                      <c:pt idx="3517">
                        <c:v>-24.233000000000001</c:v>
                      </c:pt>
                      <c:pt idx="3518">
                        <c:v>-24.288</c:v>
                      </c:pt>
                      <c:pt idx="3519">
                        <c:v>-24.257000000000001</c:v>
                      </c:pt>
                      <c:pt idx="3520">
                        <c:v>-24.233000000000001</c:v>
                      </c:pt>
                      <c:pt idx="3521">
                        <c:v>-24.175000000000001</c:v>
                      </c:pt>
                      <c:pt idx="3522">
                        <c:v>-24.164999999999999</c:v>
                      </c:pt>
                      <c:pt idx="3523">
                        <c:v>-24.138000000000002</c:v>
                      </c:pt>
                      <c:pt idx="3524">
                        <c:v>-24.088999999999999</c:v>
                      </c:pt>
                      <c:pt idx="3525">
                        <c:v>-24.04</c:v>
                      </c:pt>
                      <c:pt idx="3526">
                        <c:v>-23.994</c:v>
                      </c:pt>
                      <c:pt idx="3527">
                        <c:v>-24.042999999999999</c:v>
                      </c:pt>
                      <c:pt idx="3528">
                        <c:v>-24.015000000000001</c:v>
                      </c:pt>
                      <c:pt idx="3529">
                        <c:v>-24.012</c:v>
                      </c:pt>
                      <c:pt idx="3530">
                        <c:v>-23.936</c:v>
                      </c:pt>
                      <c:pt idx="3531">
                        <c:v>-23.859000000000002</c:v>
                      </c:pt>
                      <c:pt idx="3532">
                        <c:v>-23.815999999999999</c:v>
                      </c:pt>
                      <c:pt idx="3533">
                        <c:v>-23.795000000000002</c:v>
                      </c:pt>
                      <c:pt idx="3534">
                        <c:v>-23.88</c:v>
                      </c:pt>
                      <c:pt idx="3535">
                        <c:v>-23.994</c:v>
                      </c:pt>
                      <c:pt idx="3536">
                        <c:v>-24.129000000000001</c:v>
                      </c:pt>
                      <c:pt idx="3537">
                        <c:v>-24.27</c:v>
                      </c:pt>
                      <c:pt idx="3538">
                        <c:v>-24.334</c:v>
                      </c:pt>
                      <c:pt idx="3539">
                        <c:v>-24.398</c:v>
                      </c:pt>
                      <c:pt idx="3540">
                        <c:v>-24.428000000000001</c:v>
                      </c:pt>
                      <c:pt idx="3541">
                        <c:v>-24.471</c:v>
                      </c:pt>
                      <c:pt idx="3542">
                        <c:v>-24.53</c:v>
                      </c:pt>
                      <c:pt idx="3543">
                        <c:v>-24.5</c:v>
                      </c:pt>
                      <c:pt idx="3544">
                        <c:v>-24.443000000000001</c:v>
                      </c:pt>
                      <c:pt idx="3545">
                        <c:v>-24.388000000000002</c:v>
                      </c:pt>
                      <c:pt idx="3546">
                        <c:v>-24.277999999999999</c:v>
                      </c:pt>
                      <c:pt idx="3547">
                        <c:v>-24.263999999999999</c:v>
                      </c:pt>
                      <c:pt idx="3548">
                        <c:v>-24.26</c:v>
                      </c:pt>
                      <c:pt idx="3549">
                        <c:v>-24.306000000000001</c:v>
                      </c:pt>
                      <c:pt idx="3550">
                        <c:v>-24.343</c:v>
                      </c:pt>
                      <c:pt idx="3551">
                        <c:v>-24.404</c:v>
                      </c:pt>
                      <c:pt idx="3552">
                        <c:v>-24.462</c:v>
                      </c:pt>
                      <c:pt idx="3553">
                        <c:v>-24.523</c:v>
                      </c:pt>
                      <c:pt idx="3554">
                        <c:v>-24.510999999999999</c:v>
                      </c:pt>
                      <c:pt idx="3555">
                        <c:v>-24.431000000000001</c:v>
                      </c:pt>
                      <c:pt idx="3556">
                        <c:v>-24.346</c:v>
                      </c:pt>
                      <c:pt idx="3557">
                        <c:v>-24.382000000000001</c:v>
                      </c:pt>
                      <c:pt idx="3558">
                        <c:v>-24.401</c:v>
                      </c:pt>
                      <c:pt idx="3559">
                        <c:v>-24.446999999999999</c:v>
                      </c:pt>
                      <c:pt idx="3560">
                        <c:v>-24.510999999999999</c:v>
                      </c:pt>
                      <c:pt idx="3561">
                        <c:v>-24.518000000000001</c:v>
                      </c:pt>
                      <c:pt idx="3562">
                        <c:v>-24.423999999999999</c:v>
                      </c:pt>
                      <c:pt idx="3563">
                        <c:v>-24.297000000000001</c:v>
                      </c:pt>
                      <c:pt idx="3564">
                        <c:v>-24.152000000000001</c:v>
                      </c:pt>
                      <c:pt idx="3565">
                        <c:v>-24.082999999999998</c:v>
                      </c:pt>
                      <c:pt idx="3566">
                        <c:v>-24.068000000000001</c:v>
                      </c:pt>
                      <c:pt idx="3567">
                        <c:v>-24.064</c:v>
                      </c:pt>
                      <c:pt idx="3568">
                        <c:v>-23.984000000000002</c:v>
                      </c:pt>
                      <c:pt idx="3569">
                        <c:v>-23.925000000000001</c:v>
                      </c:pt>
                      <c:pt idx="3570">
                        <c:v>-23.966000000000001</c:v>
                      </c:pt>
                      <c:pt idx="3571">
                        <c:v>-24.096</c:v>
                      </c:pt>
                      <c:pt idx="3572">
                        <c:v>-24.256</c:v>
                      </c:pt>
                      <c:pt idx="3573">
                        <c:v>-24.378</c:v>
                      </c:pt>
                      <c:pt idx="3574">
                        <c:v>-24.45</c:v>
                      </c:pt>
                      <c:pt idx="3575">
                        <c:v>-24.42</c:v>
                      </c:pt>
                      <c:pt idx="3576">
                        <c:v>-24.285</c:v>
                      </c:pt>
                      <c:pt idx="3577">
                        <c:v>-24.207999999999998</c:v>
                      </c:pt>
                      <c:pt idx="3578">
                        <c:v>-24.181000000000001</c:v>
                      </c:pt>
                      <c:pt idx="3579">
                        <c:v>-24.245000000000001</c:v>
                      </c:pt>
                      <c:pt idx="3580">
                        <c:v>-24.398</c:v>
                      </c:pt>
                      <c:pt idx="3581">
                        <c:v>-24.539000000000001</c:v>
                      </c:pt>
                      <c:pt idx="3582">
                        <c:v>-24.634</c:v>
                      </c:pt>
                      <c:pt idx="3583">
                        <c:v>-24.661999999999999</c:v>
                      </c:pt>
                      <c:pt idx="3584">
                        <c:v>-24.655999999999999</c:v>
                      </c:pt>
                      <c:pt idx="3585">
                        <c:v>-24.622</c:v>
                      </c:pt>
                      <c:pt idx="3586">
                        <c:v>-24.536000000000001</c:v>
                      </c:pt>
                      <c:pt idx="3587">
                        <c:v>-24.545000000000002</c:v>
                      </c:pt>
                      <c:pt idx="3588">
                        <c:v>-24.582000000000001</c:v>
                      </c:pt>
                      <c:pt idx="3589">
                        <c:v>-24.585000000000001</c:v>
                      </c:pt>
                      <c:pt idx="3590">
                        <c:v>-24.53</c:v>
                      </c:pt>
                      <c:pt idx="3591">
                        <c:v>-24.463000000000001</c:v>
                      </c:pt>
                      <c:pt idx="3592">
                        <c:v>-24.452999999999999</c:v>
                      </c:pt>
                      <c:pt idx="3593">
                        <c:v>-24.440999999999999</c:v>
                      </c:pt>
                      <c:pt idx="3594">
                        <c:v>-24.367999999999999</c:v>
                      </c:pt>
                      <c:pt idx="3595">
                        <c:v>-24.297000000000001</c:v>
                      </c:pt>
                      <c:pt idx="3596">
                        <c:v>-24.297000000000001</c:v>
                      </c:pt>
                      <c:pt idx="3597">
                        <c:v>-24.201000000000001</c:v>
                      </c:pt>
                      <c:pt idx="3598">
                        <c:v>-24.13</c:v>
                      </c:pt>
                      <c:pt idx="3599">
                        <c:v>-24.042000000000002</c:v>
                      </c:pt>
                      <c:pt idx="3600">
                        <c:v>-24.013000000000002</c:v>
                      </c:pt>
                      <c:pt idx="3601">
                        <c:v>-23.933</c:v>
                      </c:pt>
                      <c:pt idx="3602">
                        <c:v>-23.864000000000001</c:v>
                      </c:pt>
                      <c:pt idx="3603">
                        <c:v>-23.795000000000002</c:v>
                      </c:pt>
                      <c:pt idx="3604">
                        <c:v>-23.794</c:v>
                      </c:pt>
                      <c:pt idx="3605">
                        <c:v>-23.818000000000001</c:v>
                      </c:pt>
                      <c:pt idx="3606">
                        <c:v>-23.785</c:v>
                      </c:pt>
                      <c:pt idx="3607">
                        <c:v>-23.739000000000001</c:v>
                      </c:pt>
                      <c:pt idx="3608">
                        <c:v>-23.765999999999998</c:v>
                      </c:pt>
                      <c:pt idx="3609">
                        <c:v>-23.8</c:v>
                      </c:pt>
                      <c:pt idx="3610">
                        <c:v>-23.831</c:v>
                      </c:pt>
                      <c:pt idx="3611">
                        <c:v>-23.895</c:v>
                      </c:pt>
                      <c:pt idx="3612">
                        <c:v>-23.904</c:v>
                      </c:pt>
                      <c:pt idx="3613">
                        <c:v>-23.861000000000001</c:v>
                      </c:pt>
                      <c:pt idx="3614">
                        <c:v>-23.806000000000001</c:v>
                      </c:pt>
                      <c:pt idx="3615">
                        <c:v>-23.788</c:v>
                      </c:pt>
                      <c:pt idx="3616">
                        <c:v>-23.791</c:v>
                      </c:pt>
                      <c:pt idx="3617">
                        <c:v>-23.797000000000001</c:v>
                      </c:pt>
                      <c:pt idx="3618">
                        <c:v>-23.803000000000001</c:v>
                      </c:pt>
                      <c:pt idx="3619">
                        <c:v>-23.895</c:v>
                      </c:pt>
                      <c:pt idx="3620">
                        <c:v>-23.981000000000002</c:v>
                      </c:pt>
                      <c:pt idx="3621">
                        <c:v>-24.11</c:v>
                      </c:pt>
                      <c:pt idx="3622">
                        <c:v>-24.152999999999999</c:v>
                      </c:pt>
                      <c:pt idx="3623">
                        <c:v>-24.149000000000001</c:v>
                      </c:pt>
                      <c:pt idx="3624">
                        <c:v>-24.11</c:v>
                      </c:pt>
                      <c:pt idx="3625">
                        <c:v>-24.036000000000001</c:v>
                      </c:pt>
                      <c:pt idx="3626">
                        <c:v>-24.082000000000001</c:v>
                      </c:pt>
                      <c:pt idx="3627">
                        <c:v>-24.167999999999999</c:v>
                      </c:pt>
                      <c:pt idx="3628">
                        <c:v>-24.3</c:v>
                      </c:pt>
                      <c:pt idx="3629">
                        <c:v>-24.425000000000001</c:v>
                      </c:pt>
                      <c:pt idx="3630">
                        <c:v>-24.425999999999998</c:v>
                      </c:pt>
                      <c:pt idx="3631">
                        <c:v>-24.413</c:v>
                      </c:pt>
                      <c:pt idx="3632">
                        <c:v>-24.402000000000001</c:v>
                      </c:pt>
                      <c:pt idx="3633">
                        <c:v>-24.469000000000001</c:v>
                      </c:pt>
                      <c:pt idx="3634">
                        <c:v>-24.401</c:v>
                      </c:pt>
                      <c:pt idx="3635">
                        <c:v>-24.45</c:v>
                      </c:pt>
                      <c:pt idx="3636">
                        <c:v>-24.498000000000001</c:v>
                      </c:pt>
                      <c:pt idx="3637">
                        <c:v>-24.606999999999999</c:v>
                      </c:pt>
                      <c:pt idx="3638">
                        <c:v>-24.661999999999999</c:v>
                      </c:pt>
                      <c:pt idx="3639">
                        <c:v>-24.78</c:v>
                      </c:pt>
                      <c:pt idx="3640">
                        <c:v>-24.763000000000002</c:v>
                      </c:pt>
                      <c:pt idx="3641">
                        <c:v>-24.72</c:v>
                      </c:pt>
                      <c:pt idx="3642">
                        <c:v>-24.646999999999998</c:v>
                      </c:pt>
                      <c:pt idx="3643">
                        <c:v>-24.585000000000001</c:v>
                      </c:pt>
                      <c:pt idx="3644">
                        <c:v>-24.616</c:v>
                      </c:pt>
                      <c:pt idx="3645">
                        <c:v>-24.699000000000002</c:v>
                      </c:pt>
                      <c:pt idx="3646">
                        <c:v>-24.742000000000001</c:v>
                      </c:pt>
                      <c:pt idx="3647">
                        <c:v>-24.803000000000001</c:v>
                      </c:pt>
                      <c:pt idx="3648">
                        <c:v>-24.843</c:v>
                      </c:pt>
                      <c:pt idx="3649">
                        <c:v>-24.809000000000001</c:v>
                      </c:pt>
                      <c:pt idx="3650">
                        <c:v>-24.780999999999999</c:v>
                      </c:pt>
                      <c:pt idx="3651">
                        <c:v>-24.699000000000002</c:v>
                      </c:pt>
                      <c:pt idx="3652">
                        <c:v>-24.643999999999998</c:v>
                      </c:pt>
                      <c:pt idx="3653">
                        <c:v>-24.637</c:v>
                      </c:pt>
                      <c:pt idx="3654">
                        <c:v>-24.597999999999999</c:v>
                      </c:pt>
                      <c:pt idx="3655">
                        <c:v>-24.588000000000001</c:v>
                      </c:pt>
                      <c:pt idx="3656">
                        <c:v>-24.616</c:v>
                      </c:pt>
                      <c:pt idx="3657">
                        <c:v>-24.594000000000001</c:v>
                      </c:pt>
                      <c:pt idx="3658">
                        <c:v>-24.49</c:v>
                      </c:pt>
                      <c:pt idx="3659">
                        <c:v>-24.349</c:v>
                      </c:pt>
                      <c:pt idx="3660">
                        <c:v>-24.291</c:v>
                      </c:pt>
                      <c:pt idx="3661">
                        <c:v>-24.294</c:v>
                      </c:pt>
                      <c:pt idx="3662">
                        <c:v>-24.318999999999999</c:v>
                      </c:pt>
                      <c:pt idx="3663">
                        <c:v>-24.398</c:v>
                      </c:pt>
                      <c:pt idx="3664">
                        <c:v>-24.481000000000002</c:v>
                      </c:pt>
                      <c:pt idx="3665">
                        <c:v>-24.594000000000001</c:v>
                      </c:pt>
                      <c:pt idx="3666">
                        <c:v>-24.677</c:v>
                      </c:pt>
                      <c:pt idx="3667">
                        <c:v>-24.704999999999998</c:v>
                      </c:pt>
                      <c:pt idx="3668">
                        <c:v>-24.731999999999999</c:v>
                      </c:pt>
                      <c:pt idx="3669">
                        <c:v>-24.686</c:v>
                      </c:pt>
                      <c:pt idx="3670">
                        <c:v>-24.725999999999999</c:v>
                      </c:pt>
                      <c:pt idx="3671">
                        <c:v>-24.745000000000001</c:v>
                      </c:pt>
                      <c:pt idx="3672">
                        <c:v>-24.664999999999999</c:v>
                      </c:pt>
                      <c:pt idx="3673">
                        <c:v>-24.625</c:v>
                      </c:pt>
                      <c:pt idx="3674">
                        <c:v>-24.561</c:v>
                      </c:pt>
                      <c:pt idx="3675">
                        <c:v>-24.548999999999999</c:v>
                      </c:pt>
                      <c:pt idx="3676">
                        <c:v>-24.46</c:v>
                      </c:pt>
                      <c:pt idx="3677">
                        <c:v>-24.408000000000001</c:v>
                      </c:pt>
                      <c:pt idx="3678">
                        <c:v>-24.35</c:v>
                      </c:pt>
                      <c:pt idx="3679">
                        <c:v>-24.279</c:v>
                      </c:pt>
                      <c:pt idx="3680">
                        <c:v>-24.241</c:v>
                      </c:pt>
                      <c:pt idx="3681">
                        <c:v>-24.23</c:v>
                      </c:pt>
                      <c:pt idx="3682">
                        <c:v>-24.306999999999999</c:v>
                      </c:pt>
                      <c:pt idx="3683">
                        <c:v>-24.395</c:v>
                      </c:pt>
                      <c:pt idx="3684">
                        <c:v>-24.513999999999999</c:v>
                      </c:pt>
                      <c:pt idx="3685">
                        <c:v>-24.565999999999999</c:v>
                      </c:pt>
                      <c:pt idx="3686">
                        <c:v>-24.637</c:v>
                      </c:pt>
                      <c:pt idx="3687">
                        <c:v>-24.731999999999999</c:v>
                      </c:pt>
                      <c:pt idx="3688">
                        <c:v>-24.768999999999998</c:v>
                      </c:pt>
                      <c:pt idx="3689">
                        <c:v>-24.75</c:v>
                      </c:pt>
                      <c:pt idx="3690">
                        <c:v>-24.649000000000001</c:v>
                      </c:pt>
                      <c:pt idx="3691">
                        <c:v>-24.652000000000001</c:v>
                      </c:pt>
                      <c:pt idx="3692">
                        <c:v>-24.652000000000001</c:v>
                      </c:pt>
                      <c:pt idx="3693">
                        <c:v>-24.658000000000001</c:v>
                      </c:pt>
                      <c:pt idx="3694">
                        <c:v>-24.725999999999999</c:v>
                      </c:pt>
                      <c:pt idx="3695">
                        <c:v>-24.756</c:v>
                      </c:pt>
                      <c:pt idx="3696">
                        <c:v>-24.725999999999999</c:v>
                      </c:pt>
                      <c:pt idx="3697">
                        <c:v>-24.603000000000002</c:v>
                      </c:pt>
                      <c:pt idx="3698">
                        <c:v>-24.603000000000002</c:v>
                      </c:pt>
                      <c:pt idx="3699">
                        <c:v>-24.628</c:v>
                      </c:pt>
                      <c:pt idx="3700">
                        <c:v>-24.649000000000001</c:v>
                      </c:pt>
                      <c:pt idx="3701">
                        <c:v>-24.565999999999999</c:v>
                      </c:pt>
                      <c:pt idx="3702">
                        <c:v>-24.462</c:v>
                      </c:pt>
                      <c:pt idx="3703">
                        <c:v>-24.33</c:v>
                      </c:pt>
                      <c:pt idx="3704">
                        <c:v>-24.254000000000001</c:v>
                      </c:pt>
                      <c:pt idx="3705">
                        <c:v>-24.263000000000002</c:v>
                      </c:pt>
                      <c:pt idx="3706">
                        <c:v>-24.29</c:v>
                      </c:pt>
                      <c:pt idx="3707">
                        <c:v>-24.192</c:v>
                      </c:pt>
                      <c:pt idx="3708">
                        <c:v>-24.14</c:v>
                      </c:pt>
                      <c:pt idx="3709">
                        <c:v>-24.088000000000001</c:v>
                      </c:pt>
                      <c:pt idx="3710">
                        <c:v>-24.036000000000001</c:v>
                      </c:pt>
                      <c:pt idx="3711">
                        <c:v>-24.076000000000001</c:v>
                      </c:pt>
                      <c:pt idx="3712">
                        <c:v>-24.125</c:v>
                      </c:pt>
                      <c:pt idx="3713">
                        <c:v>-24.222999999999999</c:v>
                      </c:pt>
                      <c:pt idx="3714">
                        <c:v>-24.286999999999999</c:v>
                      </c:pt>
                      <c:pt idx="3715">
                        <c:v>-24.251000000000001</c:v>
                      </c:pt>
                      <c:pt idx="3716">
                        <c:v>-24.26</c:v>
                      </c:pt>
                      <c:pt idx="3717">
                        <c:v>-24.254000000000001</c:v>
                      </c:pt>
                      <c:pt idx="3718">
                        <c:v>-24.349</c:v>
                      </c:pt>
                      <c:pt idx="3719">
                        <c:v>-24.422000000000001</c:v>
                      </c:pt>
                      <c:pt idx="3720">
                        <c:v>-24.526</c:v>
                      </c:pt>
                      <c:pt idx="3721">
                        <c:v>-24.492999999999999</c:v>
                      </c:pt>
                      <c:pt idx="3722">
                        <c:v>-24.498999999999999</c:v>
                      </c:pt>
                      <c:pt idx="3723">
                        <c:v>-24.427</c:v>
                      </c:pt>
                      <c:pt idx="3724">
                        <c:v>-24.43</c:v>
                      </c:pt>
                      <c:pt idx="3725">
                        <c:v>-24.431999999999999</c:v>
                      </c:pt>
                      <c:pt idx="3726">
                        <c:v>-24.422999999999998</c:v>
                      </c:pt>
                      <c:pt idx="3727">
                        <c:v>-24.454000000000001</c:v>
                      </c:pt>
                      <c:pt idx="3728">
                        <c:v>-24.425999999999998</c:v>
                      </c:pt>
                      <c:pt idx="3729">
                        <c:v>-24.472000000000001</c:v>
                      </c:pt>
                      <c:pt idx="3730">
                        <c:v>-24.523</c:v>
                      </c:pt>
                      <c:pt idx="3731">
                        <c:v>-24.562000000000001</c:v>
                      </c:pt>
                      <c:pt idx="3732">
                        <c:v>-24.588000000000001</c:v>
                      </c:pt>
                      <c:pt idx="3733">
                        <c:v>-24.63</c:v>
                      </c:pt>
                      <c:pt idx="3734">
                        <c:v>-24.646999999999998</c:v>
                      </c:pt>
                      <c:pt idx="3735">
                        <c:v>-24.594000000000001</c:v>
                      </c:pt>
                      <c:pt idx="3736">
                        <c:v>-24.606999999999999</c:v>
                      </c:pt>
                      <c:pt idx="3737">
                        <c:v>-24.542000000000002</c:v>
                      </c:pt>
                      <c:pt idx="3738">
                        <c:v>-24.542000000000002</c:v>
                      </c:pt>
                      <c:pt idx="3739">
                        <c:v>-24.576000000000001</c:v>
                      </c:pt>
                      <c:pt idx="3740">
                        <c:v>-24.661999999999999</c:v>
                      </c:pt>
                      <c:pt idx="3741">
                        <c:v>-24.725000000000001</c:v>
                      </c:pt>
                      <c:pt idx="3742">
                        <c:v>-24.771999999999998</c:v>
                      </c:pt>
                      <c:pt idx="3743">
                        <c:v>-24.824000000000002</c:v>
                      </c:pt>
                      <c:pt idx="3744">
                        <c:v>-24.824000000000002</c:v>
                      </c:pt>
                      <c:pt idx="3745">
                        <c:v>-24.68</c:v>
                      </c:pt>
                      <c:pt idx="3746">
                        <c:v>-24.547999999999998</c:v>
                      </c:pt>
                      <c:pt idx="3747">
                        <c:v>-24.398</c:v>
                      </c:pt>
                      <c:pt idx="3748">
                        <c:v>-24.276</c:v>
                      </c:pt>
                      <c:pt idx="3749">
                        <c:v>-24.199000000000002</c:v>
                      </c:pt>
                      <c:pt idx="3750">
                        <c:v>-24.158999999999999</c:v>
                      </c:pt>
                      <c:pt idx="3751">
                        <c:v>-24.213999999999999</c:v>
                      </c:pt>
                      <c:pt idx="3752">
                        <c:v>-24.303000000000001</c:v>
                      </c:pt>
                      <c:pt idx="3753">
                        <c:v>-24.358000000000001</c:v>
                      </c:pt>
                      <c:pt idx="3754">
                        <c:v>-24.501999999999999</c:v>
                      </c:pt>
                      <c:pt idx="3755">
                        <c:v>-24.600999999999999</c:v>
                      </c:pt>
                      <c:pt idx="3756">
                        <c:v>-24.670999999999999</c:v>
                      </c:pt>
                      <c:pt idx="3757">
                        <c:v>-24.702000000000002</c:v>
                      </c:pt>
                      <c:pt idx="3758">
                        <c:v>-24.699000000000002</c:v>
                      </c:pt>
                      <c:pt idx="3759">
                        <c:v>-24.791</c:v>
                      </c:pt>
                      <c:pt idx="3760">
                        <c:v>-24.788</c:v>
                      </c:pt>
                      <c:pt idx="3761">
                        <c:v>-24.843</c:v>
                      </c:pt>
                      <c:pt idx="3762">
                        <c:v>-24.928999999999998</c:v>
                      </c:pt>
                      <c:pt idx="3763">
                        <c:v>-24.876000000000001</c:v>
                      </c:pt>
                      <c:pt idx="3764">
                        <c:v>-24.738</c:v>
                      </c:pt>
                      <c:pt idx="3765">
                        <c:v>-24.594000000000001</c:v>
                      </c:pt>
                      <c:pt idx="3766">
                        <c:v>-24.440999999999999</c:v>
                      </c:pt>
                      <c:pt idx="3767">
                        <c:v>-24.391999999999999</c:v>
                      </c:pt>
                      <c:pt idx="3768">
                        <c:v>-24.463000000000001</c:v>
                      </c:pt>
                      <c:pt idx="3769">
                        <c:v>-24.38</c:v>
                      </c:pt>
                      <c:pt idx="3770">
                        <c:v>-24.361999999999998</c:v>
                      </c:pt>
                      <c:pt idx="3771">
                        <c:v>-24.294</c:v>
                      </c:pt>
                      <c:pt idx="3772">
                        <c:v>-24.309000000000001</c:v>
                      </c:pt>
                      <c:pt idx="3773">
                        <c:v>-24.38</c:v>
                      </c:pt>
                      <c:pt idx="3774">
                        <c:v>-24.486999999999998</c:v>
                      </c:pt>
                      <c:pt idx="3775">
                        <c:v>-24.53</c:v>
                      </c:pt>
                      <c:pt idx="3776">
                        <c:v>-24.481000000000002</c:v>
                      </c:pt>
                      <c:pt idx="3777">
                        <c:v>-24.401</c:v>
                      </c:pt>
                      <c:pt idx="3778">
                        <c:v>-24.398</c:v>
                      </c:pt>
                      <c:pt idx="3779">
                        <c:v>-24.273</c:v>
                      </c:pt>
                      <c:pt idx="3780">
                        <c:v>-24.164999999999999</c:v>
                      </c:pt>
                      <c:pt idx="3781">
                        <c:v>-24.143999999999998</c:v>
                      </c:pt>
                      <c:pt idx="3782">
                        <c:v>-24.094999999999999</c:v>
                      </c:pt>
                      <c:pt idx="3783">
                        <c:v>-24.097999999999999</c:v>
                      </c:pt>
                      <c:pt idx="3784">
                        <c:v>-24.170999999999999</c:v>
                      </c:pt>
                      <c:pt idx="3785">
                        <c:v>-24.164999999999999</c:v>
                      </c:pt>
                      <c:pt idx="3786">
                        <c:v>-24.084</c:v>
                      </c:pt>
                      <c:pt idx="3787">
                        <c:v>-24.068999999999999</c:v>
                      </c:pt>
                      <c:pt idx="3788">
                        <c:v>-24.018000000000001</c:v>
                      </c:pt>
                      <c:pt idx="3789">
                        <c:v>-24.045000000000002</c:v>
                      </c:pt>
                      <c:pt idx="3790">
                        <c:v>-24.088999999999999</c:v>
                      </c:pt>
                      <c:pt idx="3791">
                        <c:v>-24.100999999999999</c:v>
                      </c:pt>
                      <c:pt idx="3792">
                        <c:v>-24.224</c:v>
                      </c:pt>
                      <c:pt idx="3793">
                        <c:v>-24.292999999999999</c:v>
                      </c:pt>
                      <c:pt idx="3794">
                        <c:v>-24.422999999999998</c:v>
                      </c:pt>
                      <c:pt idx="3795">
                        <c:v>-24.454000000000001</c:v>
                      </c:pt>
                      <c:pt idx="3796">
                        <c:v>-24.558</c:v>
                      </c:pt>
                      <c:pt idx="3797">
                        <c:v>-24.518000000000001</c:v>
                      </c:pt>
                      <c:pt idx="3798">
                        <c:v>-24.44</c:v>
                      </c:pt>
                      <c:pt idx="3799">
                        <c:v>-24.492000000000001</c:v>
                      </c:pt>
                      <c:pt idx="3800">
                        <c:v>-24.577000000000002</c:v>
                      </c:pt>
                      <c:pt idx="3801">
                        <c:v>-24.738</c:v>
                      </c:pt>
                      <c:pt idx="3802">
                        <c:v>-24.84</c:v>
                      </c:pt>
                      <c:pt idx="3803">
                        <c:v>-24.864000000000001</c:v>
                      </c:pt>
                      <c:pt idx="3804">
                        <c:v>-24.867000000000001</c:v>
                      </c:pt>
                      <c:pt idx="3805">
                        <c:v>-24.821000000000002</c:v>
                      </c:pt>
                      <c:pt idx="3806">
                        <c:v>-24.774999999999999</c:v>
                      </c:pt>
                      <c:pt idx="3807">
                        <c:v>-24.695</c:v>
                      </c:pt>
                      <c:pt idx="3808">
                        <c:v>-24.585000000000001</c:v>
                      </c:pt>
                      <c:pt idx="3809">
                        <c:v>-24.484000000000002</c:v>
                      </c:pt>
                      <c:pt idx="3810">
                        <c:v>-24.358000000000001</c:v>
                      </c:pt>
                      <c:pt idx="3811">
                        <c:v>-24.254000000000001</c:v>
                      </c:pt>
                      <c:pt idx="3812">
                        <c:v>-24.131</c:v>
                      </c:pt>
                      <c:pt idx="3813">
                        <c:v>-24.085000000000001</c:v>
                      </c:pt>
                      <c:pt idx="3814">
                        <c:v>-24.079000000000001</c:v>
                      </c:pt>
                      <c:pt idx="3815">
                        <c:v>-24.1</c:v>
                      </c:pt>
                      <c:pt idx="3816">
                        <c:v>-24.021000000000001</c:v>
                      </c:pt>
                      <c:pt idx="3817">
                        <c:v>-24.036000000000001</c:v>
                      </c:pt>
                      <c:pt idx="3818">
                        <c:v>-24.067</c:v>
                      </c:pt>
                      <c:pt idx="3819">
                        <c:v>-24.248000000000001</c:v>
                      </c:pt>
                      <c:pt idx="3820">
                        <c:v>-24.388999999999999</c:v>
                      </c:pt>
                      <c:pt idx="3821">
                        <c:v>-24.542000000000002</c:v>
                      </c:pt>
                      <c:pt idx="3822">
                        <c:v>-24.713000000000001</c:v>
                      </c:pt>
                      <c:pt idx="3823">
                        <c:v>-24.835999999999999</c:v>
                      </c:pt>
                      <c:pt idx="3824">
                        <c:v>-24.919</c:v>
                      </c:pt>
                      <c:pt idx="3825">
                        <c:v>-25.071999999999999</c:v>
                      </c:pt>
                      <c:pt idx="3826">
                        <c:v>-25.126999999999999</c:v>
                      </c:pt>
                      <c:pt idx="3827">
                        <c:v>-25.265000000000001</c:v>
                      </c:pt>
                      <c:pt idx="3828">
                        <c:v>-25.298999999999999</c:v>
                      </c:pt>
                      <c:pt idx="3829">
                        <c:v>-25.356999999999999</c:v>
                      </c:pt>
                      <c:pt idx="3830">
                        <c:v>-25.385000000000002</c:v>
                      </c:pt>
                      <c:pt idx="3831">
                        <c:v>-25.414999999999999</c:v>
                      </c:pt>
                      <c:pt idx="3832">
                        <c:v>-25.369</c:v>
                      </c:pt>
                      <c:pt idx="3833">
                        <c:v>-25.253</c:v>
                      </c:pt>
                      <c:pt idx="3834">
                        <c:v>-25.103000000000002</c:v>
                      </c:pt>
                      <c:pt idx="3835">
                        <c:v>-25.053999999999998</c:v>
                      </c:pt>
                      <c:pt idx="3836">
                        <c:v>-25.097000000000001</c:v>
                      </c:pt>
                      <c:pt idx="3837">
                        <c:v>-25.135999999999999</c:v>
                      </c:pt>
                      <c:pt idx="3838">
                        <c:v>-25.178999999999998</c:v>
                      </c:pt>
                      <c:pt idx="3839">
                        <c:v>-25.074999999999999</c:v>
                      </c:pt>
                      <c:pt idx="3840">
                        <c:v>-24.946000000000002</c:v>
                      </c:pt>
                      <c:pt idx="3841">
                        <c:v>-24.827000000000002</c:v>
                      </c:pt>
                      <c:pt idx="3842">
                        <c:v>-24.731999999999999</c:v>
                      </c:pt>
                      <c:pt idx="3843">
                        <c:v>-24.670999999999999</c:v>
                      </c:pt>
                      <c:pt idx="3844">
                        <c:v>-24.637</c:v>
                      </c:pt>
                      <c:pt idx="3845">
                        <c:v>-24.661000000000001</c:v>
                      </c:pt>
                      <c:pt idx="3846">
                        <c:v>-24.637</c:v>
                      </c:pt>
                      <c:pt idx="3847">
                        <c:v>-24.643000000000001</c:v>
                      </c:pt>
                      <c:pt idx="3848">
                        <c:v>-24.722999999999999</c:v>
                      </c:pt>
                      <c:pt idx="3849">
                        <c:v>-24.79</c:v>
                      </c:pt>
                      <c:pt idx="3850">
                        <c:v>-24.808</c:v>
                      </c:pt>
                      <c:pt idx="3851">
                        <c:v>-24.805</c:v>
                      </c:pt>
                      <c:pt idx="3852">
                        <c:v>-24.867000000000001</c:v>
                      </c:pt>
                      <c:pt idx="3853">
                        <c:v>-24.850999999999999</c:v>
                      </c:pt>
                      <c:pt idx="3854">
                        <c:v>-24.885000000000002</c:v>
                      </c:pt>
                      <c:pt idx="3855">
                        <c:v>-24.922000000000001</c:v>
                      </c:pt>
                      <c:pt idx="3856">
                        <c:v>-24.885000000000002</c:v>
                      </c:pt>
                      <c:pt idx="3857">
                        <c:v>-24.821000000000002</c:v>
                      </c:pt>
                      <c:pt idx="3858">
                        <c:v>-24.759</c:v>
                      </c:pt>
                      <c:pt idx="3859">
                        <c:v>-24.661000000000001</c:v>
                      </c:pt>
                      <c:pt idx="3860">
                        <c:v>-24.591000000000001</c:v>
                      </c:pt>
                      <c:pt idx="3861">
                        <c:v>-24.591000000000001</c:v>
                      </c:pt>
                      <c:pt idx="3862">
                        <c:v>-24.64</c:v>
                      </c:pt>
                      <c:pt idx="3863">
                        <c:v>-24.670999999999999</c:v>
                      </c:pt>
                      <c:pt idx="3864">
                        <c:v>-24.620999999999999</c:v>
                      </c:pt>
                      <c:pt idx="3865">
                        <c:v>-24.6</c:v>
                      </c:pt>
                      <c:pt idx="3866">
                        <c:v>-24.609000000000002</c:v>
                      </c:pt>
                      <c:pt idx="3867">
                        <c:v>-24.542000000000002</c:v>
                      </c:pt>
                      <c:pt idx="3868">
                        <c:v>-24.507999999999999</c:v>
                      </c:pt>
                      <c:pt idx="3869">
                        <c:v>-24.425000000000001</c:v>
                      </c:pt>
                      <c:pt idx="3870">
                        <c:v>-24.373000000000001</c:v>
                      </c:pt>
                      <c:pt idx="3871">
                        <c:v>-24.297000000000001</c:v>
                      </c:pt>
                      <c:pt idx="3872">
                        <c:v>-24.346</c:v>
                      </c:pt>
                      <c:pt idx="3873">
                        <c:v>-24.45</c:v>
                      </c:pt>
                      <c:pt idx="3874">
                        <c:v>-24.571999999999999</c:v>
                      </c:pt>
                      <c:pt idx="3875">
                        <c:v>-24.704000000000001</c:v>
                      </c:pt>
                      <c:pt idx="3876">
                        <c:v>-24.83</c:v>
                      </c:pt>
                      <c:pt idx="3877">
                        <c:v>-24.971</c:v>
                      </c:pt>
                      <c:pt idx="3878">
                        <c:v>-25.02</c:v>
                      </c:pt>
                      <c:pt idx="3879">
                        <c:v>-24.98</c:v>
                      </c:pt>
                      <c:pt idx="3880">
                        <c:v>-24.931000000000001</c:v>
                      </c:pt>
                      <c:pt idx="3881">
                        <c:v>-24.856999999999999</c:v>
                      </c:pt>
                      <c:pt idx="3882">
                        <c:v>-24.771999999999998</c:v>
                      </c:pt>
                      <c:pt idx="3883">
                        <c:v>-24.756</c:v>
                      </c:pt>
                      <c:pt idx="3884">
                        <c:v>-24.71</c:v>
                      </c:pt>
                      <c:pt idx="3885">
                        <c:v>-24.646000000000001</c:v>
                      </c:pt>
                      <c:pt idx="3886">
                        <c:v>-24.574999999999999</c:v>
                      </c:pt>
                      <c:pt idx="3887">
                        <c:v>-24.609000000000002</c:v>
                      </c:pt>
                      <c:pt idx="3888">
                        <c:v>-24.565999999999999</c:v>
                      </c:pt>
                      <c:pt idx="3889">
                        <c:v>-24.523</c:v>
                      </c:pt>
                      <c:pt idx="3890">
                        <c:v>-24.495999999999999</c:v>
                      </c:pt>
                      <c:pt idx="3891">
                        <c:v>-24.443999999999999</c:v>
                      </c:pt>
                      <c:pt idx="3892">
                        <c:v>-24.349</c:v>
                      </c:pt>
                      <c:pt idx="3893">
                        <c:v>-24.346</c:v>
                      </c:pt>
                      <c:pt idx="3894">
                        <c:v>-24.349</c:v>
                      </c:pt>
                      <c:pt idx="3895">
                        <c:v>-24.45</c:v>
                      </c:pt>
                      <c:pt idx="3896">
                        <c:v>-24.510999999999999</c:v>
                      </c:pt>
                      <c:pt idx="3897">
                        <c:v>-24.498999999999999</c:v>
                      </c:pt>
                      <c:pt idx="3898">
                        <c:v>-24.545000000000002</c:v>
                      </c:pt>
                      <c:pt idx="3899">
                        <c:v>-24.670999999999999</c:v>
                      </c:pt>
                      <c:pt idx="3900">
                        <c:v>-24.725000000000001</c:v>
                      </c:pt>
                      <c:pt idx="3901">
                        <c:v>-24.731999999999999</c:v>
                      </c:pt>
                      <c:pt idx="3902">
                        <c:v>-24.852</c:v>
                      </c:pt>
                      <c:pt idx="3903">
                        <c:v>-24.986000000000001</c:v>
                      </c:pt>
                      <c:pt idx="3904">
                        <c:v>-25.053000000000001</c:v>
                      </c:pt>
                      <c:pt idx="3905">
                        <c:v>-25.161000000000001</c:v>
                      </c:pt>
                      <c:pt idx="3906">
                        <c:v>-25.234999999999999</c:v>
                      </c:pt>
                      <c:pt idx="3907">
                        <c:v>-25.283999999999999</c:v>
                      </c:pt>
                      <c:pt idx="3908">
                        <c:v>-25.338000000000001</c:v>
                      </c:pt>
                      <c:pt idx="3909">
                        <c:v>-25.262</c:v>
                      </c:pt>
                      <c:pt idx="3910">
                        <c:v>-25.117999999999999</c:v>
                      </c:pt>
                      <c:pt idx="3911">
                        <c:v>-25.004000000000001</c:v>
                      </c:pt>
                      <c:pt idx="3912">
                        <c:v>-24.922000000000001</c:v>
                      </c:pt>
                      <c:pt idx="3913">
                        <c:v>-24.933</c:v>
                      </c:pt>
                      <c:pt idx="3914">
                        <c:v>-24.925000000000001</c:v>
                      </c:pt>
                      <c:pt idx="3915">
                        <c:v>-24.806000000000001</c:v>
                      </c:pt>
                      <c:pt idx="3916">
                        <c:v>-24.83</c:v>
                      </c:pt>
                      <c:pt idx="3917">
                        <c:v>-24.853000000000002</c:v>
                      </c:pt>
                      <c:pt idx="3918">
                        <c:v>-24.806999999999999</c:v>
                      </c:pt>
                      <c:pt idx="3919">
                        <c:v>-24.696999999999999</c:v>
                      </c:pt>
                      <c:pt idx="3920">
                        <c:v>-24.599</c:v>
                      </c:pt>
                      <c:pt idx="3921">
                        <c:v>-24.591000000000001</c:v>
                      </c:pt>
                      <c:pt idx="3922">
                        <c:v>-24.548999999999999</c:v>
                      </c:pt>
                      <c:pt idx="3923">
                        <c:v>-24.564</c:v>
                      </c:pt>
                      <c:pt idx="3924">
                        <c:v>-24.645</c:v>
                      </c:pt>
                      <c:pt idx="3925">
                        <c:v>-24.78</c:v>
                      </c:pt>
                      <c:pt idx="3926">
                        <c:v>-24.881</c:v>
                      </c:pt>
                      <c:pt idx="3927">
                        <c:v>-24.911999999999999</c:v>
                      </c:pt>
                      <c:pt idx="3928">
                        <c:v>-25.010999999999999</c:v>
                      </c:pt>
                      <c:pt idx="3929">
                        <c:v>-25.088000000000001</c:v>
                      </c:pt>
                      <c:pt idx="3930">
                        <c:v>-25.183</c:v>
                      </c:pt>
                      <c:pt idx="3931">
                        <c:v>-25.242999999999999</c:v>
                      </c:pt>
                      <c:pt idx="3932">
                        <c:v>-25.216000000000001</c:v>
                      </c:pt>
                      <c:pt idx="3933">
                        <c:v>-25.239000000000001</c:v>
                      </c:pt>
                      <c:pt idx="3934">
                        <c:v>-25.125</c:v>
                      </c:pt>
                      <c:pt idx="3935">
                        <c:v>-25.045999999999999</c:v>
                      </c:pt>
                      <c:pt idx="3936">
                        <c:v>-25.062999999999999</c:v>
                      </c:pt>
                      <c:pt idx="3937">
                        <c:v>-25.035</c:v>
                      </c:pt>
                      <c:pt idx="3938">
                        <c:v>-25.015000000000001</c:v>
                      </c:pt>
                      <c:pt idx="3939">
                        <c:v>-25.009</c:v>
                      </c:pt>
                      <c:pt idx="3940">
                        <c:v>-24.895</c:v>
                      </c:pt>
                      <c:pt idx="3941">
                        <c:v>-24.771000000000001</c:v>
                      </c:pt>
                      <c:pt idx="3942">
                        <c:v>-24.72</c:v>
                      </c:pt>
                      <c:pt idx="3943">
                        <c:v>-24.701000000000001</c:v>
                      </c:pt>
                      <c:pt idx="3944">
                        <c:v>-24.687999999999999</c:v>
                      </c:pt>
                      <c:pt idx="3945">
                        <c:v>-24.6</c:v>
                      </c:pt>
                      <c:pt idx="3946">
                        <c:v>-24.542999999999999</c:v>
                      </c:pt>
                      <c:pt idx="3947">
                        <c:v>-24.577000000000002</c:v>
                      </c:pt>
                      <c:pt idx="3948">
                        <c:v>-24.672999999999998</c:v>
                      </c:pt>
                      <c:pt idx="3949">
                        <c:v>-24.832999999999998</c:v>
                      </c:pt>
                      <c:pt idx="3950">
                        <c:v>-24.954999999999998</c:v>
                      </c:pt>
                      <c:pt idx="3951">
                        <c:v>-25.082999999999998</c:v>
                      </c:pt>
                      <c:pt idx="3952">
                        <c:v>-25.064</c:v>
                      </c:pt>
                      <c:pt idx="3953">
                        <c:v>-24.992999999999999</c:v>
                      </c:pt>
                      <c:pt idx="3954">
                        <c:v>-25.007999999999999</c:v>
                      </c:pt>
                      <c:pt idx="3955">
                        <c:v>-25.001999999999999</c:v>
                      </c:pt>
                      <c:pt idx="3956">
                        <c:v>-25.016999999999999</c:v>
                      </c:pt>
                      <c:pt idx="3957">
                        <c:v>-25.114999999999998</c:v>
                      </c:pt>
                      <c:pt idx="3958">
                        <c:v>-25.163</c:v>
                      </c:pt>
                      <c:pt idx="3959">
                        <c:v>-25.311</c:v>
                      </c:pt>
                      <c:pt idx="3960">
                        <c:v>-25.416</c:v>
                      </c:pt>
                      <c:pt idx="3961">
                        <c:v>-25.495000000000001</c:v>
                      </c:pt>
                      <c:pt idx="3962">
                        <c:v>-25.552</c:v>
                      </c:pt>
                      <c:pt idx="3963">
                        <c:v>-25.626000000000001</c:v>
                      </c:pt>
                      <c:pt idx="3964">
                        <c:v>-25.655000000000001</c:v>
                      </c:pt>
                      <c:pt idx="3965">
                        <c:v>-25.710999999999999</c:v>
                      </c:pt>
                      <c:pt idx="3966">
                        <c:v>-25.718</c:v>
                      </c:pt>
                      <c:pt idx="3967">
                        <c:v>-25.658000000000001</c:v>
                      </c:pt>
                      <c:pt idx="3968">
                        <c:v>-25.582999999999998</c:v>
                      </c:pt>
                      <c:pt idx="3969">
                        <c:v>-25.45</c:v>
                      </c:pt>
                      <c:pt idx="3970">
                        <c:v>-25.408999999999999</c:v>
                      </c:pt>
                      <c:pt idx="3971">
                        <c:v>-25.335000000000001</c:v>
                      </c:pt>
                      <c:pt idx="3972">
                        <c:v>-25.268000000000001</c:v>
                      </c:pt>
                      <c:pt idx="3973">
                        <c:v>-25.146999999999998</c:v>
                      </c:pt>
                      <c:pt idx="3974">
                        <c:v>-25.064</c:v>
                      </c:pt>
                      <c:pt idx="3975">
                        <c:v>-25.074999999999999</c:v>
                      </c:pt>
                      <c:pt idx="3976">
                        <c:v>-25.071000000000002</c:v>
                      </c:pt>
                      <c:pt idx="3977">
                        <c:v>-25.096</c:v>
                      </c:pt>
                      <c:pt idx="3978">
                        <c:v>-25.134</c:v>
                      </c:pt>
                      <c:pt idx="3979">
                        <c:v>-25.15</c:v>
                      </c:pt>
                      <c:pt idx="3980">
                        <c:v>-25.173999999999999</c:v>
                      </c:pt>
                      <c:pt idx="3981">
                        <c:v>-25.088000000000001</c:v>
                      </c:pt>
                      <c:pt idx="3982">
                        <c:v>-24.943000000000001</c:v>
                      </c:pt>
                      <c:pt idx="3983">
                        <c:v>-24.888000000000002</c:v>
                      </c:pt>
                      <c:pt idx="3984">
                        <c:v>-24.844999999999999</c:v>
                      </c:pt>
                      <c:pt idx="3985">
                        <c:v>-24.777999999999999</c:v>
                      </c:pt>
                      <c:pt idx="3986">
                        <c:v>-24.745000000000001</c:v>
                      </c:pt>
                      <c:pt idx="3987">
                        <c:v>-24.672000000000001</c:v>
                      </c:pt>
                      <c:pt idx="3988">
                        <c:v>-24.640999999999998</c:v>
                      </c:pt>
                      <c:pt idx="3989">
                        <c:v>-24.6</c:v>
                      </c:pt>
                      <c:pt idx="3990">
                        <c:v>-24.545000000000002</c:v>
                      </c:pt>
                      <c:pt idx="3991">
                        <c:v>-24.498999999999999</c:v>
                      </c:pt>
                      <c:pt idx="3992">
                        <c:v>-24.472999999999999</c:v>
                      </c:pt>
                      <c:pt idx="3993">
                        <c:v>-24.431999999999999</c:v>
                      </c:pt>
                      <c:pt idx="3994">
                        <c:v>-24.48</c:v>
                      </c:pt>
                      <c:pt idx="3995">
                        <c:v>-24.571000000000002</c:v>
                      </c:pt>
                      <c:pt idx="3996">
                        <c:v>-24.548999999999999</c:v>
                      </c:pt>
                      <c:pt idx="3997">
                        <c:v>-24.481999999999999</c:v>
                      </c:pt>
                      <c:pt idx="3998">
                        <c:v>-24.477</c:v>
                      </c:pt>
                      <c:pt idx="3999">
                        <c:v>-24.408000000000001</c:v>
                      </c:pt>
                      <c:pt idx="4000">
                        <c:v>-24.361999999999998</c:v>
                      </c:pt>
                      <c:pt idx="4001">
                        <c:v>-24.335999999999999</c:v>
                      </c:pt>
                      <c:pt idx="4002">
                        <c:v>-24.448</c:v>
                      </c:pt>
                      <c:pt idx="4003">
                        <c:v>-24.600999999999999</c:v>
                      </c:pt>
                      <c:pt idx="4004">
                        <c:v>-24.733000000000001</c:v>
                      </c:pt>
                      <c:pt idx="4005">
                        <c:v>-24.821999999999999</c:v>
                      </c:pt>
                      <c:pt idx="4006">
                        <c:v>-24.962</c:v>
                      </c:pt>
                      <c:pt idx="4007">
                        <c:v>-25.076000000000001</c:v>
                      </c:pt>
                      <c:pt idx="4008">
                        <c:v>-25.077000000000002</c:v>
                      </c:pt>
                      <c:pt idx="4009">
                        <c:v>-25.039000000000001</c:v>
                      </c:pt>
                      <c:pt idx="4010">
                        <c:v>-25.010999999999999</c:v>
                      </c:pt>
                      <c:pt idx="4011">
                        <c:v>-25.03</c:v>
                      </c:pt>
                      <c:pt idx="4012">
                        <c:v>-25.071999999999999</c:v>
                      </c:pt>
                      <c:pt idx="4013">
                        <c:v>-25.186</c:v>
                      </c:pt>
                      <c:pt idx="4014">
                        <c:v>-25.236999999999998</c:v>
                      </c:pt>
                      <c:pt idx="4015">
                        <c:v>-25.187000000000001</c:v>
                      </c:pt>
                      <c:pt idx="4016">
                        <c:v>-25.166</c:v>
                      </c:pt>
                      <c:pt idx="4017">
                        <c:v>-25.247</c:v>
                      </c:pt>
                      <c:pt idx="4018">
                        <c:v>-25.33</c:v>
                      </c:pt>
                      <c:pt idx="4019">
                        <c:v>-25.408000000000001</c:v>
                      </c:pt>
                      <c:pt idx="4020">
                        <c:v>-25.437000000000001</c:v>
                      </c:pt>
                      <c:pt idx="4021">
                        <c:v>-25.41</c:v>
                      </c:pt>
                      <c:pt idx="4022">
                        <c:v>-25.466999999999999</c:v>
                      </c:pt>
                      <c:pt idx="4023">
                        <c:v>-25.477</c:v>
                      </c:pt>
                      <c:pt idx="4024">
                        <c:v>-25.498000000000001</c:v>
                      </c:pt>
                      <c:pt idx="4025">
                        <c:v>-25.51</c:v>
                      </c:pt>
                      <c:pt idx="4026">
                        <c:v>-25.462</c:v>
                      </c:pt>
                      <c:pt idx="4027">
                        <c:v>-25.414999999999999</c:v>
                      </c:pt>
                      <c:pt idx="4028">
                        <c:v>-25.452000000000002</c:v>
                      </c:pt>
                      <c:pt idx="4029">
                        <c:v>-25.516999999999999</c:v>
                      </c:pt>
                      <c:pt idx="4030">
                        <c:v>-25.632999999999999</c:v>
                      </c:pt>
                      <c:pt idx="4031">
                        <c:v>-25.67</c:v>
                      </c:pt>
                      <c:pt idx="4032">
                        <c:v>-25.805</c:v>
                      </c:pt>
                      <c:pt idx="4033">
                        <c:v>-25.853999999999999</c:v>
                      </c:pt>
                      <c:pt idx="4034">
                        <c:v>-25.847000000000001</c:v>
                      </c:pt>
                      <c:pt idx="4035">
                        <c:v>-25.774000000000001</c:v>
                      </c:pt>
                      <c:pt idx="4036">
                        <c:v>-25.844000000000001</c:v>
                      </c:pt>
                      <c:pt idx="4037">
                        <c:v>-25.908999999999999</c:v>
                      </c:pt>
                      <c:pt idx="4038">
                        <c:v>-25.988</c:v>
                      </c:pt>
                      <c:pt idx="4039">
                        <c:v>-26.004000000000001</c:v>
                      </c:pt>
                      <c:pt idx="4040">
                        <c:v>-26.036999999999999</c:v>
                      </c:pt>
                      <c:pt idx="4041">
                        <c:v>-26.036999999999999</c:v>
                      </c:pt>
                      <c:pt idx="4042">
                        <c:v>-25.984999999999999</c:v>
                      </c:pt>
                      <c:pt idx="4043">
                        <c:v>-25.954999999999998</c:v>
                      </c:pt>
                      <c:pt idx="4044">
                        <c:v>-25.972999999999999</c:v>
                      </c:pt>
                      <c:pt idx="4045">
                        <c:v>-25.920999999999999</c:v>
                      </c:pt>
                      <c:pt idx="4046">
                        <c:v>-25.896000000000001</c:v>
                      </c:pt>
                      <c:pt idx="4047">
                        <c:v>-25.829000000000001</c:v>
                      </c:pt>
                      <c:pt idx="4048">
                        <c:v>-25.838000000000001</c:v>
                      </c:pt>
                      <c:pt idx="4049">
                        <c:v>-25.875</c:v>
                      </c:pt>
                      <c:pt idx="4050">
                        <c:v>-25.783000000000001</c:v>
                      </c:pt>
                      <c:pt idx="4051">
                        <c:v>-25.765000000000001</c:v>
                      </c:pt>
                      <c:pt idx="4052">
                        <c:v>-25.762</c:v>
                      </c:pt>
                      <c:pt idx="4053">
                        <c:v>-25.734000000000002</c:v>
                      </c:pt>
                      <c:pt idx="4054">
                        <c:v>-25.728000000000002</c:v>
                      </c:pt>
                      <c:pt idx="4055">
                        <c:v>-25.786000000000001</c:v>
                      </c:pt>
                      <c:pt idx="4056">
                        <c:v>-25.748999999999999</c:v>
                      </c:pt>
                      <c:pt idx="4057">
                        <c:v>-25.71</c:v>
                      </c:pt>
                      <c:pt idx="4058">
                        <c:v>-25.605</c:v>
                      </c:pt>
                      <c:pt idx="4059">
                        <c:v>-25.571999999999999</c:v>
                      </c:pt>
                      <c:pt idx="4060">
                        <c:v>-25.632999999999999</c:v>
                      </c:pt>
                      <c:pt idx="4061">
                        <c:v>-25.645</c:v>
                      </c:pt>
                      <c:pt idx="4062">
                        <c:v>-25.7</c:v>
                      </c:pt>
                      <c:pt idx="4063">
                        <c:v>-25.722999999999999</c:v>
                      </c:pt>
                      <c:pt idx="4064">
                        <c:v>-25.757999999999999</c:v>
                      </c:pt>
                      <c:pt idx="4065">
                        <c:v>-25.765999999999998</c:v>
                      </c:pt>
                      <c:pt idx="4066">
                        <c:v>-25.789000000000001</c:v>
                      </c:pt>
                      <c:pt idx="4067">
                        <c:v>-25.780999999999999</c:v>
                      </c:pt>
                      <c:pt idx="4068">
                        <c:v>-25.731000000000002</c:v>
                      </c:pt>
                      <c:pt idx="4069">
                        <c:v>-25.709</c:v>
                      </c:pt>
                      <c:pt idx="4070">
                        <c:v>-25.693999999999999</c:v>
                      </c:pt>
                      <c:pt idx="4071">
                        <c:v>-25.742000000000001</c:v>
                      </c:pt>
                      <c:pt idx="4072">
                        <c:v>-25.792999999999999</c:v>
                      </c:pt>
                      <c:pt idx="4073">
                        <c:v>-25.837</c:v>
                      </c:pt>
                      <c:pt idx="4074">
                        <c:v>-25.873000000000001</c:v>
                      </c:pt>
                      <c:pt idx="4075">
                        <c:v>-25.800999999999998</c:v>
                      </c:pt>
                      <c:pt idx="4076">
                        <c:v>-25.738</c:v>
                      </c:pt>
                      <c:pt idx="4077">
                        <c:v>-25.681999999999999</c:v>
                      </c:pt>
                      <c:pt idx="4078">
                        <c:v>-25.75</c:v>
                      </c:pt>
                      <c:pt idx="4079">
                        <c:v>-25.738</c:v>
                      </c:pt>
                      <c:pt idx="4080">
                        <c:v>-25.738</c:v>
                      </c:pt>
                      <c:pt idx="4081">
                        <c:v>-25.722000000000001</c:v>
                      </c:pt>
                      <c:pt idx="4082">
                        <c:v>-25.640999999999998</c:v>
                      </c:pt>
                      <c:pt idx="4083">
                        <c:v>-25.587</c:v>
                      </c:pt>
                      <c:pt idx="4084">
                        <c:v>-25.506</c:v>
                      </c:pt>
                      <c:pt idx="4085">
                        <c:v>-25.425000000000001</c:v>
                      </c:pt>
                      <c:pt idx="4086">
                        <c:v>-25.404</c:v>
                      </c:pt>
                      <c:pt idx="4087">
                        <c:v>-25.45</c:v>
                      </c:pt>
                      <c:pt idx="4088">
                        <c:v>-25.507999999999999</c:v>
                      </c:pt>
                      <c:pt idx="4089">
                        <c:v>-25.577999999999999</c:v>
                      </c:pt>
                      <c:pt idx="4090">
                        <c:v>-25.620999999999999</c:v>
                      </c:pt>
                      <c:pt idx="4091">
                        <c:v>-25.652000000000001</c:v>
                      </c:pt>
                      <c:pt idx="4092">
                        <c:v>-25.675999999999998</c:v>
                      </c:pt>
                      <c:pt idx="4093">
                        <c:v>-25.614999999999998</c:v>
                      </c:pt>
                      <c:pt idx="4094">
                        <c:v>-25.44</c:v>
                      </c:pt>
                      <c:pt idx="4095">
                        <c:v>-25.396999999999998</c:v>
                      </c:pt>
                      <c:pt idx="4096">
                        <c:v>-25.434000000000001</c:v>
                      </c:pt>
                      <c:pt idx="4097">
                        <c:v>-25.465</c:v>
                      </c:pt>
                      <c:pt idx="4098">
                        <c:v>-25.474</c:v>
                      </c:pt>
                      <c:pt idx="4099">
                        <c:v>-25.510999999999999</c:v>
                      </c:pt>
                      <c:pt idx="4100">
                        <c:v>-25.446000000000002</c:v>
                      </c:pt>
                      <c:pt idx="4101">
                        <c:v>-25.48</c:v>
                      </c:pt>
                      <c:pt idx="4102">
                        <c:v>-25.48</c:v>
                      </c:pt>
                      <c:pt idx="4103">
                        <c:v>-25.550999999999998</c:v>
                      </c:pt>
                      <c:pt idx="4104">
                        <c:v>-25.577999999999999</c:v>
                      </c:pt>
                      <c:pt idx="4105">
                        <c:v>-25.626999999999999</c:v>
                      </c:pt>
                      <c:pt idx="4106">
                        <c:v>-25.637</c:v>
                      </c:pt>
                      <c:pt idx="4107">
                        <c:v>-25.529</c:v>
                      </c:pt>
                      <c:pt idx="4108">
                        <c:v>-25.428000000000001</c:v>
                      </c:pt>
                      <c:pt idx="4109">
                        <c:v>-25.367000000000001</c:v>
                      </c:pt>
                      <c:pt idx="4110">
                        <c:v>-25.341999999999999</c:v>
                      </c:pt>
                      <c:pt idx="4111">
                        <c:v>-25.29</c:v>
                      </c:pt>
                      <c:pt idx="4112">
                        <c:v>-25.170999999999999</c:v>
                      </c:pt>
                      <c:pt idx="4113">
                        <c:v>-25.097000000000001</c:v>
                      </c:pt>
                      <c:pt idx="4114">
                        <c:v>-25.07</c:v>
                      </c:pt>
                      <c:pt idx="4115">
                        <c:v>-25.103000000000002</c:v>
                      </c:pt>
                      <c:pt idx="4116">
                        <c:v>-25.22</c:v>
                      </c:pt>
                      <c:pt idx="4117">
                        <c:v>-25.225999999999999</c:v>
                      </c:pt>
                      <c:pt idx="4118">
                        <c:v>-25.265999999999998</c:v>
                      </c:pt>
                      <c:pt idx="4119">
                        <c:v>-25.286999999999999</c:v>
                      </c:pt>
                      <c:pt idx="4120">
                        <c:v>-25.350999999999999</c:v>
                      </c:pt>
                      <c:pt idx="4121">
                        <c:v>-25.401</c:v>
                      </c:pt>
                      <c:pt idx="4122">
                        <c:v>-25.324000000000002</c:v>
                      </c:pt>
                      <c:pt idx="4123">
                        <c:v>-25.350999999999999</c:v>
                      </c:pt>
                      <c:pt idx="4124">
                        <c:v>-25.393999999999998</c:v>
                      </c:pt>
                      <c:pt idx="4125">
                        <c:v>-25.422000000000001</c:v>
                      </c:pt>
                      <c:pt idx="4126">
                        <c:v>-25.532</c:v>
                      </c:pt>
                      <c:pt idx="4127">
                        <c:v>-25.584</c:v>
                      </c:pt>
                      <c:pt idx="4128">
                        <c:v>-25.603000000000002</c:v>
                      </c:pt>
                      <c:pt idx="4129">
                        <c:v>-25.574999999999999</c:v>
                      </c:pt>
                      <c:pt idx="4130">
                        <c:v>-25.507999999999999</c:v>
                      </c:pt>
                      <c:pt idx="4131">
                        <c:v>-25.523</c:v>
                      </c:pt>
                      <c:pt idx="4132">
                        <c:v>-25.652000000000001</c:v>
                      </c:pt>
                      <c:pt idx="4133">
                        <c:v>-25.667000000000002</c:v>
                      </c:pt>
                      <c:pt idx="4134">
                        <c:v>-25.692</c:v>
                      </c:pt>
                      <c:pt idx="4135">
                        <c:v>-25.649000000000001</c:v>
                      </c:pt>
                      <c:pt idx="4136">
                        <c:v>-25.620999999999999</c:v>
                      </c:pt>
                      <c:pt idx="4137">
                        <c:v>-25.565999999999999</c:v>
                      </c:pt>
                      <c:pt idx="4138">
                        <c:v>-25.562999999999999</c:v>
                      </c:pt>
                      <c:pt idx="4139">
                        <c:v>-25.474</c:v>
                      </c:pt>
                      <c:pt idx="4140">
                        <c:v>-25.44</c:v>
                      </c:pt>
                      <c:pt idx="4141">
                        <c:v>-25.419</c:v>
                      </c:pt>
                      <c:pt idx="4142">
                        <c:v>-25.33</c:v>
                      </c:pt>
                      <c:pt idx="4143">
                        <c:v>-25.234999999999999</c:v>
                      </c:pt>
                      <c:pt idx="4144">
                        <c:v>-25.201000000000001</c:v>
                      </c:pt>
                      <c:pt idx="4145">
                        <c:v>-25.213999999999999</c:v>
                      </c:pt>
                      <c:pt idx="4146">
                        <c:v>-25.173999999999999</c:v>
                      </c:pt>
                      <c:pt idx="4147">
                        <c:v>-25.198</c:v>
                      </c:pt>
                      <c:pt idx="4148">
                        <c:v>-25.283999999999999</c:v>
                      </c:pt>
                      <c:pt idx="4149">
                        <c:v>-25.265999999999998</c:v>
                      </c:pt>
                      <c:pt idx="4150">
                        <c:v>-25.233000000000001</c:v>
                      </c:pt>
                      <c:pt idx="4151">
                        <c:v>-25.128</c:v>
                      </c:pt>
                      <c:pt idx="4152">
                        <c:v>-25.016999999999999</c:v>
                      </c:pt>
                      <c:pt idx="4153">
                        <c:v>-25.010999999999999</c:v>
                      </c:pt>
                      <c:pt idx="4154">
                        <c:v>-24.952999999999999</c:v>
                      </c:pt>
                      <c:pt idx="4155">
                        <c:v>-24.896000000000001</c:v>
                      </c:pt>
                      <c:pt idx="4156">
                        <c:v>-24.884</c:v>
                      </c:pt>
                      <c:pt idx="4157">
                        <c:v>-24.887</c:v>
                      </c:pt>
                      <c:pt idx="4158">
                        <c:v>-24.905000000000001</c:v>
                      </c:pt>
                      <c:pt idx="4159">
                        <c:v>-25.007999999999999</c:v>
                      </c:pt>
                      <c:pt idx="4160">
                        <c:v>-24.956</c:v>
                      </c:pt>
                      <c:pt idx="4161">
                        <c:v>-24.925000000000001</c:v>
                      </c:pt>
                      <c:pt idx="4162">
                        <c:v>-24.974</c:v>
                      </c:pt>
                      <c:pt idx="4163">
                        <c:v>-25.117999999999999</c:v>
                      </c:pt>
                      <c:pt idx="4164">
                        <c:v>-25.25</c:v>
                      </c:pt>
                      <c:pt idx="4165">
                        <c:v>-25.407</c:v>
                      </c:pt>
                      <c:pt idx="4166">
                        <c:v>-25.495000000000001</c:v>
                      </c:pt>
                      <c:pt idx="4167">
                        <c:v>-25.491</c:v>
                      </c:pt>
                      <c:pt idx="4168">
                        <c:v>-25.475999999999999</c:v>
                      </c:pt>
                      <c:pt idx="4169">
                        <c:v>-25.545999999999999</c:v>
                      </c:pt>
                      <c:pt idx="4170">
                        <c:v>-25.632999999999999</c:v>
                      </c:pt>
                      <c:pt idx="4171">
                        <c:v>-25.716999999999999</c:v>
                      </c:pt>
                      <c:pt idx="4172">
                        <c:v>-25.795999999999999</c:v>
                      </c:pt>
                      <c:pt idx="4173">
                        <c:v>-25.876999999999999</c:v>
                      </c:pt>
                      <c:pt idx="4174">
                        <c:v>-25.838999999999999</c:v>
                      </c:pt>
                      <c:pt idx="4175">
                        <c:v>-25.74</c:v>
                      </c:pt>
                      <c:pt idx="4176">
                        <c:v>-25.638999999999999</c:v>
                      </c:pt>
                      <c:pt idx="4177">
                        <c:v>-25.645</c:v>
                      </c:pt>
                      <c:pt idx="4178">
                        <c:v>-25.687999999999999</c:v>
                      </c:pt>
                      <c:pt idx="4179">
                        <c:v>-25.754999999999999</c:v>
                      </c:pt>
                      <c:pt idx="4180">
                        <c:v>-25.84</c:v>
                      </c:pt>
                      <c:pt idx="4181">
                        <c:v>-25.888999999999999</c:v>
                      </c:pt>
                      <c:pt idx="4182">
                        <c:v>-25.948</c:v>
                      </c:pt>
                      <c:pt idx="4183">
                        <c:v>-26.004999999999999</c:v>
                      </c:pt>
                      <c:pt idx="4184">
                        <c:v>-26.071000000000002</c:v>
                      </c:pt>
                      <c:pt idx="4185">
                        <c:v>-26.109000000000002</c:v>
                      </c:pt>
                      <c:pt idx="4186">
                        <c:v>-26.161000000000001</c:v>
                      </c:pt>
                      <c:pt idx="4187">
                        <c:v>-26.187000000000001</c:v>
                      </c:pt>
                      <c:pt idx="4188">
                        <c:v>-26.228000000000002</c:v>
                      </c:pt>
                      <c:pt idx="4189">
                        <c:v>-26.245000000000001</c:v>
                      </c:pt>
                      <c:pt idx="4190">
                        <c:v>-26.236999999999998</c:v>
                      </c:pt>
                      <c:pt idx="4191">
                        <c:v>-26.253</c:v>
                      </c:pt>
                      <c:pt idx="4192">
                        <c:v>-26.247</c:v>
                      </c:pt>
                      <c:pt idx="4193">
                        <c:v>-26.24</c:v>
                      </c:pt>
                      <c:pt idx="4194">
                        <c:v>-26.265000000000001</c:v>
                      </c:pt>
                      <c:pt idx="4195">
                        <c:v>-26.28</c:v>
                      </c:pt>
                      <c:pt idx="4196">
                        <c:v>-26.28</c:v>
                      </c:pt>
                      <c:pt idx="4197">
                        <c:v>-26.225000000000001</c:v>
                      </c:pt>
                      <c:pt idx="4198">
                        <c:v>-26.145</c:v>
                      </c:pt>
                      <c:pt idx="4199">
                        <c:v>-26.068999999999999</c:v>
                      </c:pt>
                      <c:pt idx="4200">
                        <c:v>-26.001000000000001</c:v>
                      </c:pt>
                      <c:pt idx="4201">
                        <c:v>-26.023</c:v>
                      </c:pt>
                      <c:pt idx="4202">
                        <c:v>-26.044</c:v>
                      </c:pt>
                      <c:pt idx="4203">
                        <c:v>-26.059000000000001</c:v>
                      </c:pt>
                      <c:pt idx="4204">
                        <c:v>-26.13</c:v>
                      </c:pt>
                      <c:pt idx="4205">
                        <c:v>-26.132999999999999</c:v>
                      </c:pt>
                      <c:pt idx="4206">
                        <c:v>-26.087</c:v>
                      </c:pt>
                      <c:pt idx="4207">
                        <c:v>-26.077999999999999</c:v>
                      </c:pt>
                      <c:pt idx="4208">
                        <c:v>-26.114999999999998</c:v>
                      </c:pt>
                      <c:pt idx="4209">
                        <c:v>-25.977</c:v>
                      </c:pt>
                      <c:pt idx="4210">
                        <c:v>-25.879000000000001</c:v>
                      </c:pt>
                      <c:pt idx="4211">
                        <c:v>-25.86</c:v>
                      </c:pt>
                      <c:pt idx="4212">
                        <c:v>-25.823</c:v>
                      </c:pt>
                      <c:pt idx="4213">
                        <c:v>-25.850999999999999</c:v>
                      </c:pt>
                      <c:pt idx="4214">
                        <c:v>-25.823</c:v>
                      </c:pt>
                      <c:pt idx="4215">
                        <c:v>-25.798999999999999</c:v>
                      </c:pt>
                      <c:pt idx="4216">
                        <c:v>-25.823</c:v>
                      </c:pt>
                      <c:pt idx="4217">
                        <c:v>-25.866</c:v>
                      </c:pt>
                      <c:pt idx="4218">
                        <c:v>-25.798999999999999</c:v>
                      </c:pt>
                      <c:pt idx="4219">
                        <c:v>-25.780999999999999</c:v>
                      </c:pt>
                      <c:pt idx="4220">
                        <c:v>-25.86</c:v>
                      </c:pt>
                      <c:pt idx="4221">
                        <c:v>-25.922000000000001</c:v>
                      </c:pt>
                      <c:pt idx="4222">
                        <c:v>-25.960999999999999</c:v>
                      </c:pt>
                      <c:pt idx="4223">
                        <c:v>-26.029</c:v>
                      </c:pt>
                      <c:pt idx="4224">
                        <c:v>-26.044</c:v>
                      </c:pt>
                      <c:pt idx="4225">
                        <c:v>-26.065999999999999</c:v>
                      </c:pt>
                      <c:pt idx="4226">
                        <c:v>-25.977</c:v>
                      </c:pt>
                      <c:pt idx="4227">
                        <c:v>-25.919</c:v>
                      </c:pt>
                      <c:pt idx="4228">
                        <c:v>-25.844999999999999</c:v>
                      </c:pt>
                      <c:pt idx="4229">
                        <c:v>-25.744</c:v>
                      </c:pt>
                      <c:pt idx="4230">
                        <c:v>-25.614999999999998</c:v>
                      </c:pt>
                      <c:pt idx="4231">
                        <c:v>-25.64</c:v>
                      </c:pt>
                      <c:pt idx="4232">
                        <c:v>-25.675999999999998</c:v>
                      </c:pt>
                      <c:pt idx="4233">
                        <c:v>-25.808</c:v>
                      </c:pt>
                      <c:pt idx="4234">
                        <c:v>-25.869</c:v>
                      </c:pt>
                      <c:pt idx="4235">
                        <c:v>-25.949000000000002</c:v>
                      </c:pt>
                      <c:pt idx="4236">
                        <c:v>-25.934000000000001</c:v>
                      </c:pt>
                      <c:pt idx="4237">
                        <c:v>-26.004000000000001</c:v>
                      </c:pt>
                      <c:pt idx="4238">
                        <c:v>-26.047000000000001</c:v>
                      </c:pt>
                      <c:pt idx="4239">
                        <c:v>-26.158000000000001</c:v>
                      </c:pt>
                      <c:pt idx="4240">
                        <c:v>-26.141999999999999</c:v>
                      </c:pt>
                      <c:pt idx="4241">
                        <c:v>-25.998000000000001</c:v>
                      </c:pt>
                      <c:pt idx="4242">
                        <c:v>-25.879000000000001</c:v>
                      </c:pt>
                      <c:pt idx="4243">
                        <c:v>-25.722000000000001</c:v>
                      </c:pt>
                      <c:pt idx="4244">
                        <c:v>-25.6</c:v>
                      </c:pt>
                      <c:pt idx="4245">
                        <c:v>-25.581</c:v>
                      </c:pt>
                      <c:pt idx="4246">
                        <c:v>-25.664000000000001</c:v>
                      </c:pt>
                      <c:pt idx="4247">
                        <c:v>-25.698</c:v>
                      </c:pt>
                      <c:pt idx="4248">
                        <c:v>-25.704000000000001</c:v>
                      </c:pt>
                      <c:pt idx="4249">
                        <c:v>-25.741</c:v>
                      </c:pt>
                      <c:pt idx="4250">
                        <c:v>-25.643000000000001</c:v>
                      </c:pt>
                      <c:pt idx="4251">
                        <c:v>-25.550999999999998</c:v>
                      </c:pt>
                      <c:pt idx="4252">
                        <c:v>-25.516999999999999</c:v>
                      </c:pt>
                      <c:pt idx="4253">
                        <c:v>-25.545000000000002</c:v>
                      </c:pt>
                      <c:pt idx="4254">
                        <c:v>-25.492000000000001</c:v>
                      </c:pt>
                      <c:pt idx="4255">
                        <c:v>-25.523</c:v>
                      </c:pt>
                      <c:pt idx="4256">
                        <c:v>-25.489000000000001</c:v>
                      </c:pt>
                      <c:pt idx="4257">
                        <c:v>-25.45</c:v>
                      </c:pt>
                      <c:pt idx="4258">
                        <c:v>-25.367000000000001</c:v>
                      </c:pt>
                      <c:pt idx="4259">
                        <c:v>-25.292999999999999</c:v>
                      </c:pt>
                      <c:pt idx="4260">
                        <c:v>-25.318000000000001</c:v>
                      </c:pt>
                      <c:pt idx="4261">
                        <c:v>-25.234999999999999</c:v>
                      </c:pt>
                      <c:pt idx="4262">
                        <c:v>-25.170999999999999</c:v>
                      </c:pt>
                      <c:pt idx="4263">
                        <c:v>-25.097000000000001</c:v>
                      </c:pt>
                      <c:pt idx="4264">
                        <c:v>-25.039000000000001</c:v>
                      </c:pt>
                      <c:pt idx="4265">
                        <c:v>-25.036000000000001</c:v>
                      </c:pt>
                      <c:pt idx="4266">
                        <c:v>-25.076000000000001</c:v>
                      </c:pt>
                      <c:pt idx="4267">
                        <c:v>-25.131</c:v>
                      </c:pt>
                      <c:pt idx="4268">
                        <c:v>-25.216999999999999</c:v>
                      </c:pt>
                      <c:pt idx="4269">
                        <c:v>-25.22</c:v>
                      </c:pt>
                      <c:pt idx="4270">
                        <c:v>-25.238</c:v>
                      </c:pt>
                      <c:pt idx="4271">
                        <c:v>-25.257999999999999</c:v>
                      </c:pt>
                      <c:pt idx="4272">
                        <c:v>-25.253</c:v>
                      </c:pt>
                      <c:pt idx="4273">
                        <c:v>-25.207000000000001</c:v>
                      </c:pt>
                      <c:pt idx="4274">
                        <c:v>-25.094000000000001</c:v>
                      </c:pt>
                      <c:pt idx="4275">
                        <c:v>-25.050999999999998</c:v>
                      </c:pt>
                      <c:pt idx="4276">
                        <c:v>-24.995999999999999</c:v>
                      </c:pt>
                      <c:pt idx="4277">
                        <c:v>-24.952999999999999</c:v>
                      </c:pt>
                      <c:pt idx="4278">
                        <c:v>-24.981000000000002</c:v>
                      </c:pt>
                      <c:pt idx="4279">
                        <c:v>-25.010999999999999</c:v>
                      </c:pt>
                      <c:pt idx="4280">
                        <c:v>-25.085000000000001</c:v>
                      </c:pt>
                      <c:pt idx="4281">
                        <c:v>-25.111999999999998</c:v>
                      </c:pt>
                      <c:pt idx="4282">
                        <c:v>-25.186</c:v>
                      </c:pt>
                      <c:pt idx="4283">
                        <c:v>-25.224</c:v>
                      </c:pt>
                      <c:pt idx="4284">
                        <c:v>-25.306999999999999</c:v>
                      </c:pt>
                      <c:pt idx="4285">
                        <c:v>-25.256</c:v>
                      </c:pt>
                      <c:pt idx="4286">
                        <c:v>-25.207000000000001</c:v>
                      </c:pt>
                      <c:pt idx="4287">
                        <c:v>-25.154</c:v>
                      </c:pt>
                      <c:pt idx="4288">
                        <c:v>-25.239000000000001</c:v>
                      </c:pt>
                      <c:pt idx="4289">
                        <c:v>-25.396999999999998</c:v>
                      </c:pt>
                      <c:pt idx="4290">
                        <c:v>-25.513999999999999</c:v>
                      </c:pt>
                      <c:pt idx="4291">
                        <c:v>-25.587</c:v>
                      </c:pt>
                      <c:pt idx="4292">
                        <c:v>-25.609000000000002</c:v>
                      </c:pt>
                      <c:pt idx="4293">
                        <c:v>-25.619</c:v>
                      </c:pt>
                      <c:pt idx="4294">
                        <c:v>-25.581</c:v>
                      </c:pt>
                      <c:pt idx="4295">
                        <c:v>-25.594999999999999</c:v>
                      </c:pt>
                      <c:pt idx="4296">
                        <c:v>-25.515999999999998</c:v>
                      </c:pt>
                      <c:pt idx="4297">
                        <c:v>-25.475000000000001</c:v>
                      </c:pt>
                      <c:pt idx="4298">
                        <c:v>-25.440999999999999</c:v>
                      </c:pt>
                      <c:pt idx="4299">
                        <c:v>-25.439</c:v>
                      </c:pt>
                      <c:pt idx="4300">
                        <c:v>-25.542999999999999</c:v>
                      </c:pt>
                      <c:pt idx="4301">
                        <c:v>-25.550999999999998</c:v>
                      </c:pt>
                      <c:pt idx="4302">
                        <c:v>-25.539000000000001</c:v>
                      </c:pt>
                      <c:pt idx="4303">
                        <c:v>-25.509</c:v>
                      </c:pt>
                      <c:pt idx="4304">
                        <c:v>-25.556999999999999</c:v>
                      </c:pt>
                      <c:pt idx="4305">
                        <c:v>-25.628</c:v>
                      </c:pt>
                      <c:pt idx="4306">
                        <c:v>-25.727</c:v>
                      </c:pt>
                      <c:pt idx="4307">
                        <c:v>-25.82</c:v>
                      </c:pt>
                      <c:pt idx="4308">
                        <c:v>-25.896000000000001</c:v>
                      </c:pt>
                      <c:pt idx="4309">
                        <c:v>-25.939</c:v>
                      </c:pt>
                      <c:pt idx="4310">
                        <c:v>-26.007999999999999</c:v>
                      </c:pt>
                      <c:pt idx="4311">
                        <c:v>-26.013999999999999</c:v>
                      </c:pt>
                      <c:pt idx="4312">
                        <c:v>-25.998999999999999</c:v>
                      </c:pt>
                      <c:pt idx="4313">
                        <c:v>-26.045999999999999</c:v>
                      </c:pt>
                      <c:pt idx="4314">
                        <c:v>-26.08</c:v>
                      </c:pt>
                      <c:pt idx="4315">
                        <c:v>-26.15</c:v>
                      </c:pt>
                      <c:pt idx="4316">
                        <c:v>-26.175999999999998</c:v>
                      </c:pt>
                      <c:pt idx="4317">
                        <c:v>-26.195</c:v>
                      </c:pt>
                      <c:pt idx="4318">
                        <c:v>-26.103000000000002</c:v>
                      </c:pt>
                      <c:pt idx="4319">
                        <c:v>-26.030999999999999</c:v>
                      </c:pt>
                      <c:pt idx="4320">
                        <c:v>-25.908999999999999</c:v>
                      </c:pt>
                      <c:pt idx="4321">
                        <c:v>-25.83</c:v>
                      </c:pt>
                      <c:pt idx="4322">
                        <c:v>-25.814</c:v>
                      </c:pt>
                      <c:pt idx="4323">
                        <c:v>-25.832999999999998</c:v>
                      </c:pt>
                      <c:pt idx="4324">
                        <c:v>-25.937000000000001</c:v>
                      </c:pt>
                      <c:pt idx="4325">
                        <c:v>-26.065999999999999</c:v>
                      </c:pt>
                      <c:pt idx="4326">
                        <c:v>-26.004000000000001</c:v>
                      </c:pt>
                      <c:pt idx="4327">
                        <c:v>-24.555</c:v>
                      </c:pt>
                      <c:pt idx="4328">
                        <c:v>-22.353000000000002</c:v>
                      </c:pt>
                      <c:pt idx="4329">
                        <c:v>-20.119</c:v>
                      </c:pt>
                      <c:pt idx="4330">
                        <c:v>-18.085999999999999</c:v>
                      </c:pt>
                      <c:pt idx="4331">
                        <c:v>-16.297999999999998</c:v>
                      </c:pt>
                      <c:pt idx="4332">
                        <c:v>-14.750999999999999</c:v>
                      </c:pt>
                      <c:pt idx="4333">
                        <c:v>-13.352</c:v>
                      </c:pt>
                      <c:pt idx="4334">
                        <c:v>-12.07</c:v>
                      </c:pt>
                      <c:pt idx="4335">
                        <c:v>-10.874000000000001</c:v>
                      </c:pt>
                      <c:pt idx="4336">
                        <c:v>-9.7750000000000004</c:v>
                      </c:pt>
                      <c:pt idx="4337">
                        <c:v>-8.8330000000000002</c:v>
                      </c:pt>
                      <c:pt idx="4338">
                        <c:v>-7.8949999999999996</c:v>
                      </c:pt>
                      <c:pt idx="4339">
                        <c:v>-7.0830000000000002</c:v>
                      </c:pt>
                      <c:pt idx="4340">
                        <c:v>-6.2530000000000001</c:v>
                      </c:pt>
                      <c:pt idx="4341">
                        <c:v>-5.4580000000000002</c:v>
                      </c:pt>
                      <c:pt idx="4342">
                        <c:v>-4.657</c:v>
                      </c:pt>
                      <c:pt idx="4343">
                        <c:v>-3.8359999999999999</c:v>
                      </c:pt>
                      <c:pt idx="4344">
                        <c:v>-3.0579999999999998</c:v>
                      </c:pt>
                      <c:pt idx="4345">
                        <c:v>-2.2959999999999998</c:v>
                      </c:pt>
                      <c:pt idx="4346">
                        <c:v>-1.6040000000000001</c:v>
                      </c:pt>
                      <c:pt idx="4347">
                        <c:v>-1.0389999999999999</c:v>
                      </c:pt>
                      <c:pt idx="4348">
                        <c:v>-0.64</c:v>
                      </c:pt>
                      <c:pt idx="4349">
                        <c:v>-0.36799999999999999</c:v>
                      </c:pt>
                      <c:pt idx="4350">
                        <c:v>-0.24399999999999999</c:v>
                      </c:pt>
                      <c:pt idx="4351">
                        <c:v>-7.8E-2</c:v>
                      </c:pt>
                      <c:pt idx="4352">
                        <c:v>9.0999999999999998E-2</c:v>
                      </c:pt>
                      <c:pt idx="4353">
                        <c:v>0.26600000000000001</c:v>
                      </c:pt>
                      <c:pt idx="4354">
                        <c:v>0.51600000000000001</c:v>
                      </c:pt>
                      <c:pt idx="4355">
                        <c:v>0.81200000000000006</c:v>
                      </c:pt>
                      <c:pt idx="4356">
                        <c:v>1.159</c:v>
                      </c:pt>
                      <c:pt idx="4357">
                        <c:v>1.4770000000000001</c:v>
                      </c:pt>
                      <c:pt idx="4358">
                        <c:v>1.85</c:v>
                      </c:pt>
                      <c:pt idx="4359">
                        <c:v>2.169</c:v>
                      </c:pt>
                      <c:pt idx="4360">
                        <c:v>2.484</c:v>
                      </c:pt>
                      <c:pt idx="4361">
                        <c:v>2.8109999999999999</c:v>
                      </c:pt>
                      <c:pt idx="4362">
                        <c:v>3.173</c:v>
                      </c:pt>
                      <c:pt idx="4363">
                        <c:v>3.5430000000000001</c:v>
                      </c:pt>
                      <c:pt idx="4364">
                        <c:v>4.0250000000000004</c:v>
                      </c:pt>
                      <c:pt idx="4365">
                        <c:v>4.601</c:v>
                      </c:pt>
                      <c:pt idx="4366">
                        <c:v>5.1529999999999996</c:v>
                      </c:pt>
                      <c:pt idx="4367">
                        <c:v>5.6950000000000003</c:v>
                      </c:pt>
                      <c:pt idx="4368">
                        <c:v>6.21</c:v>
                      </c:pt>
                      <c:pt idx="4369">
                        <c:v>6.7050000000000001</c:v>
                      </c:pt>
                      <c:pt idx="4370">
                        <c:v>7.12</c:v>
                      </c:pt>
                      <c:pt idx="4371">
                        <c:v>7.3689999999999998</c:v>
                      </c:pt>
                      <c:pt idx="4372">
                        <c:v>7.423</c:v>
                      </c:pt>
                      <c:pt idx="4373">
                        <c:v>7.3129999999999997</c:v>
                      </c:pt>
                      <c:pt idx="4374">
                        <c:v>7.0380000000000003</c:v>
                      </c:pt>
                      <c:pt idx="4375">
                        <c:v>6.609</c:v>
                      </c:pt>
                      <c:pt idx="4376">
                        <c:v>6.069</c:v>
                      </c:pt>
                      <c:pt idx="4377">
                        <c:v>5.39</c:v>
                      </c:pt>
                      <c:pt idx="4378">
                        <c:v>4.4459999999999997</c:v>
                      </c:pt>
                      <c:pt idx="4379">
                        <c:v>3.113</c:v>
                      </c:pt>
                      <c:pt idx="4380">
                        <c:v>1.615</c:v>
                      </c:pt>
                      <c:pt idx="4381">
                        <c:v>0.159</c:v>
                      </c:pt>
                      <c:pt idx="4382">
                        <c:v>-0.90200000000000002</c:v>
                      </c:pt>
                      <c:pt idx="4383">
                        <c:v>-1.1200000000000001</c:v>
                      </c:pt>
                      <c:pt idx="4384">
                        <c:v>-1.7030000000000001</c:v>
                      </c:pt>
                      <c:pt idx="4385">
                        <c:v>-2.3250000000000002</c:v>
                      </c:pt>
                      <c:pt idx="4386">
                        <c:v>-3.504</c:v>
                      </c:pt>
                      <c:pt idx="4387">
                        <c:v>-4.4400000000000004</c:v>
                      </c:pt>
                      <c:pt idx="4388">
                        <c:v>-5.3979999999999997</c:v>
                      </c:pt>
                      <c:pt idx="4389">
                        <c:v>-6.4009999999999998</c:v>
                      </c:pt>
                      <c:pt idx="4390">
                        <c:v>-7.5679999999999996</c:v>
                      </c:pt>
                      <c:pt idx="4391">
                        <c:v>-8.8420000000000005</c:v>
                      </c:pt>
                      <c:pt idx="4392">
                        <c:v>-10.073</c:v>
                      </c:pt>
                      <c:pt idx="4393">
                        <c:v>-11.284000000000001</c:v>
                      </c:pt>
                      <c:pt idx="4394">
                        <c:v>-12.404</c:v>
                      </c:pt>
                      <c:pt idx="4395">
                        <c:v>-13.452</c:v>
                      </c:pt>
                      <c:pt idx="4396">
                        <c:v>-14.430999999999999</c:v>
                      </c:pt>
                      <c:pt idx="4397">
                        <c:v>-15.369</c:v>
                      </c:pt>
                      <c:pt idx="4398">
                        <c:v>-16.225999999999999</c:v>
                      </c:pt>
                      <c:pt idx="4399">
                        <c:v>-17.007000000000001</c:v>
                      </c:pt>
                      <c:pt idx="4400">
                        <c:v>-17.736999999999998</c:v>
                      </c:pt>
                      <c:pt idx="4401">
                        <c:v>-18.405000000000001</c:v>
                      </c:pt>
                      <c:pt idx="4402">
                        <c:v>-19</c:v>
                      </c:pt>
                      <c:pt idx="4403">
                        <c:v>-19.562000000000001</c:v>
                      </c:pt>
                      <c:pt idx="4404">
                        <c:v>-20.087</c:v>
                      </c:pt>
                      <c:pt idx="4405">
                        <c:v>-20.550999999999998</c:v>
                      </c:pt>
                      <c:pt idx="4406">
                        <c:v>-20.885000000000002</c:v>
                      </c:pt>
                      <c:pt idx="4407">
                        <c:v>-21.251999999999999</c:v>
                      </c:pt>
                      <c:pt idx="4408">
                        <c:v>-21.635999999999999</c:v>
                      </c:pt>
                      <c:pt idx="4409">
                        <c:v>-22.038</c:v>
                      </c:pt>
                      <c:pt idx="4410">
                        <c:v>-22.347000000000001</c:v>
                      </c:pt>
                      <c:pt idx="4411">
                        <c:v>-22.623999999999999</c:v>
                      </c:pt>
                      <c:pt idx="4412">
                        <c:v>-22.876000000000001</c:v>
                      </c:pt>
                      <c:pt idx="4413">
                        <c:v>-23.077000000000002</c:v>
                      </c:pt>
                      <c:pt idx="4414">
                        <c:v>-23.242000000000001</c:v>
                      </c:pt>
                      <c:pt idx="4415">
                        <c:v>-23.361999999999998</c:v>
                      </c:pt>
                      <c:pt idx="4416">
                        <c:v>-23.478999999999999</c:v>
                      </c:pt>
                      <c:pt idx="4417">
                        <c:v>-23.591999999999999</c:v>
                      </c:pt>
                      <c:pt idx="4418">
                        <c:v>-23.821999999999999</c:v>
                      </c:pt>
                      <c:pt idx="4419">
                        <c:v>-24.003</c:v>
                      </c:pt>
                      <c:pt idx="4420">
                        <c:v>-24.085999999999999</c:v>
                      </c:pt>
                      <c:pt idx="4421">
                        <c:v>-24.164999999999999</c:v>
                      </c:pt>
                      <c:pt idx="4422">
                        <c:v>-24.221</c:v>
                      </c:pt>
                      <c:pt idx="4423">
                        <c:v>-24.265999999999998</c:v>
                      </c:pt>
                      <c:pt idx="4424">
                        <c:v>-24.303000000000001</c:v>
                      </c:pt>
                      <c:pt idx="4425">
                        <c:v>-24.388999999999999</c:v>
                      </c:pt>
                      <c:pt idx="4426">
                        <c:v>-24.457000000000001</c:v>
                      </c:pt>
                      <c:pt idx="4427">
                        <c:v>-24.545000000000002</c:v>
                      </c:pt>
                      <c:pt idx="4428">
                        <c:v>-24.573</c:v>
                      </c:pt>
                      <c:pt idx="4429">
                        <c:v>-24.645</c:v>
                      </c:pt>
                      <c:pt idx="4430">
                        <c:v>-24.675000000000001</c:v>
                      </c:pt>
                      <c:pt idx="4431">
                        <c:v>-24.579000000000001</c:v>
                      </c:pt>
                      <c:pt idx="4432">
                        <c:v>-24.614000000000001</c:v>
                      </c:pt>
                      <c:pt idx="4433">
                        <c:v>-24.635000000000002</c:v>
                      </c:pt>
                      <c:pt idx="4434">
                        <c:v>-24.696000000000002</c:v>
                      </c:pt>
                      <c:pt idx="4435">
                        <c:v>-24.794</c:v>
                      </c:pt>
                      <c:pt idx="4436">
                        <c:v>-24.837</c:v>
                      </c:pt>
                      <c:pt idx="4437">
                        <c:v>-24.876999999999999</c:v>
                      </c:pt>
                      <c:pt idx="4438">
                        <c:v>-24.92</c:v>
                      </c:pt>
                      <c:pt idx="4439">
                        <c:v>-24.957999999999998</c:v>
                      </c:pt>
                      <c:pt idx="4440">
                        <c:v>-25.021000000000001</c:v>
                      </c:pt>
                      <c:pt idx="4441">
                        <c:v>-25.097999999999999</c:v>
                      </c:pt>
                      <c:pt idx="4442">
                        <c:v>-25.167999999999999</c:v>
                      </c:pt>
                      <c:pt idx="4443">
                        <c:v>-25.22</c:v>
                      </c:pt>
                      <c:pt idx="4444">
                        <c:v>-25.228999999999999</c:v>
                      </c:pt>
                      <c:pt idx="4445">
                        <c:v>-25.242000000000001</c:v>
                      </c:pt>
                      <c:pt idx="4446">
                        <c:v>-25.207999999999998</c:v>
                      </c:pt>
                      <c:pt idx="4447">
                        <c:v>-25.19</c:v>
                      </c:pt>
                      <c:pt idx="4448">
                        <c:v>-25.158999999999999</c:v>
                      </c:pt>
                      <c:pt idx="4449">
                        <c:v>-25.187000000000001</c:v>
                      </c:pt>
                      <c:pt idx="4450">
                        <c:v>-25.177</c:v>
                      </c:pt>
                      <c:pt idx="4451">
                        <c:v>-25.228999999999999</c:v>
                      </c:pt>
                      <c:pt idx="4452">
                        <c:v>-25.167999999999999</c:v>
                      </c:pt>
                      <c:pt idx="4453">
                        <c:v>-25.177</c:v>
                      </c:pt>
                      <c:pt idx="4454">
                        <c:v>-25.155999999999999</c:v>
                      </c:pt>
                      <c:pt idx="4455">
                        <c:v>-25.213999999999999</c:v>
                      </c:pt>
                      <c:pt idx="4456">
                        <c:v>-25.260999999999999</c:v>
                      </c:pt>
                      <c:pt idx="4457">
                        <c:v>-25.32</c:v>
                      </c:pt>
                      <c:pt idx="4458">
                        <c:v>-25.327999999999999</c:v>
                      </c:pt>
                      <c:pt idx="4459">
                        <c:v>-25.346</c:v>
                      </c:pt>
                      <c:pt idx="4460">
                        <c:v>-25.4</c:v>
                      </c:pt>
                      <c:pt idx="4461">
                        <c:v>-25.443000000000001</c:v>
                      </c:pt>
                      <c:pt idx="4462">
                        <c:v>-25.527999999999999</c:v>
                      </c:pt>
                      <c:pt idx="4463">
                        <c:v>-25.542000000000002</c:v>
                      </c:pt>
                      <c:pt idx="4464">
                        <c:v>-25.545000000000002</c:v>
                      </c:pt>
                      <c:pt idx="4465">
                        <c:v>-25.556999999999999</c:v>
                      </c:pt>
                      <c:pt idx="4466">
                        <c:v>-25.585000000000001</c:v>
                      </c:pt>
                      <c:pt idx="4467">
                        <c:v>-25.637</c:v>
                      </c:pt>
                      <c:pt idx="4468">
                        <c:v>-25.609000000000002</c:v>
                      </c:pt>
                      <c:pt idx="4469">
                        <c:v>-25.568999999999999</c:v>
                      </c:pt>
                      <c:pt idx="4470">
                        <c:v>-25.523</c:v>
                      </c:pt>
                      <c:pt idx="4471">
                        <c:v>-25.474</c:v>
                      </c:pt>
                      <c:pt idx="4472">
                        <c:v>-25.486000000000001</c:v>
                      </c:pt>
                      <c:pt idx="4473">
                        <c:v>-25.550999999999998</c:v>
                      </c:pt>
                      <c:pt idx="4474">
                        <c:v>-25.6</c:v>
                      </c:pt>
                      <c:pt idx="4475">
                        <c:v>-25.64</c:v>
                      </c:pt>
                      <c:pt idx="4476">
                        <c:v>-25.658000000000001</c:v>
                      </c:pt>
                      <c:pt idx="4477">
                        <c:v>-25.550999999999998</c:v>
                      </c:pt>
                      <c:pt idx="4478">
                        <c:v>-25.513999999999999</c:v>
                      </c:pt>
                      <c:pt idx="4479">
                        <c:v>-25.545000000000002</c:v>
                      </c:pt>
                      <c:pt idx="4480">
                        <c:v>-25.584</c:v>
                      </c:pt>
                      <c:pt idx="4481">
                        <c:v>-25.614999999999998</c:v>
                      </c:pt>
                      <c:pt idx="4482">
                        <c:v>-25.526</c:v>
                      </c:pt>
                      <c:pt idx="4483">
                        <c:v>-25.474</c:v>
                      </c:pt>
                      <c:pt idx="4484">
                        <c:v>-25.376000000000001</c:v>
                      </c:pt>
                      <c:pt idx="4485">
                        <c:v>-25.324000000000002</c:v>
                      </c:pt>
                      <c:pt idx="4486">
                        <c:v>-25.318000000000001</c:v>
                      </c:pt>
                      <c:pt idx="4487">
                        <c:v>-25.292999999999999</c:v>
                      </c:pt>
                      <c:pt idx="4488">
                        <c:v>-25.312000000000001</c:v>
                      </c:pt>
                      <c:pt idx="4489">
                        <c:v>-25.263000000000002</c:v>
                      </c:pt>
                      <c:pt idx="4490">
                        <c:v>-25.25</c:v>
                      </c:pt>
                      <c:pt idx="4491">
                        <c:v>-25.195</c:v>
                      </c:pt>
                      <c:pt idx="4492">
                        <c:v>-25.167999999999999</c:v>
                      </c:pt>
                      <c:pt idx="4493">
                        <c:v>-25.1</c:v>
                      </c:pt>
                      <c:pt idx="4494">
                        <c:v>-25.152000000000001</c:v>
                      </c:pt>
                      <c:pt idx="4495">
                        <c:v>-25.210999999999999</c:v>
                      </c:pt>
                      <c:pt idx="4496">
                        <c:v>-25.207000000000001</c:v>
                      </c:pt>
                      <c:pt idx="4497">
                        <c:v>-25.143000000000001</c:v>
                      </c:pt>
                      <c:pt idx="4498">
                        <c:v>-25.158000000000001</c:v>
                      </c:pt>
                      <c:pt idx="4499">
                        <c:v>-25.210999999999999</c:v>
                      </c:pt>
                      <c:pt idx="4500">
                        <c:v>-25.25</c:v>
                      </c:pt>
                      <c:pt idx="4501">
                        <c:v>-25.358000000000001</c:v>
                      </c:pt>
                      <c:pt idx="4502">
                        <c:v>-25.404</c:v>
                      </c:pt>
                      <c:pt idx="4503">
                        <c:v>-25.431000000000001</c:v>
                      </c:pt>
                      <c:pt idx="4504">
                        <c:v>-25.48</c:v>
                      </c:pt>
                      <c:pt idx="4505">
                        <c:v>-25.542000000000002</c:v>
                      </c:pt>
                      <c:pt idx="4506">
                        <c:v>-25.556999999999999</c:v>
                      </c:pt>
                      <c:pt idx="4507">
                        <c:v>-25.431000000000001</c:v>
                      </c:pt>
                      <c:pt idx="4508">
                        <c:v>-25.321000000000002</c:v>
                      </c:pt>
                      <c:pt idx="4509">
                        <c:v>-25.201000000000001</c:v>
                      </c:pt>
                      <c:pt idx="4510">
                        <c:v>-25.12</c:v>
                      </c:pt>
                      <c:pt idx="4511">
                        <c:v>-24.986000000000001</c:v>
                      </c:pt>
                      <c:pt idx="4512">
                        <c:v>-24.873000000000001</c:v>
                      </c:pt>
                      <c:pt idx="4513">
                        <c:v>-24.821999999999999</c:v>
                      </c:pt>
                      <c:pt idx="4514">
                        <c:v>-24.853000000000002</c:v>
                      </c:pt>
                      <c:pt idx="4515">
                        <c:v>-24.896000000000001</c:v>
                      </c:pt>
                      <c:pt idx="4516">
                        <c:v>-24.864000000000001</c:v>
                      </c:pt>
                      <c:pt idx="4517">
                        <c:v>-24.885000000000002</c:v>
                      </c:pt>
                      <c:pt idx="4518">
                        <c:v>-24.847000000000001</c:v>
                      </c:pt>
                      <c:pt idx="4519">
                        <c:v>-24.834</c:v>
                      </c:pt>
                      <c:pt idx="4520">
                        <c:v>-24.791</c:v>
                      </c:pt>
                      <c:pt idx="4521">
                        <c:v>-24.891999999999999</c:v>
                      </c:pt>
                      <c:pt idx="4522">
                        <c:v>-25.045999999999999</c:v>
                      </c:pt>
                      <c:pt idx="4523">
                        <c:v>-25.184000000000001</c:v>
                      </c:pt>
                      <c:pt idx="4524">
                        <c:v>-25.242999999999999</c:v>
                      </c:pt>
                      <c:pt idx="4525">
                        <c:v>-25.315000000000001</c:v>
                      </c:pt>
                      <c:pt idx="4526">
                        <c:v>-25.398</c:v>
                      </c:pt>
                      <c:pt idx="4527">
                        <c:v>-25.53</c:v>
                      </c:pt>
                      <c:pt idx="4528">
                        <c:v>-25.631</c:v>
                      </c:pt>
                      <c:pt idx="4529">
                        <c:v>-25.754000000000001</c:v>
                      </c:pt>
                      <c:pt idx="4530">
                        <c:v>-25.83</c:v>
                      </c:pt>
                      <c:pt idx="4531">
                        <c:v>-25.922999999999998</c:v>
                      </c:pt>
                      <c:pt idx="4532">
                        <c:v>-25.995999999999999</c:v>
                      </c:pt>
                      <c:pt idx="4533">
                        <c:v>-26.029</c:v>
                      </c:pt>
                      <c:pt idx="4534">
                        <c:v>-26.082999999999998</c:v>
                      </c:pt>
                      <c:pt idx="4535">
                        <c:v>-26.143999999999998</c:v>
                      </c:pt>
                      <c:pt idx="4536">
                        <c:v>-26.183</c:v>
                      </c:pt>
                      <c:pt idx="4537">
                        <c:v>-26.228000000000002</c:v>
                      </c:pt>
                      <c:pt idx="4538">
                        <c:v>-26.28</c:v>
                      </c:pt>
                      <c:pt idx="4539">
                        <c:v>-26.27</c:v>
                      </c:pt>
                      <c:pt idx="4540">
                        <c:v>-26.193999999999999</c:v>
                      </c:pt>
                      <c:pt idx="4541">
                        <c:v>-26.222999999999999</c:v>
                      </c:pt>
                      <c:pt idx="4542">
                        <c:v>-26.253</c:v>
                      </c:pt>
                      <c:pt idx="4543">
                        <c:v>-26.28</c:v>
                      </c:pt>
                      <c:pt idx="4544">
                        <c:v>-26.277000000000001</c:v>
                      </c:pt>
                      <c:pt idx="4545">
                        <c:v>-26.266999999999999</c:v>
                      </c:pt>
                      <c:pt idx="4546">
                        <c:v>-26.186</c:v>
                      </c:pt>
                      <c:pt idx="4547">
                        <c:v>-26.17</c:v>
                      </c:pt>
                      <c:pt idx="4548">
                        <c:v>-26.178999999999998</c:v>
                      </c:pt>
                      <c:pt idx="4549">
                        <c:v>-26.167000000000002</c:v>
                      </c:pt>
                      <c:pt idx="4550">
                        <c:v>-26.164000000000001</c:v>
                      </c:pt>
                      <c:pt idx="4551">
                        <c:v>-26.178999999999998</c:v>
                      </c:pt>
                      <c:pt idx="4552">
                        <c:v>-26.096</c:v>
                      </c:pt>
                      <c:pt idx="4553">
                        <c:v>-26.05</c:v>
                      </c:pt>
                      <c:pt idx="4554">
                        <c:v>-25.983000000000001</c:v>
                      </c:pt>
                      <c:pt idx="4555">
                        <c:v>-25.917999999999999</c:v>
                      </c:pt>
                      <c:pt idx="4556">
                        <c:v>-25.931000000000001</c:v>
                      </c:pt>
                      <c:pt idx="4557">
                        <c:v>-25.971</c:v>
                      </c:pt>
                      <c:pt idx="4558">
                        <c:v>-26.056000000000001</c:v>
                      </c:pt>
                      <c:pt idx="4559">
                        <c:v>-26.093</c:v>
                      </c:pt>
                      <c:pt idx="4560">
                        <c:v>-26.141999999999999</c:v>
                      </c:pt>
                      <c:pt idx="4561">
                        <c:v>-26.219000000000001</c:v>
                      </c:pt>
                      <c:pt idx="4562">
                        <c:v>-26.295000000000002</c:v>
                      </c:pt>
                      <c:pt idx="4563">
                        <c:v>-26.347999999999999</c:v>
                      </c:pt>
                      <c:pt idx="4564">
                        <c:v>-26.378</c:v>
                      </c:pt>
                      <c:pt idx="4565">
                        <c:v>-26.427</c:v>
                      </c:pt>
                      <c:pt idx="4566">
                        <c:v>-26.387</c:v>
                      </c:pt>
                      <c:pt idx="4567">
                        <c:v>-26.375</c:v>
                      </c:pt>
                      <c:pt idx="4568">
                        <c:v>-26.408999999999999</c:v>
                      </c:pt>
                      <c:pt idx="4569">
                        <c:v>-26.414999999999999</c:v>
                      </c:pt>
                      <c:pt idx="4570">
                        <c:v>-26.44</c:v>
                      </c:pt>
                      <c:pt idx="4571">
                        <c:v>-26.481999999999999</c:v>
                      </c:pt>
                      <c:pt idx="4572">
                        <c:v>-26.547000000000001</c:v>
                      </c:pt>
                      <c:pt idx="4573">
                        <c:v>-26.547000000000001</c:v>
                      </c:pt>
                      <c:pt idx="4574">
                        <c:v>-26.489000000000001</c:v>
                      </c:pt>
                      <c:pt idx="4575">
                        <c:v>-26.375</c:v>
                      </c:pt>
                      <c:pt idx="4576">
                        <c:v>-26.317</c:v>
                      </c:pt>
                      <c:pt idx="4577">
                        <c:v>-26.234000000000002</c:v>
                      </c:pt>
                      <c:pt idx="4578">
                        <c:v>-26.13</c:v>
                      </c:pt>
                      <c:pt idx="4579">
                        <c:v>-26.135999999999999</c:v>
                      </c:pt>
                      <c:pt idx="4580">
                        <c:v>-26.117999999999999</c:v>
                      </c:pt>
                      <c:pt idx="4581">
                        <c:v>-26.145</c:v>
                      </c:pt>
                      <c:pt idx="4582">
                        <c:v>-26.111999999999998</c:v>
                      </c:pt>
                      <c:pt idx="4583">
                        <c:v>-26.120999999999999</c:v>
                      </c:pt>
                      <c:pt idx="4584">
                        <c:v>-26.161000000000001</c:v>
                      </c:pt>
                      <c:pt idx="4585">
                        <c:v>-26.207000000000001</c:v>
                      </c:pt>
                      <c:pt idx="4586">
                        <c:v>-26.298999999999999</c:v>
                      </c:pt>
                      <c:pt idx="4587">
                        <c:v>-26.36</c:v>
                      </c:pt>
                      <c:pt idx="4588">
                        <c:v>-26.4</c:v>
                      </c:pt>
                      <c:pt idx="4589">
                        <c:v>-26.405999999999999</c:v>
                      </c:pt>
                      <c:pt idx="4590">
                        <c:v>-26.433</c:v>
                      </c:pt>
                      <c:pt idx="4591">
                        <c:v>-26.501000000000001</c:v>
                      </c:pt>
                      <c:pt idx="4592">
                        <c:v>-26.518999999999998</c:v>
                      </c:pt>
                      <c:pt idx="4593">
                        <c:v>-26.535</c:v>
                      </c:pt>
                      <c:pt idx="4594">
                        <c:v>-26.547000000000001</c:v>
                      </c:pt>
                      <c:pt idx="4595">
                        <c:v>-26.521999999999998</c:v>
                      </c:pt>
                      <c:pt idx="4596">
                        <c:v>-26.489000000000001</c:v>
                      </c:pt>
                      <c:pt idx="4597">
                        <c:v>-26.475999999999999</c:v>
                      </c:pt>
                      <c:pt idx="4598">
                        <c:v>-26.478999999999999</c:v>
                      </c:pt>
                      <c:pt idx="4599">
                        <c:v>-26.423999999999999</c:v>
                      </c:pt>
                      <c:pt idx="4600">
                        <c:v>-26.253</c:v>
                      </c:pt>
                      <c:pt idx="4601">
                        <c:v>-26.077999999999999</c:v>
                      </c:pt>
                      <c:pt idx="4602">
                        <c:v>-25.911999999999999</c:v>
                      </c:pt>
                      <c:pt idx="4603">
                        <c:v>-25.731999999999999</c:v>
                      </c:pt>
                      <c:pt idx="4604">
                        <c:v>-25.571999999999999</c:v>
                      </c:pt>
                      <c:pt idx="4605">
                        <c:v>-25.37</c:v>
                      </c:pt>
                      <c:pt idx="4606">
                        <c:v>-25.192</c:v>
                      </c:pt>
                      <c:pt idx="4607">
                        <c:v>-25.024000000000001</c:v>
                      </c:pt>
                      <c:pt idx="4608">
                        <c:v>-24.849</c:v>
                      </c:pt>
                      <c:pt idx="4609">
                        <c:v>-24.696000000000002</c:v>
                      </c:pt>
                      <c:pt idx="4610">
                        <c:v>-24.512</c:v>
                      </c:pt>
                      <c:pt idx="4611">
                        <c:v>-24.367999999999999</c:v>
                      </c:pt>
                      <c:pt idx="4612">
                        <c:v>-24.19</c:v>
                      </c:pt>
                      <c:pt idx="4613">
                        <c:v>-24.088999999999999</c:v>
                      </c:pt>
                      <c:pt idx="4614">
                        <c:v>-23.922999999999998</c:v>
                      </c:pt>
                      <c:pt idx="4615">
                        <c:v>-23.800999999999998</c:v>
                      </c:pt>
                      <c:pt idx="4616">
                        <c:v>-23.643999999999998</c:v>
                      </c:pt>
                      <c:pt idx="4617">
                        <c:v>-23.491</c:v>
                      </c:pt>
                      <c:pt idx="4618">
                        <c:v>-23.401</c:v>
                      </c:pt>
                      <c:pt idx="4619">
                        <c:v>-23.254000000000001</c:v>
                      </c:pt>
                      <c:pt idx="4620">
                        <c:v>-23.15</c:v>
                      </c:pt>
                      <c:pt idx="4621">
                        <c:v>-23.016999999999999</c:v>
                      </c:pt>
                      <c:pt idx="4622">
                        <c:v>-22.902999999999999</c:v>
                      </c:pt>
                      <c:pt idx="4623">
                        <c:v>-22.783999999999999</c:v>
                      </c:pt>
                      <c:pt idx="4624">
                        <c:v>-22.666</c:v>
                      </c:pt>
                      <c:pt idx="4625">
                        <c:v>-22.57</c:v>
                      </c:pt>
                      <c:pt idx="4626">
                        <c:v>-22.417999999999999</c:v>
                      </c:pt>
                      <c:pt idx="4627">
                        <c:v>-22.327999999999999</c:v>
                      </c:pt>
                      <c:pt idx="4628">
                        <c:v>-22.213000000000001</c:v>
                      </c:pt>
                      <c:pt idx="4629">
                        <c:v>-22.094000000000001</c:v>
                      </c:pt>
                      <c:pt idx="4630">
                        <c:v>-22.321999999999999</c:v>
                      </c:pt>
                      <c:pt idx="4631">
                        <c:v>-22.655000000000001</c:v>
                      </c:pt>
                      <c:pt idx="4632">
                        <c:v>-22.893999999999998</c:v>
                      </c:pt>
                      <c:pt idx="4633">
                        <c:v>-22.974</c:v>
                      </c:pt>
                      <c:pt idx="4634">
                        <c:v>-22.84</c:v>
                      </c:pt>
                      <c:pt idx="4635">
                        <c:v>-22.669</c:v>
                      </c:pt>
                      <c:pt idx="4636">
                        <c:v>-22.722999999999999</c:v>
                      </c:pt>
                      <c:pt idx="4637">
                        <c:v>-22.972000000000001</c:v>
                      </c:pt>
                      <c:pt idx="4638">
                        <c:v>-23.146000000000001</c:v>
                      </c:pt>
                      <c:pt idx="4639">
                        <c:v>-23.242000000000001</c:v>
                      </c:pt>
                      <c:pt idx="4640">
                        <c:v>-23.404</c:v>
                      </c:pt>
                      <c:pt idx="4641">
                        <c:v>-23.73</c:v>
                      </c:pt>
                      <c:pt idx="4642">
                        <c:v>-24.076000000000001</c:v>
                      </c:pt>
                      <c:pt idx="4643">
                        <c:v>-24.337</c:v>
                      </c:pt>
                      <c:pt idx="4644">
                        <c:v>-24.443999999999999</c:v>
                      </c:pt>
                      <c:pt idx="4645">
                        <c:v>-24.567</c:v>
                      </c:pt>
                      <c:pt idx="4646">
                        <c:v>-24.803000000000001</c:v>
                      </c:pt>
                      <c:pt idx="4647">
                        <c:v>-25.036000000000001</c:v>
                      </c:pt>
                      <c:pt idx="4648">
                        <c:v>-25.207000000000001</c:v>
                      </c:pt>
                      <c:pt idx="4649">
                        <c:v>-25.364000000000001</c:v>
                      </c:pt>
                      <c:pt idx="4650">
                        <c:v>-25.46</c:v>
                      </c:pt>
                      <c:pt idx="4651">
                        <c:v>-25.577999999999999</c:v>
                      </c:pt>
                      <c:pt idx="4652">
                        <c:v>-25.731999999999999</c:v>
                      </c:pt>
                      <c:pt idx="4653">
                        <c:v>-25.809000000000001</c:v>
                      </c:pt>
                      <c:pt idx="4654">
                        <c:v>-25.887</c:v>
                      </c:pt>
                      <c:pt idx="4655">
                        <c:v>-25.95</c:v>
                      </c:pt>
                      <c:pt idx="4656">
                        <c:v>-26.036000000000001</c:v>
                      </c:pt>
                      <c:pt idx="4657">
                        <c:v>-26.120999999999999</c:v>
                      </c:pt>
                      <c:pt idx="4658">
                        <c:v>-26.172999999999998</c:v>
                      </c:pt>
                      <c:pt idx="4659">
                        <c:v>-26.25</c:v>
                      </c:pt>
                      <c:pt idx="4660">
                        <c:v>-26.292999999999999</c:v>
                      </c:pt>
                      <c:pt idx="4661">
                        <c:v>-26.338999999999999</c:v>
                      </c:pt>
                      <c:pt idx="4662">
                        <c:v>-26.390999999999998</c:v>
                      </c:pt>
                      <c:pt idx="4663">
                        <c:v>-26.437000000000001</c:v>
                      </c:pt>
                      <c:pt idx="4664">
                        <c:v>-26.454999999999998</c:v>
                      </c:pt>
                      <c:pt idx="4665">
                        <c:v>-26.495000000000001</c:v>
                      </c:pt>
                      <c:pt idx="4666">
                        <c:v>-26.510999999999999</c:v>
                      </c:pt>
                      <c:pt idx="4667">
                        <c:v>-26.556999999999999</c:v>
                      </c:pt>
                      <c:pt idx="4668">
                        <c:v>-26.587</c:v>
                      </c:pt>
                      <c:pt idx="4669">
                        <c:v>-26.614999999999998</c:v>
                      </c:pt>
                      <c:pt idx="4670">
                        <c:v>-26.619</c:v>
                      </c:pt>
                      <c:pt idx="4671">
                        <c:v>-26.622</c:v>
                      </c:pt>
                      <c:pt idx="4672">
                        <c:v>-26.619</c:v>
                      </c:pt>
                      <c:pt idx="4673">
                        <c:v>-26.670999999999999</c:v>
                      </c:pt>
                      <c:pt idx="4674">
                        <c:v>-26.681999999999999</c:v>
                      </c:pt>
                      <c:pt idx="4675">
                        <c:v>-26.681999999999999</c:v>
                      </c:pt>
                      <c:pt idx="4676">
                        <c:v>-26.675999999999998</c:v>
                      </c:pt>
                      <c:pt idx="4677">
                        <c:v>-26.684999999999999</c:v>
                      </c:pt>
                      <c:pt idx="4678">
                        <c:v>-26.718</c:v>
                      </c:pt>
                      <c:pt idx="4679">
                        <c:v>-26.736999999999998</c:v>
                      </c:pt>
                      <c:pt idx="4680">
                        <c:v>-26.734000000000002</c:v>
                      </c:pt>
                      <c:pt idx="4681">
                        <c:v>-26.712</c:v>
                      </c:pt>
                      <c:pt idx="4682">
                        <c:v>-26.768999999999998</c:v>
                      </c:pt>
                      <c:pt idx="4683">
                        <c:v>-26.75</c:v>
                      </c:pt>
                      <c:pt idx="4684">
                        <c:v>-26.757999999999999</c:v>
                      </c:pt>
                      <c:pt idx="4685">
                        <c:v>-26.760999999999999</c:v>
                      </c:pt>
                      <c:pt idx="4686">
                        <c:v>-26.811</c:v>
                      </c:pt>
                      <c:pt idx="4687">
                        <c:v>-26.817</c:v>
                      </c:pt>
                      <c:pt idx="4688">
                        <c:v>-26.872</c:v>
                      </c:pt>
                      <c:pt idx="4689">
                        <c:v>-26.875</c:v>
                      </c:pt>
                      <c:pt idx="4690">
                        <c:v>-26.872</c:v>
                      </c:pt>
                      <c:pt idx="4691">
                        <c:v>-26.765000000000001</c:v>
                      </c:pt>
                      <c:pt idx="4692">
                        <c:v>-26.664000000000001</c:v>
                      </c:pt>
                      <c:pt idx="4693">
                        <c:v>-26.681999999999999</c:v>
                      </c:pt>
                      <c:pt idx="4694">
                        <c:v>-26.731000000000002</c:v>
                      </c:pt>
                      <c:pt idx="4695">
                        <c:v>-26.765000000000001</c:v>
                      </c:pt>
                      <c:pt idx="4696">
                        <c:v>-26.802</c:v>
                      </c:pt>
                      <c:pt idx="4697">
                        <c:v>-26.856999999999999</c:v>
                      </c:pt>
                      <c:pt idx="4698">
                        <c:v>-26.869</c:v>
                      </c:pt>
                      <c:pt idx="4699">
                        <c:v>-26.905999999999999</c:v>
                      </c:pt>
                      <c:pt idx="4700">
                        <c:v>-26.943000000000001</c:v>
                      </c:pt>
                      <c:pt idx="4701">
                        <c:v>-26.960999999999999</c:v>
                      </c:pt>
                      <c:pt idx="4702">
                        <c:v>-26.97</c:v>
                      </c:pt>
                      <c:pt idx="4703">
                        <c:v>-26.927</c:v>
                      </c:pt>
                      <c:pt idx="4704">
                        <c:v>-26.917999999999999</c:v>
                      </c:pt>
                      <c:pt idx="4705">
                        <c:v>-26.934999999999999</c:v>
                      </c:pt>
                      <c:pt idx="4706">
                        <c:v>-26.937999999999999</c:v>
                      </c:pt>
                      <c:pt idx="4707">
                        <c:v>-26.984999999999999</c:v>
                      </c:pt>
                      <c:pt idx="4708">
                        <c:v>-26.963000000000001</c:v>
                      </c:pt>
                      <c:pt idx="4709">
                        <c:v>-27.023</c:v>
                      </c:pt>
                      <c:pt idx="4710">
                        <c:v>-27.071000000000002</c:v>
                      </c:pt>
                      <c:pt idx="4711">
                        <c:v>-27.082999999999998</c:v>
                      </c:pt>
                      <c:pt idx="4712">
                        <c:v>-27.123000000000001</c:v>
                      </c:pt>
                      <c:pt idx="4713">
                        <c:v>-27.08</c:v>
                      </c:pt>
                      <c:pt idx="4714">
                        <c:v>-26.896000000000001</c:v>
                      </c:pt>
                      <c:pt idx="4715">
                        <c:v>-26.712</c:v>
                      </c:pt>
                      <c:pt idx="4716">
                        <c:v>-26.527000000000001</c:v>
                      </c:pt>
                      <c:pt idx="4717">
                        <c:v>-26.329000000000001</c:v>
                      </c:pt>
                      <c:pt idx="4718">
                        <c:v>-26.109000000000002</c:v>
                      </c:pt>
                      <c:pt idx="4719">
                        <c:v>-25.952999999999999</c:v>
                      </c:pt>
                      <c:pt idx="4720">
                        <c:v>-25.722999999999999</c:v>
                      </c:pt>
                      <c:pt idx="4721">
                        <c:v>-25.556999999999999</c:v>
                      </c:pt>
                      <c:pt idx="4722">
                        <c:v>-25.312000000000001</c:v>
                      </c:pt>
                      <c:pt idx="4723">
                        <c:v>-25.152999999999999</c:v>
                      </c:pt>
                      <c:pt idx="4724">
                        <c:v>-24.981000000000002</c:v>
                      </c:pt>
                      <c:pt idx="4725">
                        <c:v>-24.785</c:v>
                      </c:pt>
                      <c:pt idx="4726">
                        <c:v>-24.638000000000002</c:v>
                      </c:pt>
                      <c:pt idx="4727">
                        <c:v>-24.491</c:v>
                      </c:pt>
                      <c:pt idx="4728">
                        <c:v>-24.303999999999998</c:v>
                      </c:pt>
                      <c:pt idx="4729">
                        <c:v>-24.135000000000002</c:v>
                      </c:pt>
                      <c:pt idx="4730">
                        <c:v>-23.997</c:v>
                      </c:pt>
                      <c:pt idx="4731">
                        <c:v>-23.859000000000002</c:v>
                      </c:pt>
                      <c:pt idx="4732">
                        <c:v>-23.734000000000002</c:v>
                      </c:pt>
                      <c:pt idx="4733">
                        <c:v>-23.602</c:v>
                      </c:pt>
                      <c:pt idx="4734">
                        <c:v>-23.414000000000001</c:v>
                      </c:pt>
                      <c:pt idx="4735">
                        <c:v>-23.303000000000001</c:v>
                      </c:pt>
                      <c:pt idx="4736">
                        <c:v>-23.18</c:v>
                      </c:pt>
                      <c:pt idx="4737">
                        <c:v>-23.039000000000001</c:v>
                      </c:pt>
                      <c:pt idx="4738">
                        <c:v>-22.927</c:v>
                      </c:pt>
                      <c:pt idx="4739">
                        <c:v>-22.806999999999999</c:v>
                      </c:pt>
                      <c:pt idx="4740">
                        <c:v>-22.672000000000001</c:v>
                      </c:pt>
                      <c:pt idx="4741">
                        <c:v>-22.547000000000001</c:v>
                      </c:pt>
                      <c:pt idx="4742">
                        <c:v>-22.452999999999999</c:v>
                      </c:pt>
                      <c:pt idx="4743">
                        <c:v>-22.373999999999999</c:v>
                      </c:pt>
                      <c:pt idx="4744">
                        <c:v>-22.265999999999998</c:v>
                      </c:pt>
                      <c:pt idx="4745">
                        <c:v>-22.257000000000001</c:v>
                      </c:pt>
                      <c:pt idx="4746">
                        <c:v>-22.585999999999999</c:v>
                      </c:pt>
                      <c:pt idx="4747">
                        <c:v>-22.881</c:v>
                      </c:pt>
                      <c:pt idx="4748">
                        <c:v>-23.079000000000001</c:v>
                      </c:pt>
                      <c:pt idx="4749">
                        <c:v>-23.067</c:v>
                      </c:pt>
                      <c:pt idx="4750">
                        <c:v>-22.920999999999999</c:v>
                      </c:pt>
                      <c:pt idx="4751">
                        <c:v>-22.846</c:v>
                      </c:pt>
                      <c:pt idx="4752">
                        <c:v>-22.992999999999999</c:v>
                      </c:pt>
                      <c:pt idx="4753">
                        <c:v>-23.216000000000001</c:v>
                      </c:pt>
                      <c:pt idx="4754">
                        <c:v>-23.294</c:v>
                      </c:pt>
                      <c:pt idx="4755">
                        <c:v>-23.440999999999999</c:v>
                      </c:pt>
                      <c:pt idx="4756">
                        <c:v>-23.736999999999998</c:v>
                      </c:pt>
                      <c:pt idx="4757">
                        <c:v>-24.114000000000001</c:v>
                      </c:pt>
                      <c:pt idx="4758">
                        <c:v>-24.454000000000001</c:v>
                      </c:pt>
                      <c:pt idx="4759">
                        <c:v>-24.588999999999999</c:v>
                      </c:pt>
                      <c:pt idx="4760">
                        <c:v>-24.788</c:v>
                      </c:pt>
                      <c:pt idx="4761">
                        <c:v>-24.981000000000002</c:v>
                      </c:pt>
                      <c:pt idx="4762">
                        <c:v>-25.161999999999999</c:v>
                      </c:pt>
                      <c:pt idx="4763">
                        <c:v>-25.416</c:v>
                      </c:pt>
                      <c:pt idx="4764">
                        <c:v>-25.603000000000002</c:v>
                      </c:pt>
                      <c:pt idx="4765">
                        <c:v>-25.698</c:v>
                      </c:pt>
                      <c:pt idx="4766">
                        <c:v>-25.824000000000002</c:v>
                      </c:pt>
                      <c:pt idx="4767">
                        <c:v>-25.995000000000001</c:v>
                      </c:pt>
                      <c:pt idx="4768">
                        <c:v>-26.155999999999999</c:v>
                      </c:pt>
                      <c:pt idx="4769">
                        <c:v>-26.262</c:v>
                      </c:pt>
                      <c:pt idx="4770">
                        <c:v>-26.294</c:v>
                      </c:pt>
                      <c:pt idx="4771">
                        <c:v>-26.437000000000001</c:v>
                      </c:pt>
                      <c:pt idx="4772">
                        <c:v>-26.506</c:v>
                      </c:pt>
                      <c:pt idx="4773">
                        <c:v>-26.609000000000002</c:v>
                      </c:pt>
                      <c:pt idx="4774">
                        <c:v>-26.663</c:v>
                      </c:pt>
                      <c:pt idx="4775">
                        <c:v>-26.722000000000001</c:v>
                      </c:pt>
                      <c:pt idx="4776">
                        <c:v>-26.728000000000002</c:v>
                      </c:pt>
                      <c:pt idx="4777">
                        <c:v>-26.74</c:v>
                      </c:pt>
                      <c:pt idx="4778">
                        <c:v>-26.783000000000001</c:v>
                      </c:pt>
                      <c:pt idx="4779">
                        <c:v>-26.829000000000001</c:v>
                      </c:pt>
                      <c:pt idx="4780">
                        <c:v>-26.838000000000001</c:v>
                      </c:pt>
                      <c:pt idx="4781">
                        <c:v>-26.85</c:v>
                      </c:pt>
                      <c:pt idx="4782">
                        <c:v>-26.89</c:v>
                      </c:pt>
                      <c:pt idx="4783">
                        <c:v>-26.893000000000001</c:v>
                      </c:pt>
                      <c:pt idx="4784">
                        <c:v>-26.908999999999999</c:v>
                      </c:pt>
                      <c:pt idx="4785">
                        <c:v>-26.875</c:v>
                      </c:pt>
                      <c:pt idx="4786">
                        <c:v>-26.914999999999999</c:v>
                      </c:pt>
                      <c:pt idx="4787">
                        <c:v>-26.923999999999999</c:v>
                      </c:pt>
                      <c:pt idx="4788">
                        <c:v>-26.942</c:v>
                      </c:pt>
                      <c:pt idx="4789">
                        <c:v>-26.988</c:v>
                      </c:pt>
                      <c:pt idx="4790">
                        <c:v>-27.04</c:v>
                      </c:pt>
                      <c:pt idx="4791">
                        <c:v>-27.082999999999998</c:v>
                      </c:pt>
                      <c:pt idx="4792">
                        <c:v>-27.085999999999999</c:v>
                      </c:pt>
                      <c:pt idx="4793">
                        <c:v>-27.071000000000002</c:v>
                      </c:pt>
                      <c:pt idx="4794">
                        <c:v>-27.085999999999999</c:v>
                      </c:pt>
                      <c:pt idx="4795">
                        <c:v>-27.094000000000001</c:v>
                      </c:pt>
                      <c:pt idx="4796">
                        <c:v>-27.161000000000001</c:v>
                      </c:pt>
                      <c:pt idx="4797">
                        <c:v>-27.178999999999998</c:v>
                      </c:pt>
                      <c:pt idx="4798">
                        <c:v>-27.245999999999999</c:v>
                      </c:pt>
                      <c:pt idx="4799">
                        <c:v>-27.248999999999999</c:v>
                      </c:pt>
                      <c:pt idx="4800">
                        <c:v>-27.24</c:v>
                      </c:pt>
                      <c:pt idx="4801">
                        <c:v>-27.276</c:v>
                      </c:pt>
                      <c:pt idx="4802">
                        <c:v>-27.279</c:v>
                      </c:pt>
                      <c:pt idx="4803">
                        <c:v>-27.300999999999998</c:v>
                      </c:pt>
                      <c:pt idx="4804">
                        <c:v>-27.218</c:v>
                      </c:pt>
                      <c:pt idx="4805">
                        <c:v>-27.190999999999999</c:v>
                      </c:pt>
                      <c:pt idx="4806">
                        <c:v>-27.163</c:v>
                      </c:pt>
                      <c:pt idx="4807">
                        <c:v>-27.16</c:v>
                      </c:pt>
                      <c:pt idx="4808">
                        <c:v>-27.148</c:v>
                      </c:pt>
                      <c:pt idx="4809">
                        <c:v>-27.175000000000001</c:v>
                      </c:pt>
                      <c:pt idx="4810">
                        <c:v>-27.2</c:v>
                      </c:pt>
                      <c:pt idx="4811">
                        <c:v>-27.215</c:v>
                      </c:pt>
                      <c:pt idx="4812">
                        <c:v>-27.145</c:v>
                      </c:pt>
                      <c:pt idx="4813">
                        <c:v>-26.963999999999999</c:v>
                      </c:pt>
                      <c:pt idx="4814">
                        <c:v>-26.774000000000001</c:v>
                      </c:pt>
                      <c:pt idx="4815">
                        <c:v>-26.568000000000001</c:v>
                      </c:pt>
                      <c:pt idx="4816">
                        <c:v>-26.356999999999999</c:v>
                      </c:pt>
                      <c:pt idx="4817">
                        <c:v>-26.141999999999999</c:v>
                      </c:pt>
                      <c:pt idx="4818">
                        <c:v>-25.946999999999999</c:v>
                      </c:pt>
                      <c:pt idx="4819">
                        <c:v>-25.756</c:v>
                      </c:pt>
                      <c:pt idx="4820">
                        <c:v>-25.529</c:v>
                      </c:pt>
                      <c:pt idx="4821">
                        <c:v>-25.349</c:v>
                      </c:pt>
                      <c:pt idx="4822">
                        <c:v>-25.164999999999999</c:v>
                      </c:pt>
                      <c:pt idx="4823">
                        <c:v>-24.984999999999999</c:v>
                      </c:pt>
                      <c:pt idx="4824">
                        <c:v>-24.852</c:v>
                      </c:pt>
                      <c:pt idx="4825">
                        <c:v>-24.683</c:v>
                      </c:pt>
                      <c:pt idx="4826">
                        <c:v>-24.504000000000001</c:v>
                      </c:pt>
                      <c:pt idx="4827">
                        <c:v>-24.382000000000001</c:v>
                      </c:pt>
                      <c:pt idx="4828">
                        <c:v>-24.224</c:v>
                      </c:pt>
                      <c:pt idx="4829">
                        <c:v>-24.079000000000001</c:v>
                      </c:pt>
                      <c:pt idx="4830">
                        <c:v>-23.948</c:v>
                      </c:pt>
                      <c:pt idx="4831">
                        <c:v>-23.800999999999998</c:v>
                      </c:pt>
                      <c:pt idx="4832">
                        <c:v>-23.638000000000002</c:v>
                      </c:pt>
                      <c:pt idx="4833">
                        <c:v>-23.533999999999999</c:v>
                      </c:pt>
                      <c:pt idx="4834">
                        <c:v>-23.398</c:v>
                      </c:pt>
                      <c:pt idx="4835">
                        <c:v>-23.257000000000001</c:v>
                      </c:pt>
                      <c:pt idx="4836">
                        <c:v>-23.11</c:v>
                      </c:pt>
                      <c:pt idx="4837">
                        <c:v>-22.998999999999999</c:v>
                      </c:pt>
                      <c:pt idx="4838">
                        <c:v>-22.893999999999998</c:v>
                      </c:pt>
                      <c:pt idx="4839">
                        <c:v>-22.78</c:v>
                      </c:pt>
                      <c:pt idx="4840">
                        <c:v>-22.654</c:v>
                      </c:pt>
                      <c:pt idx="4841">
                        <c:v>-22.539000000000001</c:v>
                      </c:pt>
                      <c:pt idx="4842">
                        <c:v>-22.434000000000001</c:v>
                      </c:pt>
                      <c:pt idx="4843">
                        <c:v>-22.314</c:v>
                      </c:pt>
                      <c:pt idx="4844">
                        <c:v>-22.190999999999999</c:v>
                      </c:pt>
                      <c:pt idx="4845">
                        <c:v>-22.094999999999999</c:v>
                      </c:pt>
                      <c:pt idx="4846">
                        <c:v>-22.206</c:v>
                      </c:pt>
                      <c:pt idx="4847">
                        <c:v>-22.515000000000001</c:v>
                      </c:pt>
                      <c:pt idx="4848">
                        <c:v>-22.843</c:v>
                      </c:pt>
                      <c:pt idx="4849">
                        <c:v>-23.02</c:v>
                      </c:pt>
                      <c:pt idx="4850">
                        <c:v>-22.975000000000001</c:v>
                      </c:pt>
                      <c:pt idx="4851">
                        <c:v>-22.815999999999999</c:v>
                      </c:pt>
                      <c:pt idx="4852">
                        <c:v>-22.867000000000001</c:v>
                      </c:pt>
                      <c:pt idx="4853">
                        <c:v>-23.138000000000002</c:v>
                      </c:pt>
                      <c:pt idx="4854">
                        <c:v>-23.344999999999999</c:v>
                      </c:pt>
                      <c:pt idx="4855">
                        <c:v>-23.356000000000002</c:v>
                      </c:pt>
                      <c:pt idx="4856">
                        <c:v>-23.452000000000002</c:v>
                      </c:pt>
                      <c:pt idx="4857">
                        <c:v>-23.751000000000001</c:v>
                      </c:pt>
                      <c:pt idx="4858">
                        <c:v>-24.138000000000002</c:v>
                      </c:pt>
                      <c:pt idx="4859">
                        <c:v>-24.446999999999999</c:v>
                      </c:pt>
                      <c:pt idx="4860">
                        <c:v>-24.670999999999999</c:v>
                      </c:pt>
                      <c:pt idx="4861">
                        <c:v>-24.87</c:v>
                      </c:pt>
                      <c:pt idx="4862">
                        <c:v>-25.094000000000001</c:v>
                      </c:pt>
                      <c:pt idx="4863">
                        <c:v>-25.416</c:v>
                      </c:pt>
                      <c:pt idx="4864">
                        <c:v>-25.655000000000001</c:v>
                      </c:pt>
                      <c:pt idx="4865">
                        <c:v>-25.802</c:v>
                      </c:pt>
                      <c:pt idx="4866">
                        <c:v>-25.890999999999998</c:v>
                      </c:pt>
                      <c:pt idx="4867">
                        <c:v>-26.01</c:v>
                      </c:pt>
                      <c:pt idx="4868">
                        <c:v>-26.13</c:v>
                      </c:pt>
                      <c:pt idx="4869">
                        <c:v>-26.289000000000001</c:v>
                      </c:pt>
                      <c:pt idx="4870">
                        <c:v>-26.356999999999999</c:v>
                      </c:pt>
                      <c:pt idx="4871">
                        <c:v>-26.408999999999999</c:v>
                      </c:pt>
                      <c:pt idx="4872">
                        <c:v>-26.494</c:v>
                      </c:pt>
                      <c:pt idx="4873">
                        <c:v>-26.571000000000002</c:v>
                      </c:pt>
                      <c:pt idx="4874">
                        <c:v>-26.687999999999999</c:v>
                      </c:pt>
                      <c:pt idx="4875">
                        <c:v>-26.745999999999999</c:v>
                      </c:pt>
                      <c:pt idx="4876">
                        <c:v>-26.776</c:v>
                      </c:pt>
                      <c:pt idx="4877">
                        <c:v>-26.81</c:v>
                      </c:pt>
                      <c:pt idx="4878">
                        <c:v>-26.824000000000002</c:v>
                      </c:pt>
                      <c:pt idx="4879">
                        <c:v>-26.878</c:v>
                      </c:pt>
                      <c:pt idx="4880">
                        <c:v>-26.895</c:v>
                      </c:pt>
                      <c:pt idx="4881">
                        <c:v>-26.902999999999999</c:v>
                      </c:pt>
                      <c:pt idx="4882">
                        <c:v>-26.942</c:v>
                      </c:pt>
                      <c:pt idx="4883">
                        <c:v>-26.988</c:v>
                      </c:pt>
                      <c:pt idx="4884">
                        <c:v>-27.047999999999998</c:v>
                      </c:pt>
                      <c:pt idx="4885">
                        <c:v>-27.091999999999999</c:v>
                      </c:pt>
                      <c:pt idx="4886">
                        <c:v>-27.117000000000001</c:v>
                      </c:pt>
                      <c:pt idx="4887">
                        <c:v>-27.12</c:v>
                      </c:pt>
                      <c:pt idx="4888">
                        <c:v>-27.158999999999999</c:v>
                      </c:pt>
                      <c:pt idx="4889">
                        <c:v>-27.193000000000001</c:v>
                      </c:pt>
                      <c:pt idx="4890">
                        <c:v>-27.221</c:v>
                      </c:pt>
                      <c:pt idx="4891">
                        <c:v>-27.218</c:v>
                      </c:pt>
                      <c:pt idx="4892">
                        <c:v>-27.227</c:v>
                      </c:pt>
                      <c:pt idx="4893">
                        <c:v>-27.218</c:v>
                      </c:pt>
                      <c:pt idx="4894">
                        <c:v>-27.212</c:v>
                      </c:pt>
                      <c:pt idx="4895">
                        <c:v>-27.236000000000001</c:v>
                      </c:pt>
                      <c:pt idx="4896">
                        <c:v>-27.23</c:v>
                      </c:pt>
                      <c:pt idx="4897">
                        <c:v>-27.285</c:v>
                      </c:pt>
                      <c:pt idx="4898">
                        <c:v>-27.3</c:v>
                      </c:pt>
                      <c:pt idx="4899">
                        <c:v>-27.349</c:v>
                      </c:pt>
                      <c:pt idx="4900">
                        <c:v>-27.398</c:v>
                      </c:pt>
                      <c:pt idx="4901">
                        <c:v>-27.422999999999998</c:v>
                      </c:pt>
                      <c:pt idx="4902">
                        <c:v>-27.431999999999999</c:v>
                      </c:pt>
                      <c:pt idx="4903">
                        <c:v>-27.434999999999999</c:v>
                      </c:pt>
                      <c:pt idx="4904">
                        <c:v>-27.353000000000002</c:v>
                      </c:pt>
                      <c:pt idx="4905">
                        <c:v>-27.172000000000001</c:v>
                      </c:pt>
                      <c:pt idx="4906">
                        <c:v>-26.994</c:v>
                      </c:pt>
                      <c:pt idx="4907">
                        <c:v>-26.773</c:v>
                      </c:pt>
                      <c:pt idx="4908">
                        <c:v>-26.533999999999999</c:v>
                      </c:pt>
                      <c:pt idx="4909">
                        <c:v>-26.344000000000001</c:v>
                      </c:pt>
                      <c:pt idx="4910">
                        <c:v>-26.12</c:v>
                      </c:pt>
                      <c:pt idx="4911">
                        <c:v>-25.931000000000001</c:v>
                      </c:pt>
                      <c:pt idx="4912">
                        <c:v>-25.728000000000002</c:v>
                      </c:pt>
                      <c:pt idx="4913">
                        <c:v>-25.567</c:v>
                      </c:pt>
                      <c:pt idx="4914">
                        <c:v>-25.388000000000002</c:v>
                      </c:pt>
                      <c:pt idx="4915">
                        <c:v>-25.207000000000001</c:v>
                      </c:pt>
                      <c:pt idx="4916">
                        <c:v>-25.029</c:v>
                      </c:pt>
                      <c:pt idx="4917">
                        <c:v>-24.850999999999999</c:v>
                      </c:pt>
                      <c:pt idx="4918">
                        <c:v>-24.661000000000001</c:v>
                      </c:pt>
                      <c:pt idx="4919">
                        <c:v>-24.527000000000001</c:v>
                      </c:pt>
                      <c:pt idx="4920">
                        <c:v>-24.352</c:v>
                      </c:pt>
                      <c:pt idx="4921">
                        <c:v>-24.204999999999998</c:v>
                      </c:pt>
                      <c:pt idx="4922">
                        <c:v>-24.079000000000001</c:v>
                      </c:pt>
                      <c:pt idx="4923">
                        <c:v>-23.91</c:v>
                      </c:pt>
                      <c:pt idx="4924">
                        <c:v>-23.791</c:v>
                      </c:pt>
                      <c:pt idx="4925">
                        <c:v>-23.640999999999998</c:v>
                      </c:pt>
                      <c:pt idx="4926">
                        <c:v>-23.521000000000001</c:v>
                      </c:pt>
                      <c:pt idx="4927">
                        <c:v>-23.364999999999998</c:v>
                      </c:pt>
                      <c:pt idx="4928">
                        <c:v>-23.248000000000001</c:v>
                      </c:pt>
                      <c:pt idx="4929">
                        <c:v>-23.131</c:v>
                      </c:pt>
                      <c:pt idx="4930">
                        <c:v>-23.007000000000001</c:v>
                      </c:pt>
                      <c:pt idx="4931">
                        <c:v>-22.881</c:v>
                      </c:pt>
                      <c:pt idx="4932">
                        <c:v>-22.763999999999999</c:v>
                      </c:pt>
                      <c:pt idx="4933">
                        <c:v>-22.623000000000001</c:v>
                      </c:pt>
                      <c:pt idx="4934">
                        <c:v>-22.524000000000001</c:v>
                      </c:pt>
                      <c:pt idx="4935">
                        <c:v>-22.446000000000002</c:v>
                      </c:pt>
                      <c:pt idx="4936">
                        <c:v>-22.305</c:v>
                      </c:pt>
                      <c:pt idx="4937">
                        <c:v>-22.2</c:v>
                      </c:pt>
                      <c:pt idx="4938">
                        <c:v>-22.100999999999999</c:v>
                      </c:pt>
                      <c:pt idx="4939">
                        <c:v>-22.004000000000001</c:v>
                      </c:pt>
                      <c:pt idx="4940">
                        <c:v>-21.957000000000001</c:v>
                      </c:pt>
                      <c:pt idx="4941">
                        <c:v>-22.279</c:v>
                      </c:pt>
                      <c:pt idx="4942">
                        <c:v>-22.661000000000001</c:v>
                      </c:pt>
                      <c:pt idx="4943">
                        <c:v>-22.94</c:v>
                      </c:pt>
                      <c:pt idx="4944">
                        <c:v>-22.969000000000001</c:v>
                      </c:pt>
                      <c:pt idx="4945">
                        <c:v>-22.841999999999999</c:v>
                      </c:pt>
                      <c:pt idx="4946">
                        <c:v>-22.791</c:v>
                      </c:pt>
                      <c:pt idx="4947">
                        <c:v>-22.981999999999999</c:v>
                      </c:pt>
                      <c:pt idx="4948">
                        <c:v>-23.274999999999999</c:v>
                      </c:pt>
                      <c:pt idx="4949">
                        <c:v>-23.463999999999999</c:v>
                      </c:pt>
                      <c:pt idx="4950">
                        <c:v>-23.597999999999999</c:v>
                      </c:pt>
                      <c:pt idx="4951">
                        <c:v>-23.925999999999998</c:v>
                      </c:pt>
                      <c:pt idx="4952">
                        <c:v>-24.341999999999999</c:v>
                      </c:pt>
                      <c:pt idx="4953">
                        <c:v>-24.744</c:v>
                      </c:pt>
                      <c:pt idx="4954">
                        <c:v>-24.971</c:v>
                      </c:pt>
                      <c:pt idx="4955">
                        <c:v>-25.161000000000001</c:v>
                      </c:pt>
                      <c:pt idx="4956">
                        <c:v>-25.302</c:v>
                      </c:pt>
                      <c:pt idx="4957">
                        <c:v>-25.495000000000001</c:v>
                      </c:pt>
                      <c:pt idx="4958">
                        <c:v>-25.728000000000002</c:v>
                      </c:pt>
                      <c:pt idx="4959">
                        <c:v>-25.905999999999999</c:v>
                      </c:pt>
                      <c:pt idx="4960">
                        <c:v>-25.984999999999999</c:v>
                      </c:pt>
                      <c:pt idx="4961">
                        <c:v>-26.117000000000001</c:v>
                      </c:pt>
                      <c:pt idx="4962">
                        <c:v>-26.254999999999999</c:v>
                      </c:pt>
                      <c:pt idx="4963">
                        <c:v>-26.413</c:v>
                      </c:pt>
                      <c:pt idx="4964">
                        <c:v>-26.48</c:v>
                      </c:pt>
                      <c:pt idx="4965">
                        <c:v>-26.564</c:v>
                      </c:pt>
                      <c:pt idx="4966">
                        <c:v>-26.616</c:v>
                      </c:pt>
                      <c:pt idx="4967">
                        <c:v>-26.696000000000002</c:v>
                      </c:pt>
                      <c:pt idx="4968">
                        <c:v>-26.754000000000001</c:v>
                      </c:pt>
                      <c:pt idx="4969">
                        <c:v>-26.919</c:v>
                      </c:pt>
                      <c:pt idx="4970">
                        <c:v>-26.995999999999999</c:v>
                      </c:pt>
                      <c:pt idx="4971">
                        <c:v>-27.036999999999999</c:v>
                      </c:pt>
                      <c:pt idx="4972">
                        <c:v>-27.077999999999999</c:v>
                      </c:pt>
                      <c:pt idx="4973">
                        <c:v>-27.061</c:v>
                      </c:pt>
                      <c:pt idx="4974">
                        <c:v>-27.084</c:v>
                      </c:pt>
                      <c:pt idx="4975">
                        <c:v>-27.152999999999999</c:v>
                      </c:pt>
                      <c:pt idx="4976">
                        <c:v>-27.143999999999998</c:v>
                      </c:pt>
                      <c:pt idx="4977">
                        <c:v>-27.161999999999999</c:v>
                      </c:pt>
                      <c:pt idx="4978">
                        <c:v>-27.193000000000001</c:v>
                      </c:pt>
                      <c:pt idx="4979">
                        <c:v>-27.210999999999999</c:v>
                      </c:pt>
                      <c:pt idx="4980">
                        <c:v>-27.222999999999999</c:v>
                      </c:pt>
                      <c:pt idx="4981">
                        <c:v>-27.193000000000001</c:v>
                      </c:pt>
                      <c:pt idx="4982">
                        <c:v>-27.231999999999999</c:v>
                      </c:pt>
                      <c:pt idx="4983">
                        <c:v>-27.245000000000001</c:v>
                      </c:pt>
                      <c:pt idx="4984">
                        <c:v>-27.297000000000001</c:v>
                      </c:pt>
                      <c:pt idx="4985">
                        <c:v>-27.324999999999999</c:v>
                      </c:pt>
                      <c:pt idx="4986">
                        <c:v>-27.37</c:v>
                      </c:pt>
                      <c:pt idx="4987">
                        <c:v>-27.401</c:v>
                      </c:pt>
                      <c:pt idx="4988">
                        <c:v>-27.49</c:v>
                      </c:pt>
                      <c:pt idx="4989">
                        <c:v>-27.498999999999999</c:v>
                      </c:pt>
                      <c:pt idx="4990">
                        <c:v>-27.510999999999999</c:v>
                      </c:pt>
                      <c:pt idx="4991">
                        <c:v>-27.545000000000002</c:v>
                      </c:pt>
                      <c:pt idx="4992">
                        <c:v>-27.456</c:v>
                      </c:pt>
                      <c:pt idx="4993">
                        <c:v>-27.332999999999998</c:v>
                      </c:pt>
                      <c:pt idx="4994">
                        <c:v>-27.1</c:v>
                      </c:pt>
                      <c:pt idx="4995">
                        <c:v>-26.895</c:v>
                      </c:pt>
                      <c:pt idx="4996">
                        <c:v>-26.652000000000001</c:v>
                      </c:pt>
                      <c:pt idx="4997">
                        <c:v>-26.481000000000002</c:v>
                      </c:pt>
                      <c:pt idx="4998">
                        <c:v>-26.242000000000001</c:v>
                      </c:pt>
                      <c:pt idx="4999">
                        <c:v>-26.036000000000001</c:v>
                      </c:pt>
                      <c:pt idx="5000">
                        <c:v>-25.824999999999999</c:v>
                      </c:pt>
                      <c:pt idx="5001">
                        <c:v>-25.603999999999999</c:v>
                      </c:pt>
                      <c:pt idx="5002">
                        <c:v>-25.463999999999999</c:v>
                      </c:pt>
                      <c:pt idx="5003">
                        <c:v>-25.263999999999999</c:v>
                      </c:pt>
                      <c:pt idx="5004">
                        <c:v>-25.117999999999999</c:v>
                      </c:pt>
                      <c:pt idx="5005">
                        <c:v>-24.966999999999999</c:v>
                      </c:pt>
                      <c:pt idx="5006">
                        <c:v>-24.802</c:v>
                      </c:pt>
                      <c:pt idx="5007">
                        <c:v>-24.614999999999998</c:v>
                      </c:pt>
                      <c:pt idx="5008">
                        <c:v>-24.486000000000001</c:v>
                      </c:pt>
                      <c:pt idx="5009">
                        <c:v>-24.33</c:v>
                      </c:pt>
                      <c:pt idx="5010">
                        <c:v>-24.152000000000001</c:v>
                      </c:pt>
                      <c:pt idx="5011">
                        <c:v>-24.02</c:v>
                      </c:pt>
                      <c:pt idx="5012">
                        <c:v>-23.901</c:v>
                      </c:pt>
                      <c:pt idx="5013">
                        <c:v>-23.757000000000001</c:v>
                      </c:pt>
                      <c:pt idx="5014">
                        <c:v>-23.619</c:v>
                      </c:pt>
                      <c:pt idx="5015">
                        <c:v>-23.466999999999999</c:v>
                      </c:pt>
                      <c:pt idx="5016">
                        <c:v>-23.37</c:v>
                      </c:pt>
                      <c:pt idx="5017">
                        <c:v>-23.207999999999998</c:v>
                      </c:pt>
                      <c:pt idx="5018">
                        <c:v>-23.111999999999998</c:v>
                      </c:pt>
                      <c:pt idx="5019">
                        <c:v>-22.98</c:v>
                      </c:pt>
                      <c:pt idx="5020">
                        <c:v>-22.878</c:v>
                      </c:pt>
                      <c:pt idx="5021">
                        <c:v>-22.745999999999999</c:v>
                      </c:pt>
                      <c:pt idx="5022">
                        <c:v>-22.646999999999998</c:v>
                      </c:pt>
                      <c:pt idx="5023">
                        <c:v>-22.527000000000001</c:v>
                      </c:pt>
                      <c:pt idx="5024">
                        <c:v>-22.451000000000001</c:v>
                      </c:pt>
                      <c:pt idx="5025">
                        <c:v>-22.291</c:v>
                      </c:pt>
                      <c:pt idx="5026">
                        <c:v>-22.231999999999999</c:v>
                      </c:pt>
                      <c:pt idx="5027">
                        <c:v>-22.088999999999999</c:v>
                      </c:pt>
                      <c:pt idx="5028">
                        <c:v>-21.991</c:v>
                      </c:pt>
                      <c:pt idx="5029">
                        <c:v>-21.882999999999999</c:v>
                      </c:pt>
                      <c:pt idx="5030">
                        <c:v>-21.898</c:v>
                      </c:pt>
                      <c:pt idx="5031">
                        <c:v>-22.266999999999999</c:v>
                      </c:pt>
                      <c:pt idx="5032">
                        <c:v>-22.631</c:v>
                      </c:pt>
                      <c:pt idx="5033">
                        <c:v>-22.946999999999999</c:v>
                      </c:pt>
                      <c:pt idx="5034">
                        <c:v>-23.001000000000001</c:v>
                      </c:pt>
                      <c:pt idx="5035">
                        <c:v>-22.861999999999998</c:v>
                      </c:pt>
                      <c:pt idx="5036">
                        <c:v>-22.86</c:v>
                      </c:pt>
                      <c:pt idx="5037">
                        <c:v>-23.132999999999999</c:v>
                      </c:pt>
                      <c:pt idx="5038">
                        <c:v>-23.442</c:v>
                      </c:pt>
                      <c:pt idx="5039">
                        <c:v>-23.704999999999998</c:v>
                      </c:pt>
                      <c:pt idx="5040">
                        <c:v>-23.992999999999999</c:v>
                      </c:pt>
                      <c:pt idx="5041">
                        <c:v>-24.324000000000002</c:v>
                      </c:pt>
                      <c:pt idx="5042">
                        <c:v>-24.774000000000001</c:v>
                      </c:pt>
                      <c:pt idx="5043">
                        <c:v>-25.114000000000001</c:v>
                      </c:pt>
                      <c:pt idx="5044">
                        <c:v>-25.311</c:v>
                      </c:pt>
                      <c:pt idx="5045">
                        <c:v>-25.47</c:v>
                      </c:pt>
                      <c:pt idx="5046">
                        <c:v>-25.657</c:v>
                      </c:pt>
                      <c:pt idx="5047">
                        <c:v>-25.936</c:v>
                      </c:pt>
                      <c:pt idx="5048">
                        <c:v>-26.184000000000001</c:v>
                      </c:pt>
                      <c:pt idx="5049">
                        <c:v>-26.395</c:v>
                      </c:pt>
                      <c:pt idx="5050">
                        <c:v>-26.532</c:v>
                      </c:pt>
                      <c:pt idx="5051">
                        <c:v>-26.643000000000001</c:v>
                      </c:pt>
                      <c:pt idx="5052">
                        <c:v>-26.818999999999999</c:v>
                      </c:pt>
                      <c:pt idx="5053">
                        <c:v>-26.971</c:v>
                      </c:pt>
                      <c:pt idx="5054">
                        <c:v>-27.087</c:v>
                      </c:pt>
                      <c:pt idx="5055">
                        <c:v>-27.065999999999999</c:v>
                      </c:pt>
                      <c:pt idx="5056">
                        <c:v>-27.13</c:v>
                      </c:pt>
                      <c:pt idx="5057">
                        <c:v>-27.192</c:v>
                      </c:pt>
                      <c:pt idx="5058">
                        <c:v>-27.338000000000001</c:v>
                      </c:pt>
                      <c:pt idx="5059">
                        <c:v>-27.475999999999999</c:v>
                      </c:pt>
                      <c:pt idx="5060">
                        <c:v>-27.504000000000001</c:v>
                      </c:pt>
                      <c:pt idx="5061">
                        <c:v>-27.547999999999998</c:v>
                      </c:pt>
                      <c:pt idx="5062">
                        <c:v>-27.576000000000001</c:v>
                      </c:pt>
                      <c:pt idx="5063">
                        <c:v>-27.591000000000001</c:v>
                      </c:pt>
                      <c:pt idx="5064">
                        <c:v>-27.643000000000001</c:v>
                      </c:pt>
                      <c:pt idx="5065">
                        <c:v>-27.637</c:v>
                      </c:pt>
                      <c:pt idx="5066">
                        <c:v>-27.67</c:v>
                      </c:pt>
                      <c:pt idx="5067">
                        <c:v>-27.67</c:v>
                      </c:pt>
                      <c:pt idx="5068">
                        <c:v>-27.655000000000001</c:v>
                      </c:pt>
                      <c:pt idx="5069">
                        <c:v>-27.649000000000001</c:v>
                      </c:pt>
                      <c:pt idx="5070">
                        <c:v>-27.677</c:v>
                      </c:pt>
                      <c:pt idx="5071">
                        <c:v>-27.704000000000001</c:v>
                      </c:pt>
                      <c:pt idx="5072">
                        <c:v>-27.722999999999999</c:v>
                      </c:pt>
                      <c:pt idx="5073">
                        <c:v>-27.742000000000001</c:v>
                      </c:pt>
                      <c:pt idx="5074">
                        <c:v>-27.766999999999999</c:v>
                      </c:pt>
                      <c:pt idx="5075">
                        <c:v>-27.797000000000001</c:v>
                      </c:pt>
                      <c:pt idx="5076">
                        <c:v>-27.663</c:v>
                      </c:pt>
                      <c:pt idx="5077">
                        <c:v>-27.472999999999999</c:v>
                      </c:pt>
                      <c:pt idx="5078">
                        <c:v>-27.25</c:v>
                      </c:pt>
                      <c:pt idx="5079">
                        <c:v>-27.05</c:v>
                      </c:pt>
                      <c:pt idx="5080">
                        <c:v>-26.808</c:v>
                      </c:pt>
                      <c:pt idx="5081">
                        <c:v>-26.597000000000001</c:v>
                      </c:pt>
                      <c:pt idx="5082">
                        <c:v>-26.382000000000001</c:v>
                      </c:pt>
                      <c:pt idx="5083">
                        <c:v>-26.149000000000001</c:v>
                      </c:pt>
                      <c:pt idx="5084">
                        <c:v>-25.917000000000002</c:v>
                      </c:pt>
                      <c:pt idx="5085">
                        <c:v>-25.763999999999999</c:v>
                      </c:pt>
                      <c:pt idx="5086">
                        <c:v>-25.561</c:v>
                      </c:pt>
                      <c:pt idx="5087">
                        <c:v>-25.402000000000001</c:v>
                      </c:pt>
                      <c:pt idx="5088">
                        <c:v>-25.24</c:v>
                      </c:pt>
                      <c:pt idx="5089">
                        <c:v>-25.044</c:v>
                      </c:pt>
                      <c:pt idx="5090">
                        <c:v>-24.878</c:v>
                      </c:pt>
                      <c:pt idx="5091">
                        <c:v>-24.716000000000001</c:v>
                      </c:pt>
                      <c:pt idx="5092">
                        <c:v>-24.538</c:v>
                      </c:pt>
                      <c:pt idx="5093">
                        <c:v>-24.405999999999999</c:v>
                      </c:pt>
                      <c:pt idx="5094">
                        <c:v>-24.225000000000001</c:v>
                      </c:pt>
                      <c:pt idx="5095">
                        <c:v>-24.1</c:v>
                      </c:pt>
                      <c:pt idx="5096">
                        <c:v>-23.986000000000001</c:v>
                      </c:pt>
                      <c:pt idx="5097">
                        <c:v>-23.815000000000001</c:v>
                      </c:pt>
                      <c:pt idx="5098">
                        <c:v>-23.68</c:v>
                      </c:pt>
                      <c:pt idx="5099">
                        <c:v>-23.553999999999998</c:v>
                      </c:pt>
                      <c:pt idx="5100">
                        <c:v>-23.433</c:v>
                      </c:pt>
                      <c:pt idx="5101">
                        <c:v>-23.295999999999999</c:v>
                      </c:pt>
                      <c:pt idx="5102">
                        <c:v>-23.195</c:v>
                      </c:pt>
                      <c:pt idx="5103">
                        <c:v>-23.077999999999999</c:v>
                      </c:pt>
                      <c:pt idx="5104">
                        <c:v>-22.949000000000002</c:v>
                      </c:pt>
                      <c:pt idx="5105">
                        <c:v>-22.829000000000001</c:v>
                      </c:pt>
                      <c:pt idx="5106">
                        <c:v>-22.718</c:v>
                      </c:pt>
                      <c:pt idx="5107">
                        <c:v>-22.606000000000002</c:v>
                      </c:pt>
                      <c:pt idx="5108">
                        <c:v>-22.498000000000001</c:v>
                      </c:pt>
                      <c:pt idx="5109">
                        <c:v>-22.417000000000002</c:v>
                      </c:pt>
                      <c:pt idx="5110">
                        <c:v>-22.297999999999998</c:v>
                      </c:pt>
                      <c:pt idx="5111">
                        <c:v>-22.216999999999999</c:v>
                      </c:pt>
                      <c:pt idx="5112">
                        <c:v>-22.094000000000001</c:v>
                      </c:pt>
                      <c:pt idx="5113">
                        <c:v>-22.009</c:v>
                      </c:pt>
                      <c:pt idx="5114">
                        <c:v>-21.919</c:v>
                      </c:pt>
                      <c:pt idx="5115">
                        <c:v>-21.805</c:v>
                      </c:pt>
                      <c:pt idx="5116">
                        <c:v>-22</c:v>
                      </c:pt>
                      <c:pt idx="5117">
                        <c:v>-22.382000000000001</c:v>
                      </c:pt>
                      <c:pt idx="5118">
                        <c:v>-22.805</c:v>
                      </c:pt>
                      <c:pt idx="5119">
                        <c:v>-23.036000000000001</c:v>
                      </c:pt>
                      <c:pt idx="5120">
                        <c:v>-23.003</c:v>
                      </c:pt>
                      <c:pt idx="5121">
                        <c:v>-22.913</c:v>
                      </c:pt>
                      <c:pt idx="5122">
                        <c:v>-23.088000000000001</c:v>
                      </c:pt>
                      <c:pt idx="5123">
                        <c:v>-23.385000000000002</c:v>
                      </c:pt>
                      <c:pt idx="5124">
                        <c:v>-23.637</c:v>
                      </c:pt>
                      <c:pt idx="5125">
                        <c:v>-23.824000000000002</c:v>
                      </c:pt>
                      <c:pt idx="5126">
                        <c:v>-24.131</c:v>
                      </c:pt>
                      <c:pt idx="5127">
                        <c:v>-24.5</c:v>
                      </c:pt>
                      <c:pt idx="5128">
                        <c:v>-24.908000000000001</c:v>
                      </c:pt>
                      <c:pt idx="5129">
                        <c:v>-25.161999999999999</c:v>
                      </c:pt>
                      <c:pt idx="5130">
                        <c:v>-25.3</c:v>
                      </c:pt>
                      <c:pt idx="5131">
                        <c:v>-25.486999999999998</c:v>
                      </c:pt>
                      <c:pt idx="5132">
                        <c:v>-25.677</c:v>
                      </c:pt>
                      <c:pt idx="5133">
                        <c:v>-25.989000000000001</c:v>
                      </c:pt>
                      <c:pt idx="5134">
                        <c:v>-26.213999999999999</c:v>
                      </c:pt>
                      <c:pt idx="5135">
                        <c:v>-26.344000000000001</c:v>
                      </c:pt>
                      <c:pt idx="5136">
                        <c:v>-26.5</c:v>
                      </c:pt>
                      <c:pt idx="5137">
                        <c:v>-26.606000000000002</c:v>
                      </c:pt>
                      <c:pt idx="5138">
                        <c:v>-26.72</c:v>
                      </c:pt>
                      <c:pt idx="5139">
                        <c:v>-26.818000000000001</c:v>
                      </c:pt>
                      <c:pt idx="5140">
                        <c:v>-26.885000000000002</c:v>
                      </c:pt>
                      <c:pt idx="5141">
                        <c:v>-26.934000000000001</c:v>
                      </c:pt>
                      <c:pt idx="5142">
                        <c:v>-27.084</c:v>
                      </c:pt>
                      <c:pt idx="5143">
                        <c:v>-27.259</c:v>
                      </c:pt>
                      <c:pt idx="5144">
                        <c:v>-27.335999999999999</c:v>
                      </c:pt>
                      <c:pt idx="5145">
                        <c:v>-27.382000000000001</c:v>
                      </c:pt>
                      <c:pt idx="5146">
                        <c:v>-27.363</c:v>
                      </c:pt>
                      <c:pt idx="5147">
                        <c:v>-27.4</c:v>
                      </c:pt>
                      <c:pt idx="5148">
                        <c:v>-27.472999999999999</c:v>
                      </c:pt>
                      <c:pt idx="5149">
                        <c:v>-27.515000000000001</c:v>
                      </c:pt>
                      <c:pt idx="5150">
                        <c:v>-27.547000000000001</c:v>
                      </c:pt>
                      <c:pt idx="5151">
                        <c:v>-27.562000000000001</c:v>
                      </c:pt>
                      <c:pt idx="5152">
                        <c:v>-27.62</c:v>
                      </c:pt>
                      <c:pt idx="5153">
                        <c:v>-27.629000000000001</c:v>
                      </c:pt>
                      <c:pt idx="5154">
                        <c:v>-27.678000000000001</c:v>
                      </c:pt>
                      <c:pt idx="5155">
                        <c:v>-27.687999999999999</c:v>
                      </c:pt>
                      <c:pt idx="5156">
                        <c:v>-27.684000000000001</c:v>
                      </c:pt>
                      <c:pt idx="5157">
                        <c:v>-27.681999999999999</c:v>
                      </c:pt>
                      <c:pt idx="5158">
                        <c:v>-27.684000000000001</c:v>
                      </c:pt>
                      <c:pt idx="5159">
                        <c:v>-27.574000000000002</c:v>
                      </c:pt>
                      <c:pt idx="5160">
                        <c:v>-27.407</c:v>
                      </c:pt>
                      <c:pt idx="5161">
                        <c:v>-27.256</c:v>
                      </c:pt>
                      <c:pt idx="5162">
                        <c:v>-27.044</c:v>
                      </c:pt>
                      <c:pt idx="5163">
                        <c:v>-26.838999999999999</c:v>
                      </c:pt>
                      <c:pt idx="5164">
                        <c:v>-26.576000000000001</c:v>
                      </c:pt>
                      <c:pt idx="5165">
                        <c:v>-26.355</c:v>
                      </c:pt>
                      <c:pt idx="5166">
                        <c:v>-26.164999999999999</c:v>
                      </c:pt>
                      <c:pt idx="5167">
                        <c:v>-25.972000000000001</c:v>
                      </c:pt>
                      <c:pt idx="5168">
                        <c:v>-25.776</c:v>
                      </c:pt>
                      <c:pt idx="5169">
                        <c:v>-25.573</c:v>
                      </c:pt>
                      <c:pt idx="5170">
                        <c:v>-25.405000000000001</c:v>
                      </c:pt>
                      <c:pt idx="5171">
                        <c:v>-25.184000000000001</c:v>
                      </c:pt>
                      <c:pt idx="5172">
                        <c:v>-25.036999999999999</c:v>
                      </c:pt>
                      <c:pt idx="5173">
                        <c:v>-24.88</c:v>
                      </c:pt>
                      <c:pt idx="5174">
                        <c:v>-24.716999999999999</c:v>
                      </c:pt>
                      <c:pt idx="5175">
                        <c:v>-24.576000000000001</c:v>
                      </c:pt>
                      <c:pt idx="5176">
                        <c:v>-24.414000000000001</c:v>
                      </c:pt>
                      <c:pt idx="5177">
                        <c:v>-24.288</c:v>
                      </c:pt>
                      <c:pt idx="5178">
                        <c:v>-24.135000000000002</c:v>
                      </c:pt>
                      <c:pt idx="5179">
                        <c:v>-23.994</c:v>
                      </c:pt>
                      <c:pt idx="5180">
                        <c:v>-23.821999999999999</c:v>
                      </c:pt>
                      <c:pt idx="5181">
                        <c:v>-23.721</c:v>
                      </c:pt>
                      <c:pt idx="5182">
                        <c:v>-23.588999999999999</c:v>
                      </c:pt>
                      <c:pt idx="5183">
                        <c:v>-23.472999999999999</c:v>
                      </c:pt>
                      <c:pt idx="5184">
                        <c:v>-23.327999999999999</c:v>
                      </c:pt>
                      <c:pt idx="5185">
                        <c:v>-23.216000000000001</c:v>
                      </c:pt>
                      <c:pt idx="5186">
                        <c:v>-23.135000000000002</c:v>
                      </c:pt>
                      <c:pt idx="5187">
                        <c:v>-22.997</c:v>
                      </c:pt>
                      <c:pt idx="5188">
                        <c:v>-22.904</c:v>
                      </c:pt>
                      <c:pt idx="5189">
                        <c:v>-22.777999999999999</c:v>
                      </c:pt>
                      <c:pt idx="5190">
                        <c:v>-22.675000000000001</c:v>
                      </c:pt>
                      <c:pt idx="5191">
                        <c:v>-22.533999999999999</c:v>
                      </c:pt>
                      <c:pt idx="5192">
                        <c:v>-22.462</c:v>
                      </c:pt>
                      <c:pt idx="5193">
                        <c:v>-22.335999999999999</c:v>
                      </c:pt>
                      <c:pt idx="5194">
                        <c:v>-22.236999999999998</c:v>
                      </c:pt>
                      <c:pt idx="5195">
                        <c:v>-22.117000000000001</c:v>
                      </c:pt>
                      <c:pt idx="5196">
                        <c:v>-22.018000000000001</c:v>
                      </c:pt>
                      <c:pt idx="5197">
                        <c:v>-21.934000000000001</c:v>
                      </c:pt>
                      <c:pt idx="5198">
                        <c:v>-21.823</c:v>
                      </c:pt>
                      <c:pt idx="5199">
                        <c:v>-21.716999999999999</c:v>
                      </c:pt>
                      <c:pt idx="5200">
                        <c:v>-21.635999999999999</c:v>
                      </c:pt>
                      <c:pt idx="5201">
                        <c:v>-21.63</c:v>
                      </c:pt>
                      <c:pt idx="5202">
                        <c:v>-21.988</c:v>
                      </c:pt>
                      <c:pt idx="5203">
                        <c:v>-22.388000000000002</c:v>
                      </c:pt>
                      <c:pt idx="5204">
                        <c:v>-22.731999999999999</c:v>
                      </c:pt>
                      <c:pt idx="5205">
                        <c:v>-22.789000000000001</c:v>
                      </c:pt>
                      <c:pt idx="5206">
                        <c:v>-22.66</c:v>
                      </c:pt>
                      <c:pt idx="5207">
                        <c:v>-22.744</c:v>
                      </c:pt>
                      <c:pt idx="5208">
                        <c:v>-23.071000000000002</c:v>
                      </c:pt>
                      <c:pt idx="5209">
                        <c:v>-23.416</c:v>
                      </c:pt>
                      <c:pt idx="5210">
                        <c:v>-23.663</c:v>
                      </c:pt>
                      <c:pt idx="5211">
                        <c:v>-23.963000000000001</c:v>
                      </c:pt>
                      <c:pt idx="5212">
                        <c:v>-24.349</c:v>
                      </c:pt>
                      <c:pt idx="5213">
                        <c:v>-24.779</c:v>
                      </c:pt>
                      <c:pt idx="5214">
                        <c:v>-25.123999999999999</c:v>
                      </c:pt>
                      <c:pt idx="5215">
                        <c:v>-25.356000000000002</c:v>
                      </c:pt>
                      <c:pt idx="5216">
                        <c:v>-25.533000000000001</c:v>
                      </c:pt>
                      <c:pt idx="5217">
                        <c:v>-25.728999999999999</c:v>
                      </c:pt>
                      <c:pt idx="5218">
                        <c:v>-26.013999999999999</c:v>
                      </c:pt>
                      <c:pt idx="5219">
                        <c:v>-26.268000000000001</c:v>
                      </c:pt>
                      <c:pt idx="5220">
                        <c:v>-26.37</c:v>
                      </c:pt>
                      <c:pt idx="5221">
                        <c:v>-26.44</c:v>
                      </c:pt>
                      <c:pt idx="5222">
                        <c:v>-26.562999999999999</c:v>
                      </c:pt>
                      <c:pt idx="5223">
                        <c:v>-26.768000000000001</c:v>
                      </c:pt>
                      <c:pt idx="5224">
                        <c:v>-26.888000000000002</c:v>
                      </c:pt>
                      <c:pt idx="5225">
                        <c:v>-26.943000000000001</c:v>
                      </c:pt>
                      <c:pt idx="5226">
                        <c:v>-27.021000000000001</c:v>
                      </c:pt>
                      <c:pt idx="5227">
                        <c:v>-27.088999999999999</c:v>
                      </c:pt>
                      <c:pt idx="5228">
                        <c:v>-27.192</c:v>
                      </c:pt>
                      <c:pt idx="5229">
                        <c:v>-27.35</c:v>
                      </c:pt>
                      <c:pt idx="5230">
                        <c:v>-27.448</c:v>
                      </c:pt>
                      <c:pt idx="5231">
                        <c:v>-27.486999999999998</c:v>
                      </c:pt>
                      <c:pt idx="5232">
                        <c:v>-27.466000000000001</c:v>
                      </c:pt>
                      <c:pt idx="5233">
                        <c:v>-27.497</c:v>
                      </c:pt>
                      <c:pt idx="5234">
                        <c:v>-27.524000000000001</c:v>
                      </c:pt>
                      <c:pt idx="5235">
                        <c:v>-27.506</c:v>
                      </c:pt>
                      <c:pt idx="5236">
                        <c:v>-27.527000000000001</c:v>
                      </c:pt>
                      <c:pt idx="5237">
                        <c:v>-27.524000000000001</c:v>
                      </c:pt>
                      <c:pt idx="5238">
                        <c:v>-27.579000000000001</c:v>
                      </c:pt>
                      <c:pt idx="5239">
                        <c:v>-27.62</c:v>
                      </c:pt>
                      <c:pt idx="5240">
                        <c:v>-27.673999999999999</c:v>
                      </c:pt>
                      <c:pt idx="5241">
                        <c:v>-27.763999999999999</c:v>
                      </c:pt>
                      <c:pt idx="5242">
                        <c:v>-27.766999999999999</c:v>
                      </c:pt>
                      <c:pt idx="5243">
                        <c:v>-27.623000000000001</c:v>
                      </c:pt>
                      <c:pt idx="5244">
                        <c:v>-27.439</c:v>
                      </c:pt>
                      <c:pt idx="5245">
                        <c:v>-27.245999999999999</c:v>
                      </c:pt>
                      <c:pt idx="5246">
                        <c:v>-27.068000000000001</c:v>
                      </c:pt>
                      <c:pt idx="5247">
                        <c:v>-26.826000000000001</c:v>
                      </c:pt>
                      <c:pt idx="5248">
                        <c:v>-26.602</c:v>
                      </c:pt>
                      <c:pt idx="5249">
                        <c:v>-26.393999999999998</c:v>
                      </c:pt>
                      <c:pt idx="5250">
                        <c:v>-26.187999999999999</c:v>
                      </c:pt>
                      <c:pt idx="5251">
                        <c:v>-25.956</c:v>
                      </c:pt>
                      <c:pt idx="5252">
                        <c:v>-25.792999999999999</c:v>
                      </c:pt>
                      <c:pt idx="5253">
                        <c:v>-25.606000000000002</c:v>
                      </c:pt>
                      <c:pt idx="5254">
                        <c:v>-25.428000000000001</c:v>
                      </c:pt>
                      <c:pt idx="5255">
                        <c:v>-25.225999999999999</c:v>
                      </c:pt>
                      <c:pt idx="5256">
                        <c:v>-25.050999999999998</c:v>
                      </c:pt>
                      <c:pt idx="5257">
                        <c:v>-24.904</c:v>
                      </c:pt>
                      <c:pt idx="5258">
                        <c:v>-24.768000000000001</c:v>
                      </c:pt>
                      <c:pt idx="5259">
                        <c:v>-24.585999999999999</c:v>
                      </c:pt>
                      <c:pt idx="5260">
                        <c:v>-24.463000000000001</c:v>
                      </c:pt>
                      <c:pt idx="5261">
                        <c:v>-24.318000000000001</c:v>
                      </c:pt>
                      <c:pt idx="5262">
                        <c:v>-24.151</c:v>
                      </c:pt>
                      <c:pt idx="5263">
                        <c:v>-24.015999999999998</c:v>
                      </c:pt>
                      <c:pt idx="5264">
                        <c:v>-23.872</c:v>
                      </c:pt>
                      <c:pt idx="5265">
                        <c:v>-23.739000000000001</c:v>
                      </c:pt>
                      <c:pt idx="5266">
                        <c:v>-23.622</c:v>
                      </c:pt>
                      <c:pt idx="5267">
                        <c:v>-23.491</c:v>
                      </c:pt>
                      <c:pt idx="5268">
                        <c:v>-23.367999999999999</c:v>
                      </c:pt>
                      <c:pt idx="5269">
                        <c:v>-23.263000000000002</c:v>
                      </c:pt>
                      <c:pt idx="5270">
                        <c:v>-23.120999999999999</c:v>
                      </c:pt>
                      <c:pt idx="5271">
                        <c:v>-23.018999999999998</c:v>
                      </c:pt>
                      <c:pt idx="5272">
                        <c:v>-22.911000000000001</c:v>
                      </c:pt>
                      <c:pt idx="5273">
                        <c:v>-22.824000000000002</c:v>
                      </c:pt>
                      <c:pt idx="5274">
                        <c:v>-22.713000000000001</c:v>
                      </c:pt>
                      <c:pt idx="5275">
                        <c:v>-22.585000000000001</c:v>
                      </c:pt>
                      <c:pt idx="5276">
                        <c:v>-22.484999999999999</c:v>
                      </c:pt>
                      <c:pt idx="5277">
                        <c:v>-22.404</c:v>
                      </c:pt>
                      <c:pt idx="5278">
                        <c:v>-22.32</c:v>
                      </c:pt>
                      <c:pt idx="5279">
                        <c:v>-22.206</c:v>
                      </c:pt>
                      <c:pt idx="5280">
                        <c:v>-22.056000000000001</c:v>
                      </c:pt>
                      <c:pt idx="5281">
                        <c:v>-21.981000000000002</c:v>
                      </c:pt>
                      <c:pt idx="5282">
                        <c:v>-21.9</c:v>
                      </c:pt>
                      <c:pt idx="5283">
                        <c:v>-21.774000000000001</c:v>
                      </c:pt>
                      <c:pt idx="5284">
                        <c:v>-21.681000000000001</c:v>
                      </c:pt>
                      <c:pt idx="5285">
                        <c:v>-21.593</c:v>
                      </c:pt>
                      <c:pt idx="5286">
                        <c:v>-21.5</c:v>
                      </c:pt>
                      <c:pt idx="5287">
                        <c:v>-21.75</c:v>
                      </c:pt>
                      <c:pt idx="5288">
                        <c:v>-22.146000000000001</c:v>
                      </c:pt>
                      <c:pt idx="5289">
                        <c:v>-22.539000000000001</c:v>
                      </c:pt>
                      <c:pt idx="5290">
                        <c:v>-22.725999999999999</c:v>
                      </c:pt>
                      <c:pt idx="5291">
                        <c:v>-22.696000000000002</c:v>
                      </c:pt>
                      <c:pt idx="5292">
                        <c:v>-22.617999999999999</c:v>
                      </c:pt>
                      <c:pt idx="5293">
                        <c:v>-22.876000000000001</c:v>
                      </c:pt>
                      <c:pt idx="5294">
                        <c:v>-23.242000000000001</c:v>
                      </c:pt>
                      <c:pt idx="5295">
                        <c:v>-23.457999999999998</c:v>
                      </c:pt>
                      <c:pt idx="5296">
                        <c:v>-23.699000000000002</c:v>
                      </c:pt>
                      <c:pt idx="5297">
                        <c:v>-24.038</c:v>
                      </c:pt>
                      <c:pt idx="5298">
                        <c:v>-24.518999999999998</c:v>
                      </c:pt>
                      <c:pt idx="5299">
                        <c:v>-24.917999999999999</c:v>
                      </c:pt>
                      <c:pt idx="5300">
                        <c:v>-25.228000000000002</c:v>
                      </c:pt>
                      <c:pt idx="5301">
                        <c:v>-25.475999999999999</c:v>
                      </c:pt>
                      <c:pt idx="5302">
                        <c:v>-25.754999999999999</c:v>
                      </c:pt>
                      <c:pt idx="5303">
                        <c:v>-26.077000000000002</c:v>
                      </c:pt>
                      <c:pt idx="5304">
                        <c:v>-26.353000000000002</c:v>
                      </c:pt>
                      <c:pt idx="5305">
                        <c:v>-26.573</c:v>
                      </c:pt>
                      <c:pt idx="5306">
                        <c:v>-26.696999999999999</c:v>
                      </c:pt>
                      <c:pt idx="5307">
                        <c:v>-26.783999999999999</c:v>
                      </c:pt>
                      <c:pt idx="5308">
                        <c:v>-26.905000000000001</c:v>
                      </c:pt>
                      <c:pt idx="5309">
                        <c:v>-27.088000000000001</c:v>
                      </c:pt>
                      <c:pt idx="5310">
                        <c:v>-27.224</c:v>
                      </c:pt>
                      <c:pt idx="5311">
                        <c:v>-27.254000000000001</c:v>
                      </c:pt>
                      <c:pt idx="5312">
                        <c:v>-27.291</c:v>
                      </c:pt>
                      <c:pt idx="5313">
                        <c:v>-27.385999999999999</c:v>
                      </c:pt>
                      <c:pt idx="5314">
                        <c:v>-27.561</c:v>
                      </c:pt>
                      <c:pt idx="5315">
                        <c:v>-27.684000000000001</c:v>
                      </c:pt>
                      <c:pt idx="5316">
                        <c:v>-27.754000000000001</c:v>
                      </c:pt>
                      <c:pt idx="5317">
                        <c:v>-27.791</c:v>
                      </c:pt>
                      <c:pt idx="5318">
                        <c:v>-27.806000000000001</c:v>
                      </c:pt>
                      <c:pt idx="5319">
                        <c:v>-27.834</c:v>
                      </c:pt>
                      <c:pt idx="5320">
                        <c:v>-27.855</c:v>
                      </c:pt>
                      <c:pt idx="5321">
                        <c:v>-27.852</c:v>
                      </c:pt>
                      <c:pt idx="5322">
                        <c:v>-27.855</c:v>
                      </c:pt>
                      <c:pt idx="5323">
                        <c:v>-27.885999999999999</c:v>
                      </c:pt>
                      <c:pt idx="5324">
                        <c:v>-27.905999999999999</c:v>
                      </c:pt>
                      <c:pt idx="5325">
                        <c:v>-27.939</c:v>
                      </c:pt>
                      <c:pt idx="5326">
                        <c:v>-27.802</c:v>
                      </c:pt>
                      <c:pt idx="5327">
                        <c:v>-27.588000000000001</c:v>
                      </c:pt>
                      <c:pt idx="5328">
                        <c:v>-27.416</c:v>
                      </c:pt>
                      <c:pt idx="5329">
                        <c:v>-27.177</c:v>
                      </c:pt>
                      <c:pt idx="5330">
                        <c:v>-26.946999999999999</c:v>
                      </c:pt>
                      <c:pt idx="5331">
                        <c:v>-26.725999999999999</c:v>
                      </c:pt>
                      <c:pt idx="5332">
                        <c:v>-26.515000000000001</c:v>
                      </c:pt>
                      <c:pt idx="5333">
                        <c:v>-26.276</c:v>
                      </c:pt>
                      <c:pt idx="5334">
                        <c:v>-26.085999999999999</c:v>
                      </c:pt>
                      <c:pt idx="5335">
                        <c:v>-25.876999999999999</c:v>
                      </c:pt>
                      <c:pt idx="5336">
                        <c:v>-25.728000000000002</c:v>
                      </c:pt>
                      <c:pt idx="5337">
                        <c:v>-25.513000000000002</c:v>
                      </c:pt>
                      <c:pt idx="5338">
                        <c:v>-25.372</c:v>
                      </c:pt>
                      <c:pt idx="5339">
                        <c:v>-25.189</c:v>
                      </c:pt>
                      <c:pt idx="5340">
                        <c:v>-25.041</c:v>
                      </c:pt>
                      <c:pt idx="5341">
                        <c:v>-24.879000000000001</c:v>
                      </c:pt>
                      <c:pt idx="5342">
                        <c:v>-24.731999999999999</c:v>
                      </c:pt>
                      <c:pt idx="5343">
                        <c:v>-24.547999999999998</c:v>
                      </c:pt>
                      <c:pt idx="5344">
                        <c:v>-24.401</c:v>
                      </c:pt>
                      <c:pt idx="5345">
                        <c:v>-24.251000000000001</c:v>
                      </c:pt>
                      <c:pt idx="5346">
                        <c:v>-24.143000000000001</c:v>
                      </c:pt>
                      <c:pt idx="5347">
                        <c:v>-24.004999999999999</c:v>
                      </c:pt>
                      <c:pt idx="5348">
                        <c:v>-23.846</c:v>
                      </c:pt>
                      <c:pt idx="5349">
                        <c:v>-23.722999999999999</c:v>
                      </c:pt>
                      <c:pt idx="5350">
                        <c:v>-23.579000000000001</c:v>
                      </c:pt>
                      <c:pt idx="5351">
                        <c:v>-23.466999999999999</c:v>
                      </c:pt>
                      <c:pt idx="5352">
                        <c:v>-23.341000000000001</c:v>
                      </c:pt>
                      <c:pt idx="5353">
                        <c:v>-23.209</c:v>
                      </c:pt>
                      <c:pt idx="5354">
                        <c:v>-23.106000000000002</c:v>
                      </c:pt>
                      <c:pt idx="5355">
                        <c:v>-22.992000000000001</c:v>
                      </c:pt>
                      <c:pt idx="5356">
                        <c:v>-22.878</c:v>
                      </c:pt>
                      <c:pt idx="5357">
                        <c:v>-22.763999999999999</c:v>
                      </c:pt>
                      <c:pt idx="5358">
                        <c:v>-22.670999999999999</c:v>
                      </c:pt>
                      <c:pt idx="5359">
                        <c:v>-22.550999999999998</c:v>
                      </c:pt>
                      <c:pt idx="5360">
                        <c:v>-22.47</c:v>
                      </c:pt>
                      <c:pt idx="5361">
                        <c:v>-22.34</c:v>
                      </c:pt>
                      <c:pt idx="5362">
                        <c:v>-22.253</c:v>
                      </c:pt>
                      <c:pt idx="5363">
                        <c:v>-22.157</c:v>
                      </c:pt>
                      <c:pt idx="5364">
                        <c:v>-22.042999999999999</c:v>
                      </c:pt>
                      <c:pt idx="5365">
                        <c:v>-21.960999999999999</c:v>
                      </c:pt>
                      <c:pt idx="5366">
                        <c:v>-21.870999999999999</c:v>
                      </c:pt>
                      <c:pt idx="5367">
                        <c:v>-21.780999999999999</c:v>
                      </c:pt>
                      <c:pt idx="5368">
                        <c:v>-21.681999999999999</c:v>
                      </c:pt>
                      <c:pt idx="5369">
                        <c:v>-21.600999999999999</c:v>
                      </c:pt>
                      <c:pt idx="5370">
                        <c:v>-21.498999999999999</c:v>
                      </c:pt>
                      <c:pt idx="5371">
                        <c:v>-21.454000000000001</c:v>
                      </c:pt>
                      <c:pt idx="5372">
                        <c:v>-21.742000000000001</c:v>
                      </c:pt>
                      <c:pt idx="5373">
                        <c:v>-22.17</c:v>
                      </c:pt>
                      <c:pt idx="5374">
                        <c:v>-22.635000000000002</c:v>
                      </c:pt>
                      <c:pt idx="5375">
                        <c:v>-22.884</c:v>
                      </c:pt>
                      <c:pt idx="5376">
                        <c:v>-22.86</c:v>
                      </c:pt>
                      <c:pt idx="5377">
                        <c:v>-22.869</c:v>
                      </c:pt>
                      <c:pt idx="5378">
                        <c:v>-23.184000000000001</c:v>
                      </c:pt>
                      <c:pt idx="5379">
                        <c:v>-23.512</c:v>
                      </c:pt>
                      <c:pt idx="5380">
                        <c:v>-23.803000000000001</c:v>
                      </c:pt>
                      <c:pt idx="5381">
                        <c:v>-24.106000000000002</c:v>
                      </c:pt>
                      <c:pt idx="5382">
                        <c:v>-24.465</c:v>
                      </c:pt>
                      <c:pt idx="5383">
                        <c:v>-24.902999999999999</c:v>
                      </c:pt>
                      <c:pt idx="5384">
                        <c:v>-25.289000000000001</c:v>
                      </c:pt>
                      <c:pt idx="5385">
                        <c:v>-25.602</c:v>
                      </c:pt>
                      <c:pt idx="5386">
                        <c:v>-25.754999999999999</c:v>
                      </c:pt>
                      <c:pt idx="5387">
                        <c:v>-25.963999999999999</c:v>
                      </c:pt>
                      <c:pt idx="5388">
                        <c:v>-26.27</c:v>
                      </c:pt>
                      <c:pt idx="5389">
                        <c:v>-26.515000000000001</c:v>
                      </c:pt>
                      <c:pt idx="5390">
                        <c:v>-26.748000000000001</c:v>
                      </c:pt>
                      <c:pt idx="5391">
                        <c:v>-26.89</c:v>
                      </c:pt>
                      <c:pt idx="5392">
                        <c:v>-26.960999999999999</c:v>
                      </c:pt>
                      <c:pt idx="5393">
                        <c:v>-27.158000000000001</c:v>
                      </c:pt>
                      <c:pt idx="5394">
                        <c:v>-27.347999999999999</c:v>
                      </c:pt>
                      <c:pt idx="5395">
                        <c:v>-27.544</c:v>
                      </c:pt>
                      <c:pt idx="5396">
                        <c:v>-27.584</c:v>
                      </c:pt>
                      <c:pt idx="5397">
                        <c:v>-27.626999999999999</c:v>
                      </c:pt>
                      <c:pt idx="5398">
                        <c:v>-27.68</c:v>
                      </c:pt>
                      <c:pt idx="5399">
                        <c:v>-27.754000000000001</c:v>
                      </c:pt>
                      <c:pt idx="5400">
                        <c:v>-27.597999999999999</c:v>
                      </c:pt>
                      <c:pt idx="5401">
                        <c:v>-25.937999999999999</c:v>
                      </c:pt>
                      <c:pt idx="5402">
                        <c:v>-23.6</c:v>
                      </c:pt>
                      <c:pt idx="5403">
                        <c:v>-21.238</c:v>
                      </c:pt>
                      <c:pt idx="5404">
                        <c:v>-19.175000000000001</c:v>
                      </c:pt>
                      <c:pt idx="5405">
                        <c:v>-17.358000000000001</c:v>
                      </c:pt>
                      <c:pt idx="5406">
                        <c:v>-15.72</c:v>
                      </c:pt>
                      <c:pt idx="5407">
                        <c:v>-14.257999999999999</c:v>
                      </c:pt>
                      <c:pt idx="5408">
                        <c:v>-12.872999999999999</c:v>
                      </c:pt>
                      <c:pt idx="5409">
                        <c:v>-11.63</c:v>
                      </c:pt>
                      <c:pt idx="5410">
                        <c:v>-10.475</c:v>
                      </c:pt>
                      <c:pt idx="5411">
                        <c:v>-9.4320000000000004</c:v>
                      </c:pt>
                      <c:pt idx="5412">
                        <c:v>-8.4689999999999994</c:v>
                      </c:pt>
                      <c:pt idx="5413">
                        <c:v>-7.6159999999999997</c:v>
                      </c:pt>
                      <c:pt idx="5414">
                        <c:v>-6.8090000000000002</c:v>
                      </c:pt>
                      <c:pt idx="5415">
                        <c:v>-6.04</c:v>
                      </c:pt>
                      <c:pt idx="5416">
                        <c:v>-5.3250000000000002</c:v>
                      </c:pt>
                      <c:pt idx="5417">
                        <c:v>-4.5960000000000001</c:v>
                      </c:pt>
                      <c:pt idx="5418">
                        <c:v>-3.8610000000000002</c:v>
                      </c:pt>
                      <c:pt idx="5419">
                        <c:v>-3.2160000000000002</c:v>
                      </c:pt>
                      <c:pt idx="5420">
                        <c:v>-2.5449999999999999</c:v>
                      </c:pt>
                      <c:pt idx="5421">
                        <c:v>-1.9550000000000001</c:v>
                      </c:pt>
                      <c:pt idx="5422">
                        <c:v>-1.373</c:v>
                      </c:pt>
                      <c:pt idx="5423">
                        <c:v>-0.93400000000000005</c:v>
                      </c:pt>
                      <c:pt idx="5424">
                        <c:v>-0.60699999999999998</c:v>
                      </c:pt>
                      <c:pt idx="5425">
                        <c:v>-0.38300000000000001</c:v>
                      </c:pt>
                      <c:pt idx="5426">
                        <c:v>-0.245</c:v>
                      </c:pt>
                      <c:pt idx="5427">
                        <c:v>-0.14399999999999999</c:v>
                      </c:pt>
                      <c:pt idx="5428">
                        <c:v>-0.03</c:v>
                      </c:pt>
                      <c:pt idx="5429">
                        <c:v>9.7000000000000003E-2</c:v>
                      </c:pt>
                      <c:pt idx="5430">
                        <c:v>0.30599999999999999</c:v>
                      </c:pt>
                      <c:pt idx="5431">
                        <c:v>0.50600000000000001</c:v>
                      </c:pt>
                      <c:pt idx="5432">
                        <c:v>0.77300000000000002</c:v>
                      </c:pt>
                      <c:pt idx="5433">
                        <c:v>1.0680000000000001</c:v>
                      </c:pt>
                      <c:pt idx="5434">
                        <c:v>1.3720000000000001</c:v>
                      </c:pt>
                      <c:pt idx="5435">
                        <c:v>1.6279999999999999</c:v>
                      </c:pt>
                      <c:pt idx="5436">
                        <c:v>1.9</c:v>
                      </c:pt>
                      <c:pt idx="5437">
                        <c:v>2.17</c:v>
                      </c:pt>
                      <c:pt idx="5438">
                        <c:v>2.42</c:v>
                      </c:pt>
                      <c:pt idx="5439">
                        <c:v>2.6949999999999998</c:v>
                      </c:pt>
                      <c:pt idx="5440">
                        <c:v>2.9529999999999998</c:v>
                      </c:pt>
                      <c:pt idx="5441">
                        <c:v>3.234</c:v>
                      </c:pt>
                      <c:pt idx="5442">
                        <c:v>3.645</c:v>
                      </c:pt>
                      <c:pt idx="5443">
                        <c:v>4.0720000000000001</c:v>
                      </c:pt>
                      <c:pt idx="5444">
                        <c:v>4.524</c:v>
                      </c:pt>
                      <c:pt idx="5445">
                        <c:v>5.0149999999999997</c:v>
                      </c:pt>
                      <c:pt idx="5446">
                        <c:v>5.4850000000000003</c:v>
                      </c:pt>
                      <c:pt idx="5447">
                        <c:v>5.8310000000000004</c:v>
                      </c:pt>
                      <c:pt idx="5448">
                        <c:v>5.9969999999999999</c:v>
                      </c:pt>
                      <c:pt idx="5449">
                        <c:v>5.98</c:v>
                      </c:pt>
                      <c:pt idx="5450">
                        <c:v>5.843</c:v>
                      </c:pt>
                      <c:pt idx="5451">
                        <c:v>5.5019999999999998</c:v>
                      </c:pt>
                      <c:pt idx="5452">
                        <c:v>5.0780000000000003</c:v>
                      </c:pt>
                      <c:pt idx="5453">
                        <c:v>4.5359999999999996</c:v>
                      </c:pt>
                      <c:pt idx="5454">
                        <c:v>3.7320000000000002</c:v>
                      </c:pt>
                      <c:pt idx="5455">
                        <c:v>2.673</c:v>
                      </c:pt>
                      <c:pt idx="5456">
                        <c:v>1.3080000000000001</c:v>
                      </c:pt>
                      <c:pt idx="5457">
                        <c:v>-0.122</c:v>
                      </c:pt>
                      <c:pt idx="5458">
                        <c:v>-0.96299999999999997</c:v>
                      </c:pt>
                      <c:pt idx="5459">
                        <c:v>-1.3779999999999999</c:v>
                      </c:pt>
                      <c:pt idx="5460">
                        <c:v>-2.0950000000000002</c:v>
                      </c:pt>
                      <c:pt idx="5461">
                        <c:v>-2.964</c:v>
                      </c:pt>
                      <c:pt idx="5462">
                        <c:v>-4.0750000000000002</c:v>
                      </c:pt>
                      <c:pt idx="5463">
                        <c:v>-5.0529999999999999</c:v>
                      </c:pt>
                      <c:pt idx="5464">
                        <c:v>-6.1210000000000004</c:v>
                      </c:pt>
                      <c:pt idx="5465">
                        <c:v>-7.3220000000000001</c:v>
                      </c:pt>
                      <c:pt idx="5466">
                        <c:v>-8.6630000000000003</c:v>
                      </c:pt>
                      <c:pt idx="5467">
                        <c:v>-10.065</c:v>
                      </c:pt>
                      <c:pt idx="5468">
                        <c:v>-11.361000000000001</c:v>
                      </c:pt>
                      <c:pt idx="5469">
                        <c:v>-12.64</c:v>
                      </c:pt>
                      <c:pt idx="5470">
                        <c:v>-13.813000000000001</c:v>
                      </c:pt>
                      <c:pt idx="5471">
                        <c:v>-14.909000000000001</c:v>
                      </c:pt>
                      <c:pt idx="5472">
                        <c:v>-15.958</c:v>
                      </c:pt>
                      <c:pt idx="5473">
                        <c:v>-16.960999999999999</c:v>
                      </c:pt>
                      <c:pt idx="5474">
                        <c:v>-17.844000000000001</c:v>
                      </c:pt>
                      <c:pt idx="5475">
                        <c:v>-18.731000000000002</c:v>
                      </c:pt>
                      <c:pt idx="5476">
                        <c:v>-19.492999999999999</c:v>
                      </c:pt>
                      <c:pt idx="5477">
                        <c:v>-20.216999999999999</c:v>
                      </c:pt>
                      <c:pt idx="5478">
                        <c:v>-20.695</c:v>
                      </c:pt>
                      <c:pt idx="5479">
                        <c:v>-21.344999999999999</c:v>
                      </c:pt>
                      <c:pt idx="5480">
                        <c:v>-21.917999999999999</c:v>
                      </c:pt>
                      <c:pt idx="5481">
                        <c:v>-22.437999999999999</c:v>
                      </c:pt>
                      <c:pt idx="5482">
                        <c:v>-22.888000000000002</c:v>
                      </c:pt>
                      <c:pt idx="5483">
                        <c:v>-23.332999999999998</c:v>
                      </c:pt>
                      <c:pt idx="5484">
                        <c:v>-23.715</c:v>
                      </c:pt>
                      <c:pt idx="5485">
                        <c:v>-24.097999999999999</c:v>
                      </c:pt>
                      <c:pt idx="5486">
                        <c:v>-24.428999999999998</c:v>
                      </c:pt>
                      <c:pt idx="5487">
                        <c:v>-24.727</c:v>
                      </c:pt>
                      <c:pt idx="5488">
                        <c:v>-25.033999999999999</c:v>
                      </c:pt>
                      <c:pt idx="5489">
                        <c:v>-25.29</c:v>
                      </c:pt>
                      <c:pt idx="5490">
                        <c:v>-25.553999999999998</c:v>
                      </c:pt>
                      <c:pt idx="5491">
                        <c:v>-25.768000000000001</c:v>
                      </c:pt>
                      <c:pt idx="5492">
                        <c:v>-25.992999999999999</c:v>
                      </c:pt>
                      <c:pt idx="5493">
                        <c:v>-26.134</c:v>
                      </c:pt>
                      <c:pt idx="5494">
                        <c:v>-26.3</c:v>
                      </c:pt>
                      <c:pt idx="5495">
                        <c:v>-26.401</c:v>
                      </c:pt>
                      <c:pt idx="5496">
                        <c:v>-26.443999999999999</c:v>
                      </c:pt>
                      <c:pt idx="5497">
                        <c:v>-26.483000000000001</c:v>
                      </c:pt>
                      <c:pt idx="5498">
                        <c:v>-26.571999999999999</c:v>
                      </c:pt>
                      <c:pt idx="5499">
                        <c:v>-26.597000000000001</c:v>
                      </c:pt>
                      <c:pt idx="5500">
                        <c:v>-26.722000000000001</c:v>
                      </c:pt>
                      <c:pt idx="5501">
                        <c:v>-26.863</c:v>
                      </c:pt>
                      <c:pt idx="5502">
                        <c:v>-26.925000000000001</c:v>
                      </c:pt>
                      <c:pt idx="5503">
                        <c:v>-26.965</c:v>
                      </c:pt>
                      <c:pt idx="5504">
                        <c:v>-27.032</c:v>
                      </c:pt>
                      <c:pt idx="5505">
                        <c:v>-27.06</c:v>
                      </c:pt>
                      <c:pt idx="5506">
                        <c:v>-27.074999999999999</c:v>
                      </c:pt>
                      <c:pt idx="5507">
                        <c:v>-27.135999999999999</c:v>
                      </c:pt>
                      <c:pt idx="5508">
                        <c:v>-27.152000000000001</c:v>
                      </c:pt>
                      <c:pt idx="5509">
                        <c:v>-27.231000000000002</c:v>
                      </c:pt>
                      <c:pt idx="5510">
                        <c:v>-27.256</c:v>
                      </c:pt>
                      <c:pt idx="5511">
                        <c:v>-27.283000000000001</c:v>
                      </c:pt>
                      <c:pt idx="5512">
                        <c:v>-27.274000000000001</c:v>
                      </c:pt>
                      <c:pt idx="5513">
                        <c:v>-27.274000000000001</c:v>
                      </c:pt>
                      <c:pt idx="5514">
                        <c:v>-27.292999999999999</c:v>
                      </c:pt>
                      <c:pt idx="5515">
                        <c:v>-27.323</c:v>
                      </c:pt>
                      <c:pt idx="5516">
                        <c:v>-27.376999999999999</c:v>
                      </c:pt>
                      <c:pt idx="5517">
                        <c:v>-27.445</c:v>
                      </c:pt>
                      <c:pt idx="5518">
                        <c:v>-27.507000000000001</c:v>
                      </c:pt>
                      <c:pt idx="5519">
                        <c:v>-27.561</c:v>
                      </c:pt>
                      <c:pt idx="5520">
                        <c:v>-27.571000000000002</c:v>
                      </c:pt>
                      <c:pt idx="5521">
                        <c:v>-27.600999999999999</c:v>
                      </c:pt>
                      <c:pt idx="5522">
                        <c:v>-27.606999999999999</c:v>
                      </c:pt>
                      <c:pt idx="5523">
                        <c:v>-27.623000000000001</c:v>
                      </c:pt>
                      <c:pt idx="5524">
                        <c:v>-27.643999999999998</c:v>
                      </c:pt>
                      <c:pt idx="5525">
                        <c:v>-27.661999999999999</c:v>
                      </c:pt>
                      <c:pt idx="5526">
                        <c:v>-27.535</c:v>
                      </c:pt>
                      <c:pt idx="5527">
                        <c:v>-27.391999999999999</c:v>
                      </c:pt>
                      <c:pt idx="5528">
                        <c:v>-27.175999999999998</c:v>
                      </c:pt>
                      <c:pt idx="5529">
                        <c:v>-26.948</c:v>
                      </c:pt>
                      <c:pt idx="5530">
                        <c:v>-26.747</c:v>
                      </c:pt>
                      <c:pt idx="5531">
                        <c:v>-26.533000000000001</c:v>
                      </c:pt>
                      <c:pt idx="5532">
                        <c:v>-26.324000000000002</c:v>
                      </c:pt>
                      <c:pt idx="5533">
                        <c:v>-26.094000000000001</c:v>
                      </c:pt>
                      <c:pt idx="5534">
                        <c:v>-25.92</c:v>
                      </c:pt>
                      <c:pt idx="5535">
                        <c:v>-25.713999999999999</c:v>
                      </c:pt>
                      <c:pt idx="5536">
                        <c:v>-25.504999999999999</c:v>
                      </c:pt>
                      <c:pt idx="5537">
                        <c:v>-25.3</c:v>
                      </c:pt>
                      <c:pt idx="5538">
                        <c:v>-25.140999999999998</c:v>
                      </c:pt>
                      <c:pt idx="5539">
                        <c:v>-24.954000000000001</c:v>
                      </c:pt>
                      <c:pt idx="5540">
                        <c:v>-24.773</c:v>
                      </c:pt>
                      <c:pt idx="5541">
                        <c:v>-24.623000000000001</c:v>
                      </c:pt>
                      <c:pt idx="5542">
                        <c:v>-24.463000000000001</c:v>
                      </c:pt>
                      <c:pt idx="5543">
                        <c:v>-24.318999999999999</c:v>
                      </c:pt>
                      <c:pt idx="5544">
                        <c:v>-24.132000000000001</c:v>
                      </c:pt>
                      <c:pt idx="5545">
                        <c:v>-23.994</c:v>
                      </c:pt>
                      <c:pt idx="5546">
                        <c:v>-23.835000000000001</c:v>
                      </c:pt>
                      <c:pt idx="5547">
                        <c:v>-23.690999999999999</c:v>
                      </c:pt>
                      <c:pt idx="5548">
                        <c:v>-23.565000000000001</c:v>
                      </c:pt>
                      <c:pt idx="5549">
                        <c:v>-23.417000000000002</c:v>
                      </c:pt>
                      <c:pt idx="5550">
                        <c:v>-23.266999999999999</c:v>
                      </c:pt>
                      <c:pt idx="5551">
                        <c:v>-23.161999999999999</c:v>
                      </c:pt>
                      <c:pt idx="5552">
                        <c:v>-23.021000000000001</c:v>
                      </c:pt>
                      <c:pt idx="5553">
                        <c:v>-22.907</c:v>
                      </c:pt>
                      <c:pt idx="5554">
                        <c:v>-22.777000000000001</c:v>
                      </c:pt>
                      <c:pt idx="5555">
                        <c:v>-22.666</c:v>
                      </c:pt>
                      <c:pt idx="5556">
                        <c:v>-22.533999999999999</c:v>
                      </c:pt>
                      <c:pt idx="5557">
                        <c:v>-22.402000000000001</c:v>
                      </c:pt>
                      <c:pt idx="5558">
                        <c:v>-22.297000000000001</c:v>
                      </c:pt>
                      <c:pt idx="5559">
                        <c:v>-22.195</c:v>
                      </c:pt>
                      <c:pt idx="5560">
                        <c:v>-22.087</c:v>
                      </c:pt>
                      <c:pt idx="5561">
                        <c:v>-21.952000000000002</c:v>
                      </c:pt>
                      <c:pt idx="5562">
                        <c:v>-21.858000000000001</c:v>
                      </c:pt>
                      <c:pt idx="5563">
                        <c:v>-21.747</c:v>
                      </c:pt>
                      <c:pt idx="5564">
                        <c:v>-21.641999999999999</c:v>
                      </c:pt>
                      <c:pt idx="5565">
                        <c:v>-21.561</c:v>
                      </c:pt>
                      <c:pt idx="5566">
                        <c:v>-21.425999999999998</c:v>
                      </c:pt>
                      <c:pt idx="5567">
                        <c:v>-21.477</c:v>
                      </c:pt>
                      <c:pt idx="5568">
                        <c:v>-21.843</c:v>
                      </c:pt>
                      <c:pt idx="5569">
                        <c:v>-22.234000000000002</c:v>
                      </c:pt>
                      <c:pt idx="5570">
                        <c:v>-22.548999999999999</c:v>
                      </c:pt>
                      <c:pt idx="5571">
                        <c:v>-22.626999999999999</c:v>
                      </c:pt>
                      <c:pt idx="5572">
                        <c:v>-22.552</c:v>
                      </c:pt>
                      <c:pt idx="5573">
                        <c:v>-22.657</c:v>
                      </c:pt>
                      <c:pt idx="5574">
                        <c:v>-23.009</c:v>
                      </c:pt>
                      <c:pt idx="5575">
                        <c:v>-23.353999999999999</c:v>
                      </c:pt>
                      <c:pt idx="5576">
                        <c:v>-23.663</c:v>
                      </c:pt>
                      <c:pt idx="5577">
                        <c:v>-23.998000000000001</c:v>
                      </c:pt>
                      <c:pt idx="5578">
                        <c:v>-24.361999999999998</c:v>
                      </c:pt>
                      <c:pt idx="5579">
                        <c:v>-24.806999999999999</c:v>
                      </c:pt>
                      <c:pt idx="5580">
                        <c:v>-25.184000000000001</c:v>
                      </c:pt>
                      <c:pt idx="5581">
                        <c:v>-25.459</c:v>
                      </c:pt>
                      <c:pt idx="5582">
                        <c:v>-25.664999999999999</c:v>
                      </c:pt>
                      <c:pt idx="5583">
                        <c:v>-25.93</c:v>
                      </c:pt>
                      <c:pt idx="5584">
                        <c:v>-26.254999999999999</c:v>
                      </c:pt>
                      <c:pt idx="5585">
                        <c:v>-26.495999999999999</c:v>
                      </c:pt>
                      <c:pt idx="5586">
                        <c:v>-26.664999999999999</c:v>
                      </c:pt>
                      <c:pt idx="5587">
                        <c:v>-26.797000000000001</c:v>
                      </c:pt>
                      <c:pt idx="5588">
                        <c:v>-26.911000000000001</c:v>
                      </c:pt>
                      <c:pt idx="5589">
                        <c:v>-26.991</c:v>
                      </c:pt>
                      <c:pt idx="5590">
                        <c:v>-27.077999999999999</c:v>
                      </c:pt>
                      <c:pt idx="5591">
                        <c:v>-27.146999999999998</c:v>
                      </c:pt>
                      <c:pt idx="5592">
                        <c:v>-27.228000000000002</c:v>
                      </c:pt>
                      <c:pt idx="5593">
                        <c:v>-27.323</c:v>
                      </c:pt>
                      <c:pt idx="5594">
                        <c:v>-27.442</c:v>
                      </c:pt>
                      <c:pt idx="5595">
                        <c:v>-27.58</c:v>
                      </c:pt>
                      <c:pt idx="5596">
                        <c:v>-27.663</c:v>
                      </c:pt>
                      <c:pt idx="5597">
                        <c:v>-27.693000000000001</c:v>
                      </c:pt>
                      <c:pt idx="5598">
                        <c:v>-27.706</c:v>
                      </c:pt>
                      <c:pt idx="5599">
                        <c:v>-27.754999999999999</c:v>
                      </c:pt>
                      <c:pt idx="5600">
                        <c:v>-27.800999999999998</c:v>
                      </c:pt>
                      <c:pt idx="5601">
                        <c:v>-27.827999999999999</c:v>
                      </c:pt>
                      <c:pt idx="5602">
                        <c:v>-27.841000000000001</c:v>
                      </c:pt>
                      <c:pt idx="5603">
                        <c:v>-27.876999999999999</c:v>
                      </c:pt>
                      <c:pt idx="5604">
                        <c:v>-27.85</c:v>
                      </c:pt>
                      <c:pt idx="5605">
                        <c:v>-27.757999999999999</c:v>
                      </c:pt>
                      <c:pt idx="5606">
                        <c:v>-27.559000000000001</c:v>
                      </c:pt>
                      <c:pt idx="5607">
                        <c:v>-27.356000000000002</c:v>
                      </c:pt>
                      <c:pt idx="5608">
                        <c:v>-27.102</c:v>
                      </c:pt>
                      <c:pt idx="5609">
                        <c:v>-26.896999999999998</c:v>
                      </c:pt>
                      <c:pt idx="5610">
                        <c:v>-26.675999999999998</c:v>
                      </c:pt>
                      <c:pt idx="5611">
                        <c:v>-26.446000000000002</c:v>
                      </c:pt>
                      <c:pt idx="5612">
                        <c:v>-26.238</c:v>
                      </c:pt>
                      <c:pt idx="5613">
                        <c:v>-26.029</c:v>
                      </c:pt>
                      <c:pt idx="5614">
                        <c:v>-25.832999999999998</c:v>
                      </c:pt>
                      <c:pt idx="5615">
                        <c:v>-25.646000000000001</c:v>
                      </c:pt>
                      <c:pt idx="5616">
                        <c:v>-25.474</c:v>
                      </c:pt>
                      <c:pt idx="5617">
                        <c:v>-25.291</c:v>
                      </c:pt>
                      <c:pt idx="5618">
                        <c:v>-25.097999999999999</c:v>
                      </c:pt>
                      <c:pt idx="5619">
                        <c:v>-24.931999999999999</c:v>
                      </c:pt>
                      <c:pt idx="5620">
                        <c:v>-24.776</c:v>
                      </c:pt>
                      <c:pt idx="5621">
                        <c:v>-24.594999999999999</c:v>
                      </c:pt>
                      <c:pt idx="5622">
                        <c:v>-24.463000000000001</c:v>
                      </c:pt>
                      <c:pt idx="5623">
                        <c:v>-24.306999999999999</c:v>
                      </c:pt>
                      <c:pt idx="5624">
                        <c:v>-24.163</c:v>
                      </c:pt>
                      <c:pt idx="5625">
                        <c:v>-24.024999999999999</c:v>
                      </c:pt>
                      <c:pt idx="5626">
                        <c:v>-23.878</c:v>
                      </c:pt>
                      <c:pt idx="5627">
                        <c:v>-23.748999999999999</c:v>
                      </c:pt>
                      <c:pt idx="5628">
                        <c:v>-23.602</c:v>
                      </c:pt>
                      <c:pt idx="5629">
                        <c:v>-23.495000000000001</c:v>
                      </c:pt>
                      <c:pt idx="5630">
                        <c:v>-23.347999999999999</c:v>
                      </c:pt>
                      <c:pt idx="5631">
                        <c:v>-23.216000000000001</c:v>
                      </c:pt>
                      <c:pt idx="5632">
                        <c:v>-23.123000000000001</c:v>
                      </c:pt>
                      <c:pt idx="5633">
                        <c:v>-23.007999999999999</c:v>
                      </c:pt>
                      <c:pt idx="5634">
                        <c:v>-22.867000000000001</c:v>
                      </c:pt>
                      <c:pt idx="5635">
                        <c:v>-22.756</c:v>
                      </c:pt>
                      <c:pt idx="5636">
                        <c:v>-22.669</c:v>
                      </c:pt>
                      <c:pt idx="5637">
                        <c:v>-22.515999999999998</c:v>
                      </c:pt>
                      <c:pt idx="5638">
                        <c:v>-22.434999999999999</c:v>
                      </c:pt>
                      <c:pt idx="5639">
                        <c:v>-22.327000000000002</c:v>
                      </c:pt>
                      <c:pt idx="5640">
                        <c:v>-22.236000000000001</c:v>
                      </c:pt>
                      <c:pt idx="5641">
                        <c:v>-22.134</c:v>
                      </c:pt>
                      <c:pt idx="5642">
                        <c:v>-21.998999999999999</c:v>
                      </c:pt>
                      <c:pt idx="5643">
                        <c:v>-21.920999999999999</c:v>
                      </c:pt>
                      <c:pt idx="5644">
                        <c:v>-21.798999999999999</c:v>
                      </c:pt>
                      <c:pt idx="5645">
                        <c:v>-21.721</c:v>
                      </c:pt>
                      <c:pt idx="5646">
                        <c:v>-21.603999999999999</c:v>
                      </c:pt>
                      <c:pt idx="5647">
                        <c:v>-21.533000000000001</c:v>
                      </c:pt>
                      <c:pt idx="5648">
                        <c:v>-21.428999999999998</c:v>
                      </c:pt>
                      <c:pt idx="5649">
                        <c:v>-21.34</c:v>
                      </c:pt>
                      <c:pt idx="5650">
                        <c:v>-21.375</c:v>
                      </c:pt>
                      <c:pt idx="5651">
                        <c:v>-21.81</c:v>
                      </c:pt>
                      <c:pt idx="5652">
                        <c:v>-22.2</c:v>
                      </c:pt>
                      <c:pt idx="5653">
                        <c:v>-22.573</c:v>
                      </c:pt>
                      <c:pt idx="5654">
                        <c:v>-22.666</c:v>
                      </c:pt>
                      <c:pt idx="5655">
                        <c:v>-22.603000000000002</c:v>
                      </c:pt>
                      <c:pt idx="5656">
                        <c:v>-22.821999999999999</c:v>
                      </c:pt>
                      <c:pt idx="5657">
                        <c:v>-23.17</c:v>
                      </c:pt>
                      <c:pt idx="5658">
                        <c:v>-23.548999999999999</c:v>
                      </c:pt>
                      <c:pt idx="5659">
                        <c:v>-23.806999999999999</c:v>
                      </c:pt>
                      <c:pt idx="5660">
                        <c:v>-24.132000000000001</c:v>
                      </c:pt>
                      <c:pt idx="5661">
                        <c:v>-24.555</c:v>
                      </c:pt>
                      <c:pt idx="5662">
                        <c:v>-24.984000000000002</c:v>
                      </c:pt>
                      <c:pt idx="5663">
                        <c:v>-25.352</c:v>
                      </c:pt>
                      <c:pt idx="5664">
                        <c:v>-25.603000000000002</c:v>
                      </c:pt>
                      <c:pt idx="5665">
                        <c:v>-25.792999999999999</c:v>
                      </c:pt>
                      <c:pt idx="5666">
                        <c:v>-26.001000000000001</c:v>
                      </c:pt>
                      <c:pt idx="5667">
                        <c:v>-26.305</c:v>
                      </c:pt>
                      <c:pt idx="5668">
                        <c:v>-26.486000000000001</c:v>
                      </c:pt>
                      <c:pt idx="5669">
                        <c:v>-26.654</c:v>
                      </c:pt>
                      <c:pt idx="5670">
                        <c:v>-26.792000000000002</c:v>
                      </c:pt>
                      <c:pt idx="5671">
                        <c:v>-26.893000000000001</c:v>
                      </c:pt>
                      <c:pt idx="5672">
                        <c:v>-27.117000000000001</c:v>
                      </c:pt>
                      <c:pt idx="5673">
                        <c:v>-27.245999999999999</c:v>
                      </c:pt>
                      <c:pt idx="5674">
                        <c:v>-27.315999999999999</c:v>
                      </c:pt>
                      <c:pt idx="5675">
                        <c:v>-27.359000000000002</c:v>
                      </c:pt>
                      <c:pt idx="5676">
                        <c:v>-27.433</c:v>
                      </c:pt>
                      <c:pt idx="5677">
                        <c:v>-27.509</c:v>
                      </c:pt>
                      <c:pt idx="5678">
                        <c:v>-27.571000000000002</c:v>
                      </c:pt>
                      <c:pt idx="5679">
                        <c:v>-27.594999999999999</c:v>
                      </c:pt>
                      <c:pt idx="5680">
                        <c:v>-27.582999999999998</c:v>
                      </c:pt>
                      <c:pt idx="5681">
                        <c:v>-27.597999999999999</c:v>
                      </c:pt>
                      <c:pt idx="5682">
                        <c:v>-27.65</c:v>
                      </c:pt>
                      <c:pt idx="5683">
                        <c:v>-27.707999999999998</c:v>
                      </c:pt>
                      <c:pt idx="5684">
                        <c:v>-27.751000000000001</c:v>
                      </c:pt>
                      <c:pt idx="5685">
                        <c:v>-27.739000000000001</c:v>
                      </c:pt>
                      <c:pt idx="5686">
                        <c:v>-27.585999999999999</c:v>
                      </c:pt>
                      <c:pt idx="5687">
                        <c:v>-27.427</c:v>
                      </c:pt>
                      <c:pt idx="5688">
                        <c:v>-27.221</c:v>
                      </c:pt>
                      <c:pt idx="5689">
                        <c:v>-27.004999999999999</c:v>
                      </c:pt>
                      <c:pt idx="5690">
                        <c:v>-26.78</c:v>
                      </c:pt>
                      <c:pt idx="5691">
                        <c:v>-26.581</c:v>
                      </c:pt>
                      <c:pt idx="5692">
                        <c:v>-26.395</c:v>
                      </c:pt>
                      <c:pt idx="5693">
                        <c:v>-26.148</c:v>
                      </c:pt>
                      <c:pt idx="5694">
                        <c:v>-25.992000000000001</c:v>
                      </c:pt>
                      <c:pt idx="5695">
                        <c:v>-25.763999999999999</c:v>
                      </c:pt>
                      <c:pt idx="5696">
                        <c:v>-25.613</c:v>
                      </c:pt>
                      <c:pt idx="5697">
                        <c:v>-25.425999999999998</c:v>
                      </c:pt>
                      <c:pt idx="5698">
                        <c:v>-25.221</c:v>
                      </c:pt>
                      <c:pt idx="5699">
                        <c:v>-25.077999999999999</c:v>
                      </c:pt>
                      <c:pt idx="5700">
                        <c:v>-24.907</c:v>
                      </c:pt>
                      <c:pt idx="5701">
                        <c:v>-24.751000000000001</c:v>
                      </c:pt>
                      <c:pt idx="5702">
                        <c:v>-24.587</c:v>
                      </c:pt>
                      <c:pt idx="5703">
                        <c:v>-24.452999999999999</c:v>
                      </c:pt>
                      <c:pt idx="5704">
                        <c:v>-24.306999999999999</c:v>
                      </c:pt>
                      <c:pt idx="5705">
                        <c:v>-24.149000000000001</c:v>
                      </c:pt>
                      <c:pt idx="5706">
                        <c:v>-24.055</c:v>
                      </c:pt>
                      <c:pt idx="5707">
                        <c:v>-23.904</c:v>
                      </c:pt>
                      <c:pt idx="5708">
                        <c:v>-23.806999999999999</c:v>
                      </c:pt>
                      <c:pt idx="5709">
                        <c:v>-23.654</c:v>
                      </c:pt>
                      <c:pt idx="5710">
                        <c:v>-23.481000000000002</c:v>
                      </c:pt>
                      <c:pt idx="5711">
                        <c:v>-23.396000000000001</c:v>
                      </c:pt>
                      <c:pt idx="5712">
                        <c:v>-23.268999999999998</c:v>
                      </c:pt>
                      <c:pt idx="5713">
                        <c:v>-23.158000000000001</c:v>
                      </c:pt>
                      <c:pt idx="5714">
                        <c:v>-23.038</c:v>
                      </c:pt>
                      <c:pt idx="5715">
                        <c:v>-22.936</c:v>
                      </c:pt>
                      <c:pt idx="5716">
                        <c:v>-22.818999999999999</c:v>
                      </c:pt>
                      <c:pt idx="5717">
                        <c:v>-22.713999999999999</c:v>
                      </c:pt>
                      <c:pt idx="5718">
                        <c:v>-22.59</c:v>
                      </c:pt>
                      <c:pt idx="5719">
                        <c:v>-22.488</c:v>
                      </c:pt>
                      <c:pt idx="5720">
                        <c:v>-22.398</c:v>
                      </c:pt>
                      <c:pt idx="5721">
                        <c:v>-22.271999999999998</c:v>
                      </c:pt>
                      <c:pt idx="5722">
                        <c:v>-22.202999999999999</c:v>
                      </c:pt>
                      <c:pt idx="5723">
                        <c:v>-22.077000000000002</c:v>
                      </c:pt>
                      <c:pt idx="5724">
                        <c:v>-21.992999999999999</c:v>
                      </c:pt>
                      <c:pt idx="5725">
                        <c:v>-21.879000000000001</c:v>
                      </c:pt>
                      <c:pt idx="5726">
                        <c:v>-21.797999999999998</c:v>
                      </c:pt>
                      <c:pt idx="5727">
                        <c:v>-21.716000000000001</c:v>
                      </c:pt>
                      <c:pt idx="5728">
                        <c:v>-21.611000000000001</c:v>
                      </c:pt>
                      <c:pt idx="5729">
                        <c:v>-21.509</c:v>
                      </c:pt>
                      <c:pt idx="5730">
                        <c:v>-21.44</c:v>
                      </c:pt>
                      <c:pt idx="5731">
                        <c:v>-21.317</c:v>
                      </c:pt>
                      <c:pt idx="5732">
                        <c:v>-21.242000000000001</c:v>
                      </c:pt>
                      <c:pt idx="5733">
                        <c:v>-21.382999999999999</c:v>
                      </c:pt>
                      <c:pt idx="5734">
                        <c:v>-21.837</c:v>
                      </c:pt>
                      <c:pt idx="5735">
                        <c:v>-22.335000000000001</c:v>
                      </c:pt>
                      <c:pt idx="5736">
                        <c:v>-22.698</c:v>
                      </c:pt>
                      <c:pt idx="5737">
                        <c:v>-22.753</c:v>
                      </c:pt>
                      <c:pt idx="5738">
                        <c:v>-22.673999999999999</c:v>
                      </c:pt>
                      <c:pt idx="5739">
                        <c:v>-22.93</c:v>
                      </c:pt>
                      <c:pt idx="5740">
                        <c:v>-23.317</c:v>
                      </c:pt>
                      <c:pt idx="5741">
                        <c:v>-23.640999999999998</c:v>
                      </c:pt>
                      <c:pt idx="5742">
                        <c:v>-23.905000000000001</c:v>
                      </c:pt>
                      <c:pt idx="5743">
                        <c:v>-24.239000000000001</c:v>
                      </c:pt>
                      <c:pt idx="5744">
                        <c:v>-24.689</c:v>
                      </c:pt>
                      <c:pt idx="5745">
                        <c:v>-25.125</c:v>
                      </c:pt>
                      <c:pt idx="5746">
                        <c:v>-25.431000000000001</c:v>
                      </c:pt>
                      <c:pt idx="5747">
                        <c:v>-25.617999999999999</c:v>
                      </c:pt>
                      <c:pt idx="5748">
                        <c:v>-25.808</c:v>
                      </c:pt>
                      <c:pt idx="5749">
                        <c:v>-26.102</c:v>
                      </c:pt>
                      <c:pt idx="5750">
                        <c:v>-26.387</c:v>
                      </c:pt>
                      <c:pt idx="5751">
                        <c:v>-26.632000000000001</c:v>
                      </c:pt>
                      <c:pt idx="5752">
                        <c:v>-26.774999999999999</c:v>
                      </c:pt>
                      <c:pt idx="5753">
                        <c:v>-26.928000000000001</c:v>
                      </c:pt>
                      <c:pt idx="5754">
                        <c:v>-27.167000000000002</c:v>
                      </c:pt>
                      <c:pt idx="5755">
                        <c:v>-27.373999999999999</c:v>
                      </c:pt>
                      <c:pt idx="5756">
                        <c:v>-27.504999999999999</c:v>
                      </c:pt>
                      <c:pt idx="5757">
                        <c:v>-27.591000000000001</c:v>
                      </c:pt>
                      <c:pt idx="5758">
                        <c:v>-27.628</c:v>
                      </c:pt>
                      <c:pt idx="5759">
                        <c:v>-27.689</c:v>
                      </c:pt>
                      <c:pt idx="5760">
                        <c:v>-27.827000000000002</c:v>
                      </c:pt>
                      <c:pt idx="5761">
                        <c:v>-27.971</c:v>
                      </c:pt>
                      <c:pt idx="5762">
                        <c:v>-28.010999999999999</c:v>
                      </c:pt>
                      <c:pt idx="5763">
                        <c:v>-27.977</c:v>
                      </c:pt>
                      <c:pt idx="5764">
                        <c:v>-27.922000000000001</c:v>
                      </c:pt>
                      <c:pt idx="5765">
                        <c:v>-27.872</c:v>
                      </c:pt>
                      <c:pt idx="5766">
                        <c:v>-27.774000000000001</c:v>
                      </c:pt>
                      <c:pt idx="5767">
                        <c:v>-27.64</c:v>
                      </c:pt>
                      <c:pt idx="5768">
                        <c:v>-27.422999999999998</c:v>
                      </c:pt>
                      <c:pt idx="5769">
                        <c:v>-27.242000000000001</c:v>
                      </c:pt>
                      <c:pt idx="5770">
                        <c:v>-27.015999999999998</c:v>
                      </c:pt>
                      <c:pt idx="5771">
                        <c:v>-26.797000000000001</c:v>
                      </c:pt>
                      <c:pt idx="5772">
                        <c:v>-26.600999999999999</c:v>
                      </c:pt>
                      <c:pt idx="5773">
                        <c:v>-26.367999999999999</c:v>
                      </c:pt>
                      <c:pt idx="5774">
                        <c:v>-26.167000000000002</c:v>
                      </c:pt>
                      <c:pt idx="5775">
                        <c:v>-25.969000000000001</c:v>
                      </c:pt>
                      <c:pt idx="5776">
                        <c:v>-25.795000000000002</c:v>
                      </c:pt>
                      <c:pt idx="5777">
                        <c:v>-25.620999999999999</c:v>
                      </c:pt>
                      <c:pt idx="5778">
                        <c:v>-25.44</c:v>
                      </c:pt>
                      <c:pt idx="5779">
                        <c:v>-25.268000000000001</c:v>
                      </c:pt>
                      <c:pt idx="5780">
                        <c:v>-25.081</c:v>
                      </c:pt>
                      <c:pt idx="5781">
                        <c:v>-24.913</c:v>
                      </c:pt>
                      <c:pt idx="5782">
                        <c:v>-24.774999999999999</c:v>
                      </c:pt>
                      <c:pt idx="5783">
                        <c:v>-24.609000000000002</c:v>
                      </c:pt>
                      <c:pt idx="5784">
                        <c:v>-24.462</c:v>
                      </c:pt>
                      <c:pt idx="5785">
                        <c:v>-24.324000000000002</c:v>
                      </c:pt>
                      <c:pt idx="5786">
                        <c:v>-24.15</c:v>
                      </c:pt>
                      <c:pt idx="5787">
                        <c:v>-24.03</c:v>
                      </c:pt>
                      <c:pt idx="5788">
                        <c:v>-23.907</c:v>
                      </c:pt>
                      <c:pt idx="5789">
                        <c:v>-23.76</c:v>
                      </c:pt>
                      <c:pt idx="5790">
                        <c:v>-23.65</c:v>
                      </c:pt>
                      <c:pt idx="5791">
                        <c:v>-23.533000000000001</c:v>
                      </c:pt>
                      <c:pt idx="5792">
                        <c:v>-23.391999999999999</c:v>
                      </c:pt>
                      <c:pt idx="5793">
                        <c:v>-23.311</c:v>
                      </c:pt>
                      <c:pt idx="5794">
                        <c:v>-23.17</c:v>
                      </c:pt>
                      <c:pt idx="5795">
                        <c:v>-23.056000000000001</c:v>
                      </c:pt>
                      <c:pt idx="5796">
                        <c:v>-22.931999999999999</c:v>
                      </c:pt>
                      <c:pt idx="5797">
                        <c:v>-22.832999999999998</c:v>
                      </c:pt>
                      <c:pt idx="5798">
                        <c:v>-22.731000000000002</c:v>
                      </c:pt>
                      <c:pt idx="5799">
                        <c:v>-22.623000000000001</c:v>
                      </c:pt>
                      <c:pt idx="5800">
                        <c:v>-22.539000000000001</c:v>
                      </c:pt>
                      <c:pt idx="5801">
                        <c:v>-22.425000000000001</c:v>
                      </c:pt>
                      <c:pt idx="5802">
                        <c:v>-22.298999999999999</c:v>
                      </c:pt>
                      <c:pt idx="5803">
                        <c:v>-22.206</c:v>
                      </c:pt>
                      <c:pt idx="5804">
                        <c:v>-22.103999999999999</c:v>
                      </c:pt>
                      <c:pt idx="5805">
                        <c:v>-22.013000000000002</c:v>
                      </c:pt>
                      <c:pt idx="5806">
                        <c:v>-21.931999999999999</c:v>
                      </c:pt>
                      <c:pt idx="5807">
                        <c:v>-21.844999999999999</c:v>
                      </c:pt>
                      <c:pt idx="5808">
                        <c:v>-21.74</c:v>
                      </c:pt>
                      <c:pt idx="5809">
                        <c:v>-21.661999999999999</c:v>
                      </c:pt>
                      <c:pt idx="5810">
                        <c:v>-21.571999999999999</c:v>
                      </c:pt>
                      <c:pt idx="5811">
                        <c:v>-21.454999999999998</c:v>
                      </c:pt>
                      <c:pt idx="5812">
                        <c:v>-21.372</c:v>
                      </c:pt>
                      <c:pt idx="5813">
                        <c:v>-21.279</c:v>
                      </c:pt>
                      <c:pt idx="5814">
                        <c:v>-21.193999999999999</c:v>
                      </c:pt>
                      <c:pt idx="5815">
                        <c:v>-21.123999999999999</c:v>
                      </c:pt>
                      <c:pt idx="5816">
                        <c:v>-21.218</c:v>
                      </c:pt>
                      <c:pt idx="5817">
                        <c:v>-21.667000000000002</c:v>
                      </c:pt>
                      <c:pt idx="5818">
                        <c:v>-22.123999999999999</c:v>
                      </c:pt>
                      <c:pt idx="5819">
                        <c:v>-22.585999999999999</c:v>
                      </c:pt>
                      <c:pt idx="5820">
                        <c:v>-22.661000000000001</c:v>
                      </c:pt>
                      <c:pt idx="5821">
                        <c:v>-22.625</c:v>
                      </c:pt>
                      <c:pt idx="5822">
                        <c:v>-22.847000000000001</c:v>
                      </c:pt>
                      <c:pt idx="5823">
                        <c:v>-23.228999999999999</c:v>
                      </c:pt>
                      <c:pt idx="5824">
                        <c:v>-23.56</c:v>
                      </c:pt>
                      <c:pt idx="5825">
                        <c:v>-23.879000000000001</c:v>
                      </c:pt>
                      <c:pt idx="5826">
                        <c:v>-24.241</c:v>
                      </c:pt>
                      <c:pt idx="5827">
                        <c:v>-24.71</c:v>
                      </c:pt>
                      <c:pt idx="5828">
                        <c:v>-25.175000000000001</c:v>
                      </c:pt>
                      <c:pt idx="5829">
                        <c:v>-25.536999999999999</c:v>
                      </c:pt>
                      <c:pt idx="5830">
                        <c:v>-25.709</c:v>
                      </c:pt>
                      <c:pt idx="5831">
                        <c:v>-25.975000000000001</c:v>
                      </c:pt>
                      <c:pt idx="5832">
                        <c:v>-26.254000000000001</c:v>
                      </c:pt>
                      <c:pt idx="5833">
                        <c:v>-26.536000000000001</c:v>
                      </c:pt>
                      <c:pt idx="5834">
                        <c:v>-26.777999999999999</c:v>
                      </c:pt>
                      <c:pt idx="5835">
                        <c:v>-26.937000000000001</c:v>
                      </c:pt>
                      <c:pt idx="5836">
                        <c:v>-27.004999999999999</c:v>
                      </c:pt>
                      <c:pt idx="5837">
                        <c:v>-27.170999999999999</c:v>
                      </c:pt>
                      <c:pt idx="5838">
                        <c:v>-27.291</c:v>
                      </c:pt>
                      <c:pt idx="5839">
                        <c:v>-27.38</c:v>
                      </c:pt>
                      <c:pt idx="5840">
                        <c:v>-27.44</c:v>
                      </c:pt>
                      <c:pt idx="5841">
                        <c:v>-27.471</c:v>
                      </c:pt>
                      <c:pt idx="5842">
                        <c:v>-27.498999999999999</c:v>
                      </c:pt>
                      <c:pt idx="5843">
                        <c:v>-27.591000000000001</c:v>
                      </c:pt>
                      <c:pt idx="5844">
                        <c:v>-27.722999999999999</c:v>
                      </c:pt>
                      <c:pt idx="5845">
                        <c:v>-27.847999999999999</c:v>
                      </c:pt>
                      <c:pt idx="5846">
                        <c:v>-27.907</c:v>
                      </c:pt>
                      <c:pt idx="5847">
                        <c:v>-27.934000000000001</c:v>
                      </c:pt>
                      <c:pt idx="5848">
                        <c:v>-27.838999999999999</c:v>
                      </c:pt>
                      <c:pt idx="5849">
                        <c:v>-27.695</c:v>
                      </c:pt>
                      <c:pt idx="5850">
                        <c:v>-27.495999999999999</c:v>
                      </c:pt>
                      <c:pt idx="5851">
                        <c:v>-27.291</c:v>
                      </c:pt>
                      <c:pt idx="5852">
                        <c:v>-27.103999999999999</c:v>
                      </c:pt>
                      <c:pt idx="5853">
                        <c:v>-26.879000000000001</c:v>
                      </c:pt>
                      <c:pt idx="5854">
                        <c:v>-26.661999999999999</c:v>
                      </c:pt>
                      <c:pt idx="5855">
                        <c:v>-26.449000000000002</c:v>
                      </c:pt>
                      <c:pt idx="5856">
                        <c:v>-26.242999999999999</c:v>
                      </c:pt>
                      <c:pt idx="5857">
                        <c:v>-26.041</c:v>
                      </c:pt>
                      <c:pt idx="5858">
                        <c:v>-25.841999999999999</c:v>
                      </c:pt>
                      <c:pt idx="5859">
                        <c:v>-25.678999999999998</c:v>
                      </c:pt>
                      <c:pt idx="5860">
                        <c:v>-25.491</c:v>
                      </c:pt>
                      <c:pt idx="5861">
                        <c:v>-25.312999999999999</c:v>
                      </c:pt>
                      <c:pt idx="5862">
                        <c:v>-25.152999999999999</c:v>
                      </c:pt>
                      <c:pt idx="5863">
                        <c:v>-25.006</c:v>
                      </c:pt>
                      <c:pt idx="5864">
                        <c:v>-24.812999999999999</c:v>
                      </c:pt>
                      <c:pt idx="5865">
                        <c:v>-24.663</c:v>
                      </c:pt>
                      <c:pt idx="5866">
                        <c:v>-24.518999999999998</c:v>
                      </c:pt>
                      <c:pt idx="5867">
                        <c:v>-24.378</c:v>
                      </c:pt>
                      <c:pt idx="5868">
                        <c:v>-24.251999999999999</c:v>
                      </c:pt>
                      <c:pt idx="5869">
                        <c:v>-24.123999999999999</c:v>
                      </c:pt>
                      <c:pt idx="5870">
                        <c:v>-23.952000000000002</c:v>
                      </c:pt>
                      <c:pt idx="5871">
                        <c:v>-23.811</c:v>
                      </c:pt>
                      <c:pt idx="5872">
                        <c:v>-23.741</c:v>
                      </c:pt>
                      <c:pt idx="5873">
                        <c:v>-23.571999999999999</c:v>
                      </c:pt>
                      <c:pt idx="5874">
                        <c:v>-23.439</c:v>
                      </c:pt>
                      <c:pt idx="5875">
                        <c:v>-23.338999999999999</c:v>
                      </c:pt>
                      <c:pt idx="5876">
                        <c:v>-23.21</c:v>
                      </c:pt>
                      <c:pt idx="5877">
                        <c:v>-23.099</c:v>
                      </c:pt>
                      <c:pt idx="5878">
                        <c:v>-23</c:v>
                      </c:pt>
                      <c:pt idx="5879">
                        <c:v>-22.904</c:v>
                      </c:pt>
                      <c:pt idx="5880">
                        <c:v>-22.771999999999998</c:v>
                      </c:pt>
                      <c:pt idx="5881">
                        <c:v>-22.658000000000001</c:v>
                      </c:pt>
                      <c:pt idx="5882">
                        <c:v>-22.58</c:v>
                      </c:pt>
                      <c:pt idx="5883">
                        <c:v>-22.466000000000001</c:v>
                      </c:pt>
                      <c:pt idx="5884">
                        <c:v>-22.37</c:v>
                      </c:pt>
                      <c:pt idx="5885">
                        <c:v>-22.282</c:v>
                      </c:pt>
                      <c:pt idx="5886">
                        <c:v>-22.183</c:v>
                      </c:pt>
                      <c:pt idx="5887">
                        <c:v>-22.087</c:v>
                      </c:pt>
                      <c:pt idx="5888">
                        <c:v>-22.003</c:v>
                      </c:pt>
                      <c:pt idx="5889">
                        <c:v>-21.91</c:v>
                      </c:pt>
                      <c:pt idx="5890">
                        <c:v>-21.832000000000001</c:v>
                      </c:pt>
                      <c:pt idx="5891">
                        <c:v>-21.704999999999998</c:v>
                      </c:pt>
                      <c:pt idx="5892">
                        <c:v>-21.638000000000002</c:v>
                      </c:pt>
                      <c:pt idx="5893">
                        <c:v>-21.558</c:v>
                      </c:pt>
                      <c:pt idx="5894">
                        <c:v>-21.472000000000001</c:v>
                      </c:pt>
                      <c:pt idx="5895">
                        <c:v>-21.379000000000001</c:v>
                      </c:pt>
                      <c:pt idx="5896">
                        <c:v>-21.292000000000002</c:v>
                      </c:pt>
                      <c:pt idx="5897">
                        <c:v>-21.202000000000002</c:v>
                      </c:pt>
                      <c:pt idx="5898">
                        <c:v>-21.111999999999998</c:v>
                      </c:pt>
                      <c:pt idx="5899">
                        <c:v>-21.058</c:v>
                      </c:pt>
                      <c:pt idx="5900">
                        <c:v>-21.331</c:v>
                      </c:pt>
                      <c:pt idx="5901">
                        <c:v>-21.786999999999999</c:v>
                      </c:pt>
                      <c:pt idx="5902">
                        <c:v>-22.355</c:v>
                      </c:pt>
                      <c:pt idx="5903">
                        <c:v>-22.672999999999998</c:v>
                      </c:pt>
                      <c:pt idx="5904">
                        <c:v>-22.709</c:v>
                      </c:pt>
                      <c:pt idx="5905">
                        <c:v>-22.721</c:v>
                      </c:pt>
                      <c:pt idx="5906">
                        <c:v>-23.052</c:v>
                      </c:pt>
                      <c:pt idx="5907">
                        <c:v>-23.405999999999999</c:v>
                      </c:pt>
                      <c:pt idx="5908">
                        <c:v>-23.734999999999999</c:v>
                      </c:pt>
                      <c:pt idx="5909">
                        <c:v>-24.053999999999998</c:v>
                      </c:pt>
                      <c:pt idx="5910">
                        <c:v>-24.48</c:v>
                      </c:pt>
                      <c:pt idx="5911">
                        <c:v>-24.942</c:v>
                      </c:pt>
                      <c:pt idx="5912">
                        <c:v>-25.359000000000002</c:v>
                      </c:pt>
                      <c:pt idx="5913">
                        <c:v>-25.684000000000001</c:v>
                      </c:pt>
                      <c:pt idx="5914">
                        <c:v>-25.876999999999999</c:v>
                      </c:pt>
                      <c:pt idx="5915">
                        <c:v>-26.111000000000001</c:v>
                      </c:pt>
                      <c:pt idx="5916">
                        <c:v>-26.433</c:v>
                      </c:pt>
                      <c:pt idx="5917">
                        <c:v>-26.727</c:v>
                      </c:pt>
                      <c:pt idx="5918">
                        <c:v>-26.954999999999998</c:v>
                      </c:pt>
                      <c:pt idx="5919">
                        <c:v>-27.084</c:v>
                      </c:pt>
                      <c:pt idx="5920">
                        <c:v>-27.225000000000001</c:v>
                      </c:pt>
                      <c:pt idx="5921">
                        <c:v>-27.433</c:v>
                      </c:pt>
                      <c:pt idx="5922">
                        <c:v>-27.568000000000001</c:v>
                      </c:pt>
                      <c:pt idx="5923">
                        <c:v>-27.690999999999999</c:v>
                      </c:pt>
                      <c:pt idx="5924">
                        <c:v>-27.724</c:v>
                      </c:pt>
                      <c:pt idx="5925">
                        <c:v>-27.77</c:v>
                      </c:pt>
                      <c:pt idx="5926">
                        <c:v>-27.859000000000002</c:v>
                      </c:pt>
                      <c:pt idx="5927">
                        <c:v>-28.021999999999998</c:v>
                      </c:pt>
                      <c:pt idx="5928">
                        <c:v>-28.166</c:v>
                      </c:pt>
                      <c:pt idx="5929">
                        <c:v>-28.218</c:v>
                      </c:pt>
                      <c:pt idx="5930">
                        <c:v>-28.178000000000001</c:v>
                      </c:pt>
                      <c:pt idx="5931">
                        <c:v>-28.04</c:v>
                      </c:pt>
                      <c:pt idx="5932">
                        <c:v>-27.864999999999998</c:v>
                      </c:pt>
                      <c:pt idx="5933">
                        <c:v>-27.645</c:v>
                      </c:pt>
                      <c:pt idx="5934">
                        <c:v>-27.408999999999999</c:v>
                      </c:pt>
                      <c:pt idx="5935">
                        <c:v>-27.184999999999999</c:v>
                      </c:pt>
                      <c:pt idx="5936">
                        <c:v>-26.954999999999998</c:v>
                      </c:pt>
                      <c:pt idx="5937">
                        <c:v>-26.748999999999999</c:v>
                      </c:pt>
                      <c:pt idx="5938">
                        <c:v>-26.53</c:v>
                      </c:pt>
                      <c:pt idx="5939">
                        <c:v>-26.312000000000001</c:v>
                      </c:pt>
                      <c:pt idx="5940">
                        <c:v>-26.183</c:v>
                      </c:pt>
                      <c:pt idx="5941">
                        <c:v>-25.951000000000001</c:v>
                      </c:pt>
                      <c:pt idx="5942">
                        <c:v>-25.776</c:v>
                      </c:pt>
                      <c:pt idx="5943">
                        <c:v>-25.603999999999999</c:v>
                      </c:pt>
                      <c:pt idx="5944">
                        <c:v>-25.393000000000001</c:v>
                      </c:pt>
                      <c:pt idx="5945">
                        <c:v>-25.248000000000001</c:v>
                      </c:pt>
                      <c:pt idx="5946">
                        <c:v>-25.058</c:v>
                      </c:pt>
                      <c:pt idx="5947">
                        <c:v>-24.896000000000001</c:v>
                      </c:pt>
                      <c:pt idx="5948">
                        <c:v>-24.754999999999999</c:v>
                      </c:pt>
                      <c:pt idx="5949">
                        <c:v>-24.605</c:v>
                      </c:pt>
                      <c:pt idx="5950">
                        <c:v>-24.466999999999999</c:v>
                      </c:pt>
                      <c:pt idx="5951">
                        <c:v>-24.314</c:v>
                      </c:pt>
                      <c:pt idx="5952">
                        <c:v>-24.178999999999998</c:v>
                      </c:pt>
                      <c:pt idx="5953">
                        <c:v>-24.032</c:v>
                      </c:pt>
                      <c:pt idx="5954">
                        <c:v>-23.917999999999999</c:v>
                      </c:pt>
                      <c:pt idx="5955">
                        <c:v>-23.792999999999999</c:v>
                      </c:pt>
                      <c:pt idx="5956">
                        <c:v>-23.623999999999999</c:v>
                      </c:pt>
                      <c:pt idx="5957">
                        <c:v>-23.541</c:v>
                      </c:pt>
                      <c:pt idx="5958">
                        <c:v>-23.414999999999999</c:v>
                      </c:pt>
                      <c:pt idx="5959">
                        <c:v>-23.318000000000001</c:v>
                      </c:pt>
                      <c:pt idx="5960">
                        <c:v>-23.192</c:v>
                      </c:pt>
                      <c:pt idx="5961">
                        <c:v>-23.084</c:v>
                      </c:pt>
                      <c:pt idx="5962">
                        <c:v>-22.984999999999999</c:v>
                      </c:pt>
                      <c:pt idx="5963">
                        <c:v>-22.873999999999999</c:v>
                      </c:pt>
                      <c:pt idx="5964">
                        <c:v>-22.754000000000001</c:v>
                      </c:pt>
                      <c:pt idx="5965">
                        <c:v>-22.652000000000001</c:v>
                      </c:pt>
                      <c:pt idx="5966">
                        <c:v>-22.553999999999998</c:v>
                      </c:pt>
                      <c:pt idx="5967">
                        <c:v>-22.454000000000001</c:v>
                      </c:pt>
                      <c:pt idx="5968">
                        <c:v>-22.382000000000001</c:v>
                      </c:pt>
                      <c:pt idx="5969">
                        <c:v>-22.260999999999999</c:v>
                      </c:pt>
                      <c:pt idx="5970">
                        <c:v>-22.164999999999999</c:v>
                      </c:pt>
                      <c:pt idx="5971">
                        <c:v>-22.077999999999999</c:v>
                      </c:pt>
                      <c:pt idx="5972">
                        <c:v>-21.97</c:v>
                      </c:pt>
                      <c:pt idx="5973">
                        <c:v>-21.884</c:v>
                      </c:pt>
                      <c:pt idx="5974">
                        <c:v>-21.795000000000002</c:v>
                      </c:pt>
                      <c:pt idx="5975">
                        <c:v>-21.699000000000002</c:v>
                      </c:pt>
                      <c:pt idx="5976">
                        <c:v>-21.611999999999998</c:v>
                      </c:pt>
                      <c:pt idx="5977">
                        <c:v>-21.521999999999998</c:v>
                      </c:pt>
                      <c:pt idx="5978">
                        <c:v>-21.456</c:v>
                      </c:pt>
                      <c:pt idx="5979">
                        <c:v>-21.350999999999999</c:v>
                      </c:pt>
                      <c:pt idx="5980">
                        <c:v>-21.271999999999998</c:v>
                      </c:pt>
                      <c:pt idx="5981">
                        <c:v>-21.206</c:v>
                      </c:pt>
                      <c:pt idx="5982">
                        <c:v>-21.094999999999999</c:v>
                      </c:pt>
                      <c:pt idx="5983">
                        <c:v>-21.007999999999999</c:v>
                      </c:pt>
                      <c:pt idx="5984">
                        <c:v>-21.233000000000001</c:v>
                      </c:pt>
                      <c:pt idx="5985">
                        <c:v>-21.681000000000001</c:v>
                      </c:pt>
                      <c:pt idx="5986">
                        <c:v>-22.222000000000001</c:v>
                      </c:pt>
                      <c:pt idx="5987">
                        <c:v>-22.555</c:v>
                      </c:pt>
                      <c:pt idx="5988">
                        <c:v>-22.641999999999999</c:v>
                      </c:pt>
                      <c:pt idx="5989">
                        <c:v>-22.654</c:v>
                      </c:pt>
                      <c:pt idx="5990">
                        <c:v>-22.99</c:v>
                      </c:pt>
                      <c:pt idx="5991">
                        <c:v>-23.39</c:v>
                      </c:pt>
                      <c:pt idx="5992">
                        <c:v>-23.742000000000001</c:v>
                      </c:pt>
                      <c:pt idx="5993">
                        <c:v>-24.018999999999998</c:v>
                      </c:pt>
                      <c:pt idx="5994">
                        <c:v>-24.364999999999998</c:v>
                      </c:pt>
                      <c:pt idx="5995">
                        <c:v>-24.838999999999999</c:v>
                      </c:pt>
                      <c:pt idx="5996">
                        <c:v>-25.291</c:v>
                      </c:pt>
                      <c:pt idx="5997">
                        <c:v>-25.622</c:v>
                      </c:pt>
                      <c:pt idx="5998">
                        <c:v>-25.846</c:v>
                      </c:pt>
                      <c:pt idx="5999">
                        <c:v>-26.050999999999998</c:v>
                      </c:pt>
                      <c:pt idx="6000">
                        <c:v>-26.390999999999998</c:v>
                      </c:pt>
                      <c:pt idx="6001">
                        <c:v>-26.684999999999999</c:v>
                      </c:pt>
                      <c:pt idx="6002">
                        <c:v>-26.946000000000002</c:v>
                      </c:pt>
                      <c:pt idx="6003">
                        <c:v>-27.102</c:v>
                      </c:pt>
                      <c:pt idx="6004">
                        <c:v>-27.305</c:v>
                      </c:pt>
                      <c:pt idx="6005">
                        <c:v>-27.538</c:v>
                      </c:pt>
                      <c:pt idx="6006">
                        <c:v>-27.712</c:v>
                      </c:pt>
                      <c:pt idx="6007">
                        <c:v>-27.869</c:v>
                      </c:pt>
                      <c:pt idx="6008">
                        <c:v>-27.939</c:v>
                      </c:pt>
                      <c:pt idx="6009">
                        <c:v>-27.963999999999999</c:v>
                      </c:pt>
                      <c:pt idx="6010">
                        <c:v>-28.045999999999999</c:v>
                      </c:pt>
                      <c:pt idx="6011">
                        <c:v>-28.178000000000001</c:v>
                      </c:pt>
                      <c:pt idx="6012">
                        <c:v>-28.266999999999999</c:v>
                      </c:pt>
                      <c:pt idx="6013">
                        <c:v>-28.266999999999999</c:v>
                      </c:pt>
                      <c:pt idx="6014">
                        <c:v>-28.123000000000001</c:v>
                      </c:pt>
                      <c:pt idx="6015">
                        <c:v>-27.946000000000002</c:v>
                      </c:pt>
                      <c:pt idx="6016">
                        <c:v>-27.719000000000001</c:v>
                      </c:pt>
                      <c:pt idx="6017">
                        <c:v>-27.506</c:v>
                      </c:pt>
                      <c:pt idx="6018">
                        <c:v>-27.295999999999999</c:v>
                      </c:pt>
                      <c:pt idx="6019">
                        <c:v>-27.042999999999999</c:v>
                      </c:pt>
                      <c:pt idx="6020">
                        <c:v>-26.847000000000001</c:v>
                      </c:pt>
                      <c:pt idx="6021">
                        <c:v>-26.638999999999999</c:v>
                      </c:pt>
                      <c:pt idx="6022">
                        <c:v>-26.446000000000002</c:v>
                      </c:pt>
                      <c:pt idx="6023">
                        <c:v>-26.213000000000001</c:v>
                      </c:pt>
                      <c:pt idx="6024">
                        <c:v>-26.023</c:v>
                      </c:pt>
                      <c:pt idx="6025">
                        <c:v>-25.853999999999999</c:v>
                      </c:pt>
                      <c:pt idx="6026">
                        <c:v>-25.658000000000001</c:v>
                      </c:pt>
                      <c:pt idx="6027">
                        <c:v>-25.437000000000001</c:v>
                      </c:pt>
                      <c:pt idx="6028">
                        <c:v>-25.292999999999999</c:v>
                      </c:pt>
                      <c:pt idx="6029">
                        <c:v>-25.125</c:v>
                      </c:pt>
                      <c:pt idx="6030">
                        <c:v>-24.981000000000002</c:v>
                      </c:pt>
                      <c:pt idx="6031">
                        <c:v>-24.818000000000001</c:v>
                      </c:pt>
                      <c:pt idx="6032">
                        <c:v>-24.65</c:v>
                      </c:pt>
                      <c:pt idx="6033">
                        <c:v>-24.512</c:v>
                      </c:pt>
                      <c:pt idx="6034">
                        <c:v>-24.358000000000001</c:v>
                      </c:pt>
                      <c:pt idx="6035">
                        <c:v>-24.236000000000001</c:v>
                      </c:pt>
                      <c:pt idx="6036">
                        <c:v>-24.088999999999999</c:v>
                      </c:pt>
                      <c:pt idx="6037">
                        <c:v>-23.934999999999999</c:v>
                      </c:pt>
                      <c:pt idx="6038">
                        <c:v>-23.831</c:v>
                      </c:pt>
                      <c:pt idx="6039">
                        <c:v>-23.715</c:v>
                      </c:pt>
                      <c:pt idx="6040">
                        <c:v>-23.588999999999999</c:v>
                      </c:pt>
                      <c:pt idx="6041">
                        <c:v>-23.454999999999998</c:v>
                      </c:pt>
                      <c:pt idx="6042">
                        <c:v>-23.347000000000001</c:v>
                      </c:pt>
                      <c:pt idx="6043">
                        <c:v>-23.236000000000001</c:v>
                      </c:pt>
                      <c:pt idx="6044">
                        <c:v>-23.125</c:v>
                      </c:pt>
                      <c:pt idx="6045">
                        <c:v>-23.021999999999998</c:v>
                      </c:pt>
                      <c:pt idx="6046">
                        <c:v>-22.914000000000001</c:v>
                      </c:pt>
                      <c:pt idx="6047">
                        <c:v>-22.824999999999999</c:v>
                      </c:pt>
                      <c:pt idx="6048">
                        <c:v>-22.702000000000002</c:v>
                      </c:pt>
                      <c:pt idx="6049">
                        <c:v>-22.623999999999999</c:v>
                      </c:pt>
                      <c:pt idx="6050">
                        <c:v>-22.567</c:v>
                      </c:pt>
                      <c:pt idx="6051">
                        <c:v>-22.443000000000001</c:v>
                      </c:pt>
                      <c:pt idx="6052">
                        <c:v>-22.338000000000001</c:v>
                      </c:pt>
                      <c:pt idx="6053">
                        <c:v>-22.242000000000001</c:v>
                      </c:pt>
                      <c:pt idx="6054">
                        <c:v>-22.158000000000001</c:v>
                      </c:pt>
                      <c:pt idx="6055">
                        <c:v>-22.065000000000001</c:v>
                      </c:pt>
                      <c:pt idx="6056">
                        <c:v>-21.972000000000001</c:v>
                      </c:pt>
                      <c:pt idx="6057">
                        <c:v>-21.864000000000001</c:v>
                      </c:pt>
                      <c:pt idx="6058">
                        <c:v>-21.803999999999998</c:v>
                      </c:pt>
                      <c:pt idx="6059">
                        <c:v>-21.702000000000002</c:v>
                      </c:pt>
                      <c:pt idx="6060">
                        <c:v>-21.614999999999998</c:v>
                      </c:pt>
                      <c:pt idx="6061">
                        <c:v>-21.51</c:v>
                      </c:pt>
                      <c:pt idx="6062">
                        <c:v>-21.431999999999999</c:v>
                      </c:pt>
                      <c:pt idx="6063">
                        <c:v>-21.378</c:v>
                      </c:pt>
                      <c:pt idx="6064">
                        <c:v>-21.263999999999999</c:v>
                      </c:pt>
                      <c:pt idx="6065">
                        <c:v>-21.202999999999999</c:v>
                      </c:pt>
                      <c:pt idx="6066">
                        <c:v>-21.100999999999999</c:v>
                      </c:pt>
                      <c:pt idx="6067">
                        <c:v>-21.010999999999999</c:v>
                      </c:pt>
                      <c:pt idx="6068">
                        <c:v>-20.939</c:v>
                      </c:pt>
                      <c:pt idx="6069">
                        <c:v>-21.3</c:v>
                      </c:pt>
                      <c:pt idx="6070">
                        <c:v>-21.800999999999998</c:v>
                      </c:pt>
                      <c:pt idx="6071">
                        <c:v>-22.369</c:v>
                      </c:pt>
                      <c:pt idx="6072">
                        <c:v>-22.666</c:v>
                      </c:pt>
                      <c:pt idx="6073">
                        <c:v>-22.681000000000001</c:v>
                      </c:pt>
                      <c:pt idx="6074">
                        <c:v>-22.768000000000001</c:v>
                      </c:pt>
                      <c:pt idx="6075">
                        <c:v>-23.114999999999998</c:v>
                      </c:pt>
                      <c:pt idx="6076">
                        <c:v>-23.521999999999998</c:v>
                      </c:pt>
                      <c:pt idx="6077">
                        <c:v>-23.896999999999998</c:v>
                      </c:pt>
                      <c:pt idx="6078">
                        <c:v>-24.186</c:v>
                      </c:pt>
                      <c:pt idx="6079">
                        <c:v>-24.634</c:v>
                      </c:pt>
                      <c:pt idx="6080">
                        <c:v>-25.071999999999999</c:v>
                      </c:pt>
                      <c:pt idx="6081">
                        <c:v>-25.495000000000001</c:v>
                      </c:pt>
                      <c:pt idx="6082">
                        <c:v>-25.78</c:v>
                      </c:pt>
                      <c:pt idx="6083">
                        <c:v>-26.047000000000001</c:v>
                      </c:pt>
                      <c:pt idx="6084">
                        <c:v>-26.341000000000001</c:v>
                      </c:pt>
                      <c:pt idx="6085">
                        <c:v>-26.672000000000001</c:v>
                      </c:pt>
                      <c:pt idx="6086">
                        <c:v>-26.963000000000001</c:v>
                      </c:pt>
                      <c:pt idx="6087">
                        <c:v>-27.138000000000002</c:v>
                      </c:pt>
                      <c:pt idx="6088">
                        <c:v>-27.239000000000001</c:v>
                      </c:pt>
                      <c:pt idx="6089">
                        <c:v>-27.349</c:v>
                      </c:pt>
                      <c:pt idx="6090">
                        <c:v>-27.573</c:v>
                      </c:pt>
                      <c:pt idx="6091">
                        <c:v>-27.72</c:v>
                      </c:pt>
                      <c:pt idx="6092">
                        <c:v>-27.765999999999998</c:v>
                      </c:pt>
                      <c:pt idx="6093">
                        <c:v>-27.821000000000002</c:v>
                      </c:pt>
                      <c:pt idx="6094">
                        <c:v>-27.87</c:v>
                      </c:pt>
                      <c:pt idx="6095">
                        <c:v>-27.943000000000001</c:v>
                      </c:pt>
                      <c:pt idx="6096">
                        <c:v>-28.053999999999998</c:v>
                      </c:pt>
                      <c:pt idx="6097">
                        <c:v>-28.047999999999998</c:v>
                      </c:pt>
                      <c:pt idx="6098">
                        <c:v>-27.954999999999998</c:v>
                      </c:pt>
                      <c:pt idx="6099">
                        <c:v>-27.760999999999999</c:v>
                      </c:pt>
                      <c:pt idx="6100">
                        <c:v>-27.594999999999999</c:v>
                      </c:pt>
                      <c:pt idx="6101">
                        <c:v>-27.373000000000001</c:v>
                      </c:pt>
                      <c:pt idx="6102">
                        <c:v>-27.187000000000001</c:v>
                      </c:pt>
                      <c:pt idx="6103">
                        <c:v>-26.972999999999999</c:v>
                      </c:pt>
                      <c:pt idx="6104">
                        <c:v>-26.763999999999999</c:v>
                      </c:pt>
                      <c:pt idx="6105">
                        <c:v>-26.562000000000001</c:v>
                      </c:pt>
                      <c:pt idx="6106">
                        <c:v>-26.344000000000001</c:v>
                      </c:pt>
                      <c:pt idx="6107">
                        <c:v>-26.172999999999998</c:v>
                      </c:pt>
                      <c:pt idx="6108">
                        <c:v>-25.989000000000001</c:v>
                      </c:pt>
                      <c:pt idx="6109">
                        <c:v>-25.777000000000001</c:v>
                      </c:pt>
                      <c:pt idx="6110">
                        <c:v>-25.638999999999999</c:v>
                      </c:pt>
                      <c:pt idx="6111">
                        <c:v>-25.477</c:v>
                      </c:pt>
                      <c:pt idx="6112">
                        <c:v>-25.295999999999999</c:v>
                      </c:pt>
                      <c:pt idx="6113">
                        <c:v>-25.146000000000001</c:v>
                      </c:pt>
                      <c:pt idx="6114">
                        <c:v>-24.974</c:v>
                      </c:pt>
                      <c:pt idx="6115">
                        <c:v>-24.818000000000001</c:v>
                      </c:pt>
                      <c:pt idx="6116">
                        <c:v>-24.68</c:v>
                      </c:pt>
                      <c:pt idx="6117">
                        <c:v>-24.545000000000002</c:v>
                      </c:pt>
                      <c:pt idx="6118">
                        <c:v>-24.382999999999999</c:v>
                      </c:pt>
                      <c:pt idx="6119">
                        <c:v>-24.254000000000001</c:v>
                      </c:pt>
                      <c:pt idx="6120">
                        <c:v>-24.16</c:v>
                      </c:pt>
                      <c:pt idx="6121">
                        <c:v>-23.984000000000002</c:v>
                      </c:pt>
                      <c:pt idx="6122">
                        <c:v>-23.9</c:v>
                      </c:pt>
                      <c:pt idx="6123">
                        <c:v>-23.757000000000001</c:v>
                      </c:pt>
                      <c:pt idx="6124">
                        <c:v>-23.623999999999999</c:v>
                      </c:pt>
                      <c:pt idx="6125">
                        <c:v>-23.542000000000002</c:v>
                      </c:pt>
                      <c:pt idx="6126">
                        <c:v>-23.402999999999999</c:v>
                      </c:pt>
                      <c:pt idx="6127">
                        <c:v>-23.312999999999999</c:v>
                      </c:pt>
                      <c:pt idx="6128">
                        <c:v>-23.228999999999999</c:v>
                      </c:pt>
                      <c:pt idx="6129">
                        <c:v>-23.103000000000002</c:v>
                      </c:pt>
                      <c:pt idx="6130">
                        <c:v>-22.992000000000001</c:v>
                      </c:pt>
                      <c:pt idx="6131">
                        <c:v>-22.86</c:v>
                      </c:pt>
                      <c:pt idx="6132">
                        <c:v>-22.754999999999999</c:v>
                      </c:pt>
                      <c:pt idx="6133">
                        <c:v>-22.655999999999999</c:v>
                      </c:pt>
                      <c:pt idx="6134">
                        <c:v>-22.587</c:v>
                      </c:pt>
                      <c:pt idx="6135">
                        <c:v>-22.457000000000001</c:v>
                      </c:pt>
                      <c:pt idx="6136">
                        <c:v>-22.376000000000001</c:v>
                      </c:pt>
                      <c:pt idx="6137">
                        <c:v>-22.283000000000001</c:v>
                      </c:pt>
                      <c:pt idx="6138">
                        <c:v>-22.184000000000001</c:v>
                      </c:pt>
                      <c:pt idx="6139">
                        <c:v>-22.109000000000002</c:v>
                      </c:pt>
                      <c:pt idx="6140">
                        <c:v>-21.992000000000001</c:v>
                      </c:pt>
                      <c:pt idx="6141">
                        <c:v>-21.902000000000001</c:v>
                      </c:pt>
                      <c:pt idx="6142">
                        <c:v>-21.824000000000002</c:v>
                      </c:pt>
                      <c:pt idx="6143">
                        <c:v>-21.725000000000001</c:v>
                      </c:pt>
                      <c:pt idx="6144">
                        <c:v>-21.664999999999999</c:v>
                      </c:pt>
                      <c:pt idx="6145">
                        <c:v>-21.547000000000001</c:v>
                      </c:pt>
                      <c:pt idx="6146">
                        <c:v>-21.503</c:v>
                      </c:pt>
                      <c:pt idx="6147">
                        <c:v>-21.395</c:v>
                      </c:pt>
                      <c:pt idx="6148">
                        <c:v>-21.34</c:v>
                      </c:pt>
                      <c:pt idx="6149">
                        <c:v>-21.242999999999999</c:v>
                      </c:pt>
                      <c:pt idx="6150">
                        <c:v>-21.157</c:v>
                      </c:pt>
                      <c:pt idx="6151">
                        <c:v>-21.109000000000002</c:v>
                      </c:pt>
                      <c:pt idx="6152">
                        <c:v>-21.026</c:v>
                      </c:pt>
                      <c:pt idx="6153">
                        <c:v>-20.962</c:v>
                      </c:pt>
                      <c:pt idx="6154">
                        <c:v>-20.931999999999999</c:v>
                      </c:pt>
                      <c:pt idx="6155">
                        <c:v>-21.329000000000001</c:v>
                      </c:pt>
                      <c:pt idx="6156">
                        <c:v>-21.89</c:v>
                      </c:pt>
                      <c:pt idx="6157">
                        <c:v>-22.434000000000001</c:v>
                      </c:pt>
                      <c:pt idx="6158">
                        <c:v>-22.664999999999999</c:v>
                      </c:pt>
                      <c:pt idx="6159">
                        <c:v>-22.686</c:v>
                      </c:pt>
                      <c:pt idx="6160">
                        <c:v>-22.872</c:v>
                      </c:pt>
                      <c:pt idx="6161">
                        <c:v>-23.292999999999999</c:v>
                      </c:pt>
                      <c:pt idx="6162">
                        <c:v>-23.673999999999999</c:v>
                      </c:pt>
                      <c:pt idx="6163">
                        <c:v>-23.978000000000002</c:v>
                      </c:pt>
                      <c:pt idx="6164">
                        <c:v>-24.309000000000001</c:v>
                      </c:pt>
                      <c:pt idx="6165">
                        <c:v>-24.777999999999999</c:v>
                      </c:pt>
                      <c:pt idx="6166">
                        <c:v>-25.242000000000001</c:v>
                      </c:pt>
                      <c:pt idx="6167">
                        <c:v>-25.634</c:v>
                      </c:pt>
                      <c:pt idx="6168">
                        <c:v>-25.931999999999999</c:v>
                      </c:pt>
                      <c:pt idx="6169">
                        <c:v>-26.181000000000001</c:v>
                      </c:pt>
                      <c:pt idx="6170">
                        <c:v>-26.475000000000001</c:v>
                      </c:pt>
                      <c:pt idx="6171">
                        <c:v>-26.797000000000001</c:v>
                      </c:pt>
                      <c:pt idx="6172">
                        <c:v>-27.033000000000001</c:v>
                      </c:pt>
                      <c:pt idx="6173">
                        <c:v>-27.192</c:v>
                      </c:pt>
                      <c:pt idx="6174">
                        <c:v>-27.318000000000001</c:v>
                      </c:pt>
                      <c:pt idx="6175">
                        <c:v>-27.48</c:v>
                      </c:pt>
                      <c:pt idx="6176">
                        <c:v>-27.689</c:v>
                      </c:pt>
                      <c:pt idx="6177">
                        <c:v>-27.879000000000001</c:v>
                      </c:pt>
                      <c:pt idx="6178">
                        <c:v>-27.960999999999999</c:v>
                      </c:pt>
                      <c:pt idx="6179">
                        <c:v>-28.013000000000002</c:v>
                      </c:pt>
                      <c:pt idx="6180">
                        <c:v>-28.059000000000001</c:v>
                      </c:pt>
                      <c:pt idx="6181">
                        <c:v>-28.141999999999999</c:v>
                      </c:pt>
                      <c:pt idx="6182">
                        <c:v>-28.132999999999999</c:v>
                      </c:pt>
                      <c:pt idx="6183">
                        <c:v>-27.983000000000001</c:v>
                      </c:pt>
                      <c:pt idx="6184">
                        <c:v>-27.82</c:v>
                      </c:pt>
                      <c:pt idx="6185">
                        <c:v>-27.617999999999999</c:v>
                      </c:pt>
                      <c:pt idx="6186">
                        <c:v>-27.407</c:v>
                      </c:pt>
                      <c:pt idx="6187">
                        <c:v>-27.189</c:v>
                      </c:pt>
                      <c:pt idx="6188">
                        <c:v>-26.978000000000002</c:v>
                      </c:pt>
                      <c:pt idx="6189">
                        <c:v>-26.779</c:v>
                      </c:pt>
                      <c:pt idx="6190">
                        <c:v>-26.565000000000001</c:v>
                      </c:pt>
                      <c:pt idx="6191">
                        <c:v>-26.361999999999998</c:v>
                      </c:pt>
                      <c:pt idx="6192">
                        <c:v>-26.184000000000001</c:v>
                      </c:pt>
                      <c:pt idx="6193">
                        <c:v>-26.013000000000002</c:v>
                      </c:pt>
                      <c:pt idx="6194">
                        <c:v>-25.812000000000001</c:v>
                      </c:pt>
                      <c:pt idx="6195">
                        <c:v>-25.666</c:v>
                      </c:pt>
                      <c:pt idx="6196">
                        <c:v>-25.481999999999999</c:v>
                      </c:pt>
                      <c:pt idx="6197">
                        <c:v>-25.317</c:v>
                      </c:pt>
                      <c:pt idx="6198">
                        <c:v>-25.151</c:v>
                      </c:pt>
                      <c:pt idx="6199">
                        <c:v>-25.001000000000001</c:v>
                      </c:pt>
                      <c:pt idx="6200">
                        <c:v>-24.866</c:v>
                      </c:pt>
                      <c:pt idx="6201">
                        <c:v>-24.716000000000001</c:v>
                      </c:pt>
                      <c:pt idx="6202">
                        <c:v>-24.56</c:v>
                      </c:pt>
                      <c:pt idx="6203">
                        <c:v>-24.396999999999998</c:v>
                      </c:pt>
                      <c:pt idx="6204">
                        <c:v>-24.286999999999999</c:v>
                      </c:pt>
                      <c:pt idx="6205">
                        <c:v>-24.149000000000001</c:v>
                      </c:pt>
                      <c:pt idx="6206">
                        <c:v>-24.027999999999999</c:v>
                      </c:pt>
                      <c:pt idx="6207">
                        <c:v>-23.902000000000001</c:v>
                      </c:pt>
                      <c:pt idx="6208">
                        <c:v>-23.794</c:v>
                      </c:pt>
                      <c:pt idx="6209">
                        <c:v>-23.66</c:v>
                      </c:pt>
                      <c:pt idx="6210">
                        <c:v>-23.513000000000002</c:v>
                      </c:pt>
                      <c:pt idx="6211">
                        <c:v>-23.417999999999999</c:v>
                      </c:pt>
                      <c:pt idx="6212">
                        <c:v>-23.32</c:v>
                      </c:pt>
                      <c:pt idx="6213">
                        <c:v>-23.21</c:v>
                      </c:pt>
                      <c:pt idx="6214">
                        <c:v>-23.117000000000001</c:v>
                      </c:pt>
                      <c:pt idx="6215">
                        <c:v>-23.003</c:v>
                      </c:pt>
                      <c:pt idx="6216">
                        <c:v>-22.907</c:v>
                      </c:pt>
                      <c:pt idx="6217">
                        <c:v>-22.786999999999999</c:v>
                      </c:pt>
                      <c:pt idx="6218">
                        <c:v>-22.693999999999999</c:v>
                      </c:pt>
                      <c:pt idx="6219">
                        <c:v>-22.591999999999999</c:v>
                      </c:pt>
                      <c:pt idx="6220">
                        <c:v>-22.516999999999999</c:v>
                      </c:pt>
                      <c:pt idx="6221">
                        <c:v>-22.405999999999999</c:v>
                      </c:pt>
                      <c:pt idx="6222">
                        <c:v>-22.297000000000001</c:v>
                      </c:pt>
                      <c:pt idx="6223">
                        <c:v>-22.207000000000001</c:v>
                      </c:pt>
                      <c:pt idx="6224">
                        <c:v>-22.117000000000001</c:v>
                      </c:pt>
                      <c:pt idx="6225">
                        <c:v>-22.036000000000001</c:v>
                      </c:pt>
                      <c:pt idx="6226">
                        <c:v>-21.934000000000001</c:v>
                      </c:pt>
                      <c:pt idx="6227">
                        <c:v>-21.826000000000001</c:v>
                      </c:pt>
                      <c:pt idx="6228">
                        <c:v>-21.748000000000001</c:v>
                      </c:pt>
                      <c:pt idx="6229">
                        <c:v>-21.672999999999998</c:v>
                      </c:pt>
                      <c:pt idx="6230">
                        <c:v>-21.574000000000002</c:v>
                      </c:pt>
                      <c:pt idx="6231">
                        <c:v>-21.507999999999999</c:v>
                      </c:pt>
                      <c:pt idx="6232">
                        <c:v>-21.414999999999999</c:v>
                      </c:pt>
                      <c:pt idx="6233">
                        <c:v>-21.318000000000001</c:v>
                      </c:pt>
                      <c:pt idx="6234">
                        <c:v>-21.257999999999999</c:v>
                      </c:pt>
                      <c:pt idx="6235">
                        <c:v>-21.19</c:v>
                      </c:pt>
                      <c:pt idx="6236">
                        <c:v>-21.093</c:v>
                      </c:pt>
                      <c:pt idx="6237">
                        <c:v>-21.001000000000001</c:v>
                      </c:pt>
                      <c:pt idx="6238">
                        <c:v>-20.952999999999999</c:v>
                      </c:pt>
                      <c:pt idx="6239">
                        <c:v>-20.882999999999999</c:v>
                      </c:pt>
                      <c:pt idx="6240">
                        <c:v>-20.809000000000001</c:v>
                      </c:pt>
                      <c:pt idx="6241">
                        <c:v>-21.184000000000001</c:v>
                      </c:pt>
                      <c:pt idx="6242">
                        <c:v>-21.690999999999999</c:v>
                      </c:pt>
                      <c:pt idx="6243">
                        <c:v>-22.262</c:v>
                      </c:pt>
                      <c:pt idx="6244">
                        <c:v>-22.603999999999999</c:v>
                      </c:pt>
                      <c:pt idx="6245">
                        <c:v>-22.646000000000001</c:v>
                      </c:pt>
                      <c:pt idx="6246">
                        <c:v>-22.754000000000001</c:v>
                      </c:pt>
                      <c:pt idx="6247">
                        <c:v>-23.117999999999999</c:v>
                      </c:pt>
                      <c:pt idx="6248">
                        <c:v>-23.550999999999998</c:v>
                      </c:pt>
                      <c:pt idx="6249">
                        <c:v>-23.925999999999998</c:v>
                      </c:pt>
                      <c:pt idx="6250">
                        <c:v>-24.283000000000001</c:v>
                      </c:pt>
                      <c:pt idx="6251">
                        <c:v>-24.747</c:v>
                      </c:pt>
                      <c:pt idx="6252">
                        <c:v>-25.204999999999998</c:v>
                      </c:pt>
                      <c:pt idx="6253">
                        <c:v>-25.655999999999999</c:v>
                      </c:pt>
                      <c:pt idx="6254">
                        <c:v>-25.962</c:v>
                      </c:pt>
                      <c:pt idx="6255">
                        <c:v>-26.173999999999999</c:v>
                      </c:pt>
                      <c:pt idx="6256">
                        <c:v>-26.422000000000001</c:v>
                      </c:pt>
                      <c:pt idx="6257">
                        <c:v>-26.765000000000001</c:v>
                      </c:pt>
                      <c:pt idx="6258">
                        <c:v>-27.044</c:v>
                      </c:pt>
                      <c:pt idx="6259">
                        <c:v>-27.21</c:v>
                      </c:pt>
                      <c:pt idx="6260">
                        <c:v>-27.369</c:v>
                      </c:pt>
                      <c:pt idx="6261">
                        <c:v>-27.553000000000001</c:v>
                      </c:pt>
                      <c:pt idx="6262">
                        <c:v>-27.766999999999999</c:v>
                      </c:pt>
                      <c:pt idx="6263">
                        <c:v>-27.936</c:v>
                      </c:pt>
                      <c:pt idx="6264">
                        <c:v>-28.013000000000002</c:v>
                      </c:pt>
                      <c:pt idx="6265">
                        <c:v>-28.062000000000001</c:v>
                      </c:pt>
                      <c:pt idx="6266">
                        <c:v>-28.082999999999998</c:v>
                      </c:pt>
                      <c:pt idx="6267">
                        <c:v>-28.126000000000001</c:v>
                      </c:pt>
                      <c:pt idx="6268">
                        <c:v>-28.018999999999998</c:v>
                      </c:pt>
                      <c:pt idx="6269">
                        <c:v>-27.861999999999998</c:v>
                      </c:pt>
                      <c:pt idx="6270">
                        <c:v>-27.663</c:v>
                      </c:pt>
                      <c:pt idx="6271">
                        <c:v>-27.452000000000002</c:v>
                      </c:pt>
                      <c:pt idx="6272">
                        <c:v>-27.248999999999999</c:v>
                      </c:pt>
                      <c:pt idx="6273">
                        <c:v>-27.026</c:v>
                      </c:pt>
                      <c:pt idx="6274">
                        <c:v>-26.792999999999999</c:v>
                      </c:pt>
                      <c:pt idx="6275">
                        <c:v>-26.577999999999999</c:v>
                      </c:pt>
                      <c:pt idx="6276">
                        <c:v>-26.41</c:v>
                      </c:pt>
                      <c:pt idx="6277">
                        <c:v>-26.24</c:v>
                      </c:pt>
                      <c:pt idx="6278">
                        <c:v>-26.016999999999999</c:v>
                      </c:pt>
                      <c:pt idx="6279">
                        <c:v>-25.864999999999998</c:v>
                      </c:pt>
                      <c:pt idx="6280">
                        <c:v>-25.672000000000001</c:v>
                      </c:pt>
                      <c:pt idx="6281">
                        <c:v>-25.524000000000001</c:v>
                      </c:pt>
                      <c:pt idx="6282">
                        <c:v>-25.347000000000001</c:v>
                      </c:pt>
                      <c:pt idx="6283">
                        <c:v>-25.184000000000001</c:v>
                      </c:pt>
                      <c:pt idx="6284">
                        <c:v>-25.04</c:v>
                      </c:pt>
                      <c:pt idx="6285">
                        <c:v>-24.887</c:v>
                      </c:pt>
                      <c:pt idx="6286">
                        <c:v>-24.712</c:v>
                      </c:pt>
                      <c:pt idx="6287">
                        <c:v>-24.599</c:v>
                      </c:pt>
                      <c:pt idx="6288">
                        <c:v>-24.466999999999999</c:v>
                      </c:pt>
                      <c:pt idx="6289">
                        <c:v>-24.311</c:v>
                      </c:pt>
                      <c:pt idx="6290">
                        <c:v>-24.167000000000002</c:v>
                      </c:pt>
                      <c:pt idx="6291">
                        <c:v>-24.044</c:v>
                      </c:pt>
                      <c:pt idx="6292">
                        <c:v>-23.911999999999999</c:v>
                      </c:pt>
                      <c:pt idx="6293">
                        <c:v>-23.805</c:v>
                      </c:pt>
                      <c:pt idx="6294">
                        <c:v>-23.684999999999999</c:v>
                      </c:pt>
                      <c:pt idx="6295">
                        <c:v>-23.584</c:v>
                      </c:pt>
                      <c:pt idx="6296">
                        <c:v>-23.443000000000001</c:v>
                      </c:pt>
                      <c:pt idx="6297">
                        <c:v>-23.324000000000002</c:v>
                      </c:pt>
                      <c:pt idx="6298">
                        <c:v>-23.21</c:v>
                      </c:pt>
                      <c:pt idx="6299">
                        <c:v>-23.106999999999999</c:v>
                      </c:pt>
                      <c:pt idx="6300">
                        <c:v>-23.01</c:v>
                      </c:pt>
                      <c:pt idx="6301">
                        <c:v>-22.899000000000001</c:v>
                      </c:pt>
                      <c:pt idx="6302">
                        <c:v>-22.817</c:v>
                      </c:pt>
                      <c:pt idx="6303">
                        <c:v>-22.687000000000001</c:v>
                      </c:pt>
                      <c:pt idx="6304">
                        <c:v>-22.614999999999998</c:v>
                      </c:pt>
                      <c:pt idx="6305">
                        <c:v>-22.527999999999999</c:v>
                      </c:pt>
                      <c:pt idx="6306">
                        <c:v>-22.434999999999999</c:v>
                      </c:pt>
                      <c:pt idx="6307">
                        <c:v>-22.33</c:v>
                      </c:pt>
                      <c:pt idx="6308">
                        <c:v>-22.245000000000001</c:v>
                      </c:pt>
                      <c:pt idx="6309">
                        <c:v>-22.152000000000001</c:v>
                      </c:pt>
                      <c:pt idx="6310">
                        <c:v>-22.062000000000001</c:v>
                      </c:pt>
                      <c:pt idx="6311">
                        <c:v>-21.945</c:v>
                      </c:pt>
                      <c:pt idx="6312">
                        <c:v>-21.84</c:v>
                      </c:pt>
                      <c:pt idx="6313">
                        <c:v>-21.792000000000002</c:v>
                      </c:pt>
                      <c:pt idx="6314">
                        <c:v>-21.704999999999998</c:v>
                      </c:pt>
                      <c:pt idx="6315">
                        <c:v>-21.6</c:v>
                      </c:pt>
                      <c:pt idx="6316">
                        <c:v>-21.545999999999999</c:v>
                      </c:pt>
                      <c:pt idx="6317">
                        <c:v>-21.45</c:v>
                      </c:pt>
                      <c:pt idx="6318">
                        <c:v>-21.344999999999999</c:v>
                      </c:pt>
                      <c:pt idx="6319">
                        <c:v>-21.271999999999998</c:v>
                      </c:pt>
                      <c:pt idx="6320">
                        <c:v>-21.215</c:v>
                      </c:pt>
                      <c:pt idx="6321">
                        <c:v>-21.146000000000001</c:v>
                      </c:pt>
                      <c:pt idx="6322">
                        <c:v>-21.038</c:v>
                      </c:pt>
                      <c:pt idx="6323">
                        <c:v>-20.96</c:v>
                      </c:pt>
                      <c:pt idx="6324">
                        <c:v>-20.882000000000001</c:v>
                      </c:pt>
                      <c:pt idx="6325">
                        <c:v>-20.797999999999998</c:v>
                      </c:pt>
                      <c:pt idx="6326">
                        <c:v>-20.716999999999999</c:v>
                      </c:pt>
                      <c:pt idx="6327">
                        <c:v>-20.689</c:v>
                      </c:pt>
                      <c:pt idx="6328">
                        <c:v>-21.091999999999999</c:v>
                      </c:pt>
                      <c:pt idx="6329">
                        <c:v>-21.597999999999999</c:v>
                      </c:pt>
                      <c:pt idx="6330">
                        <c:v>-22.2</c:v>
                      </c:pt>
                      <c:pt idx="6331">
                        <c:v>-22.5</c:v>
                      </c:pt>
                      <c:pt idx="6332">
                        <c:v>-22.565000000000001</c:v>
                      </c:pt>
                      <c:pt idx="6333">
                        <c:v>-22.727</c:v>
                      </c:pt>
                      <c:pt idx="6334">
                        <c:v>-23.135000000000002</c:v>
                      </c:pt>
                      <c:pt idx="6335">
                        <c:v>-23.587</c:v>
                      </c:pt>
                      <c:pt idx="6336">
                        <c:v>-23.927</c:v>
                      </c:pt>
                      <c:pt idx="6337">
                        <c:v>-24.326000000000001</c:v>
                      </c:pt>
                      <c:pt idx="6338">
                        <c:v>-24.818999999999999</c:v>
                      </c:pt>
                      <c:pt idx="6339">
                        <c:v>-25.297000000000001</c:v>
                      </c:pt>
                      <c:pt idx="6340">
                        <c:v>-25.754000000000001</c:v>
                      </c:pt>
                      <c:pt idx="6341">
                        <c:v>-26.007999999999999</c:v>
                      </c:pt>
                      <c:pt idx="6342">
                        <c:v>-26.25</c:v>
                      </c:pt>
                      <c:pt idx="6343">
                        <c:v>-26.562999999999999</c:v>
                      </c:pt>
                      <c:pt idx="6344">
                        <c:v>-26.882000000000001</c:v>
                      </c:pt>
                      <c:pt idx="6345">
                        <c:v>-27.158999999999999</c:v>
                      </c:pt>
                      <c:pt idx="6346">
                        <c:v>-27.37</c:v>
                      </c:pt>
                      <c:pt idx="6347">
                        <c:v>-27.553999999999998</c:v>
                      </c:pt>
                      <c:pt idx="6348">
                        <c:v>-27.77</c:v>
                      </c:pt>
                      <c:pt idx="6349">
                        <c:v>-27.981000000000002</c:v>
                      </c:pt>
                      <c:pt idx="6350">
                        <c:v>-28.116</c:v>
                      </c:pt>
                      <c:pt idx="6351">
                        <c:v>-28.173999999999999</c:v>
                      </c:pt>
                      <c:pt idx="6352">
                        <c:v>-28.177</c:v>
                      </c:pt>
                      <c:pt idx="6353">
                        <c:v>-28.257000000000001</c:v>
                      </c:pt>
                      <c:pt idx="6354">
                        <c:v>-28.143999999999998</c:v>
                      </c:pt>
                      <c:pt idx="6355">
                        <c:v>-27.99</c:v>
                      </c:pt>
                      <c:pt idx="6356">
                        <c:v>-27.815999999999999</c:v>
                      </c:pt>
                      <c:pt idx="6357">
                        <c:v>-27.603999999999999</c:v>
                      </c:pt>
                      <c:pt idx="6358">
                        <c:v>-27.356000000000002</c:v>
                      </c:pt>
                      <c:pt idx="6359">
                        <c:v>-27.129000000000001</c:v>
                      </c:pt>
                      <c:pt idx="6360">
                        <c:v>-26.93</c:v>
                      </c:pt>
                      <c:pt idx="6361">
                        <c:v>-26.718</c:v>
                      </c:pt>
                      <c:pt idx="6362">
                        <c:v>-26.504000000000001</c:v>
                      </c:pt>
                      <c:pt idx="6363">
                        <c:v>-26.314</c:v>
                      </c:pt>
                      <c:pt idx="6364">
                        <c:v>-26.123999999999999</c:v>
                      </c:pt>
                      <c:pt idx="6365">
                        <c:v>-25.914999999999999</c:v>
                      </c:pt>
                      <c:pt idx="6366">
                        <c:v>-25.744</c:v>
                      </c:pt>
                      <c:pt idx="6367">
                        <c:v>-25.550999999999998</c:v>
                      </c:pt>
                      <c:pt idx="6368">
                        <c:v>-25.407</c:v>
                      </c:pt>
                      <c:pt idx="6369">
                        <c:v>-25.22</c:v>
                      </c:pt>
                      <c:pt idx="6370">
                        <c:v>-25.062999999999999</c:v>
                      </c:pt>
                      <c:pt idx="6371">
                        <c:v>-24.931000000000001</c:v>
                      </c:pt>
                      <c:pt idx="6372">
                        <c:v>-24.751000000000001</c:v>
                      </c:pt>
                      <c:pt idx="6373">
                        <c:v>-24.628</c:v>
                      </c:pt>
                      <c:pt idx="6374">
                        <c:v>-24.475000000000001</c:v>
                      </c:pt>
                      <c:pt idx="6375">
                        <c:v>-24.358000000000001</c:v>
                      </c:pt>
                      <c:pt idx="6376">
                        <c:v>-24.228999999999999</c:v>
                      </c:pt>
                      <c:pt idx="6377">
                        <c:v>-24.117000000000001</c:v>
                      </c:pt>
                      <c:pt idx="6378">
                        <c:v>-23.963000000000001</c:v>
                      </c:pt>
                      <c:pt idx="6379">
                        <c:v>-23.844999999999999</c:v>
                      </c:pt>
                      <c:pt idx="6380">
                        <c:v>-23.733000000000001</c:v>
                      </c:pt>
                      <c:pt idx="6381">
                        <c:v>-23.66</c:v>
                      </c:pt>
                      <c:pt idx="6382">
                        <c:v>-23.526</c:v>
                      </c:pt>
                      <c:pt idx="6383">
                        <c:v>-23.431999999999999</c:v>
                      </c:pt>
                      <c:pt idx="6384">
                        <c:v>-23.303000000000001</c:v>
                      </c:pt>
                      <c:pt idx="6385">
                        <c:v>-23.213000000000001</c:v>
                      </c:pt>
                      <c:pt idx="6386">
                        <c:v>-23.094999999999999</c:v>
                      </c:pt>
                      <c:pt idx="6387">
                        <c:v>-23.02</c:v>
                      </c:pt>
                      <c:pt idx="6388">
                        <c:v>-22.914999999999999</c:v>
                      </c:pt>
                      <c:pt idx="6389">
                        <c:v>-22.783000000000001</c:v>
                      </c:pt>
                      <c:pt idx="6390">
                        <c:v>-22.696000000000002</c:v>
                      </c:pt>
                      <c:pt idx="6391">
                        <c:v>-22.614999999999998</c:v>
                      </c:pt>
                      <c:pt idx="6392">
                        <c:v>-22.48</c:v>
                      </c:pt>
                      <c:pt idx="6393">
                        <c:v>-22.399000000000001</c:v>
                      </c:pt>
                      <c:pt idx="6394">
                        <c:v>-22.324000000000002</c:v>
                      </c:pt>
                      <c:pt idx="6395">
                        <c:v>-22.221</c:v>
                      </c:pt>
                      <c:pt idx="6396">
                        <c:v>-22.122</c:v>
                      </c:pt>
                      <c:pt idx="6397">
                        <c:v>-22.038</c:v>
                      </c:pt>
                      <c:pt idx="6398">
                        <c:v>-21.957000000000001</c:v>
                      </c:pt>
                      <c:pt idx="6399">
                        <c:v>-21.861000000000001</c:v>
                      </c:pt>
                      <c:pt idx="6400">
                        <c:v>-21.759</c:v>
                      </c:pt>
                      <c:pt idx="6401">
                        <c:v>-21.696000000000002</c:v>
                      </c:pt>
                      <c:pt idx="6402">
                        <c:v>-21.591000000000001</c:v>
                      </c:pt>
                      <c:pt idx="6403">
                        <c:v>-21.513000000000002</c:v>
                      </c:pt>
                      <c:pt idx="6404">
                        <c:v>-21.437999999999999</c:v>
                      </c:pt>
                      <c:pt idx="6405">
                        <c:v>-21.364999999999998</c:v>
                      </c:pt>
                      <c:pt idx="6406">
                        <c:v>-21.285</c:v>
                      </c:pt>
                      <c:pt idx="6407">
                        <c:v>-21.216000000000001</c:v>
                      </c:pt>
                      <c:pt idx="6408">
                        <c:v>-21.132000000000001</c:v>
                      </c:pt>
                      <c:pt idx="6409">
                        <c:v>-21.055</c:v>
                      </c:pt>
                      <c:pt idx="6410">
                        <c:v>-20.965</c:v>
                      </c:pt>
                      <c:pt idx="6411">
                        <c:v>-20.928999999999998</c:v>
                      </c:pt>
                      <c:pt idx="6412">
                        <c:v>-20.827000000000002</c:v>
                      </c:pt>
                      <c:pt idx="6413">
                        <c:v>-20.757999999999999</c:v>
                      </c:pt>
                      <c:pt idx="6414">
                        <c:v>-20.68</c:v>
                      </c:pt>
                      <c:pt idx="6415">
                        <c:v>-20.605</c:v>
                      </c:pt>
                      <c:pt idx="6416">
                        <c:v>-20.983000000000001</c:v>
                      </c:pt>
                      <c:pt idx="6417">
                        <c:v>-21.527000000000001</c:v>
                      </c:pt>
                      <c:pt idx="6418">
                        <c:v>-22.164000000000001</c:v>
                      </c:pt>
                      <c:pt idx="6419">
                        <c:v>-22.524000000000001</c:v>
                      </c:pt>
                      <c:pt idx="6420">
                        <c:v>-22.568999999999999</c:v>
                      </c:pt>
                      <c:pt idx="6421">
                        <c:v>-22.677</c:v>
                      </c:pt>
                      <c:pt idx="6422">
                        <c:v>-23.091999999999999</c:v>
                      </c:pt>
                      <c:pt idx="6423">
                        <c:v>-23.518000000000001</c:v>
                      </c:pt>
                      <c:pt idx="6424">
                        <c:v>-23.870999999999999</c:v>
                      </c:pt>
                      <c:pt idx="6425">
                        <c:v>-24.274999999999999</c:v>
                      </c:pt>
                      <c:pt idx="6426">
                        <c:v>-24.771999999999998</c:v>
                      </c:pt>
                      <c:pt idx="6427">
                        <c:v>-25.283999999999999</c:v>
                      </c:pt>
                      <c:pt idx="6428">
                        <c:v>-25.725000000000001</c:v>
                      </c:pt>
                      <c:pt idx="6429">
                        <c:v>-26.018999999999998</c:v>
                      </c:pt>
                      <c:pt idx="6430">
                        <c:v>-26.234000000000002</c:v>
                      </c:pt>
                      <c:pt idx="6431">
                        <c:v>-26.503</c:v>
                      </c:pt>
                      <c:pt idx="6432">
                        <c:v>-26.821999999999999</c:v>
                      </c:pt>
                      <c:pt idx="6433">
                        <c:v>-27.132000000000001</c:v>
                      </c:pt>
                      <c:pt idx="6434">
                        <c:v>-27.370999999999999</c:v>
                      </c:pt>
                      <c:pt idx="6435">
                        <c:v>-27.579000000000001</c:v>
                      </c:pt>
                      <c:pt idx="6436">
                        <c:v>-27.844999999999999</c:v>
                      </c:pt>
                      <c:pt idx="6437">
                        <c:v>-28.036000000000001</c:v>
                      </c:pt>
                      <c:pt idx="6438">
                        <c:v>-28.137</c:v>
                      </c:pt>
                      <c:pt idx="6439">
                        <c:v>-28.207999999999998</c:v>
                      </c:pt>
                      <c:pt idx="6440">
                        <c:v>-28.216000000000001</c:v>
                      </c:pt>
                      <c:pt idx="6441">
                        <c:v>-28.207000000000001</c:v>
                      </c:pt>
                      <c:pt idx="6442">
                        <c:v>-28.04</c:v>
                      </c:pt>
                      <c:pt idx="6443">
                        <c:v>-27.905999999999999</c:v>
                      </c:pt>
                      <c:pt idx="6444">
                        <c:v>-27.693000000000001</c:v>
                      </c:pt>
                      <c:pt idx="6445">
                        <c:v>-27.5</c:v>
                      </c:pt>
                      <c:pt idx="6446">
                        <c:v>-27.263999999999999</c:v>
                      </c:pt>
                      <c:pt idx="6447">
                        <c:v>-27.053999999999998</c:v>
                      </c:pt>
                      <c:pt idx="6448">
                        <c:v>-26.847999999999999</c:v>
                      </c:pt>
                      <c:pt idx="6449">
                        <c:v>-26.635999999999999</c:v>
                      </c:pt>
                      <c:pt idx="6450">
                        <c:v>-26.443000000000001</c:v>
                      </c:pt>
                      <c:pt idx="6451">
                        <c:v>-26.271999999999998</c:v>
                      </c:pt>
                      <c:pt idx="6452">
                        <c:v>-26.050999999999998</c:v>
                      </c:pt>
                      <c:pt idx="6453">
                        <c:v>-25.878</c:v>
                      </c:pt>
                      <c:pt idx="6454">
                        <c:v>-25.696000000000002</c:v>
                      </c:pt>
                      <c:pt idx="6455">
                        <c:v>-25.527999999999999</c:v>
                      </c:pt>
                      <c:pt idx="6456">
                        <c:v>-25.363</c:v>
                      </c:pt>
                      <c:pt idx="6457">
                        <c:v>-25.190999999999999</c:v>
                      </c:pt>
                      <c:pt idx="6458">
                        <c:v>-25.053000000000001</c:v>
                      </c:pt>
                      <c:pt idx="6459">
                        <c:v>-24.9</c:v>
                      </c:pt>
                      <c:pt idx="6460">
                        <c:v>-24.783000000000001</c:v>
                      </c:pt>
                      <c:pt idx="6461">
                        <c:v>-24.597000000000001</c:v>
                      </c:pt>
                      <c:pt idx="6462">
                        <c:v>-24.477</c:v>
                      </c:pt>
                      <c:pt idx="6463">
                        <c:v>-24.356999999999999</c:v>
                      </c:pt>
                      <c:pt idx="6464">
                        <c:v>-24.21</c:v>
                      </c:pt>
                      <c:pt idx="6465">
                        <c:v>-24.074999999999999</c:v>
                      </c:pt>
                      <c:pt idx="6466">
                        <c:v>-23.965</c:v>
                      </c:pt>
                      <c:pt idx="6467">
                        <c:v>-23.843</c:v>
                      </c:pt>
                      <c:pt idx="6468">
                        <c:v>-23.738</c:v>
                      </c:pt>
                      <c:pt idx="6469">
                        <c:v>-23.594000000000001</c:v>
                      </c:pt>
                      <c:pt idx="6470">
                        <c:v>-23.494</c:v>
                      </c:pt>
                      <c:pt idx="6471">
                        <c:v>-23.382000000000001</c:v>
                      </c:pt>
                      <c:pt idx="6472">
                        <c:v>-23.292000000000002</c:v>
                      </c:pt>
                      <c:pt idx="6473">
                        <c:v>-23.163</c:v>
                      </c:pt>
                      <c:pt idx="6474">
                        <c:v>-22.989000000000001</c:v>
                      </c:pt>
                      <c:pt idx="6475">
                        <c:v>-21.593</c:v>
                      </c:pt>
                      <c:pt idx="6476">
                        <c:v>-19.597999999999999</c:v>
                      </c:pt>
                      <c:pt idx="6477">
                        <c:v>-17.670000000000002</c:v>
                      </c:pt>
                      <c:pt idx="6478">
                        <c:v>-15.97</c:v>
                      </c:pt>
                      <c:pt idx="6479">
                        <c:v>-14.571</c:v>
                      </c:pt>
                      <c:pt idx="6480">
                        <c:v>-13.227</c:v>
                      </c:pt>
                      <c:pt idx="6481">
                        <c:v>-12.045</c:v>
                      </c:pt>
                      <c:pt idx="6482">
                        <c:v>-10.944000000000001</c:v>
                      </c:pt>
                      <c:pt idx="6483">
                        <c:v>-9.9030000000000005</c:v>
                      </c:pt>
                      <c:pt idx="6484">
                        <c:v>-8.9710000000000001</c:v>
                      </c:pt>
                      <c:pt idx="6485">
                        <c:v>-8.109</c:v>
                      </c:pt>
                      <c:pt idx="6486">
                        <c:v>-7.3109999999999999</c:v>
                      </c:pt>
                      <c:pt idx="6487">
                        <c:v>-6.609</c:v>
                      </c:pt>
                      <c:pt idx="6488">
                        <c:v>-5.9619999999999997</c:v>
                      </c:pt>
                      <c:pt idx="6489">
                        <c:v>-5.3380000000000001</c:v>
                      </c:pt>
                      <c:pt idx="6490">
                        <c:v>-4.7949999999999999</c:v>
                      </c:pt>
                      <c:pt idx="6491">
                        <c:v>-4.2619999999999996</c:v>
                      </c:pt>
                      <c:pt idx="6492">
                        <c:v>-3.7509999999999999</c:v>
                      </c:pt>
                      <c:pt idx="6493">
                        <c:v>-3.2839999999999998</c:v>
                      </c:pt>
                      <c:pt idx="6494">
                        <c:v>-2.7679999999999998</c:v>
                      </c:pt>
                      <c:pt idx="6495">
                        <c:v>-2.355</c:v>
                      </c:pt>
                      <c:pt idx="6496">
                        <c:v>-1.9419999999999999</c:v>
                      </c:pt>
                      <c:pt idx="6497">
                        <c:v>-1.56</c:v>
                      </c:pt>
                      <c:pt idx="6498">
                        <c:v>-1.196</c:v>
                      </c:pt>
                      <c:pt idx="6499">
                        <c:v>-0.88100000000000001</c:v>
                      </c:pt>
                      <c:pt idx="6500">
                        <c:v>-0.64</c:v>
                      </c:pt>
                      <c:pt idx="6501">
                        <c:v>-0.45700000000000002</c:v>
                      </c:pt>
                      <c:pt idx="6502">
                        <c:v>-0.34499999999999997</c:v>
                      </c:pt>
                      <c:pt idx="6503">
                        <c:v>-0.22600000000000001</c:v>
                      </c:pt>
                      <c:pt idx="6504">
                        <c:v>-9.0999999999999998E-2</c:v>
                      </c:pt>
                      <c:pt idx="6505">
                        <c:v>5.8000000000000003E-2</c:v>
                      </c:pt>
                      <c:pt idx="6506">
                        <c:v>0.23899999999999999</c:v>
                      </c:pt>
                      <c:pt idx="6507">
                        <c:v>0.46899999999999997</c:v>
                      </c:pt>
                      <c:pt idx="6508">
                        <c:v>0.72399999999999998</c:v>
                      </c:pt>
                      <c:pt idx="6509">
                        <c:v>1.0189999999999999</c:v>
                      </c:pt>
                      <c:pt idx="6510">
                        <c:v>1.335</c:v>
                      </c:pt>
                      <c:pt idx="6511">
                        <c:v>1.6739999999999999</c:v>
                      </c:pt>
                      <c:pt idx="6512">
                        <c:v>1.9610000000000001</c:v>
                      </c:pt>
                      <c:pt idx="6513">
                        <c:v>2.2160000000000002</c:v>
                      </c:pt>
                      <c:pt idx="6514">
                        <c:v>2.468</c:v>
                      </c:pt>
                      <c:pt idx="6515">
                        <c:v>2.7519999999999998</c:v>
                      </c:pt>
                      <c:pt idx="6516">
                        <c:v>3.0049999999999999</c:v>
                      </c:pt>
                      <c:pt idx="6517">
                        <c:v>3.2890000000000001</c:v>
                      </c:pt>
                      <c:pt idx="6518">
                        <c:v>3.6269999999999998</c:v>
                      </c:pt>
                      <c:pt idx="6519">
                        <c:v>4.101</c:v>
                      </c:pt>
                      <c:pt idx="6520">
                        <c:v>4.58</c:v>
                      </c:pt>
                      <c:pt idx="6521">
                        <c:v>5.0129999999999999</c:v>
                      </c:pt>
                      <c:pt idx="6522">
                        <c:v>5.4450000000000003</c:v>
                      </c:pt>
                      <c:pt idx="6523">
                        <c:v>5.9119999999999999</c:v>
                      </c:pt>
                      <c:pt idx="6524">
                        <c:v>6.29</c:v>
                      </c:pt>
                      <c:pt idx="6525">
                        <c:v>6.5279999999999996</c:v>
                      </c:pt>
                      <c:pt idx="6526">
                        <c:v>6.6319999999999997</c:v>
                      </c:pt>
                      <c:pt idx="6527">
                        <c:v>6.5670000000000002</c:v>
                      </c:pt>
                      <c:pt idx="6528">
                        <c:v>6.3780000000000001</c:v>
                      </c:pt>
                      <c:pt idx="6529">
                        <c:v>6.0389999999999997</c:v>
                      </c:pt>
                      <c:pt idx="6530">
                        <c:v>5.5439999999999996</c:v>
                      </c:pt>
                      <c:pt idx="6531">
                        <c:v>4.9480000000000004</c:v>
                      </c:pt>
                      <c:pt idx="6532">
                        <c:v>4.1159999999999997</c:v>
                      </c:pt>
                      <c:pt idx="6533">
                        <c:v>2.968</c:v>
                      </c:pt>
                      <c:pt idx="6534">
                        <c:v>1.4610000000000001</c:v>
                      </c:pt>
                      <c:pt idx="6535">
                        <c:v>-9.4E-2</c:v>
                      </c:pt>
                      <c:pt idx="6536">
                        <c:v>-1.0009999999999999</c:v>
                      </c:pt>
                      <c:pt idx="6537">
                        <c:v>-1.423</c:v>
                      </c:pt>
                      <c:pt idx="6538">
                        <c:v>-2.1539999999999999</c:v>
                      </c:pt>
                      <c:pt idx="6539">
                        <c:v>-2.8290000000000002</c:v>
                      </c:pt>
                      <c:pt idx="6540">
                        <c:v>-4.141</c:v>
                      </c:pt>
                      <c:pt idx="6541">
                        <c:v>-5.2270000000000003</c:v>
                      </c:pt>
                      <c:pt idx="6542">
                        <c:v>-6.3979999999999997</c:v>
                      </c:pt>
                      <c:pt idx="6543">
                        <c:v>-7.649</c:v>
                      </c:pt>
                      <c:pt idx="6544">
                        <c:v>-9.0719999999999992</c:v>
                      </c:pt>
                      <c:pt idx="6545">
                        <c:v>-10.459</c:v>
                      </c:pt>
                      <c:pt idx="6546">
                        <c:v>-11.835000000000001</c:v>
                      </c:pt>
                      <c:pt idx="6547">
                        <c:v>-13.129</c:v>
                      </c:pt>
                      <c:pt idx="6548">
                        <c:v>-14.319000000000001</c:v>
                      </c:pt>
                      <c:pt idx="6549">
                        <c:v>-15.477</c:v>
                      </c:pt>
                      <c:pt idx="6550">
                        <c:v>-16.521999999999998</c:v>
                      </c:pt>
                      <c:pt idx="6551">
                        <c:v>-17.558</c:v>
                      </c:pt>
                      <c:pt idx="6552">
                        <c:v>-18.501000000000001</c:v>
                      </c:pt>
                      <c:pt idx="6553">
                        <c:v>-19.399000000000001</c:v>
                      </c:pt>
                      <c:pt idx="6554">
                        <c:v>-20.021000000000001</c:v>
                      </c:pt>
                      <c:pt idx="6555">
                        <c:v>-20.795999999999999</c:v>
                      </c:pt>
                      <c:pt idx="6556">
                        <c:v>-21.492999999999999</c:v>
                      </c:pt>
                      <c:pt idx="6557">
                        <c:v>-22.114000000000001</c:v>
                      </c:pt>
                      <c:pt idx="6558">
                        <c:v>-22.672999999999998</c:v>
                      </c:pt>
                      <c:pt idx="6559">
                        <c:v>-23.231000000000002</c:v>
                      </c:pt>
                      <c:pt idx="6560">
                        <c:v>-23.722000000000001</c:v>
                      </c:pt>
                      <c:pt idx="6561">
                        <c:v>-24.190999999999999</c:v>
                      </c:pt>
                      <c:pt idx="6562">
                        <c:v>-24.623000000000001</c:v>
                      </c:pt>
                      <c:pt idx="6563">
                        <c:v>-25</c:v>
                      </c:pt>
                      <c:pt idx="6564">
                        <c:v>-25.318999999999999</c:v>
                      </c:pt>
                      <c:pt idx="6565">
                        <c:v>-25.625</c:v>
                      </c:pt>
                      <c:pt idx="6566">
                        <c:v>-25.928999999999998</c:v>
                      </c:pt>
                      <c:pt idx="6567">
                        <c:v>-26.244</c:v>
                      </c:pt>
                      <c:pt idx="6568">
                        <c:v>-26.521000000000001</c:v>
                      </c:pt>
                      <c:pt idx="6569">
                        <c:v>-26.763999999999999</c:v>
                      </c:pt>
                      <c:pt idx="6570">
                        <c:v>-27.023</c:v>
                      </c:pt>
                      <c:pt idx="6571">
                        <c:v>-27.222999999999999</c:v>
                      </c:pt>
                      <c:pt idx="6572">
                        <c:v>-27.326000000000001</c:v>
                      </c:pt>
                      <c:pt idx="6573">
                        <c:v>-27.468</c:v>
                      </c:pt>
                      <c:pt idx="6574">
                        <c:v>-27.635999999999999</c:v>
                      </c:pt>
                      <c:pt idx="6575">
                        <c:v>-27.756</c:v>
                      </c:pt>
                      <c:pt idx="6576">
                        <c:v>-27.808</c:v>
                      </c:pt>
                      <c:pt idx="6577">
                        <c:v>-27.829000000000001</c:v>
                      </c:pt>
                      <c:pt idx="6578">
                        <c:v>-27.893999999999998</c:v>
                      </c:pt>
                      <c:pt idx="6579">
                        <c:v>-27.911999999999999</c:v>
                      </c:pt>
                      <c:pt idx="6580">
                        <c:v>-27.901</c:v>
                      </c:pt>
                      <c:pt idx="6581">
                        <c:v>-27.931000000000001</c:v>
                      </c:pt>
                      <c:pt idx="6582">
                        <c:v>-27.952999999999999</c:v>
                      </c:pt>
                      <c:pt idx="6583">
                        <c:v>-27.99</c:v>
                      </c:pt>
                      <c:pt idx="6584">
                        <c:v>-27.91</c:v>
                      </c:pt>
                      <c:pt idx="6585">
                        <c:v>-27.771999999999998</c:v>
                      </c:pt>
                      <c:pt idx="6586">
                        <c:v>-27.577000000000002</c:v>
                      </c:pt>
                      <c:pt idx="6587">
                        <c:v>-27.344000000000001</c:v>
                      </c:pt>
                      <c:pt idx="6588">
                        <c:v>-27.117999999999999</c:v>
                      </c:pt>
                      <c:pt idx="6589">
                        <c:v>-26.917999999999999</c:v>
                      </c:pt>
                      <c:pt idx="6590">
                        <c:v>-26.681999999999999</c:v>
                      </c:pt>
                      <c:pt idx="6591">
                        <c:v>-26.452000000000002</c:v>
                      </c:pt>
                      <c:pt idx="6592">
                        <c:v>-26.256</c:v>
                      </c:pt>
                      <c:pt idx="6593">
                        <c:v>-26.039000000000001</c:v>
                      </c:pt>
                      <c:pt idx="6594">
                        <c:v>-25.838999999999999</c:v>
                      </c:pt>
                      <c:pt idx="6595">
                        <c:v>-25.61</c:v>
                      </c:pt>
                      <c:pt idx="6596">
                        <c:v>-25.452999999999999</c:v>
                      </c:pt>
                      <c:pt idx="6597">
                        <c:v>-25.251000000000001</c:v>
                      </c:pt>
                      <c:pt idx="6598">
                        <c:v>-25.07</c:v>
                      </c:pt>
                      <c:pt idx="6599">
                        <c:v>-24.908000000000001</c:v>
                      </c:pt>
                      <c:pt idx="6600">
                        <c:v>-24.742000000000001</c:v>
                      </c:pt>
                      <c:pt idx="6601">
                        <c:v>-24.564</c:v>
                      </c:pt>
                      <c:pt idx="6602">
                        <c:v>-24.422999999999998</c:v>
                      </c:pt>
                      <c:pt idx="6603">
                        <c:v>-24.276</c:v>
                      </c:pt>
                      <c:pt idx="6604">
                        <c:v>-24.102</c:v>
                      </c:pt>
                      <c:pt idx="6605">
                        <c:v>-23.988</c:v>
                      </c:pt>
                      <c:pt idx="6606">
                        <c:v>-23.835000000000001</c:v>
                      </c:pt>
                      <c:pt idx="6607">
                        <c:v>-23.663</c:v>
                      </c:pt>
                      <c:pt idx="6608">
                        <c:v>-23.544</c:v>
                      </c:pt>
                      <c:pt idx="6609">
                        <c:v>-23.405000000000001</c:v>
                      </c:pt>
                      <c:pt idx="6610">
                        <c:v>-23.297000000000001</c:v>
                      </c:pt>
                      <c:pt idx="6611">
                        <c:v>-23.161999999999999</c:v>
                      </c:pt>
                      <c:pt idx="6612">
                        <c:v>-23.029</c:v>
                      </c:pt>
                      <c:pt idx="6613">
                        <c:v>-22.901</c:v>
                      </c:pt>
                      <c:pt idx="6614">
                        <c:v>-22.800999999999998</c:v>
                      </c:pt>
                      <c:pt idx="6615">
                        <c:v>-22.669</c:v>
                      </c:pt>
                      <c:pt idx="6616">
                        <c:v>-22.552</c:v>
                      </c:pt>
                      <c:pt idx="6617">
                        <c:v>-22.437999999999999</c:v>
                      </c:pt>
                      <c:pt idx="6618">
                        <c:v>-22.355</c:v>
                      </c:pt>
                      <c:pt idx="6619">
                        <c:v>-22.234000000000002</c:v>
                      </c:pt>
                      <c:pt idx="6620">
                        <c:v>-22.140999999999998</c:v>
                      </c:pt>
                      <c:pt idx="6621">
                        <c:v>-22.033000000000001</c:v>
                      </c:pt>
                      <c:pt idx="6622">
                        <c:v>-21.914999999999999</c:v>
                      </c:pt>
                      <c:pt idx="6623">
                        <c:v>-21.818999999999999</c:v>
                      </c:pt>
                      <c:pt idx="6624">
                        <c:v>-21.710999999999999</c:v>
                      </c:pt>
                      <c:pt idx="6625">
                        <c:v>-21.620999999999999</c:v>
                      </c:pt>
                      <c:pt idx="6626">
                        <c:v>-21.527999999999999</c:v>
                      </c:pt>
                      <c:pt idx="6627">
                        <c:v>-21.443999999999999</c:v>
                      </c:pt>
                      <c:pt idx="6628">
                        <c:v>-21.34</c:v>
                      </c:pt>
                      <c:pt idx="6629">
                        <c:v>-21.242999999999999</c:v>
                      </c:pt>
                      <c:pt idx="6630">
                        <c:v>-21.135999999999999</c:v>
                      </c:pt>
                      <c:pt idx="6631">
                        <c:v>-21.053999999999998</c:v>
                      </c:pt>
                      <c:pt idx="6632">
                        <c:v>-20.97</c:v>
                      </c:pt>
                      <c:pt idx="6633">
                        <c:v>-20.879000000000001</c:v>
                      </c:pt>
                      <c:pt idx="6634">
                        <c:v>-20.852</c:v>
                      </c:pt>
                      <c:pt idx="6635">
                        <c:v>-21.236000000000001</c:v>
                      </c:pt>
                      <c:pt idx="6636">
                        <c:v>-21.690999999999999</c:v>
                      </c:pt>
                      <c:pt idx="6637">
                        <c:v>-22.263000000000002</c:v>
                      </c:pt>
                      <c:pt idx="6638">
                        <c:v>-22.516999999999999</c:v>
                      </c:pt>
                      <c:pt idx="6639">
                        <c:v>-22.507000000000001</c:v>
                      </c:pt>
                      <c:pt idx="6640">
                        <c:v>-22.654</c:v>
                      </c:pt>
                      <c:pt idx="6641">
                        <c:v>-23.088000000000001</c:v>
                      </c:pt>
                      <c:pt idx="6642">
                        <c:v>-23.536000000000001</c:v>
                      </c:pt>
                      <c:pt idx="6643">
                        <c:v>-23.934000000000001</c:v>
                      </c:pt>
                      <c:pt idx="6644">
                        <c:v>-24.306000000000001</c:v>
                      </c:pt>
                      <c:pt idx="6645">
                        <c:v>-24.803999999999998</c:v>
                      </c:pt>
                      <c:pt idx="6646">
                        <c:v>-25.288</c:v>
                      </c:pt>
                      <c:pt idx="6647">
                        <c:v>-25.667999999999999</c:v>
                      </c:pt>
                      <c:pt idx="6648">
                        <c:v>-26.03</c:v>
                      </c:pt>
                      <c:pt idx="6649">
                        <c:v>-26.271999999999998</c:v>
                      </c:pt>
                      <c:pt idx="6650">
                        <c:v>-26.550999999999998</c:v>
                      </c:pt>
                      <c:pt idx="6651">
                        <c:v>-26.893999999999998</c:v>
                      </c:pt>
                      <c:pt idx="6652">
                        <c:v>-27.17</c:v>
                      </c:pt>
                      <c:pt idx="6653">
                        <c:v>-27.396999999999998</c:v>
                      </c:pt>
                      <c:pt idx="6654">
                        <c:v>-27.529</c:v>
                      </c:pt>
                      <c:pt idx="6655">
                        <c:v>-27.651</c:v>
                      </c:pt>
                      <c:pt idx="6656">
                        <c:v>-27.86</c:v>
                      </c:pt>
                      <c:pt idx="6657">
                        <c:v>-28.030999999999999</c:v>
                      </c:pt>
                      <c:pt idx="6658">
                        <c:v>-28.163</c:v>
                      </c:pt>
                      <c:pt idx="6659">
                        <c:v>-28.218</c:v>
                      </c:pt>
                      <c:pt idx="6660">
                        <c:v>-28.233000000000001</c:v>
                      </c:pt>
                      <c:pt idx="6661">
                        <c:v>-28.059000000000001</c:v>
                      </c:pt>
                      <c:pt idx="6662">
                        <c:v>-27.905999999999999</c:v>
                      </c:pt>
                      <c:pt idx="6663">
                        <c:v>-27.687999999999999</c:v>
                      </c:pt>
                      <c:pt idx="6664">
                        <c:v>-27.492000000000001</c:v>
                      </c:pt>
                      <c:pt idx="6665">
                        <c:v>-27.247</c:v>
                      </c:pt>
                      <c:pt idx="6666">
                        <c:v>-27.041</c:v>
                      </c:pt>
                      <c:pt idx="6667">
                        <c:v>-26.817</c:v>
                      </c:pt>
                      <c:pt idx="6668">
                        <c:v>-26.6</c:v>
                      </c:pt>
                      <c:pt idx="6669">
                        <c:v>-26.390999999999998</c:v>
                      </c:pt>
                      <c:pt idx="6670">
                        <c:v>-26.201000000000001</c:v>
                      </c:pt>
                      <c:pt idx="6671">
                        <c:v>-26.013999999999999</c:v>
                      </c:pt>
                      <c:pt idx="6672">
                        <c:v>-25.812000000000001</c:v>
                      </c:pt>
                      <c:pt idx="6673">
                        <c:v>-25.643999999999998</c:v>
                      </c:pt>
                      <c:pt idx="6674">
                        <c:v>-25.454000000000001</c:v>
                      </c:pt>
                      <c:pt idx="6675">
                        <c:v>-25.303000000000001</c:v>
                      </c:pt>
                      <c:pt idx="6676">
                        <c:v>-25.129000000000001</c:v>
                      </c:pt>
                      <c:pt idx="6677">
                        <c:v>-24.954000000000001</c:v>
                      </c:pt>
                      <c:pt idx="6678">
                        <c:v>-24.800999999999998</c:v>
                      </c:pt>
                      <c:pt idx="6679">
                        <c:v>-24.629000000000001</c:v>
                      </c:pt>
                      <c:pt idx="6680">
                        <c:v>-24.515999999999998</c:v>
                      </c:pt>
                      <c:pt idx="6681">
                        <c:v>-24.363</c:v>
                      </c:pt>
                      <c:pt idx="6682">
                        <c:v>-24.24</c:v>
                      </c:pt>
                      <c:pt idx="6683">
                        <c:v>-24.077000000000002</c:v>
                      </c:pt>
                      <c:pt idx="6684">
                        <c:v>-23.933</c:v>
                      </c:pt>
                      <c:pt idx="6685">
                        <c:v>-23.838000000000001</c:v>
                      </c:pt>
                      <c:pt idx="6686">
                        <c:v>-23.704000000000001</c:v>
                      </c:pt>
                      <c:pt idx="6687">
                        <c:v>-23.553000000000001</c:v>
                      </c:pt>
                      <c:pt idx="6688">
                        <c:v>-23.459</c:v>
                      </c:pt>
                      <c:pt idx="6689">
                        <c:v>-23.327000000000002</c:v>
                      </c:pt>
                      <c:pt idx="6690">
                        <c:v>-23.213000000000001</c:v>
                      </c:pt>
                      <c:pt idx="6691">
                        <c:v>-23.102</c:v>
                      </c:pt>
                      <c:pt idx="6692">
                        <c:v>-22.984999999999999</c:v>
                      </c:pt>
                      <c:pt idx="6693">
                        <c:v>-22.870999999999999</c:v>
                      </c:pt>
                      <c:pt idx="6694">
                        <c:v>-22.768999999999998</c:v>
                      </c:pt>
                      <c:pt idx="6695">
                        <c:v>-22.67</c:v>
                      </c:pt>
                      <c:pt idx="6696">
                        <c:v>-22.58</c:v>
                      </c:pt>
                      <c:pt idx="6697">
                        <c:v>-22.459</c:v>
                      </c:pt>
                      <c:pt idx="6698">
                        <c:v>-22.381</c:v>
                      </c:pt>
                      <c:pt idx="6699">
                        <c:v>-22.25</c:v>
                      </c:pt>
                      <c:pt idx="6700">
                        <c:v>-22.173999999999999</c:v>
                      </c:pt>
                      <c:pt idx="6701">
                        <c:v>-22.074999999999999</c:v>
                      </c:pt>
                      <c:pt idx="6702">
                        <c:v>-21.977</c:v>
                      </c:pt>
                      <c:pt idx="6703">
                        <c:v>-21.914999999999999</c:v>
                      </c:pt>
                      <c:pt idx="6704">
                        <c:v>-21.786000000000001</c:v>
                      </c:pt>
                      <c:pt idx="6705">
                        <c:v>-21.695</c:v>
                      </c:pt>
                      <c:pt idx="6706">
                        <c:v>-21.611999999999998</c:v>
                      </c:pt>
                      <c:pt idx="6707">
                        <c:v>-21.532</c:v>
                      </c:pt>
                      <c:pt idx="6708">
                        <c:v>-21.422999999999998</c:v>
                      </c:pt>
                      <c:pt idx="6709">
                        <c:v>-21.367000000000001</c:v>
                      </c:pt>
                      <c:pt idx="6710">
                        <c:v>-21.283999999999999</c:v>
                      </c:pt>
                      <c:pt idx="6711">
                        <c:v>-21.187999999999999</c:v>
                      </c:pt>
                      <c:pt idx="6712">
                        <c:v>-21.106999999999999</c:v>
                      </c:pt>
                      <c:pt idx="6713">
                        <c:v>-21.02</c:v>
                      </c:pt>
                      <c:pt idx="6714">
                        <c:v>-20.957000000000001</c:v>
                      </c:pt>
                      <c:pt idx="6715">
                        <c:v>-20.864000000000001</c:v>
                      </c:pt>
                      <c:pt idx="6716">
                        <c:v>-20.774000000000001</c:v>
                      </c:pt>
                      <c:pt idx="6717">
                        <c:v>-20.704999999999998</c:v>
                      </c:pt>
                      <c:pt idx="6718">
                        <c:v>-21.071000000000002</c:v>
                      </c:pt>
                      <c:pt idx="6719">
                        <c:v>-21.651</c:v>
                      </c:pt>
                      <c:pt idx="6720">
                        <c:v>-22.277999999999999</c:v>
                      </c:pt>
                      <c:pt idx="6721">
                        <c:v>-22.626999999999999</c:v>
                      </c:pt>
                      <c:pt idx="6722">
                        <c:v>-22.72</c:v>
                      </c:pt>
                      <c:pt idx="6723">
                        <c:v>-22.777000000000001</c:v>
                      </c:pt>
                      <c:pt idx="6724">
                        <c:v>-23.178999999999998</c:v>
                      </c:pt>
                      <c:pt idx="6725">
                        <c:v>-23.565000000000001</c:v>
                      </c:pt>
                      <c:pt idx="6726">
                        <c:v>-23.922999999999998</c:v>
                      </c:pt>
                      <c:pt idx="6727">
                        <c:v>-24.34</c:v>
                      </c:pt>
                      <c:pt idx="6728">
                        <c:v>-24.827000000000002</c:v>
                      </c:pt>
                      <c:pt idx="6729">
                        <c:v>-25.314</c:v>
                      </c:pt>
                      <c:pt idx="6730">
                        <c:v>-25.777000000000001</c:v>
                      </c:pt>
                      <c:pt idx="6731">
                        <c:v>-26.111000000000001</c:v>
                      </c:pt>
                      <c:pt idx="6732">
                        <c:v>-26.378</c:v>
                      </c:pt>
                      <c:pt idx="6733">
                        <c:v>-26.648</c:v>
                      </c:pt>
                      <c:pt idx="6734">
                        <c:v>-26.972999999999999</c:v>
                      </c:pt>
                      <c:pt idx="6735">
                        <c:v>-27.260999999999999</c:v>
                      </c:pt>
                      <c:pt idx="6736">
                        <c:v>-27.434000000000001</c:v>
                      </c:pt>
                      <c:pt idx="6737">
                        <c:v>-27.597999999999999</c:v>
                      </c:pt>
                      <c:pt idx="6738">
                        <c:v>-27.745999999999999</c:v>
                      </c:pt>
                      <c:pt idx="6739">
                        <c:v>-27.978999999999999</c:v>
                      </c:pt>
                      <c:pt idx="6740">
                        <c:v>-28.105</c:v>
                      </c:pt>
                      <c:pt idx="6741">
                        <c:v>-28.161999999999999</c:v>
                      </c:pt>
                      <c:pt idx="6742">
                        <c:v>-28.113</c:v>
                      </c:pt>
                      <c:pt idx="6743">
                        <c:v>-27.966000000000001</c:v>
                      </c:pt>
                      <c:pt idx="6744">
                        <c:v>-27.806999999999999</c:v>
                      </c:pt>
                      <c:pt idx="6745">
                        <c:v>-27.608000000000001</c:v>
                      </c:pt>
                      <c:pt idx="6746">
                        <c:v>-27.417999999999999</c:v>
                      </c:pt>
                      <c:pt idx="6747">
                        <c:v>-27.184999999999999</c:v>
                      </c:pt>
                      <c:pt idx="6748">
                        <c:v>-26.949000000000002</c:v>
                      </c:pt>
                      <c:pt idx="6749">
                        <c:v>-26.745999999999999</c:v>
                      </c:pt>
                      <c:pt idx="6750">
                        <c:v>-26.559000000000001</c:v>
                      </c:pt>
                      <c:pt idx="6751">
                        <c:v>-26.373000000000001</c:v>
                      </c:pt>
                      <c:pt idx="6752">
                        <c:v>-26.161000000000001</c:v>
                      </c:pt>
                      <c:pt idx="6753">
                        <c:v>-25.971</c:v>
                      </c:pt>
                      <c:pt idx="6754">
                        <c:v>-25.802</c:v>
                      </c:pt>
                      <c:pt idx="6755">
                        <c:v>-25.640999999999998</c:v>
                      </c:pt>
                      <c:pt idx="6756">
                        <c:v>-25.45</c:v>
                      </c:pt>
                      <c:pt idx="6757">
                        <c:v>-25.309000000000001</c:v>
                      </c:pt>
                      <c:pt idx="6758">
                        <c:v>-25.155999999999999</c:v>
                      </c:pt>
                      <c:pt idx="6759">
                        <c:v>-24.988</c:v>
                      </c:pt>
                      <c:pt idx="6760">
                        <c:v>-24.82</c:v>
                      </c:pt>
                      <c:pt idx="6761">
                        <c:v>-24.706</c:v>
                      </c:pt>
                      <c:pt idx="6762">
                        <c:v>-24.55</c:v>
                      </c:pt>
                      <c:pt idx="6763">
                        <c:v>-24.414999999999999</c:v>
                      </c:pt>
                      <c:pt idx="6764">
                        <c:v>-24.282</c:v>
                      </c:pt>
                      <c:pt idx="6765">
                        <c:v>-24.17</c:v>
                      </c:pt>
                      <c:pt idx="6766">
                        <c:v>-24.047999999999998</c:v>
                      </c:pt>
                      <c:pt idx="6767">
                        <c:v>-23.925999999999998</c:v>
                      </c:pt>
                      <c:pt idx="6768">
                        <c:v>-23.788</c:v>
                      </c:pt>
                      <c:pt idx="6769">
                        <c:v>-23.667999999999999</c:v>
                      </c:pt>
                      <c:pt idx="6770">
                        <c:v>-23.548999999999999</c:v>
                      </c:pt>
                      <c:pt idx="6771">
                        <c:v>-23.454999999999998</c:v>
                      </c:pt>
                      <c:pt idx="6772">
                        <c:v>-23.326000000000001</c:v>
                      </c:pt>
                      <c:pt idx="6773">
                        <c:v>-23.221</c:v>
                      </c:pt>
                      <c:pt idx="6774">
                        <c:v>-23.146000000000001</c:v>
                      </c:pt>
                      <c:pt idx="6775">
                        <c:v>-23.035</c:v>
                      </c:pt>
                      <c:pt idx="6776">
                        <c:v>-22.925999999999998</c:v>
                      </c:pt>
                      <c:pt idx="6777">
                        <c:v>-22.827000000000002</c:v>
                      </c:pt>
                      <c:pt idx="6778">
                        <c:v>-22.725000000000001</c:v>
                      </c:pt>
                      <c:pt idx="6779">
                        <c:v>-22.635000000000002</c:v>
                      </c:pt>
                      <c:pt idx="6780">
                        <c:v>-22.542000000000002</c:v>
                      </c:pt>
                      <c:pt idx="6781">
                        <c:v>-22.431000000000001</c:v>
                      </c:pt>
                      <c:pt idx="6782">
                        <c:v>-22.359000000000002</c:v>
                      </c:pt>
                      <c:pt idx="6783">
                        <c:v>-22.26</c:v>
                      </c:pt>
                      <c:pt idx="6784">
                        <c:v>-22.175999999999998</c:v>
                      </c:pt>
                      <c:pt idx="6785">
                        <c:v>-22.074000000000002</c:v>
                      </c:pt>
                      <c:pt idx="6786">
                        <c:v>-21.998000000000001</c:v>
                      </c:pt>
                      <c:pt idx="6787">
                        <c:v>-21.911000000000001</c:v>
                      </c:pt>
                      <c:pt idx="6788">
                        <c:v>-21.8</c:v>
                      </c:pt>
                      <c:pt idx="6789">
                        <c:v>-21.736999999999998</c:v>
                      </c:pt>
                      <c:pt idx="6790">
                        <c:v>-21.65</c:v>
                      </c:pt>
                      <c:pt idx="6791">
                        <c:v>-21.556999999999999</c:v>
                      </c:pt>
                      <c:pt idx="6792">
                        <c:v>-21.5</c:v>
                      </c:pt>
                      <c:pt idx="6793">
                        <c:v>-21.41</c:v>
                      </c:pt>
                      <c:pt idx="6794">
                        <c:v>-21.32</c:v>
                      </c:pt>
                      <c:pt idx="6795">
                        <c:v>-21.239000000000001</c:v>
                      </c:pt>
                      <c:pt idx="6796">
                        <c:v>-21.158000000000001</c:v>
                      </c:pt>
                      <c:pt idx="6797">
                        <c:v>-21.073</c:v>
                      </c:pt>
                      <c:pt idx="6798">
                        <c:v>-21.024999999999999</c:v>
                      </c:pt>
                      <c:pt idx="6799">
                        <c:v>-20.952999999999999</c:v>
                      </c:pt>
                      <c:pt idx="6800">
                        <c:v>-20.850999999999999</c:v>
                      </c:pt>
                      <c:pt idx="6801">
                        <c:v>-20.782</c:v>
                      </c:pt>
                      <c:pt idx="6802">
                        <c:v>-20.695</c:v>
                      </c:pt>
                      <c:pt idx="6803">
                        <c:v>-20.626000000000001</c:v>
                      </c:pt>
                      <c:pt idx="6804">
                        <c:v>-20.71</c:v>
                      </c:pt>
                      <c:pt idx="6805">
                        <c:v>-21.190999999999999</c:v>
                      </c:pt>
                      <c:pt idx="6806">
                        <c:v>-21.782</c:v>
                      </c:pt>
                      <c:pt idx="6807">
                        <c:v>-22.388999999999999</c:v>
                      </c:pt>
                      <c:pt idx="6808">
                        <c:v>-22.655999999999999</c:v>
                      </c:pt>
                      <c:pt idx="6809">
                        <c:v>-22.704000000000001</c:v>
                      </c:pt>
                      <c:pt idx="6810">
                        <c:v>-23.05</c:v>
                      </c:pt>
                      <c:pt idx="6811">
                        <c:v>-23.481999999999999</c:v>
                      </c:pt>
                      <c:pt idx="6812">
                        <c:v>-23.891999999999999</c:v>
                      </c:pt>
                      <c:pt idx="6813">
                        <c:v>-24.202000000000002</c:v>
                      </c:pt>
                      <c:pt idx="6814">
                        <c:v>-24.623999999999999</c:v>
                      </c:pt>
                      <c:pt idx="6815">
                        <c:v>-25.09</c:v>
                      </c:pt>
                      <c:pt idx="6816">
                        <c:v>-25.559000000000001</c:v>
                      </c:pt>
                      <c:pt idx="6817">
                        <c:v>-26.001999999999999</c:v>
                      </c:pt>
                      <c:pt idx="6818">
                        <c:v>-26.291</c:v>
                      </c:pt>
                      <c:pt idx="6819">
                        <c:v>-26.555</c:v>
                      </c:pt>
                      <c:pt idx="6820">
                        <c:v>-26.93</c:v>
                      </c:pt>
                      <c:pt idx="6821">
                        <c:v>-27.239000000000001</c:v>
                      </c:pt>
                      <c:pt idx="6822">
                        <c:v>-27.509</c:v>
                      </c:pt>
                      <c:pt idx="6823">
                        <c:v>-27.664999999999999</c:v>
                      </c:pt>
                      <c:pt idx="6824">
                        <c:v>-27.844000000000001</c:v>
                      </c:pt>
                      <c:pt idx="6825">
                        <c:v>-28.091000000000001</c:v>
                      </c:pt>
                      <c:pt idx="6826">
                        <c:v>-28.292999999999999</c:v>
                      </c:pt>
                      <c:pt idx="6827">
                        <c:v>-28.347999999999999</c:v>
                      </c:pt>
                      <c:pt idx="6828">
                        <c:v>-28.268000000000001</c:v>
                      </c:pt>
                      <c:pt idx="6829">
                        <c:v>-28.13</c:v>
                      </c:pt>
                      <c:pt idx="6830">
                        <c:v>-27.94</c:v>
                      </c:pt>
                      <c:pt idx="6831">
                        <c:v>-27.734999999999999</c:v>
                      </c:pt>
                      <c:pt idx="6832">
                        <c:v>-27.53</c:v>
                      </c:pt>
                      <c:pt idx="6833">
                        <c:v>-27.321000000000002</c:v>
                      </c:pt>
                      <c:pt idx="6834">
                        <c:v>-27.085000000000001</c:v>
                      </c:pt>
                      <c:pt idx="6835">
                        <c:v>-26.882999999999999</c:v>
                      </c:pt>
                      <c:pt idx="6836">
                        <c:v>-26.673999999999999</c:v>
                      </c:pt>
                      <c:pt idx="6837">
                        <c:v>-26.494</c:v>
                      </c:pt>
                      <c:pt idx="6838">
                        <c:v>-26.291</c:v>
                      </c:pt>
                      <c:pt idx="6839">
                        <c:v>-26.12</c:v>
                      </c:pt>
                      <c:pt idx="6840">
                        <c:v>-25.933</c:v>
                      </c:pt>
                      <c:pt idx="6841">
                        <c:v>-25.763999999999999</c:v>
                      </c:pt>
                      <c:pt idx="6842">
                        <c:v>-25.582999999999998</c:v>
                      </c:pt>
                      <c:pt idx="6843">
                        <c:v>-25.420999999999999</c:v>
                      </c:pt>
                      <c:pt idx="6844">
                        <c:v>-25.262</c:v>
                      </c:pt>
                      <c:pt idx="6845">
                        <c:v>-25.126999999999999</c:v>
                      </c:pt>
                      <c:pt idx="6846">
                        <c:v>-24.977</c:v>
                      </c:pt>
                      <c:pt idx="6847">
                        <c:v>-24.802</c:v>
                      </c:pt>
                      <c:pt idx="6848">
                        <c:v>-24.681999999999999</c:v>
                      </c:pt>
                      <c:pt idx="6849">
                        <c:v>-24.556999999999999</c:v>
                      </c:pt>
                      <c:pt idx="6850">
                        <c:v>-24.402999999999999</c:v>
                      </c:pt>
                      <c:pt idx="6851">
                        <c:v>-24.298999999999999</c:v>
                      </c:pt>
                      <c:pt idx="6852">
                        <c:v>-24.167000000000002</c:v>
                      </c:pt>
                      <c:pt idx="6853">
                        <c:v>-24.042000000000002</c:v>
                      </c:pt>
                      <c:pt idx="6854">
                        <c:v>-23.919</c:v>
                      </c:pt>
                      <c:pt idx="6855">
                        <c:v>-23.795999999999999</c:v>
                      </c:pt>
                      <c:pt idx="6856">
                        <c:v>-23.677</c:v>
                      </c:pt>
                      <c:pt idx="6857">
                        <c:v>-23.57</c:v>
                      </c:pt>
                      <c:pt idx="6858">
                        <c:v>-23.46</c:v>
                      </c:pt>
                      <c:pt idx="6859">
                        <c:v>-23.343</c:v>
                      </c:pt>
                      <c:pt idx="6860">
                        <c:v>-23.265000000000001</c:v>
                      </c:pt>
                      <c:pt idx="6861">
                        <c:v>-23.120999999999999</c:v>
                      </c:pt>
                      <c:pt idx="6862">
                        <c:v>-23.036999999999999</c:v>
                      </c:pt>
                      <c:pt idx="6863">
                        <c:v>-22.92</c:v>
                      </c:pt>
                      <c:pt idx="6864">
                        <c:v>-22.853999999999999</c:v>
                      </c:pt>
                      <c:pt idx="6865">
                        <c:v>-22.716000000000001</c:v>
                      </c:pt>
                      <c:pt idx="6866">
                        <c:v>-22.623000000000001</c:v>
                      </c:pt>
                      <c:pt idx="6867">
                        <c:v>-22.547000000000001</c:v>
                      </c:pt>
                      <c:pt idx="6868">
                        <c:v>-22.469000000000001</c:v>
                      </c:pt>
                      <c:pt idx="6869">
                        <c:v>-22.37</c:v>
                      </c:pt>
                      <c:pt idx="6870">
                        <c:v>-22.283000000000001</c:v>
                      </c:pt>
                      <c:pt idx="6871">
                        <c:v>-22.178000000000001</c:v>
                      </c:pt>
                      <c:pt idx="6872">
                        <c:v>-22.088000000000001</c:v>
                      </c:pt>
                      <c:pt idx="6873">
                        <c:v>-22.013000000000002</c:v>
                      </c:pt>
                      <c:pt idx="6874">
                        <c:v>-21.917000000000002</c:v>
                      </c:pt>
                      <c:pt idx="6875">
                        <c:v>-21.841999999999999</c:v>
                      </c:pt>
                      <c:pt idx="6876">
                        <c:v>-21.745999999999999</c:v>
                      </c:pt>
                      <c:pt idx="6877">
                        <c:v>-21.655999999999999</c:v>
                      </c:pt>
                      <c:pt idx="6878">
                        <c:v>-21.577000000000002</c:v>
                      </c:pt>
                      <c:pt idx="6879">
                        <c:v>-21.510999999999999</c:v>
                      </c:pt>
                      <c:pt idx="6880">
                        <c:v>-21.43</c:v>
                      </c:pt>
                      <c:pt idx="6881">
                        <c:v>-21.332000000000001</c:v>
                      </c:pt>
                      <c:pt idx="6882">
                        <c:v>-21.271000000000001</c:v>
                      </c:pt>
                      <c:pt idx="6883">
                        <c:v>-21.175000000000001</c:v>
                      </c:pt>
                      <c:pt idx="6884">
                        <c:v>-21.100999999999999</c:v>
                      </c:pt>
                      <c:pt idx="6885">
                        <c:v>-21.018999999999998</c:v>
                      </c:pt>
                      <c:pt idx="6886">
                        <c:v>-20.959</c:v>
                      </c:pt>
                      <c:pt idx="6887">
                        <c:v>-20.9</c:v>
                      </c:pt>
                      <c:pt idx="6888">
                        <c:v>-20.802</c:v>
                      </c:pt>
                      <c:pt idx="6889">
                        <c:v>-20.748000000000001</c:v>
                      </c:pt>
                      <c:pt idx="6890">
                        <c:v>-20.670999999999999</c:v>
                      </c:pt>
                      <c:pt idx="6891">
                        <c:v>-20.614000000000001</c:v>
                      </c:pt>
                      <c:pt idx="6892">
                        <c:v>-20.556000000000001</c:v>
                      </c:pt>
                      <c:pt idx="6893">
                        <c:v>-20.544</c:v>
                      </c:pt>
                      <c:pt idx="6894">
                        <c:v>-20.965</c:v>
                      </c:pt>
                      <c:pt idx="6895">
                        <c:v>-21.504000000000001</c:v>
                      </c:pt>
                      <c:pt idx="6896">
                        <c:v>-22.16</c:v>
                      </c:pt>
                      <c:pt idx="6897">
                        <c:v>-22.483000000000001</c:v>
                      </c:pt>
                      <c:pt idx="6898">
                        <c:v>-22.574999999999999</c:v>
                      </c:pt>
                      <c:pt idx="6899">
                        <c:v>-22.94</c:v>
                      </c:pt>
                      <c:pt idx="6900">
                        <c:v>-23.376000000000001</c:v>
                      </c:pt>
                      <c:pt idx="6901">
                        <c:v>-23.786999999999999</c:v>
                      </c:pt>
                      <c:pt idx="6902">
                        <c:v>-24.132999999999999</c:v>
                      </c:pt>
                      <c:pt idx="6903">
                        <c:v>-24.565999999999999</c:v>
                      </c:pt>
                      <c:pt idx="6904">
                        <c:v>-25.068000000000001</c:v>
                      </c:pt>
                      <c:pt idx="6905">
                        <c:v>-25.602</c:v>
                      </c:pt>
                      <c:pt idx="6906">
                        <c:v>-26.058</c:v>
                      </c:pt>
                      <c:pt idx="6907">
                        <c:v>-26.373999999999999</c:v>
                      </c:pt>
                      <c:pt idx="6908">
                        <c:v>-26.754000000000001</c:v>
                      </c:pt>
                      <c:pt idx="6909">
                        <c:v>-27.071999999999999</c:v>
                      </c:pt>
                      <c:pt idx="6910">
                        <c:v>-27.396999999999998</c:v>
                      </c:pt>
                      <c:pt idx="6911">
                        <c:v>-27.632999999999999</c:v>
                      </c:pt>
                      <c:pt idx="6912">
                        <c:v>-27.777000000000001</c:v>
                      </c:pt>
                      <c:pt idx="6913">
                        <c:v>-27.847999999999999</c:v>
                      </c:pt>
                      <c:pt idx="6914">
                        <c:v>-28.096</c:v>
                      </c:pt>
                      <c:pt idx="6915">
                        <c:v>-28.292000000000002</c:v>
                      </c:pt>
                      <c:pt idx="6916">
                        <c:v>-28.326000000000001</c:v>
                      </c:pt>
                      <c:pt idx="6917">
                        <c:v>-28.228999999999999</c:v>
                      </c:pt>
                      <c:pt idx="6918">
                        <c:v>-28.065000000000001</c:v>
                      </c:pt>
                      <c:pt idx="6919">
                        <c:v>-27.896000000000001</c:v>
                      </c:pt>
                      <c:pt idx="6920">
                        <c:v>-27.69</c:v>
                      </c:pt>
                      <c:pt idx="6921">
                        <c:v>-27.503</c:v>
                      </c:pt>
                      <c:pt idx="6922">
                        <c:v>-27.285</c:v>
                      </c:pt>
                      <c:pt idx="6923">
                        <c:v>-27.085000000000001</c:v>
                      </c:pt>
                      <c:pt idx="6924">
                        <c:v>-26.891999999999999</c:v>
                      </c:pt>
                      <c:pt idx="6925">
                        <c:v>-26.684999999999999</c:v>
                      </c:pt>
                      <c:pt idx="6926">
                        <c:v>-26.509</c:v>
                      </c:pt>
                      <c:pt idx="6927">
                        <c:v>-26.311</c:v>
                      </c:pt>
                      <c:pt idx="6928">
                        <c:v>-26.113</c:v>
                      </c:pt>
                      <c:pt idx="6929">
                        <c:v>-25.954000000000001</c:v>
                      </c:pt>
                      <c:pt idx="6930">
                        <c:v>-25.797999999999998</c:v>
                      </c:pt>
                      <c:pt idx="6931">
                        <c:v>-25.62</c:v>
                      </c:pt>
                      <c:pt idx="6932">
                        <c:v>-25.454000000000001</c:v>
                      </c:pt>
                      <c:pt idx="6933">
                        <c:v>-25.323</c:v>
                      </c:pt>
                      <c:pt idx="6934">
                        <c:v>-25.148</c:v>
                      </c:pt>
                      <c:pt idx="6935">
                        <c:v>-24.995000000000001</c:v>
                      </c:pt>
                      <c:pt idx="6936">
                        <c:v>-24.875</c:v>
                      </c:pt>
                      <c:pt idx="6937">
                        <c:v>-24.71</c:v>
                      </c:pt>
                      <c:pt idx="6938">
                        <c:v>-24.584</c:v>
                      </c:pt>
                      <c:pt idx="6939">
                        <c:v>-24.454999999999998</c:v>
                      </c:pt>
                      <c:pt idx="6940">
                        <c:v>-24.305</c:v>
                      </c:pt>
                      <c:pt idx="6941">
                        <c:v>-24.172999999999998</c:v>
                      </c:pt>
                      <c:pt idx="6942">
                        <c:v>-24.062999999999999</c:v>
                      </c:pt>
                      <c:pt idx="6943">
                        <c:v>-23.956</c:v>
                      </c:pt>
                      <c:pt idx="6944">
                        <c:v>-23.824000000000002</c:v>
                      </c:pt>
                      <c:pt idx="6945">
                        <c:v>-23.698</c:v>
                      </c:pt>
                      <c:pt idx="6946">
                        <c:v>-23.591000000000001</c:v>
                      </c:pt>
                      <c:pt idx="6947">
                        <c:v>-23.484000000000002</c:v>
                      </c:pt>
                      <c:pt idx="6948">
                        <c:v>-23.361000000000001</c:v>
                      </c:pt>
                      <c:pt idx="6949">
                        <c:v>-23.265000000000001</c:v>
                      </c:pt>
                      <c:pt idx="6950">
                        <c:v>-23.154</c:v>
                      </c:pt>
                      <c:pt idx="6951">
                        <c:v>-23.052</c:v>
                      </c:pt>
                      <c:pt idx="6952">
                        <c:v>-22.989000000000001</c:v>
                      </c:pt>
                      <c:pt idx="6953">
                        <c:v>-22.853000000000002</c:v>
                      </c:pt>
                      <c:pt idx="6954">
                        <c:v>-22.785</c:v>
                      </c:pt>
                      <c:pt idx="6955">
                        <c:v>-22.687999999999999</c:v>
                      </c:pt>
                      <c:pt idx="6956">
                        <c:v>-22.609000000000002</c:v>
                      </c:pt>
                      <c:pt idx="6957">
                        <c:v>-22.515999999999998</c:v>
                      </c:pt>
                      <c:pt idx="6958">
                        <c:v>-22.427</c:v>
                      </c:pt>
                      <c:pt idx="6959">
                        <c:v>-22.346</c:v>
                      </c:pt>
                      <c:pt idx="6960">
                        <c:v>-22.266999999999999</c:v>
                      </c:pt>
                      <c:pt idx="6961">
                        <c:v>-22.181999999999999</c:v>
                      </c:pt>
                      <c:pt idx="6962">
                        <c:v>-22.114000000000001</c:v>
                      </c:pt>
                      <c:pt idx="6963">
                        <c:v>-22.024000000000001</c:v>
                      </c:pt>
                      <c:pt idx="6964">
                        <c:v>-21.914000000000001</c:v>
                      </c:pt>
                      <c:pt idx="6965">
                        <c:v>-21.838000000000001</c:v>
                      </c:pt>
                      <c:pt idx="6966">
                        <c:v>-21.747</c:v>
                      </c:pt>
                      <c:pt idx="6967">
                        <c:v>-21.663</c:v>
                      </c:pt>
                      <c:pt idx="6968">
                        <c:v>-21.591000000000001</c:v>
                      </c:pt>
                      <c:pt idx="6969">
                        <c:v>-21.515999999999998</c:v>
                      </c:pt>
                      <c:pt idx="6970">
                        <c:v>-21.431999999999999</c:v>
                      </c:pt>
                      <c:pt idx="6971">
                        <c:v>-21.363</c:v>
                      </c:pt>
                      <c:pt idx="6972">
                        <c:v>-21.303000000000001</c:v>
                      </c:pt>
                      <c:pt idx="6973">
                        <c:v>-21.207000000000001</c:v>
                      </c:pt>
                      <c:pt idx="6974">
                        <c:v>-21.117000000000001</c:v>
                      </c:pt>
                      <c:pt idx="6975">
                        <c:v>-21.047999999999998</c:v>
                      </c:pt>
                      <c:pt idx="6976">
                        <c:v>-21.015000000000001</c:v>
                      </c:pt>
                      <c:pt idx="6977">
                        <c:v>-20.928000000000001</c:v>
                      </c:pt>
                      <c:pt idx="6978">
                        <c:v>-20.82</c:v>
                      </c:pt>
                      <c:pt idx="6979">
                        <c:v>-20.768000000000001</c:v>
                      </c:pt>
                      <c:pt idx="6980">
                        <c:v>-20.69</c:v>
                      </c:pt>
                      <c:pt idx="6981">
                        <c:v>-20.614999999999998</c:v>
                      </c:pt>
                      <c:pt idx="6982">
                        <c:v>-20.54</c:v>
                      </c:pt>
                      <c:pt idx="6983">
                        <c:v>-20.462</c:v>
                      </c:pt>
                      <c:pt idx="6984">
                        <c:v>-20.405000000000001</c:v>
                      </c:pt>
                      <c:pt idx="6985">
                        <c:v>-20.54</c:v>
                      </c:pt>
                      <c:pt idx="6986">
                        <c:v>-21.018000000000001</c:v>
                      </c:pt>
                      <c:pt idx="6987">
                        <c:v>-21.617999999999999</c:v>
                      </c:pt>
                      <c:pt idx="6988">
                        <c:v>-22.207000000000001</c:v>
                      </c:pt>
                      <c:pt idx="6989">
                        <c:v>-22.440999999999999</c:v>
                      </c:pt>
                      <c:pt idx="6990">
                        <c:v>-22.527999999999999</c:v>
                      </c:pt>
                      <c:pt idx="6991">
                        <c:v>-22.937000000000001</c:v>
                      </c:pt>
                      <c:pt idx="6992">
                        <c:v>-23.425999999999998</c:v>
                      </c:pt>
                      <c:pt idx="6993">
                        <c:v>-23.832000000000001</c:v>
                      </c:pt>
                      <c:pt idx="6994">
                        <c:v>-24.154</c:v>
                      </c:pt>
                      <c:pt idx="6995">
                        <c:v>-24.663</c:v>
                      </c:pt>
                      <c:pt idx="6996">
                        <c:v>-25.19</c:v>
                      </c:pt>
                      <c:pt idx="6997">
                        <c:v>-25.65</c:v>
                      </c:pt>
                      <c:pt idx="6998">
                        <c:v>-26.079000000000001</c:v>
                      </c:pt>
                      <c:pt idx="6999">
                        <c:v>-26.355</c:v>
                      </c:pt>
                      <c:pt idx="7000">
                        <c:v>-26.731999999999999</c:v>
                      </c:pt>
                      <c:pt idx="7001">
                        <c:v>-27.108000000000001</c:v>
                      </c:pt>
                      <c:pt idx="7002">
                        <c:v>-27.402999999999999</c:v>
                      </c:pt>
                      <c:pt idx="7003">
                        <c:v>-27.654</c:v>
                      </c:pt>
                      <c:pt idx="7004">
                        <c:v>-27.797999999999998</c:v>
                      </c:pt>
                      <c:pt idx="7005">
                        <c:v>-27.954000000000001</c:v>
                      </c:pt>
                      <c:pt idx="7006">
                        <c:v>-28.163</c:v>
                      </c:pt>
                      <c:pt idx="7007">
                        <c:v>-28.26</c:v>
                      </c:pt>
                      <c:pt idx="7008">
                        <c:v>-28.181000000000001</c:v>
                      </c:pt>
                      <c:pt idx="7009">
                        <c:v>-28.030999999999999</c:v>
                      </c:pt>
                      <c:pt idx="7010">
                        <c:v>-27.855</c:v>
                      </c:pt>
                      <c:pt idx="7011">
                        <c:v>-27.684000000000001</c:v>
                      </c:pt>
                      <c:pt idx="7012">
                        <c:v>-27.466999999999999</c:v>
                      </c:pt>
                      <c:pt idx="7013">
                        <c:v>-27.324999999999999</c:v>
                      </c:pt>
                      <c:pt idx="7014">
                        <c:v>-27.106000000000002</c:v>
                      </c:pt>
                      <c:pt idx="7015">
                        <c:v>-26.902000000000001</c:v>
                      </c:pt>
                      <c:pt idx="7016">
                        <c:v>-26.731000000000002</c:v>
                      </c:pt>
                      <c:pt idx="7017">
                        <c:v>-26.535</c:v>
                      </c:pt>
                      <c:pt idx="7018">
                        <c:v>-26.341999999999999</c:v>
                      </c:pt>
                      <c:pt idx="7019">
                        <c:v>-26.17</c:v>
                      </c:pt>
                      <c:pt idx="7020">
                        <c:v>-26.010999999999999</c:v>
                      </c:pt>
                      <c:pt idx="7021">
                        <c:v>-25.835999999999999</c:v>
                      </c:pt>
                      <c:pt idx="7022">
                        <c:v>-25.68</c:v>
                      </c:pt>
                      <c:pt idx="7023">
                        <c:v>-25.523</c:v>
                      </c:pt>
                      <c:pt idx="7024">
                        <c:v>-25.379000000000001</c:v>
                      </c:pt>
                      <c:pt idx="7025">
                        <c:v>-25.213999999999999</c:v>
                      </c:pt>
                      <c:pt idx="7026">
                        <c:v>-25.064</c:v>
                      </c:pt>
                      <c:pt idx="7027">
                        <c:v>-24.922999999999998</c:v>
                      </c:pt>
                      <c:pt idx="7028">
                        <c:v>-24.788</c:v>
                      </c:pt>
                      <c:pt idx="7029">
                        <c:v>-24.655999999999999</c:v>
                      </c:pt>
                      <c:pt idx="7030">
                        <c:v>-24.521000000000001</c:v>
                      </c:pt>
                      <c:pt idx="7031">
                        <c:v>-24.373999999999999</c:v>
                      </c:pt>
                      <c:pt idx="7032">
                        <c:v>-24.263999999999999</c:v>
                      </c:pt>
                      <c:pt idx="7033">
                        <c:v>-24.140999999999998</c:v>
                      </c:pt>
                      <c:pt idx="7034">
                        <c:v>-24.027999999999999</c:v>
                      </c:pt>
                      <c:pt idx="7035">
                        <c:v>-23.933</c:v>
                      </c:pt>
                      <c:pt idx="7036">
                        <c:v>-23.806999999999999</c:v>
                      </c:pt>
                      <c:pt idx="7037">
                        <c:v>-23.690999999999999</c:v>
                      </c:pt>
                      <c:pt idx="7038">
                        <c:v>-23.588999999999999</c:v>
                      </c:pt>
                      <c:pt idx="7039">
                        <c:v>-23.477</c:v>
                      </c:pt>
                      <c:pt idx="7040">
                        <c:v>-23.369</c:v>
                      </c:pt>
                      <c:pt idx="7041">
                        <c:v>-23.26</c:v>
                      </c:pt>
                      <c:pt idx="7042">
                        <c:v>-23.158000000000001</c:v>
                      </c:pt>
                      <c:pt idx="7043">
                        <c:v>-23.068000000000001</c:v>
                      </c:pt>
                      <c:pt idx="7044">
                        <c:v>-22.951000000000001</c:v>
                      </c:pt>
                      <c:pt idx="7045">
                        <c:v>-22.879000000000001</c:v>
                      </c:pt>
                      <c:pt idx="7046">
                        <c:v>-22.800999999999998</c:v>
                      </c:pt>
                      <c:pt idx="7047">
                        <c:v>-22.702000000000002</c:v>
                      </c:pt>
                      <c:pt idx="7048">
                        <c:v>-22.588000000000001</c:v>
                      </c:pt>
                      <c:pt idx="7049">
                        <c:v>-22.527999999999999</c:v>
                      </c:pt>
                      <c:pt idx="7050">
                        <c:v>-22.431999999999999</c:v>
                      </c:pt>
                      <c:pt idx="7051">
                        <c:v>-22.344999999999999</c:v>
                      </c:pt>
                      <c:pt idx="7052">
                        <c:v>-22.268999999999998</c:v>
                      </c:pt>
                      <c:pt idx="7053">
                        <c:v>-22.172999999999998</c:v>
                      </c:pt>
                      <c:pt idx="7054">
                        <c:v>-22.065000000000001</c:v>
                      </c:pt>
                      <c:pt idx="7055">
                        <c:v>-21.998999999999999</c:v>
                      </c:pt>
                      <c:pt idx="7056">
                        <c:v>-21.905999999999999</c:v>
                      </c:pt>
                      <c:pt idx="7057">
                        <c:v>-21.837</c:v>
                      </c:pt>
                      <c:pt idx="7058">
                        <c:v>-21.77</c:v>
                      </c:pt>
                      <c:pt idx="7059">
                        <c:v>-21.687000000000001</c:v>
                      </c:pt>
                      <c:pt idx="7060">
                        <c:v>-21.632999999999999</c:v>
                      </c:pt>
                      <c:pt idx="7061">
                        <c:v>-21.582000000000001</c:v>
                      </c:pt>
                      <c:pt idx="7062">
                        <c:v>-21.472999999999999</c:v>
                      </c:pt>
                      <c:pt idx="7063">
                        <c:v>-21.407</c:v>
                      </c:pt>
                      <c:pt idx="7064">
                        <c:v>-21.321000000000002</c:v>
                      </c:pt>
                      <c:pt idx="7065">
                        <c:v>-21.257999999999999</c:v>
                      </c:pt>
                      <c:pt idx="7066">
                        <c:v>-21.177</c:v>
                      </c:pt>
                      <c:pt idx="7067">
                        <c:v>-21.140999999999998</c:v>
                      </c:pt>
                      <c:pt idx="7068">
                        <c:v>-21.045000000000002</c:v>
                      </c:pt>
                      <c:pt idx="7069">
                        <c:v>-20.992999999999999</c:v>
                      </c:pt>
                      <c:pt idx="7070">
                        <c:v>-20.888000000000002</c:v>
                      </c:pt>
                      <c:pt idx="7071">
                        <c:v>-20.812999999999999</c:v>
                      </c:pt>
                      <c:pt idx="7072">
                        <c:v>-20.765000000000001</c:v>
                      </c:pt>
                      <c:pt idx="7073">
                        <c:v>-20.648</c:v>
                      </c:pt>
                      <c:pt idx="7074">
                        <c:v>-20.632999999999999</c:v>
                      </c:pt>
                      <c:pt idx="7075">
                        <c:v>-20.555</c:v>
                      </c:pt>
                      <c:pt idx="7076">
                        <c:v>-20.498000000000001</c:v>
                      </c:pt>
                      <c:pt idx="7077">
                        <c:v>-20.408000000000001</c:v>
                      </c:pt>
                      <c:pt idx="7078">
                        <c:v>-20.350999999999999</c:v>
                      </c:pt>
                      <c:pt idx="7079">
                        <c:v>-20.524999999999999</c:v>
                      </c:pt>
                      <c:pt idx="7080">
                        <c:v>-21.074999999999999</c:v>
                      </c:pt>
                      <c:pt idx="7081">
                        <c:v>-21.728999999999999</c:v>
                      </c:pt>
                      <c:pt idx="7082">
                        <c:v>-22.312000000000001</c:v>
                      </c:pt>
                      <c:pt idx="7083">
                        <c:v>-22.518999999999998</c:v>
                      </c:pt>
                      <c:pt idx="7084">
                        <c:v>-22.635999999999999</c:v>
                      </c:pt>
                      <c:pt idx="7085">
                        <c:v>-23.056999999999999</c:v>
                      </c:pt>
                      <c:pt idx="7086">
                        <c:v>-23.510999999999999</c:v>
                      </c:pt>
                      <c:pt idx="7087">
                        <c:v>-23.879000000000001</c:v>
                      </c:pt>
                      <c:pt idx="7088">
                        <c:v>-24.259</c:v>
                      </c:pt>
                      <c:pt idx="7089">
                        <c:v>-24.731000000000002</c:v>
                      </c:pt>
                      <c:pt idx="7090">
                        <c:v>-25.25</c:v>
                      </c:pt>
                      <c:pt idx="7091">
                        <c:v>-25.731000000000002</c:v>
                      </c:pt>
                      <c:pt idx="7092">
                        <c:v>-26.099</c:v>
                      </c:pt>
                      <c:pt idx="7093">
                        <c:v>-26.408999999999999</c:v>
                      </c:pt>
                      <c:pt idx="7094">
                        <c:v>-26.773</c:v>
                      </c:pt>
                      <c:pt idx="7095">
                        <c:v>-27.132000000000001</c:v>
                      </c:pt>
                      <c:pt idx="7096">
                        <c:v>-27.434999999999999</c:v>
                      </c:pt>
                      <c:pt idx="7097">
                        <c:v>-27.687000000000001</c:v>
                      </c:pt>
                      <c:pt idx="7098">
                        <c:v>-27.867000000000001</c:v>
                      </c:pt>
                      <c:pt idx="7099">
                        <c:v>-28.065999999999999</c:v>
                      </c:pt>
                      <c:pt idx="7100">
                        <c:v>-28.236000000000001</c:v>
                      </c:pt>
                      <c:pt idx="7101">
                        <c:v>-28.192</c:v>
                      </c:pt>
                      <c:pt idx="7102">
                        <c:v>-28.077999999999999</c:v>
                      </c:pt>
                      <c:pt idx="7103">
                        <c:v>-27.936</c:v>
                      </c:pt>
                      <c:pt idx="7104">
                        <c:v>-27.748000000000001</c:v>
                      </c:pt>
                      <c:pt idx="7105">
                        <c:v>-27.552</c:v>
                      </c:pt>
                      <c:pt idx="7106">
                        <c:v>-27.338000000000001</c:v>
                      </c:pt>
                      <c:pt idx="7107">
                        <c:v>-27.146999999999998</c:v>
                      </c:pt>
                      <c:pt idx="7108">
                        <c:v>-26.939</c:v>
                      </c:pt>
                      <c:pt idx="7109">
                        <c:v>-26.742999999999999</c:v>
                      </c:pt>
                      <c:pt idx="7110">
                        <c:v>-26.577000000000002</c:v>
                      </c:pt>
                      <c:pt idx="7111">
                        <c:v>-26.381</c:v>
                      </c:pt>
                      <c:pt idx="7112">
                        <c:v>-26.21</c:v>
                      </c:pt>
                      <c:pt idx="7113">
                        <c:v>-26.023</c:v>
                      </c:pt>
                      <c:pt idx="7114">
                        <c:v>-25.866</c:v>
                      </c:pt>
                      <c:pt idx="7115">
                        <c:v>-25.71</c:v>
                      </c:pt>
                      <c:pt idx="7116">
                        <c:v>-25.550999999999998</c:v>
                      </c:pt>
                      <c:pt idx="7117">
                        <c:v>-25.379000000000001</c:v>
                      </c:pt>
                      <c:pt idx="7118">
                        <c:v>-25.22</c:v>
                      </c:pt>
                      <c:pt idx="7119">
                        <c:v>-25.097000000000001</c:v>
                      </c:pt>
                      <c:pt idx="7120">
                        <c:v>-24.934999999999999</c:v>
                      </c:pt>
                      <c:pt idx="7121">
                        <c:v>-24.794</c:v>
                      </c:pt>
                      <c:pt idx="7122">
                        <c:v>-24.686</c:v>
                      </c:pt>
                      <c:pt idx="7123">
                        <c:v>-24.53</c:v>
                      </c:pt>
                      <c:pt idx="7124">
                        <c:v>-24.388999999999999</c:v>
                      </c:pt>
                      <c:pt idx="7125">
                        <c:v>-24.273</c:v>
                      </c:pt>
                      <c:pt idx="7126">
                        <c:v>-24.143999999999998</c:v>
                      </c:pt>
                      <c:pt idx="7127">
                        <c:v>-24.015000000000001</c:v>
                      </c:pt>
                      <c:pt idx="7128">
                        <c:v>-23.92</c:v>
                      </c:pt>
                      <c:pt idx="7129">
                        <c:v>-23.800999999999998</c:v>
                      </c:pt>
                      <c:pt idx="7130">
                        <c:v>-23.699000000000002</c:v>
                      </c:pt>
                      <c:pt idx="7131">
                        <c:v>-23.577000000000002</c:v>
                      </c:pt>
                      <c:pt idx="7132">
                        <c:v>-23.475999999999999</c:v>
                      </c:pt>
                      <c:pt idx="7133">
                        <c:v>-23.361999999999998</c:v>
                      </c:pt>
                      <c:pt idx="7134">
                        <c:v>-23.268999999999998</c:v>
                      </c:pt>
                      <c:pt idx="7135">
                        <c:v>-23.158000000000001</c:v>
                      </c:pt>
                      <c:pt idx="7136">
                        <c:v>-23.059000000000001</c:v>
                      </c:pt>
                      <c:pt idx="7137">
                        <c:v>-22.984000000000002</c:v>
                      </c:pt>
                      <c:pt idx="7138">
                        <c:v>-22.898</c:v>
                      </c:pt>
                      <c:pt idx="7139">
                        <c:v>-22.788</c:v>
                      </c:pt>
                      <c:pt idx="7140">
                        <c:v>-22.698</c:v>
                      </c:pt>
                      <c:pt idx="7141">
                        <c:v>-22.597999999999999</c:v>
                      </c:pt>
                      <c:pt idx="7142">
                        <c:v>-22.533000000000001</c:v>
                      </c:pt>
                      <c:pt idx="7143">
                        <c:v>-22.439</c:v>
                      </c:pt>
                      <c:pt idx="7144">
                        <c:v>-22.384</c:v>
                      </c:pt>
                      <c:pt idx="7145">
                        <c:v>-22.303000000000001</c:v>
                      </c:pt>
                      <c:pt idx="7146">
                        <c:v>-22.248000000000001</c:v>
                      </c:pt>
                      <c:pt idx="7147">
                        <c:v>-22.131</c:v>
                      </c:pt>
                      <c:pt idx="7148">
                        <c:v>-22.082000000000001</c:v>
                      </c:pt>
                      <c:pt idx="7149">
                        <c:v>-21.983000000000001</c:v>
                      </c:pt>
                      <c:pt idx="7150">
                        <c:v>-21.911000000000001</c:v>
                      </c:pt>
                      <c:pt idx="7151">
                        <c:v>-21.812000000000001</c:v>
                      </c:pt>
                      <c:pt idx="7152">
                        <c:v>-21.742999999999999</c:v>
                      </c:pt>
                      <c:pt idx="7153">
                        <c:v>-21.667999999999999</c:v>
                      </c:pt>
                      <c:pt idx="7154">
                        <c:v>-21.568999999999999</c:v>
                      </c:pt>
                      <c:pt idx="7155">
                        <c:v>-21.506</c:v>
                      </c:pt>
                      <c:pt idx="7156">
                        <c:v>-21.434000000000001</c:v>
                      </c:pt>
                      <c:pt idx="7157">
                        <c:v>-21.344000000000001</c:v>
                      </c:pt>
                      <c:pt idx="7158">
                        <c:v>-21.271999999999998</c:v>
                      </c:pt>
                      <c:pt idx="7159">
                        <c:v>-21.202999999999999</c:v>
                      </c:pt>
                      <c:pt idx="7160">
                        <c:v>-21.145</c:v>
                      </c:pt>
                      <c:pt idx="7161">
                        <c:v>-21.045999999999999</c:v>
                      </c:pt>
                      <c:pt idx="7162">
                        <c:v>-20.989000000000001</c:v>
                      </c:pt>
                      <c:pt idx="7163">
                        <c:v>-20.893000000000001</c:v>
                      </c:pt>
                      <c:pt idx="7164">
                        <c:v>-20.853999999999999</c:v>
                      </c:pt>
                      <c:pt idx="7165">
                        <c:v>-20.791</c:v>
                      </c:pt>
                      <c:pt idx="7166">
                        <c:v>-20.716000000000001</c:v>
                      </c:pt>
                      <c:pt idx="7167">
                        <c:v>-20.62</c:v>
                      </c:pt>
                      <c:pt idx="7168">
                        <c:v>-20.584</c:v>
                      </c:pt>
                      <c:pt idx="7169">
                        <c:v>-20.518000000000001</c:v>
                      </c:pt>
                      <c:pt idx="7170">
                        <c:v>-20.434000000000001</c:v>
                      </c:pt>
                      <c:pt idx="7171">
                        <c:v>-20.370999999999999</c:v>
                      </c:pt>
                      <c:pt idx="7172">
                        <c:v>-20.305</c:v>
                      </c:pt>
                      <c:pt idx="7173">
                        <c:v>-20.233000000000001</c:v>
                      </c:pt>
                      <c:pt idx="7174">
                        <c:v>-20.411000000000001</c:v>
                      </c:pt>
                      <c:pt idx="7175">
                        <c:v>-20.939</c:v>
                      </c:pt>
                      <c:pt idx="7176">
                        <c:v>-21.606999999999999</c:v>
                      </c:pt>
                      <c:pt idx="7177">
                        <c:v>-22.210999999999999</c:v>
                      </c:pt>
                      <c:pt idx="7178">
                        <c:v>-22.448</c:v>
                      </c:pt>
                      <c:pt idx="7179">
                        <c:v>-22.544</c:v>
                      </c:pt>
                      <c:pt idx="7180">
                        <c:v>-22.957999999999998</c:v>
                      </c:pt>
                      <c:pt idx="7181">
                        <c:v>-23.425999999999998</c:v>
                      </c:pt>
                      <c:pt idx="7182">
                        <c:v>-23.837</c:v>
                      </c:pt>
                      <c:pt idx="7183">
                        <c:v>-24.303000000000001</c:v>
                      </c:pt>
                      <c:pt idx="7184">
                        <c:v>-24.814</c:v>
                      </c:pt>
                      <c:pt idx="7185">
                        <c:v>-25.36</c:v>
                      </c:pt>
                      <c:pt idx="7186">
                        <c:v>-25.881</c:v>
                      </c:pt>
                      <c:pt idx="7187">
                        <c:v>-26.285</c:v>
                      </c:pt>
                      <c:pt idx="7188">
                        <c:v>-26.548999999999999</c:v>
                      </c:pt>
                      <c:pt idx="7189">
                        <c:v>-26.873999999999999</c:v>
                      </c:pt>
                      <c:pt idx="7190">
                        <c:v>-27.22</c:v>
                      </c:pt>
                      <c:pt idx="7191">
                        <c:v>-27.550999999999998</c:v>
                      </c:pt>
                      <c:pt idx="7192">
                        <c:v>-27.756</c:v>
                      </c:pt>
                      <c:pt idx="7193">
                        <c:v>-27.913</c:v>
                      </c:pt>
                      <c:pt idx="7194">
                        <c:v>-28.087</c:v>
                      </c:pt>
                      <c:pt idx="7195">
                        <c:v>-28.141999999999999</c:v>
                      </c:pt>
                      <c:pt idx="7196">
                        <c:v>-28.074999999999999</c:v>
                      </c:pt>
                      <c:pt idx="7197">
                        <c:v>-27.94</c:v>
                      </c:pt>
                      <c:pt idx="7198">
                        <c:v>-27.771999999999998</c:v>
                      </c:pt>
                      <c:pt idx="7199">
                        <c:v>-27.582000000000001</c:v>
                      </c:pt>
                      <c:pt idx="7200">
                        <c:v>-27.419</c:v>
                      </c:pt>
                      <c:pt idx="7201">
                        <c:v>-27.172000000000001</c:v>
                      </c:pt>
                      <c:pt idx="7202">
                        <c:v>-27.001000000000001</c:v>
                      </c:pt>
                      <c:pt idx="7203">
                        <c:v>-26.818999999999999</c:v>
                      </c:pt>
                      <c:pt idx="7204">
                        <c:v>-26.638000000000002</c:v>
                      </c:pt>
                      <c:pt idx="7205">
                        <c:v>-26.456</c:v>
                      </c:pt>
                      <c:pt idx="7206">
                        <c:v>-26.257000000000001</c:v>
                      </c:pt>
                      <c:pt idx="7207">
                        <c:v>-26.091000000000001</c:v>
                      </c:pt>
                      <c:pt idx="7208">
                        <c:v>-25.925999999999998</c:v>
                      </c:pt>
                      <c:pt idx="7209">
                        <c:v>-25.748000000000001</c:v>
                      </c:pt>
                      <c:pt idx="7210">
                        <c:v>-25.591999999999999</c:v>
                      </c:pt>
                      <c:pt idx="7211">
                        <c:v>-25.454000000000001</c:v>
                      </c:pt>
                      <c:pt idx="7212">
                        <c:v>-25.3</c:v>
                      </c:pt>
                      <c:pt idx="7213">
                        <c:v>-25.146999999999998</c:v>
                      </c:pt>
                      <c:pt idx="7214">
                        <c:v>-25.012</c:v>
                      </c:pt>
                      <c:pt idx="7215">
                        <c:v>-24.88</c:v>
                      </c:pt>
                      <c:pt idx="7216">
                        <c:v>-24.763000000000002</c:v>
                      </c:pt>
                      <c:pt idx="7217">
                        <c:v>-24.651</c:v>
                      </c:pt>
                      <c:pt idx="7218">
                        <c:v>-24.527999999999999</c:v>
                      </c:pt>
                      <c:pt idx="7219">
                        <c:v>-24.39</c:v>
                      </c:pt>
                      <c:pt idx="7220">
                        <c:v>-24.283000000000001</c:v>
                      </c:pt>
                      <c:pt idx="7221">
                        <c:v>-24.151</c:v>
                      </c:pt>
                      <c:pt idx="7222">
                        <c:v>-24.056000000000001</c:v>
                      </c:pt>
                      <c:pt idx="7223">
                        <c:v>-23.925000000000001</c:v>
                      </c:pt>
                      <c:pt idx="7224">
                        <c:v>-23.808</c:v>
                      </c:pt>
                      <c:pt idx="7225">
                        <c:v>-23.719000000000001</c:v>
                      </c:pt>
                      <c:pt idx="7226">
                        <c:v>-23.623999999999999</c:v>
                      </c:pt>
                      <c:pt idx="7227">
                        <c:v>-23.507999999999999</c:v>
                      </c:pt>
                      <c:pt idx="7228">
                        <c:v>-23.420999999999999</c:v>
                      </c:pt>
                      <c:pt idx="7229">
                        <c:v>-23.297999999999998</c:v>
                      </c:pt>
                      <c:pt idx="7230">
                        <c:v>-23.207000000000001</c:v>
                      </c:pt>
                      <c:pt idx="7231">
                        <c:v>-23.108000000000001</c:v>
                      </c:pt>
                      <c:pt idx="7232">
                        <c:v>-23.015000000000001</c:v>
                      </c:pt>
                      <c:pt idx="7233">
                        <c:v>-22.94</c:v>
                      </c:pt>
                      <c:pt idx="7234">
                        <c:v>-22.823</c:v>
                      </c:pt>
                      <c:pt idx="7235">
                        <c:v>-22.739000000000001</c:v>
                      </c:pt>
                      <c:pt idx="7236">
                        <c:v>-22.672999999999998</c:v>
                      </c:pt>
                      <c:pt idx="7237">
                        <c:v>-22.577000000000002</c:v>
                      </c:pt>
                      <c:pt idx="7238">
                        <c:v>-22.491</c:v>
                      </c:pt>
                      <c:pt idx="7239">
                        <c:v>-22.416</c:v>
                      </c:pt>
                      <c:pt idx="7240">
                        <c:v>-22.324000000000002</c:v>
                      </c:pt>
                      <c:pt idx="7241">
                        <c:v>-22.279</c:v>
                      </c:pt>
                      <c:pt idx="7242">
                        <c:v>-22.157</c:v>
                      </c:pt>
                      <c:pt idx="7243">
                        <c:v>-22.074000000000002</c:v>
                      </c:pt>
                      <c:pt idx="7244">
                        <c:v>-22.007999999999999</c:v>
                      </c:pt>
                      <c:pt idx="7245">
                        <c:v>-21.93</c:v>
                      </c:pt>
                      <c:pt idx="7246">
                        <c:v>-21.84</c:v>
                      </c:pt>
                      <c:pt idx="7247">
                        <c:v>-21.768000000000001</c:v>
                      </c:pt>
                      <c:pt idx="7248">
                        <c:v>-21.699000000000002</c:v>
                      </c:pt>
                      <c:pt idx="7249">
                        <c:v>-21.606000000000002</c:v>
                      </c:pt>
                      <c:pt idx="7250">
                        <c:v>-21.536000000000001</c:v>
                      </c:pt>
                      <c:pt idx="7251">
                        <c:v>-21.446999999999999</c:v>
                      </c:pt>
                      <c:pt idx="7252">
                        <c:v>-21.395</c:v>
                      </c:pt>
                      <c:pt idx="7253">
                        <c:v>-21.305</c:v>
                      </c:pt>
                      <c:pt idx="7254">
                        <c:v>-21.265999999999998</c:v>
                      </c:pt>
                      <c:pt idx="7255">
                        <c:v>-21.204000000000001</c:v>
                      </c:pt>
                      <c:pt idx="7256">
                        <c:v>-21.137</c:v>
                      </c:pt>
                      <c:pt idx="7257">
                        <c:v>-21.068999999999999</c:v>
                      </c:pt>
                      <c:pt idx="7258">
                        <c:v>-21.012</c:v>
                      </c:pt>
                      <c:pt idx="7259">
                        <c:v>-20.943000000000001</c:v>
                      </c:pt>
                      <c:pt idx="7260">
                        <c:v>-20.849</c:v>
                      </c:pt>
                      <c:pt idx="7261">
                        <c:v>-20.771000000000001</c:v>
                      </c:pt>
                      <c:pt idx="7262">
                        <c:v>-20.738</c:v>
                      </c:pt>
                      <c:pt idx="7263">
                        <c:v>-20.657</c:v>
                      </c:pt>
                      <c:pt idx="7264">
                        <c:v>-20.603000000000002</c:v>
                      </c:pt>
                      <c:pt idx="7265">
                        <c:v>-20.518999999999998</c:v>
                      </c:pt>
                      <c:pt idx="7266">
                        <c:v>-20.443999999999999</c:v>
                      </c:pt>
                      <c:pt idx="7267">
                        <c:v>-20.411000000000001</c:v>
                      </c:pt>
                      <c:pt idx="7268">
                        <c:v>-20.341999999999999</c:v>
                      </c:pt>
                      <c:pt idx="7269">
                        <c:v>-20.266999999999999</c:v>
                      </c:pt>
                      <c:pt idx="7270">
                        <c:v>-20.366</c:v>
                      </c:pt>
                      <c:pt idx="7271">
                        <c:v>-20.855</c:v>
                      </c:pt>
                      <c:pt idx="7272">
                        <c:v>-21.51</c:v>
                      </c:pt>
                      <c:pt idx="7273">
                        <c:v>-22.129000000000001</c:v>
                      </c:pt>
                      <c:pt idx="7274">
                        <c:v>-22.408000000000001</c:v>
                      </c:pt>
                      <c:pt idx="7275">
                        <c:v>-22.489000000000001</c:v>
                      </c:pt>
                      <c:pt idx="7276">
                        <c:v>-22.866</c:v>
                      </c:pt>
                      <c:pt idx="7277">
                        <c:v>-23.358000000000001</c:v>
                      </c:pt>
                      <c:pt idx="7278">
                        <c:v>-23.797000000000001</c:v>
                      </c:pt>
                      <c:pt idx="7279">
                        <c:v>-24.187000000000001</c:v>
                      </c:pt>
                      <c:pt idx="7280">
                        <c:v>-24.655999999999999</c:v>
                      </c:pt>
                      <c:pt idx="7281">
                        <c:v>-25.21</c:v>
                      </c:pt>
                      <c:pt idx="7282">
                        <c:v>-25.722000000000001</c:v>
                      </c:pt>
                      <c:pt idx="7283">
                        <c:v>-26.157</c:v>
                      </c:pt>
                      <c:pt idx="7284">
                        <c:v>-26.530999999999999</c:v>
                      </c:pt>
                      <c:pt idx="7285">
                        <c:v>-26.908000000000001</c:v>
                      </c:pt>
                      <c:pt idx="7286">
                        <c:v>-27.257999999999999</c:v>
                      </c:pt>
                      <c:pt idx="7287">
                        <c:v>-27.597999999999999</c:v>
                      </c:pt>
                      <c:pt idx="7288">
                        <c:v>-27.832999999999998</c:v>
                      </c:pt>
                      <c:pt idx="7289">
                        <c:v>-27.981000000000002</c:v>
                      </c:pt>
                      <c:pt idx="7290">
                        <c:v>-28.222999999999999</c:v>
                      </c:pt>
                      <c:pt idx="7291">
                        <c:v>-28.248000000000001</c:v>
                      </c:pt>
                      <c:pt idx="7292">
                        <c:v>-28.190999999999999</c:v>
                      </c:pt>
                      <c:pt idx="7293">
                        <c:v>-28.047999999999998</c:v>
                      </c:pt>
                      <c:pt idx="7294">
                        <c:v>-27.905000000000001</c:v>
                      </c:pt>
                      <c:pt idx="7295">
                        <c:v>-27.718</c:v>
                      </c:pt>
                      <c:pt idx="7296">
                        <c:v>-27.509</c:v>
                      </c:pt>
                      <c:pt idx="7297">
                        <c:v>-27.321999999999999</c:v>
                      </c:pt>
                      <c:pt idx="7298">
                        <c:v>-27.102</c:v>
                      </c:pt>
                      <c:pt idx="7299">
                        <c:v>-26.927</c:v>
                      </c:pt>
                      <c:pt idx="7300">
                        <c:v>-26.754999999999999</c:v>
                      </c:pt>
                      <c:pt idx="7301">
                        <c:v>-26.544</c:v>
                      </c:pt>
                      <c:pt idx="7302">
                        <c:v>-26.356999999999999</c:v>
                      </c:pt>
                      <c:pt idx="7303">
                        <c:v>-26.184999999999999</c:v>
                      </c:pt>
                      <c:pt idx="7304">
                        <c:v>-26.001000000000001</c:v>
                      </c:pt>
                      <c:pt idx="7305">
                        <c:v>-25.87</c:v>
                      </c:pt>
                      <c:pt idx="7306">
                        <c:v>-25.701000000000001</c:v>
                      </c:pt>
                      <c:pt idx="7307">
                        <c:v>-25.542000000000002</c:v>
                      </c:pt>
                      <c:pt idx="7308">
                        <c:v>-25.390999999999998</c:v>
                      </c:pt>
                      <c:pt idx="7309">
                        <c:v>-25.236000000000001</c:v>
                      </c:pt>
                      <c:pt idx="7310">
                        <c:v>-25.094999999999999</c:v>
                      </c:pt>
                      <c:pt idx="7311">
                        <c:v>-24.981999999999999</c:v>
                      </c:pt>
                      <c:pt idx="7312">
                        <c:v>-24.844000000000001</c:v>
                      </c:pt>
                      <c:pt idx="7313">
                        <c:v>-24.709</c:v>
                      </c:pt>
                      <c:pt idx="7314">
                        <c:v>-24.599</c:v>
                      </c:pt>
                      <c:pt idx="7315">
                        <c:v>-24.477</c:v>
                      </c:pt>
                      <c:pt idx="7316">
                        <c:v>-24.341999999999999</c:v>
                      </c:pt>
                      <c:pt idx="7317">
                        <c:v>-24.231999999999999</c:v>
                      </c:pt>
                      <c:pt idx="7318">
                        <c:v>-24.106000000000002</c:v>
                      </c:pt>
                      <c:pt idx="7319">
                        <c:v>-23.998999999999999</c:v>
                      </c:pt>
                      <c:pt idx="7320">
                        <c:v>-23.88</c:v>
                      </c:pt>
                      <c:pt idx="7321">
                        <c:v>-23.754000000000001</c:v>
                      </c:pt>
                      <c:pt idx="7322">
                        <c:v>-23.658999999999999</c:v>
                      </c:pt>
                      <c:pt idx="7323">
                        <c:v>-23.53</c:v>
                      </c:pt>
                      <c:pt idx="7324">
                        <c:v>-23.454999999999998</c:v>
                      </c:pt>
                      <c:pt idx="7325">
                        <c:v>-23.395</c:v>
                      </c:pt>
                      <c:pt idx="7326">
                        <c:v>-23.28</c:v>
                      </c:pt>
                      <c:pt idx="7327">
                        <c:v>-23.164000000000001</c:v>
                      </c:pt>
                      <c:pt idx="7328">
                        <c:v>-23.122</c:v>
                      </c:pt>
                      <c:pt idx="7329">
                        <c:v>-23.01</c:v>
                      </c:pt>
                      <c:pt idx="7330">
                        <c:v>-22.95</c:v>
                      </c:pt>
                      <c:pt idx="7331">
                        <c:v>-22.841999999999999</c:v>
                      </c:pt>
                      <c:pt idx="7332">
                        <c:v>-22.742999999999999</c:v>
                      </c:pt>
                      <c:pt idx="7333">
                        <c:v>-22.661999999999999</c:v>
                      </c:pt>
                      <c:pt idx="7334">
                        <c:v>-22.584</c:v>
                      </c:pt>
                      <c:pt idx="7335">
                        <c:v>-22.491</c:v>
                      </c:pt>
                      <c:pt idx="7336">
                        <c:v>-22.434000000000001</c:v>
                      </c:pt>
                      <c:pt idx="7337">
                        <c:v>-22.332000000000001</c:v>
                      </c:pt>
                      <c:pt idx="7338">
                        <c:v>-22.242000000000001</c:v>
                      </c:pt>
                      <c:pt idx="7339">
                        <c:v>-22.152000000000001</c:v>
                      </c:pt>
                      <c:pt idx="7340">
                        <c:v>-22.071000000000002</c:v>
                      </c:pt>
                      <c:pt idx="7341">
                        <c:v>-22.013999999999999</c:v>
                      </c:pt>
                      <c:pt idx="7342">
                        <c:v>-21.914000000000001</c:v>
                      </c:pt>
                      <c:pt idx="7343">
                        <c:v>-21.815000000000001</c:v>
                      </c:pt>
                      <c:pt idx="7344">
                        <c:v>-21.74</c:v>
                      </c:pt>
                      <c:pt idx="7345">
                        <c:v>-21.695</c:v>
                      </c:pt>
                      <c:pt idx="7346">
                        <c:v>-21.574999999999999</c:v>
                      </c:pt>
                      <c:pt idx="7347">
                        <c:v>-21.524000000000001</c:v>
                      </c:pt>
                      <c:pt idx="7348">
                        <c:v>-21.463999999999999</c:v>
                      </c:pt>
                      <c:pt idx="7349">
                        <c:v>-21.391999999999999</c:v>
                      </c:pt>
                      <c:pt idx="7350">
                        <c:v>-21.323</c:v>
                      </c:pt>
                      <c:pt idx="7351">
                        <c:v>-21.224</c:v>
                      </c:pt>
                      <c:pt idx="7352">
                        <c:v>-21.187999999999999</c:v>
                      </c:pt>
                      <c:pt idx="7353">
                        <c:v>-21.081</c:v>
                      </c:pt>
                      <c:pt idx="7354">
                        <c:v>-21.027999999999999</c:v>
                      </c:pt>
                      <c:pt idx="7355">
                        <c:v>-20.975000000000001</c:v>
                      </c:pt>
                      <c:pt idx="7356">
                        <c:v>-20.916</c:v>
                      </c:pt>
                      <c:pt idx="7357">
                        <c:v>-20.835000000000001</c:v>
                      </c:pt>
                      <c:pt idx="7358">
                        <c:v>-20.79</c:v>
                      </c:pt>
                      <c:pt idx="7359">
                        <c:v>-20.712</c:v>
                      </c:pt>
                      <c:pt idx="7360">
                        <c:v>-20.619</c:v>
                      </c:pt>
                      <c:pt idx="7361">
                        <c:v>-20.559000000000001</c:v>
                      </c:pt>
                      <c:pt idx="7362">
                        <c:v>-20.498999999999999</c:v>
                      </c:pt>
                      <c:pt idx="7363">
                        <c:v>-20.420999999999999</c:v>
                      </c:pt>
                      <c:pt idx="7364">
                        <c:v>-20.358000000000001</c:v>
                      </c:pt>
                      <c:pt idx="7365">
                        <c:v>-20.312999999999999</c:v>
                      </c:pt>
                      <c:pt idx="7366">
                        <c:v>-20.271000000000001</c:v>
                      </c:pt>
                      <c:pt idx="7367">
                        <c:v>-20.207000000000001</c:v>
                      </c:pt>
                      <c:pt idx="7368">
                        <c:v>-20.478000000000002</c:v>
                      </c:pt>
                      <c:pt idx="7369">
                        <c:v>-21.047000000000001</c:v>
                      </c:pt>
                      <c:pt idx="7370">
                        <c:v>-21.736999999999998</c:v>
                      </c:pt>
                      <c:pt idx="7371">
                        <c:v>-22.248999999999999</c:v>
                      </c:pt>
                      <c:pt idx="7372">
                        <c:v>-22.472000000000001</c:v>
                      </c:pt>
                      <c:pt idx="7373">
                        <c:v>-22.68</c:v>
                      </c:pt>
                      <c:pt idx="7374">
                        <c:v>-23.172000000000001</c:v>
                      </c:pt>
                      <c:pt idx="7375">
                        <c:v>-23.664999999999999</c:v>
                      </c:pt>
                      <c:pt idx="7376">
                        <c:v>-24.010999999999999</c:v>
                      </c:pt>
                      <c:pt idx="7377">
                        <c:v>-24.452000000000002</c:v>
                      </c:pt>
                      <c:pt idx="7378">
                        <c:v>-25.026</c:v>
                      </c:pt>
                      <c:pt idx="7379">
                        <c:v>-25.562000000000001</c:v>
                      </c:pt>
                      <c:pt idx="7380">
                        <c:v>-26.027999999999999</c:v>
                      </c:pt>
                      <c:pt idx="7381">
                        <c:v>-26.422999999999998</c:v>
                      </c:pt>
                      <c:pt idx="7382">
                        <c:v>-26.739000000000001</c:v>
                      </c:pt>
                      <c:pt idx="7383">
                        <c:v>-27.125</c:v>
                      </c:pt>
                      <c:pt idx="7384">
                        <c:v>-27.462</c:v>
                      </c:pt>
                      <c:pt idx="7385">
                        <c:v>-27.79</c:v>
                      </c:pt>
                      <c:pt idx="7386">
                        <c:v>-27.988</c:v>
                      </c:pt>
                      <c:pt idx="7387">
                        <c:v>-28.132999999999999</c:v>
                      </c:pt>
                      <c:pt idx="7388">
                        <c:v>-28.132000000000001</c:v>
                      </c:pt>
                      <c:pt idx="7389">
                        <c:v>-28.056000000000001</c:v>
                      </c:pt>
                      <c:pt idx="7390">
                        <c:v>-27.887</c:v>
                      </c:pt>
                      <c:pt idx="7391">
                        <c:v>-27.74</c:v>
                      </c:pt>
                      <c:pt idx="7392">
                        <c:v>-27.523</c:v>
                      </c:pt>
                      <c:pt idx="7393">
                        <c:v>-27.329000000000001</c:v>
                      </c:pt>
                      <c:pt idx="7394">
                        <c:v>-27.132999999999999</c:v>
                      </c:pt>
                      <c:pt idx="7395">
                        <c:v>-26.971</c:v>
                      </c:pt>
                      <c:pt idx="7396">
                        <c:v>-26.75</c:v>
                      </c:pt>
                      <c:pt idx="7397">
                        <c:v>-26.571999999999999</c:v>
                      </c:pt>
                      <c:pt idx="7398">
                        <c:v>-26.395</c:v>
                      </c:pt>
                      <c:pt idx="7399">
                        <c:v>-26.241</c:v>
                      </c:pt>
                      <c:pt idx="7400">
                        <c:v>-26.053999999999998</c:v>
                      </c:pt>
                      <c:pt idx="7401">
                        <c:v>-25.902000000000001</c:v>
                      </c:pt>
                      <c:pt idx="7402">
                        <c:v>-25.754999999999999</c:v>
                      </c:pt>
                      <c:pt idx="7403">
                        <c:v>-25.616</c:v>
                      </c:pt>
                      <c:pt idx="7404">
                        <c:v>-25.448</c:v>
                      </c:pt>
                      <c:pt idx="7405">
                        <c:v>-25.344000000000001</c:v>
                      </c:pt>
                      <c:pt idx="7406">
                        <c:v>-25.187000000000001</c:v>
                      </c:pt>
                      <c:pt idx="7407">
                        <c:v>-25.053000000000001</c:v>
                      </c:pt>
                      <c:pt idx="7408">
                        <c:v>-24.914999999999999</c:v>
                      </c:pt>
                      <c:pt idx="7409">
                        <c:v>-24.783000000000001</c:v>
                      </c:pt>
                      <c:pt idx="7410">
                        <c:v>-24.645</c:v>
                      </c:pt>
                      <c:pt idx="7411">
                        <c:v>-24.515999999999998</c:v>
                      </c:pt>
                      <c:pt idx="7412">
                        <c:v>-24.417999999999999</c:v>
                      </c:pt>
                      <c:pt idx="7413">
                        <c:v>-24.283000000000001</c:v>
                      </c:pt>
                      <c:pt idx="7414">
                        <c:v>-24.17</c:v>
                      </c:pt>
                      <c:pt idx="7415">
                        <c:v>-24.074999999999999</c:v>
                      </c:pt>
                      <c:pt idx="7416">
                        <c:v>-23.957999999999998</c:v>
                      </c:pt>
                      <c:pt idx="7417">
                        <c:v>-23.841999999999999</c:v>
                      </c:pt>
                      <c:pt idx="7418">
                        <c:v>-23.744</c:v>
                      </c:pt>
                      <c:pt idx="7419">
                        <c:v>-23.632999999999999</c:v>
                      </c:pt>
                      <c:pt idx="7420">
                        <c:v>-23.486999999999998</c:v>
                      </c:pt>
                      <c:pt idx="7421">
                        <c:v>-23.411999999999999</c:v>
                      </c:pt>
                      <c:pt idx="7422">
                        <c:v>-23.32</c:v>
                      </c:pt>
                      <c:pt idx="7423">
                        <c:v>-23.222999999999999</c:v>
                      </c:pt>
                      <c:pt idx="7424">
                        <c:v>-23.149000000000001</c:v>
                      </c:pt>
                      <c:pt idx="7425">
                        <c:v>-23.036999999999999</c:v>
                      </c:pt>
                      <c:pt idx="7426">
                        <c:v>-22.974</c:v>
                      </c:pt>
                      <c:pt idx="7427">
                        <c:v>-22.852</c:v>
                      </c:pt>
                      <c:pt idx="7428">
                        <c:v>-22.795000000000002</c:v>
                      </c:pt>
                      <c:pt idx="7429">
                        <c:v>-22.678000000000001</c:v>
                      </c:pt>
                      <c:pt idx="7430">
                        <c:v>-22.594000000000001</c:v>
                      </c:pt>
                      <c:pt idx="7431">
                        <c:v>-22.521999999999998</c:v>
                      </c:pt>
                      <c:pt idx="7432">
                        <c:v>-22.42</c:v>
                      </c:pt>
                      <c:pt idx="7433">
                        <c:v>-22.378</c:v>
                      </c:pt>
                      <c:pt idx="7434">
                        <c:v>-22.276</c:v>
                      </c:pt>
                      <c:pt idx="7435">
                        <c:v>-22.198</c:v>
                      </c:pt>
                      <c:pt idx="7436">
                        <c:v>-22.129000000000001</c:v>
                      </c:pt>
                      <c:pt idx="7437">
                        <c:v>-22.048999999999999</c:v>
                      </c:pt>
                      <c:pt idx="7438">
                        <c:v>-21.975000000000001</c:v>
                      </c:pt>
                      <c:pt idx="7439">
                        <c:v>-21.931000000000001</c:v>
                      </c:pt>
                      <c:pt idx="7440">
                        <c:v>-21.84</c:v>
                      </c:pt>
                      <c:pt idx="7441">
                        <c:v>-21.762</c:v>
                      </c:pt>
                      <c:pt idx="7442">
                        <c:v>-21.696000000000002</c:v>
                      </c:pt>
                      <c:pt idx="7443">
                        <c:v>-21.606000000000002</c:v>
                      </c:pt>
                      <c:pt idx="7444">
                        <c:v>-21.513000000000002</c:v>
                      </c:pt>
                      <c:pt idx="7445">
                        <c:v>-21.462</c:v>
                      </c:pt>
                      <c:pt idx="7446">
                        <c:v>-21.405000000000001</c:v>
                      </c:pt>
                      <c:pt idx="7447">
                        <c:v>-21.309000000000001</c:v>
                      </c:pt>
                      <c:pt idx="7448">
                        <c:v>-21.248999999999999</c:v>
                      </c:pt>
                      <c:pt idx="7449">
                        <c:v>-21.183</c:v>
                      </c:pt>
                      <c:pt idx="7450">
                        <c:v>-21.132000000000001</c:v>
                      </c:pt>
                      <c:pt idx="7451">
                        <c:v>-21.047999999999998</c:v>
                      </c:pt>
                      <c:pt idx="7452">
                        <c:v>-20.966999999999999</c:v>
                      </c:pt>
                      <c:pt idx="7453">
                        <c:v>-20.882000000000001</c:v>
                      </c:pt>
                      <c:pt idx="7454">
                        <c:v>-20.827999999999999</c:v>
                      </c:pt>
                      <c:pt idx="7455">
                        <c:v>-20.771000000000001</c:v>
                      </c:pt>
                      <c:pt idx="7456">
                        <c:v>-20.696000000000002</c:v>
                      </c:pt>
                      <c:pt idx="7457">
                        <c:v>-20.611999999999998</c:v>
                      </c:pt>
                      <c:pt idx="7458">
                        <c:v>-20.564</c:v>
                      </c:pt>
                      <c:pt idx="7459">
                        <c:v>-20.516999999999999</c:v>
                      </c:pt>
                      <c:pt idx="7460">
                        <c:v>-20.436</c:v>
                      </c:pt>
                      <c:pt idx="7461">
                        <c:v>-20.385999999999999</c:v>
                      </c:pt>
                      <c:pt idx="7462">
                        <c:v>-20.302</c:v>
                      </c:pt>
                      <c:pt idx="7463">
                        <c:v>-20.260000000000002</c:v>
                      </c:pt>
                      <c:pt idx="7464">
                        <c:v>-20.190999999999999</c:v>
                      </c:pt>
                      <c:pt idx="7465">
                        <c:v>-20.138999999999999</c:v>
                      </c:pt>
                      <c:pt idx="7466">
                        <c:v>-20.149000000000001</c:v>
                      </c:pt>
                      <c:pt idx="7467">
                        <c:v>-20.62</c:v>
                      </c:pt>
                      <c:pt idx="7468">
                        <c:v>-21.283000000000001</c:v>
                      </c:pt>
                      <c:pt idx="7469">
                        <c:v>-22.010999999999999</c:v>
                      </c:pt>
                      <c:pt idx="7470">
                        <c:v>-22.361999999999998</c:v>
                      </c:pt>
                      <c:pt idx="7471">
                        <c:v>-22.443000000000001</c:v>
                      </c:pt>
                      <c:pt idx="7472">
                        <c:v>-22.896999999999998</c:v>
                      </c:pt>
                      <c:pt idx="7473">
                        <c:v>-23.356000000000002</c:v>
                      </c:pt>
                      <c:pt idx="7474">
                        <c:v>-23.757999999999999</c:v>
                      </c:pt>
                      <c:pt idx="7475">
                        <c:v>-24.173999999999999</c:v>
                      </c:pt>
                      <c:pt idx="7476">
                        <c:v>-24.699000000000002</c:v>
                      </c:pt>
                      <c:pt idx="7477">
                        <c:v>-25.256</c:v>
                      </c:pt>
                      <c:pt idx="7478">
                        <c:v>-25.768000000000001</c:v>
                      </c:pt>
                      <c:pt idx="7479">
                        <c:v>-26.236999999999998</c:v>
                      </c:pt>
                      <c:pt idx="7480">
                        <c:v>-26.553000000000001</c:v>
                      </c:pt>
                      <c:pt idx="7481">
                        <c:v>-26.893000000000001</c:v>
                      </c:pt>
                      <c:pt idx="7482">
                        <c:v>-27.254999999999999</c:v>
                      </c:pt>
                      <c:pt idx="7483">
                        <c:v>-27.597999999999999</c:v>
                      </c:pt>
                      <c:pt idx="7484">
                        <c:v>-27.934999999999999</c:v>
                      </c:pt>
                      <c:pt idx="7485">
                        <c:v>-28.216999999999999</c:v>
                      </c:pt>
                      <c:pt idx="7486">
                        <c:v>-28.31</c:v>
                      </c:pt>
                      <c:pt idx="7487">
                        <c:v>-28.286999999999999</c:v>
                      </c:pt>
                      <c:pt idx="7488">
                        <c:v>-28.164000000000001</c:v>
                      </c:pt>
                      <c:pt idx="7489">
                        <c:v>-28.035</c:v>
                      </c:pt>
                      <c:pt idx="7490">
                        <c:v>-27.818000000000001</c:v>
                      </c:pt>
                      <c:pt idx="7491">
                        <c:v>-27.649000000000001</c:v>
                      </c:pt>
                      <c:pt idx="7492">
                        <c:v>-27.478000000000002</c:v>
                      </c:pt>
                      <c:pt idx="7493">
                        <c:v>-27.274999999999999</c:v>
                      </c:pt>
                      <c:pt idx="7494">
                        <c:v>-27.102</c:v>
                      </c:pt>
                      <c:pt idx="7495">
                        <c:v>-26.911999999999999</c:v>
                      </c:pt>
                      <c:pt idx="7496">
                        <c:v>-26.724</c:v>
                      </c:pt>
                      <c:pt idx="7497">
                        <c:v>-26.555</c:v>
                      </c:pt>
                      <c:pt idx="7498">
                        <c:v>-26.387</c:v>
                      </c:pt>
                      <c:pt idx="7499">
                        <c:v>-26.196999999999999</c:v>
                      </c:pt>
                      <c:pt idx="7500">
                        <c:v>-26.024999999999999</c:v>
                      </c:pt>
                      <c:pt idx="7501">
                        <c:v>-25.872</c:v>
                      </c:pt>
                      <c:pt idx="7502">
                        <c:v>-25.7</c:v>
                      </c:pt>
                      <c:pt idx="7503">
                        <c:v>-25.547000000000001</c:v>
                      </c:pt>
                      <c:pt idx="7504">
                        <c:v>-25.423999999999999</c:v>
                      </c:pt>
                      <c:pt idx="7505">
                        <c:v>-25.271000000000001</c:v>
                      </c:pt>
                      <c:pt idx="7506">
                        <c:v>-25.120999999999999</c:v>
                      </c:pt>
                      <c:pt idx="7507">
                        <c:v>-24.971</c:v>
                      </c:pt>
                      <c:pt idx="7508">
                        <c:v>-24.832999999999998</c:v>
                      </c:pt>
                      <c:pt idx="7509">
                        <c:v>-24.713000000000001</c:v>
                      </c:pt>
                      <c:pt idx="7510">
                        <c:v>-24.574999999999999</c:v>
                      </c:pt>
                      <c:pt idx="7511">
                        <c:v>-24.44</c:v>
                      </c:pt>
                      <c:pt idx="7512">
                        <c:v>-24.335999999999999</c:v>
                      </c:pt>
                      <c:pt idx="7513">
                        <c:v>-24.216999999999999</c:v>
                      </c:pt>
                      <c:pt idx="7514">
                        <c:v>-24.105</c:v>
                      </c:pt>
                      <c:pt idx="7515">
                        <c:v>-24.01</c:v>
                      </c:pt>
                      <c:pt idx="7516">
                        <c:v>-23.879000000000001</c:v>
                      </c:pt>
                      <c:pt idx="7517">
                        <c:v>-23.783999999999999</c:v>
                      </c:pt>
                      <c:pt idx="7518">
                        <c:v>-23.675999999999998</c:v>
                      </c:pt>
                      <c:pt idx="7519">
                        <c:v>-23.605</c:v>
                      </c:pt>
                      <c:pt idx="7520">
                        <c:v>-23.475999999999999</c:v>
                      </c:pt>
                      <c:pt idx="7521">
                        <c:v>-23.411999999999999</c:v>
                      </c:pt>
                      <c:pt idx="7522">
                        <c:v>-23.324999999999999</c:v>
                      </c:pt>
                      <c:pt idx="7523">
                        <c:v>-23.213999999999999</c:v>
                      </c:pt>
                      <c:pt idx="7524">
                        <c:v>-23.154</c:v>
                      </c:pt>
                      <c:pt idx="7525">
                        <c:v>-23.082000000000001</c:v>
                      </c:pt>
                      <c:pt idx="7526">
                        <c:v>-22.954999999999998</c:v>
                      </c:pt>
                      <c:pt idx="7527">
                        <c:v>-22.882999999999999</c:v>
                      </c:pt>
                      <c:pt idx="7528">
                        <c:v>-22.771999999999998</c:v>
                      </c:pt>
                      <c:pt idx="7529">
                        <c:v>-22.702999999999999</c:v>
                      </c:pt>
                      <c:pt idx="7530">
                        <c:v>-22.600999999999999</c:v>
                      </c:pt>
                      <c:pt idx="7531">
                        <c:v>-22.516999999999999</c:v>
                      </c:pt>
                      <c:pt idx="7532">
                        <c:v>-22.439</c:v>
                      </c:pt>
                      <c:pt idx="7533">
                        <c:v>-22.355</c:v>
                      </c:pt>
                      <c:pt idx="7534">
                        <c:v>-22.268000000000001</c:v>
                      </c:pt>
                      <c:pt idx="7535">
                        <c:v>-22.178000000000001</c:v>
                      </c:pt>
                      <c:pt idx="7536">
                        <c:v>-22.111999999999998</c:v>
                      </c:pt>
                      <c:pt idx="7537">
                        <c:v>-22.021000000000001</c:v>
                      </c:pt>
                      <c:pt idx="7538">
                        <c:v>-21.937000000000001</c:v>
                      </c:pt>
                      <c:pt idx="7539">
                        <c:v>-21.856000000000002</c:v>
                      </c:pt>
                      <c:pt idx="7540">
                        <c:v>-21.783000000000001</c:v>
                      </c:pt>
                      <c:pt idx="7541">
                        <c:v>-21.756</c:v>
                      </c:pt>
                      <c:pt idx="7542">
                        <c:v>-21.657</c:v>
                      </c:pt>
                      <c:pt idx="7543">
                        <c:v>-21.564</c:v>
                      </c:pt>
                      <c:pt idx="7544">
                        <c:v>-21.492000000000001</c:v>
                      </c:pt>
                      <c:pt idx="7545">
                        <c:v>-21.443999999999999</c:v>
                      </c:pt>
                      <c:pt idx="7546">
                        <c:v>-21.391999999999999</c:v>
                      </c:pt>
                      <c:pt idx="7547">
                        <c:v>-21.314</c:v>
                      </c:pt>
                      <c:pt idx="7548">
                        <c:v>-21.254999999999999</c:v>
                      </c:pt>
                      <c:pt idx="7549">
                        <c:v>-20.282</c:v>
                      </c:pt>
                      <c:pt idx="7550">
                        <c:v>-18.582000000000001</c:v>
                      </c:pt>
                      <c:pt idx="7551">
                        <c:v>-16.855</c:v>
                      </c:pt>
                      <c:pt idx="7552">
                        <c:v>-15.337999999999999</c:v>
                      </c:pt>
                      <c:pt idx="7553">
                        <c:v>-14.051</c:v>
                      </c:pt>
                      <c:pt idx="7554">
                        <c:v>-12.872</c:v>
                      </c:pt>
                      <c:pt idx="7555">
                        <c:v>-11.77</c:v>
                      </c:pt>
                      <c:pt idx="7556">
                        <c:v>-10.744999999999999</c:v>
                      </c:pt>
                      <c:pt idx="7557">
                        <c:v>-9.8049999999999997</c:v>
                      </c:pt>
                      <c:pt idx="7558">
                        <c:v>-8.9149999999999991</c:v>
                      </c:pt>
                      <c:pt idx="7559">
                        <c:v>-8.0760000000000005</c:v>
                      </c:pt>
                      <c:pt idx="7560">
                        <c:v>-7.3010000000000002</c:v>
                      </c:pt>
                      <c:pt idx="7561">
                        <c:v>-6.6449999999999996</c:v>
                      </c:pt>
                      <c:pt idx="7562">
                        <c:v>-6.0229999999999997</c:v>
                      </c:pt>
                      <c:pt idx="7563">
                        <c:v>-5.452</c:v>
                      </c:pt>
                      <c:pt idx="7564">
                        <c:v>-4.9420000000000002</c:v>
                      </c:pt>
                      <c:pt idx="7565">
                        <c:v>-4.4420000000000002</c:v>
                      </c:pt>
                      <c:pt idx="7566">
                        <c:v>-4.0309999999999997</c:v>
                      </c:pt>
                      <c:pt idx="7567">
                        <c:v>-3.64</c:v>
                      </c:pt>
                      <c:pt idx="7568">
                        <c:v>-3.2759999999999998</c:v>
                      </c:pt>
                      <c:pt idx="7569">
                        <c:v>-2.8929999999999998</c:v>
                      </c:pt>
                      <c:pt idx="7570">
                        <c:v>-2.5049999999999999</c:v>
                      </c:pt>
                      <c:pt idx="7571">
                        <c:v>-2.19</c:v>
                      </c:pt>
                      <c:pt idx="7572">
                        <c:v>-1.877</c:v>
                      </c:pt>
                      <c:pt idx="7573">
                        <c:v>-1.573</c:v>
                      </c:pt>
                      <c:pt idx="7574">
                        <c:v>-1.3169999999999999</c:v>
                      </c:pt>
                      <c:pt idx="7575">
                        <c:v>-1.0620000000000001</c:v>
                      </c:pt>
                      <c:pt idx="7576">
                        <c:v>-0.84699999999999998</c:v>
                      </c:pt>
                      <c:pt idx="7577">
                        <c:v>-0.64600000000000002</c:v>
                      </c:pt>
                      <c:pt idx="7578">
                        <c:v>-0.51100000000000001</c:v>
                      </c:pt>
                      <c:pt idx="7579">
                        <c:v>-0.38500000000000001</c:v>
                      </c:pt>
                      <c:pt idx="7580">
                        <c:v>-0.28999999999999998</c:v>
                      </c:pt>
                      <c:pt idx="7581">
                        <c:v>-0.17299999999999999</c:v>
                      </c:pt>
                      <c:pt idx="7582">
                        <c:v>-4.8000000000000001E-2</c:v>
                      </c:pt>
                      <c:pt idx="7583">
                        <c:v>9.9000000000000005E-2</c:v>
                      </c:pt>
                      <c:pt idx="7584">
                        <c:v>0.27600000000000002</c:v>
                      </c:pt>
                      <c:pt idx="7585">
                        <c:v>0.48499999999999999</c:v>
                      </c:pt>
                      <c:pt idx="7586">
                        <c:v>0.70299999999999996</c:v>
                      </c:pt>
                      <c:pt idx="7587">
                        <c:v>0.98699999999999999</c:v>
                      </c:pt>
                      <c:pt idx="7588">
                        <c:v>1.288</c:v>
                      </c:pt>
                      <c:pt idx="7589">
                        <c:v>1.5720000000000001</c:v>
                      </c:pt>
                      <c:pt idx="7590">
                        <c:v>1.859</c:v>
                      </c:pt>
                      <c:pt idx="7591">
                        <c:v>2.1120000000000001</c:v>
                      </c:pt>
                      <c:pt idx="7592">
                        <c:v>2.3559999999999999</c:v>
                      </c:pt>
                      <c:pt idx="7593">
                        <c:v>2.5939999999999999</c:v>
                      </c:pt>
                      <c:pt idx="7594">
                        <c:v>2.8180000000000001</c:v>
                      </c:pt>
                      <c:pt idx="7595">
                        <c:v>3.0760000000000001</c:v>
                      </c:pt>
                      <c:pt idx="7596">
                        <c:v>3.3660000000000001</c:v>
                      </c:pt>
                      <c:pt idx="7597">
                        <c:v>3.77</c:v>
                      </c:pt>
                      <c:pt idx="7598">
                        <c:v>4.2130000000000001</c:v>
                      </c:pt>
                      <c:pt idx="7599">
                        <c:v>4.63</c:v>
                      </c:pt>
                      <c:pt idx="7600">
                        <c:v>5.056</c:v>
                      </c:pt>
                      <c:pt idx="7601">
                        <c:v>5.45</c:v>
                      </c:pt>
                      <c:pt idx="7602">
                        <c:v>5.8289999999999997</c:v>
                      </c:pt>
                      <c:pt idx="7603">
                        <c:v>6.1479999999999997</c:v>
                      </c:pt>
                      <c:pt idx="7604">
                        <c:v>6.2990000000000004</c:v>
                      </c:pt>
                      <c:pt idx="7605">
                        <c:v>6.31</c:v>
                      </c:pt>
                      <c:pt idx="7606">
                        <c:v>6.1559999999999997</c:v>
                      </c:pt>
                      <c:pt idx="7607">
                        <c:v>5.9130000000000003</c:v>
                      </c:pt>
                      <c:pt idx="7608">
                        <c:v>5.4930000000000003</c:v>
                      </c:pt>
                      <c:pt idx="7609">
                        <c:v>4.9870000000000001</c:v>
                      </c:pt>
                      <c:pt idx="7610">
                        <c:v>4.3170000000000002</c:v>
                      </c:pt>
                      <c:pt idx="7611">
                        <c:v>3.3029999999999999</c:v>
                      </c:pt>
                      <c:pt idx="7612">
                        <c:v>2.0950000000000002</c:v>
                      </c:pt>
                      <c:pt idx="7613">
                        <c:v>0.60499999999999998</c:v>
                      </c:pt>
                      <c:pt idx="7614">
                        <c:v>-0.81</c:v>
                      </c:pt>
                      <c:pt idx="7615">
                        <c:v>-1.218</c:v>
                      </c:pt>
                      <c:pt idx="7616">
                        <c:v>-1.9</c:v>
                      </c:pt>
                      <c:pt idx="7617">
                        <c:v>-2.653</c:v>
                      </c:pt>
                      <c:pt idx="7618">
                        <c:v>-3.8660000000000001</c:v>
                      </c:pt>
                      <c:pt idx="7619">
                        <c:v>-4.9390000000000001</c:v>
                      </c:pt>
                      <c:pt idx="7620">
                        <c:v>-6.0359999999999996</c:v>
                      </c:pt>
                      <c:pt idx="7621">
                        <c:v>-7.31</c:v>
                      </c:pt>
                      <c:pt idx="7622">
                        <c:v>-8.7609999999999992</c:v>
                      </c:pt>
                      <c:pt idx="7623">
                        <c:v>-10.147</c:v>
                      </c:pt>
                      <c:pt idx="7624">
                        <c:v>-11.537000000000001</c:v>
                      </c:pt>
                      <c:pt idx="7625">
                        <c:v>-12.887</c:v>
                      </c:pt>
                      <c:pt idx="7626">
                        <c:v>-14.166</c:v>
                      </c:pt>
                      <c:pt idx="7627">
                        <c:v>-15.417999999999999</c:v>
                      </c:pt>
                      <c:pt idx="7628">
                        <c:v>-16.558</c:v>
                      </c:pt>
                      <c:pt idx="7629">
                        <c:v>-17.635999999999999</c:v>
                      </c:pt>
                      <c:pt idx="7630">
                        <c:v>-18.591000000000001</c:v>
                      </c:pt>
                      <c:pt idx="7631">
                        <c:v>-19.526</c:v>
                      </c:pt>
                      <c:pt idx="7632">
                        <c:v>-20.244</c:v>
                      </c:pt>
                      <c:pt idx="7633">
                        <c:v>-21.018000000000001</c:v>
                      </c:pt>
                      <c:pt idx="7634">
                        <c:v>-21.765999999999998</c:v>
                      </c:pt>
                      <c:pt idx="7635">
                        <c:v>-22.428999999999998</c:v>
                      </c:pt>
                      <c:pt idx="7636">
                        <c:v>-23.050999999999998</c:v>
                      </c:pt>
                      <c:pt idx="7637">
                        <c:v>-23.605</c:v>
                      </c:pt>
                      <c:pt idx="7638">
                        <c:v>-24.126999999999999</c:v>
                      </c:pt>
                      <c:pt idx="7639">
                        <c:v>-24.638000000000002</c:v>
                      </c:pt>
                      <c:pt idx="7640">
                        <c:v>-25.048999999999999</c:v>
                      </c:pt>
                      <c:pt idx="7641">
                        <c:v>-25.440999999999999</c:v>
                      </c:pt>
                      <c:pt idx="7642">
                        <c:v>-25.864000000000001</c:v>
                      </c:pt>
                      <c:pt idx="7643">
                        <c:v>-26.231999999999999</c:v>
                      </c:pt>
                      <c:pt idx="7644">
                        <c:v>-26.553999999999998</c:v>
                      </c:pt>
                      <c:pt idx="7645">
                        <c:v>-26.863</c:v>
                      </c:pt>
                      <c:pt idx="7646">
                        <c:v>-27.145</c:v>
                      </c:pt>
                      <c:pt idx="7647">
                        <c:v>-27.417999999999999</c:v>
                      </c:pt>
                      <c:pt idx="7648">
                        <c:v>-27.666</c:v>
                      </c:pt>
                      <c:pt idx="7649">
                        <c:v>-27.881</c:v>
                      </c:pt>
                      <c:pt idx="7650">
                        <c:v>-28.013000000000002</c:v>
                      </c:pt>
                      <c:pt idx="7651">
                        <c:v>-28.105</c:v>
                      </c:pt>
                      <c:pt idx="7652">
                        <c:v>-28.145</c:v>
                      </c:pt>
                      <c:pt idx="7653">
                        <c:v>-28.23</c:v>
                      </c:pt>
                      <c:pt idx="7654">
                        <c:v>-28.303999999999998</c:v>
                      </c:pt>
                      <c:pt idx="7655">
                        <c:v>-28.266999999999999</c:v>
                      </c:pt>
                      <c:pt idx="7656">
                        <c:v>-28.141999999999999</c:v>
                      </c:pt>
                      <c:pt idx="7657">
                        <c:v>-27.994</c:v>
                      </c:pt>
                      <c:pt idx="7658">
                        <c:v>-27.748999999999999</c:v>
                      </c:pt>
                      <c:pt idx="7659">
                        <c:v>-27.515999999999998</c:v>
                      </c:pt>
                      <c:pt idx="7660">
                        <c:v>-27.277000000000001</c:v>
                      </c:pt>
                      <c:pt idx="7661">
                        <c:v>-27.065000000000001</c:v>
                      </c:pt>
                      <c:pt idx="7662">
                        <c:v>-26.841999999999999</c:v>
                      </c:pt>
                      <c:pt idx="7663">
                        <c:v>-26.667000000000002</c:v>
                      </c:pt>
                      <c:pt idx="7664">
                        <c:v>-26.446000000000002</c:v>
                      </c:pt>
                      <c:pt idx="7665">
                        <c:v>-26.242000000000001</c:v>
                      </c:pt>
                      <c:pt idx="7666">
                        <c:v>-26.044</c:v>
                      </c:pt>
                      <c:pt idx="7667">
                        <c:v>-25.844999999999999</c:v>
                      </c:pt>
                      <c:pt idx="7668">
                        <c:v>-25.675999999999998</c:v>
                      </c:pt>
                      <c:pt idx="7669">
                        <c:v>-25.498000000000001</c:v>
                      </c:pt>
                      <c:pt idx="7670">
                        <c:v>-25.314</c:v>
                      </c:pt>
                      <c:pt idx="7671">
                        <c:v>-25.15</c:v>
                      </c:pt>
                      <c:pt idx="7672">
                        <c:v>-24.995000000000001</c:v>
                      </c:pt>
                      <c:pt idx="7673">
                        <c:v>-24.824999999999999</c:v>
                      </c:pt>
                      <c:pt idx="7674">
                        <c:v>-24.687000000000001</c:v>
                      </c:pt>
                      <c:pt idx="7675">
                        <c:v>-24.515000000000001</c:v>
                      </c:pt>
                      <c:pt idx="7676">
                        <c:v>-24.379000000000001</c:v>
                      </c:pt>
                      <c:pt idx="7677">
                        <c:v>-24.244</c:v>
                      </c:pt>
                      <c:pt idx="7678">
                        <c:v>-24.106999999999999</c:v>
                      </c:pt>
                      <c:pt idx="7679">
                        <c:v>-23.972999999999999</c:v>
                      </c:pt>
                      <c:pt idx="7680">
                        <c:v>-23.821999999999999</c:v>
                      </c:pt>
                      <c:pt idx="7681">
                        <c:v>-23.684000000000001</c:v>
                      </c:pt>
                      <c:pt idx="7682">
                        <c:v>-23.565000000000001</c:v>
                      </c:pt>
                      <c:pt idx="7683">
                        <c:v>-23.431999999999999</c:v>
                      </c:pt>
                      <c:pt idx="7684">
                        <c:v>-23.33</c:v>
                      </c:pt>
                      <c:pt idx="7685">
                        <c:v>-23.202999999999999</c:v>
                      </c:pt>
                      <c:pt idx="7686">
                        <c:v>-23.113</c:v>
                      </c:pt>
                      <c:pt idx="7687">
                        <c:v>-22.975000000000001</c:v>
                      </c:pt>
                      <c:pt idx="7688">
                        <c:v>-22.858000000000001</c:v>
                      </c:pt>
                      <c:pt idx="7689">
                        <c:v>-22.768000000000001</c:v>
                      </c:pt>
                      <c:pt idx="7690">
                        <c:v>-22.669</c:v>
                      </c:pt>
                      <c:pt idx="7691">
                        <c:v>-22.542999999999999</c:v>
                      </c:pt>
                      <c:pt idx="7692">
                        <c:v>-22.452999999999999</c:v>
                      </c:pt>
                      <c:pt idx="7693">
                        <c:v>-22.356999999999999</c:v>
                      </c:pt>
                      <c:pt idx="7694">
                        <c:v>-22.251000000000001</c:v>
                      </c:pt>
                      <c:pt idx="7695">
                        <c:v>-22.149000000000001</c:v>
                      </c:pt>
                      <c:pt idx="7696">
                        <c:v>-22.047000000000001</c:v>
                      </c:pt>
                      <c:pt idx="7697">
                        <c:v>-21.966000000000001</c:v>
                      </c:pt>
                      <c:pt idx="7698">
                        <c:v>-21.858000000000001</c:v>
                      </c:pt>
                      <c:pt idx="7699">
                        <c:v>-21.78</c:v>
                      </c:pt>
                      <c:pt idx="7700">
                        <c:v>-21.663</c:v>
                      </c:pt>
                      <c:pt idx="7701">
                        <c:v>-21.597000000000001</c:v>
                      </c:pt>
                      <c:pt idx="7702">
                        <c:v>-21.513000000000002</c:v>
                      </c:pt>
                      <c:pt idx="7703">
                        <c:v>-21.417000000000002</c:v>
                      </c:pt>
                      <c:pt idx="7704">
                        <c:v>-21.308</c:v>
                      </c:pt>
                      <c:pt idx="7705">
                        <c:v>-21.239000000000001</c:v>
                      </c:pt>
                      <c:pt idx="7706">
                        <c:v>-21.175999999999998</c:v>
                      </c:pt>
                      <c:pt idx="7707">
                        <c:v>-21.056000000000001</c:v>
                      </c:pt>
                      <c:pt idx="7708">
                        <c:v>-20.972000000000001</c:v>
                      </c:pt>
                      <c:pt idx="7709">
                        <c:v>-20.902999999999999</c:v>
                      </c:pt>
                      <c:pt idx="7710">
                        <c:v>-20.824999999999999</c:v>
                      </c:pt>
                      <c:pt idx="7711">
                        <c:v>-20.741</c:v>
                      </c:pt>
                      <c:pt idx="7712">
                        <c:v>-20.666</c:v>
                      </c:pt>
                      <c:pt idx="7713">
                        <c:v>-20.63</c:v>
                      </c:pt>
                      <c:pt idx="7714">
                        <c:v>-21.05</c:v>
                      </c:pt>
                      <c:pt idx="7715">
                        <c:v>-21.564</c:v>
                      </c:pt>
                      <c:pt idx="7716">
                        <c:v>-22.227</c:v>
                      </c:pt>
                      <c:pt idx="7717">
                        <c:v>-22.620999999999999</c:v>
                      </c:pt>
                      <c:pt idx="7718">
                        <c:v>-22.704999999999998</c:v>
                      </c:pt>
                      <c:pt idx="7719">
                        <c:v>-23.023</c:v>
                      </c:pt>
                      <c:pt idx="7720">
                        <c:v>-23.471</c:v>
                      </c:pt>
                      <c:pt idx="7721">
                        <c:v>-23.954000000000001</c:v>
                      </c:pt>
                      <c:pt idx="7722">
                        <c:v>-24.359000000000002</c:v>
                      </c:pt>
                      <c:pt idx="7723">
                        <c:v>-24.779</c:v>
                      </c:pt>
                      <c:pt idx="7724">
                        <c:v>-25.318000000000001</c:v>
                      </c:pt>
                      <c:pt idx="7725">
                        <c:v>-25.795999999999999</c:v>
                      </c:pt>
                      <c:pt idx="7726">
                        <c:v>-26.234000000000002</c:v>
                      </c:pt>
                      <c:pt idx="7727">
                        <c:v>-26.635999999999999</c:v>
                      </c:pt>
                      <c:pt idx="7728">
                        <c:v>-26.963999999999999</c:v>
                      </c:pt>
                      <c:pt idx="7729">
                        <c:v>-27.321999999999999</c:v>
                      </c:pt>
                      <c:pt idx="7730">
                        <c:v>-27.652999999999999</c:v>
                      </c:pt>
                      <c:pt idx="7731">
                        <c:v>-27.92</c:v>
                      </c:pt>
                      <c:pt idx="7732">
                        <c:v>-28.143999999999998</c:v>
                      </c:pt>
                      <c:pt idx="7733">
                        <c:v>-28.355</c:v>
                      </c:pt>
                      <c:pt idx="7734">
                        <c:v>-28.475000000000001</c:v>
                      </c:pt>
                      <c:pt idx="7735">
                        <c:v>-28.431999999999999</c:v>
                      </c:pt>
                      <c:pt idx="7736">
                        <c:v>-28.312000000000001</c:v>
                      </c:pt>
                      <c:pt idx="7737">
                        <c:v>-28.103999999999999</c:v>
                      </c:pt>
                      <c:pt idx="7738">
                        <c:v>-27.925999999999998</c:v>
                      </c:pt>
                      <c:pt idx="7739">
                        <c:v>-27.718</c:v>
                      </c:pt>
                      <c:pt idx="7740">
                        <c:v>-27.503</c:v>
                      </c:pt>
                      <c:pt idx="7741">
                        <c:v>-27.292000000000002</c:v>
                      </c:pt>
                      <c:pt idx="7742">
                        <c:v>-27.09</c:v>
                      </c:pt>
                      <c:pt idx="7743">
                        <c:v>-26.896000000000001</c:v>
                      </c:pt>
                      <c:pt idx="7744">
                        <c:v>-26.672999999999998</c:v>
                      </c:pt>
                      <c:pt idx="7745">
                        <c:v>-26.489000000000001</c:v>
                      </c:pt>
                      <c:pt idx="7746">
                        <c:v>-26.298999999999999</c:v>
                      </c:pt>
                      <c:pt idx="7747">
                        <c:v>-26.123999999999999</c:v>
                      </c:pt>
                      <c:pt idx="7748">
                        <c:v>-25.94</c:v>
                      </c:pt>
                      <c:pt idx="7749">
                        <c:v>-25.792999999999999</c:v>
                      </c:pt>
                      <c:pt idx="7750">
                        <c:v>-25.609000000000002</c:v>
                      </c:pt>
                      <c:pt idx="7751">
                        <c:v>-25.434999999999999</c:v>
                      </c:pt>
                      <c:pt idx="7752">
                        <c:v>-25.263000000000002</c:v>
                      </c:pt>
                      <c:pt idx="7753">
                        <c:v>-25.134</c:v>
                      </c:pt>
                      <c:pt idx="7754">
                        <c:v>-24.969000000000001</c:v>
                      </c:pt>
                      <c:pt idx="7755">
                        <c:v>-24.84</c:v>
                      </c:pt>
                      <c:pt idx="7756">
                        <c:v>-24.710999999999999</c:v>
                      </c:pt>
                      <c:pt idx="7757">
                        <c:v>-24.564</c:v>
                      </c:pt>
                      <c:pt idx="7758">
                        <c:v>-24.437999999999999</c:v>
                      </c:pt>
                      <c:pt idx="7759">
                        <c:v>-24.282</c:v>
                      </c:pt>
                      <c:pt idx="7760">
                        <c:v>-24.184000000000001</c:v>
                      </c:pt>
                      <c:pt idx="7761">
                        <c:v>-24.030999999999999</c:v>
                      </c:pt>
                      <c:pt idx="7762">
                        <c:v>-23.927</c:v>
                      </c:pt>
                      <c:pt idx="7763">
                        <c:v>-23.832000000000001</c:v>
                      </c:pt>
                      <c:pt idx="7764">
                        <c:v>-23.706</c:v>
                      </c:pt>
                      <c:pt idx="7765">
                        <c:v>-23.588999999999999</c:v>
                      </c:pt>
                      <c:pt idx="7766">
                        <c:v>-23.471</c:v>
                      </c:pt>
                      <c:pt idx="7767">
                        <c:v>-23.36</c:v>
                      </c:pt>
                      <c:pt idx="7768">
                        <c:v>-23.263999999999999</c:v>
                      </c:pt>
                      <c:pt idx="7769">
                        <c:v>-23.164000000000001</c:v>
                      </c:pt>
                      <c:pt idx="7770">
                        <c:v>-23.05</c:v>
                      </c:pt>
                      <c:pt idx="7771">
                        <c:v>-22.96</c:v>
                      </c:pt>
                      <c:pt idx="7772">
                        <c:v>-22.882000000000001</c:v>
                      </c:pt>
                      <c:pt idx="7773">
                        <c:v>-22.759</c:v>
                      </c:pt>
                      <c:pt idx="7774">
                        <c:v>-22.672000000000001</c:v>
                      </c:pt>
                      <c:pt idx="7775">
                        <c:v>-22.579000000000001</c:v>
                      </c:pt>
                      <c:pt idx="7776">
                        <c:v>-22.48</c:v>
                      </c:pt>
                      <c:pt idx="7777">
                        <c:v>-22.384</c:v>
                      </c:pt>
                      <c:pt idx="7778">
                        <c:v>-22.327000000000002</c:v>
                      </c:pt>
                      <c:pt idx="7779">
                        <c:v>-22.221</c:v>
                      </c:pt>
                      <c:pt idx="7780">
                        <c:v>-22.152000000000001</c:v>
                      </c:pt>
                      <c:pt idx="7781">
                        <c:v>-22.044</c:v>
                      </c:pt>
                      <c:pt idx="7782">
                        <c:v>-21.951000000000001</c:v>
                      </c:pt>
                      <c:pt idx="7783">
                        <c:v>-21.873000000000001</c:v>
                      </c:pt>
                      <c:pt idx="7784">
                        <c:v>-21.768000000000001</c:v>
                      </c:pt>
                      <c:pt idx="7785">
                        <c:v>-21.699000000000002</c:v>
                      </c:pt>
                      <c:pt idx="7786">
                        <c:v>-21.611999999999998</c:v>
                      </c:pt>
                      <c:pt idx="7787">
                        <c:v>-21.54</c:v>
                      </c:pt>
                      <c:pt idx="7788">
                        <c:v>-21.462</c:v>
                      </c:pt>
                      <c:pt idx="7789">
                        <c:v>-21.363</c:v>
                      </c:pt>
                      <c:pt idx="7790">
                        <c:v>-21.302</c:v>
                      </c:pt>
                      <c:pt idx="7791">
                        <c:v>-21.236000000000001</c:v>
                      </c:pt>
                      <c:pt idx="7792">
                        <c:v>-21.152000000000001</c:v>
                      </c:pt>
                      <c:pt idx="7793">
                        <c:v>-21.074000000000002</c:v>
                      </c:pt>
                      <c:pt idx="7794">
                        <c:v>-21.010999999999999</c:v>
                      </c:pt>
                      <c:pt idx="7795">
                        <c:v>-20.933</c:v>
                      </c:pt>
                      <c:pt idx="7796">
                        <c:v>-20.84</c:v>
                      </c:pt>
                      <c:pt idx="7797">
                        <c:v>-20.78</c:v>
                      </c:pt>
                      <c:pt idx="7798">
                        <c:v>-20.713999999999999</c:v>
                      </c:pt>
                      <c:pt idx="7799">
                        <c:v>-20.623999999999999</c:v>
                      </c:pt>
                      <c:pt idx="7800">
                        <c:v>-20.567</c:v>
                      </c:pt>
                      <c:pt idx="7801">
                        <c:v>-20.483000000000001</c:v>
                      </c:pt>
                      <c:pt idx="7802">
                        <c:v>-20.434999999999999</c:v>
                      </c:pt>
                      <c:pt idx="7803">
                        <c:v>-20.66</c:v>
                      </c:pt>
                      <c:pt idx="7804">
                        <c:v>-21.175999999999998</c:v>
                      </c:pt>
                      <c:pt idx="7805">
                        <c:v>-21.852</c:v>
                      </c:pt>
                      <c:pt idx="7806">
                        <c:v>-22.411000000000001</c:v>
                      </c:pt>
                      <c:pt idx="7807">
                        <c:v>-22.609000000000002</c:v>
                      </c:pt>
                      <c:pt idx="7808">
                        <c:v>-22.738</c:v>
                      </c:pt>
                      <c:pt idx="7809">
                        <c:v>-23.23</c:v>
                      </c:pt>
                      <c:pt idx="7810">
                        <c:v>-23.722999999999999</c:v>
                      </c:pt>
                      <c:pt idx="7811">
                        <c:v>-24.114000000000001</c:v>
                      </c:pt>
                      <c:pt idx="7812">
                        <c:v>-24.489000000000001</c:v>
                      </c:pt>
                      <c:pt idx="7813">
                        <c:v>-24.983000000000001</c:v>
                      </c:pt>
                      <c:pt idx="7814">
                        <c:v>-25.501999999999999</c:v>
                      </c:pt>
                      <c:pt idx="7815">
                        <c:v>-25.984000000000002</c:v>
                      </c:pt>
                      <c:pt idx="7816">
                        <c:v>-26.405999999999999</c:v>
                      </c:pt>
                      <c:pt idx="7817">
                        <c:v>-26.704999999999998</c:v>
                      </c:pt>
                      <c:pt idx="7818">
                        <c:v>-27.084</c:v>
                      </c:pt>
                      <c:pt idx="7819">
                        <c:v>-27.423999999999999</c:v>
                      </c:pt>
                      <c:pt idx="7820">
                        <c:v>-27.747</c:v>
                      </c:pt>
                      <c:pt idx="7821">
                        <c:v>-27.995000000000001</c:v>
                      </c:pt>
                      <c:pt idx="7822">
                        <c:v>-28.135000000000002</c:v>
                      </c:pt>
                      <c:pt idx="7823">
                        <c:v>-28.148</c:v>
                      </c:pt>
                      <c:pt idx="7824">
                        <c:v>-28.056999999999999</c:v>
                      </c:pt>
                      <c:pt idx="7825">
                        <c:v>-27.917000000000002</c:v>
                      </c:pt>
                      <c:pt idx="7826">
                        <c:v>-27.744</c:v>
                      </c:pt>
                      <c:pt idx="7827">
                        <c:v>-27.561</c:v>
                      </c:pt>
                      <c:pt idx="7828">
                        <c:v>-27.411000000000001</c:v>
                      </c:pt>
                      <c:pt idx="7829">
                        <c:v>-27.193000000000001</c:v>
                      </c:pt>
                      <c:pt idx="7830">
                        <c:v>-26.966000000000001</c:v>
                      </c:pt>
                      <c:pt idx="7831">
                        <c:v>-26.81</c:v>
                      </c:pt>
                      <c:pt idx="7832">
                        <c:v>-26.623000000000001</c:v>
                      </c:pt>
                      <c:pt idx="7833">
                        <c:v>-26.436</c:v>
                      </c:pt>
                      <c:pt idx="7834">
                        <c:v>-26.242999999999999</c:v>
                      </c:pt>
                      <c:pt idx="7835">
                        <c:v>-26.074000000000002</c:v>
                      </c:pt>
                      <c:pt idx="7836">
                        <c:v>-25.923999999999999</c:v>
                      </c:pt>
                      <c:pt idx="7837">
                        <c:v>-25.756</c:v>
                      </c:pt>
                      <c:pt idx="7838">
                        <c:v>-25.593</c:v>
                      </c:pt>
                      <c:pt idx="7839">
                        <c:v>-25.44</c:v>
                      </c:pt>
                      <c:pt idx="7840">
                        <c:v>-25.295999999999999</c:v>
                      </c:pt>
                      <c:pt idx="7841">
                        <c:v>-25.158000000000001</c:v>
                      </c:pt>
                      <c:pt idx="7842">
                        <c:v>-25.032</c:v>
                      </c:pt>
                      <c:pt idx="7843">
                        <c:v>-24.867000000000001</c:v>
                      </c:pt>
                      <c:pt idx="7844">
                        <c:v>-24.763000000000002</c:v>
                      </c:pt>
                      <c:pt idx="7845">
                        <c:v>-24.628</c:v>
                      </c:pt>
                      <c:pt idx="7846">
                        <c:v>-24.507999999999999</c:v>
                      </c:pt>
                      <c:pt idx="7847">
                        <c:v>-24.361000000000001</c:v>
                      </c:pt>
                      <c:pt idx="7848">
                        <c:v>-24.268999999999998</c:v>
                      </c:pt>
                      <c:pt idx="7849">
                        <c:v>-24.14</c:v>
                      </c:pt>
                      <c:pt idx="7850">
                        <c:v>-24.036000000000001</c:v>
                      </c:pt>
                      <c:pt idx="7851">
                        <c:v>-23.917000000000002</c:v>
                      </c:pt>
                      <c:pt idx="7852">
                        <c:v>-23.821999999999999</c:v>
                      </c:pt>
                      <c:pt idx="7853">
                        <c:v>-23.702000000000002</c:v>
                      </c:pt>
                      <c:pt idx="7854">
                        <c:v>-23.576000000000001</c:v>
                      </c:pt>
                      <c:pt idx="7855">
                        <c:v>-23.5</c:v>
                      </c:pt>
                      <c:pt idx="7856">
                        <c:v>-23.364999999999998</c:v>
                      </c:pt>
                      <c:pt idx="7857">
                        <c:v>-23.277999999999999</c:v>
                      </c:pt>
                      <c:pt idx="7858">
                        <c:v>-23.202999999999999</c:v>
                      </c:pt>
                      <c:pt idx="7859">
                        <c:v>-23.085999999999999</c:v>
                      </c:pt>
                      <c:pt idx="7860">
                        <c:v>-22.995999999999999</c:v>
                      </c:pt>
                      <c:pt idx="7861">
                        <c:v>-22.911000000000001</c:v>
                      </c:pt>
                      <c:pt idx="7862">
                        <c:v>-22.827000000000002</c:v>
                      </c:pt>
                      <c:pt idx="7863">
                        <c:v>-22.719000000000001</c:v>
                      </c:pt>
                      <c:pt idx="7864">
                        <c:v>-22.643999999999998</c:v>
                      </c:pt>
                      <c:pt idx="7865">
                        <c:v>-22.542000000000002</c:v>
                      </c:pt>
                      <c:pt idx="7866">
                        <c:v>-22.454999999999998</c:v>
                      </c:pt>
                      <c:pt idx="7867">
                        <c:v>-22.370999999999999</c:v>
                      </c:pt>
                      <c:pt idx="7868">
                        <c:v>-22.298999999999999</c:v>
                      </c:pt>
                      <c:pt idx="7869">
                        <c:v>-22.209</c:v>
                      </c:pt>
                      <c:pt idx="7870">
                        <c:v>-22.128</c:v>
                      </c:pt>
                      <c:pt idx="7871">
                        <c:v>-22.047000000000001</c:v>
                      </c:pt>
                      <c:pt idx="7872">
                        <c:v>-21.962</c:v>
                      </c:pt>
                      <c:pt idx="7873">
                        <c:v>-21.869</c:v>
                      </c:pt>
                      <c:pt idx="7874">
                        <c:v>-21.806000000000001</c:v>
                      </c:pt>
                      <c:pt idx="7875">
                        <c:v>-21.725000000000001</c:v>
                      </c:pt>
                      <c:pt idx="7876">
                        <c:v>-21.667999999999999</c:v>
                      </c:pt>
                      <c:pt idx="7877">
                        <c:v>-21.568999999999999</c:v>
                      </c:pt>
                      <c:pt idx="7878">
                        <c:v>-21.506</c:v>
                      </c:pt>
                      <c:pt idx="7879">
                        <c:v>-21.419</c:v>
                      </c:pt>
                      <c:pt idx="7880">
                        <c:v>-21.329000000000001</c:v>
                      </c:pt>
                      <c:pt idx="7881">
                        <c:v>-21.271999999999998</c:v>
                      </c:pt>
                      <c:pt idx="7882">
                        <c:v>-21.196999999999999</c:v>
                      </c:pt>
                      <c:pt idx="7883">
                        <c:v>-21.116</c:v>
                      </c:pt>
                      <c:pt idx="7884">
                        <c:v>-21.065000000000001</c:v>
                      </c:pt>
                      <c:pt idx="7885">
                        <c:v>-20.992000000000001</c:v>
                      </c:pt>
                      <c:pt idx="7886">
                        <c:v>-20.908000000000001</c:v>
                      </c:pt>
                      <c:pt idx="7887">
                        <c:v>-20.835999999999999</c:v>
                      </c:pt>
                      <c:pt idx="7888">
                        <c:v>-20.760999999999999</c:v>
                      </c:pt>
                      <c:pt idx="7889">
                        <c:v>-20.716000000000001</c:v>
                      </c:pt>
                      <c:pt idx="7890">
                        <c:v>-20.638000000000002</c:v>
                      </c:pt>
                      <c:pt idx="7891">
                        <c:v>-20.577999999999999</c:v>
                      </c:pt>
                      <c:pt idx="7892">
                        <c:v>-20.484999999999999</c:v>
                      </c:pt>
                      <c:pt idx="7893">
                        <c:v>-20.428000000000001</c:v>
                      </c:pt>
                      <c:pt idx="7894">
                        <c:v>-20.364999999999998</c:v>
                      </c:pt>
                      <c:pt idx="7895">
                        <c:v>-20.32</c:v>
                      </c:pt>
                      <c:pt idx="7896">
                        <c:v>-20.472999999999999</c:v>
                      </c:pt>
                      <c:pt idx="7897">
                        <c:v>-21.01</c:v>
                      </c:pt>
                      <c:pt idx="7898">
                        <c:v>-21.689</c:v>
                      </c:pt>
                      <c:pt idx="7899">
                        <c:v>-22.308</c:v>
                      </c:pt>
                      <c:pt idx="7900">
                        <c:v>-22.577999999999999</c:v>
                      </c:pt>
                      <c:pt idx="7901">
                        <c:v>-22.722000000000001</c:v>
                      </c:pt>
                      <c:pt idx="7902">
                        <c:v>-23.152000000000001</c:v>
                      </c:pt>
                      <c:pt idx="7903">
                        <c:v>-23.664000000000001</c:v>
                      </c:pt>
                      <c:pt idx="7904">
                        <c:v>-23.963000000000001</c:v>
                      </c:pt>
                      <c:pt idx="7905">
                        <c:v>-24.402000000000001</c:v>
                      </c:pt>
                      <c:pt idx="7906">
                        <c:v>-24.937999999999999</c:v>
                      </c:pt>
                      <c:pt idx="7907">
                        <c:v>-25.484000000000002</c:v>
                      </c:pt>
                      <c:pt idx="7908">
                        <c:v>-25.974</c:v>
                      </c:pt>
                      <c:pt idx="7909">
                        <c:v>-26.334</c:v>
                      </c:pt>
                      <c:pt idx="7910">
                        <c:v>-26.597000000000001</c:v>
                      </c:pt>
                      <c:pt idx="7911">
                        <c:v>-26.959</c:v>
                      </c:pt>
                      <c:pt idx="7912">
                        <c:v>-27.335999999999999</c:v>
                      </c:pt>
                      <c:pt idx="7913">
                        <c:v>-27.67</c:v>
                      </c:pt>
                      <c:pt idx="7914">
                        <c:v>-27.925000000000001</c:v>
                      </c:pt>
                      <c:pt idx="7915">
                        <c:v>-28.071999999999999</c:v>
                      </c:pt>
                      <c:pt idx="7916">
                        <c:v>-28.05</c:v>
                      </c:pt>
                      <c:pt idx="7917">
                        <c:v>-27.968</c:v>
                      </c:pt>
                      <c:pt idx="7918">
                        <c:v>-27.79</c:v>
                      </c:pt>
                      <c:pt idx="7919">
                        <c:v>-27.649000000000001</c:v>
                      </c:pt>
                      <c:pt idx="7920">
                        <c:v>-27.468</c:v>
                      </c:pt>
                      <c:pt idx="7921">
                        <c:v>-27.234999999999999</c:v>
                      </c:pt>
                      <c:pt idx="7922">
                        <c:v>-27.06</c:v>
                      </c:pt>
                      <c:pt idx="7923">
                        <c:v>-26.864000000000001</c:v>
                      </c:pt>
                      <c:pt idx="7924">
                        <c:v>-26.699000000000002</c:v>
                      </c:pt>
                      <c:pt idx="7925">
                        <c:v>-26.492999999999999</c:v>
                      </c:pt>
                      <c:pt idx="7926">
                        <c:v>-26.324999999999999</c:v>
                      </c:pt>
                      <c:pt idx="7927">
                        <c:v>-26.15</c:v>
                      </c:pt>
                      <c:pt idx="7928">
                        <c:v>-25.978000000000002</c:v>
                      </c:pt>
                      <c:pt idx="7929">
                        <c:v>-25.864000000000001</c:v>
                      </c:pt>
                      <c:pt idx="7930">
                        <c:v>-25.681000000000001</c:v>
                      </c:pt>
                      <c:pt idx="7931">
                        <c:v>-25.513000000000002</c:v>
                      </c:pt>
                      <c:pt idx="7932">
                        <c:v>-25.378</c:v>
                      </c:pt>
                      <c:pt idx="7933">
                        <c:v>-25.242000000000001</c:v>
                      </c:pt>
                      <c:pt idx="7934">
                        <c:v>-25.099</c:v>
                      </c:pt>
                      <c:pt idx="7935">
                        <c:v>-24.988</c:v>
                      </c:pt>
                      <c:pt idx="7936">
                        <c:v>-24.817</c:v>
                      </c:pt>
                      <c:pt idx="7937">
                        <c:v>-24.706</c:v>
                      </c:pt>
                      <c:pt idx="7938">
                        <c:v>-24.565000000000001</c:v>
                      </c:pt>
                      <c:pt idx="7939">
                        <c:v>-24.463999999999999</c:v>
                      </c:pt>
                      <c:pt idx="7940">
                        <c:v>-24.314</c:v>
                      </c:pt>
                      <c:pt idx="7941">
                        <c:v>-24.238</c:v>
                      </c:pt>
                      <c:pt idx="7942">
                        <c:v>-24.111000000000001</c:v>
                      </c:pt>
                      <c:pt idx="7943">
                        <c:v>-23.992000000000001</c:v>
                      </c:pt>
                      <c:pt idx="7944">
                        <c:v>-23.867000000000001</c:v>
                      </c:pt>
                      <c:pt idx="7945">
                        <c:v>-23.768999999999998</c:v>
                      </c:pt>
                      <c:pt idx="7946">
                        <c:v>-23.67</c:v>
                      </c:pt>
                      <c:pt idx="7947">
                        <c:v>-23.550999999999998</c:v>
                      </c:pt>
                      <c:pt idx="7948">
                        <c:v>-23.466000000000001</c:v>
                      </c:pt>
                      <c:pt idx="7949">
                        <c:v>-23.373000000000001</c:v>
                      </c:pt>
                      <c:pt idx="7950">
                        <c:v>-23.285</c:v>
                      </c:pt>
                      <c:pt idx="7951">
                        <c:v>-23.193000000000001</c:v>
                      </c:pt>
                      <c:pt idx="7952">
                        <c:v>-23.099</c:v>
                      </c:pt>
                      <c:pt idx="7953">
                        <c:v>-22.998000000000001</c:v>
                      </c:pt>
                      <c:pt idx="7954">
                        <c:v>-22.913</c:v>
                      </c:pt>
                      <c:pt idx="7955">
                        <c:v>-22.798999999999999</c:v>
                      </c:pt>
                      <c:pt idx="7956">
                        <c:v>-22.745000000000001</c:v>
                      </c:pt>
                      <c:pt idx="7957">
                        <c:v>-22.67</c:v>
                      </c:pt>
                      <c:pt idx="7958">
                        <c:v>-22.55</c:v>
                      </c:pt>
                      <c:pt idx="7959">
                        <c:v>-22.492999999999999</c:v>
                      </c:pt>
                      <c:pt idx="7960">
                        <c:v>-22.405000000000001</c:v>
                      </c:pt>
                      <c:pt idx="7961">
                        <c:v>-22.33</c:v>
                      </c:pt>
                      <c:pt idx="7962">
                        <c:v>-22.216000000000001</c:v>
                      </c:pt>
                      <c:pt idx="7963">
                        <c:v>-22.137</c:v>
                      </c:pt>
                      <c:pt idx="7964">
                        <c:v>-22.079000000000001</c:v>
                      </c:pt>
                      <c:pt idx="7965">
                        <c:v>-21.984999999999999</c:v>
                      </c:pt>
                      <c:pt idx="7966">
                        <c:v>-21.917000000000002</c:v>
                      </c:pt>
                      <c:pt idx="7967">
                        <c:v>-21.82</c:v>
                      </c:pt>
                      <c:pt idx="7968">
                        <c:v>-21.766999999999999</c:v>
                      </c:pt>
                      <c:pt idx="7969">
                        <c:v>-21.693999999999999</c:v>
                      </c:pt>
                      <c:pt idx="7970">
                        <c:v>-21.594999999999999</c:v>
                      </c:pt>
                      <c:pt idx="7971">
                        <c:v>-21.52</c:v>
                      </c:pt>
                      <c:pt idx="7972">
                        <c:v>-21.466000000000001</c:v>
                      </c:pt>
                      <c:pt idx="7973">
                        <c:v>-21.372</c:v>
                      </c:pt>
                      <c:pt idx="7974">
                        <c:v>-21.305</c:v>
                      </c:pt>
                      <c:pt idx="7975">
                        <c:v>-21.259</c:v>
                      </c:pt>
                      <c:pt idx="7976">
                        <c:v>-21.184000000000001</c:v>
                      </c:pt>
                      <c:pt idx="7977">
                        <c:v>-21.117999999999999</c:v>
                      </c:pt>
                      <c:pt idx="7978">
                        <c:v>-21.053000000000001</c:v>
                      </c:pt>
                      <c:pt idx="7979">
                        <c:v>-20.983000000000001</c:v>
                      </c:pt>
                      <c:pt idx="7980">
                        <c:v>-20.88</c:v>
                      </c:pt>
                      <c:pt idx="7981">
                        <c:v>-20.858000000000001</c:v>
                      </c:pt>
                      <c:pt idx="7982">
                        <c:v>-20.780999999999999</c:v>
                      </c:pt>
                      <c:pt idx="7983">
                        <c:v>-20.687999999999999</c:v>
                      </c:pt>
                      <c:pt idx="7984">
                        <c:v>-20.655000000000001</c:v>
                      </c:pt>
                      <c:pt idx="7985">
                        <c:v>-20.565000000000001</c:v>
                      </c:pt>
                      <c:pt idx="7986">
                        <c:v>-20.516999999999999</c:v>
                      </c:pt>
                      <c:pt idx="7987">
                        <c:v>-20.463999999999999</c:v>
                      </c:pt>
                      <c:pt idx="7988">
                        <c:v>-20.41</c:v>
                      </c:pt>
                      <c:pt idx="7989">
                        <c:v>-20.338000000000001</c:v>
                      </c:pt>
                      <c:pt idx="7990">
                        <c:v>-20.256</c:v>
                      </c:pt>
                      <c:pt idx="7991">
                        <c:v>-20.210999999999999</c:v>
                      </c:pt>
                      <c:pt idx="7992">
                        <c:v>-20.23</c:v>
                      </c:pt>
                      <c:pt idx="7993">
                        <c:v>-20.702000000000002</c:v>
                      </c:pt>
                      <c:pt idx="7994">
                        <c:v>-21.341000000000001</c:v>
                      </c:pt>
                      <c:pt idx="7995">
                        <c:v>-22.030999999999999</c:v>
                      </c:pt>
                      <c:pt idx="7996">
                        <c:v>-22.402000000000001</c:v>
                      </c:pt>
                      <c:pt idx="7997">
                        <c:v>-22.478000000000002</c:v>
                      </c:pt>
                      <c:pt idx="7998">
                        <c:v>-22.791</c:v>
                      </c:pt>
                      <c:pt idx="7999">
                        <c:v>-23.204000000000001</c:v>
                      </c:pt>
                      <c:pt idx="8000">
                        <c:v>-23.616</c:v>
                      </c:pt>
                      <c:pt idx="8001">
                        <c:v>-23.919</c:v>
                      </c:pt>
                      <c:pt idx="8002">
                        <c:v>-24.408999999999999</c:v>
                      </c:pt>
                      <c:pt idx="8003">
                        <c:v>-24.954999999999998</c:v>
                      </c:pt>
                      <c:pt idx="8004">
                        <c:v>-25.481000000000002</c:v>
                      </c:pt>
                      <c:pt idx="8005">
                        <c:v>-25.872</c:v>
                      </c:pt>
                      <c:pt idx="8006">
                        <c:v>-26.234000000000002</c:v>
                      </c:pt>
                      <c:pt idx="8007">
                        <c:v>-26.632999999999999</c:v>
                      </c:pt>
                      <c:pt idx="8008">
                        <c:v>-27.024999999999999</c:v>
                      </c:pt>
                      <c:pt idx="8009">
                        <c:v>-27.4</c:v>
                      </c:pt>
                      <c:pt idx="8010">
                        <c:v>-27.641999999999999</c:v>
                      </c:pt>
                      <c:pt idx="8011">
                        <c:v>-27.849</c:v>
                      </c:pt>
                      <c:pt idx="8012">
                        <c:v>-27.853999999999999</c:v>
                      </c:pt>
                      <c:pt idx="8013">
                        <c:v>-27.77</c:v>
                      </c:pt>
                      <c:pt idx="8014">
                        <c:v>-27.651</c:v>
                      </c:pt>
                      <c:pt idx="8015">
                        <c:v>-27.489000000000001</c:v>
                      </c:pt>
                      <c:pt idx="8016">
                        <c:v>-27.338000000000001</c:v>
                      </c:pt>
                      <c:pt idx="8017">
                        <c:v>-27.155000000000001</c:v>
                      </c:pt>
                      <c:pt idx="8018">
                        <c:v>-26.952999999999999</c:v>
                      </c:pt>
                      <c:pt idx="8019">
                        <c:v>-26.742999999999999</c:v>
                      </c:pt>
                      <c:pt idx="8020">
                        <c:v>-26.594999999999999</c:v>
                      </c:pt>
                      <c:pt idx="8021">
                        <c:v>-26.402999999999999</c:v>
                      </c:pt>
                      <c:pt idx="8022">
                        <c:v>-26.262</c:v>
                      </c:pt>
                      <c:pt idx="8023">
                        <c:v>-26.085000000000001</c:v>
                      </c:pt>
                      <c:pt idx="8024">
                        <c:v>-25.931999999999999</c:v>
                      </c:pt>
                      <c:pt idx="8025">
                        <c:v>-25.763000000000002</c:v>
                      </c:pt>
                      <c:pt idx="8026">
                        <c:v>-25.582000000000001</c:v>
                      </c:pt>
                      <c:pt idx="8027">
                        <c:v>-25.472000000000001</c:v>
                      </c:pt>
                      <c:pt idx="8028">
                        <c:v>-25.297999999999998</c:v>
                      </c:pt>
                      <c:pt idx="8029">
                        <c:v>-25.183</c:v>
                      </c:pt>
                      <c:pt idx="8030">
                        <c:v>-25.036999999999999</c:v>
                      </c:pt>
                      <c:pt idx="8031">
                        <c:v>-24.893000000000001</c:v>
                      </c:pt>
                      <c:pt idx="8032">
                        <c:v>-24.791</c:v>
                      </c:pt>
                      <c:pt idx="8033">
                        <c:v>-24.641999999999999</c:v>
                      </c:pt>
                      <c:pt idx="8034">
                        <c:v>-24.541</c:v>
                      </c:pt>
                      <c:pt idx="8035">
                        <c:v>-24.398</c:v>
                      </c:pt>
                      <c:pt idx="8036">
                        <c:v>-24.312999999999999</c:v>
                      </c:pt>
                      <c:pt idx="8037">
                        <c:v>-24.155000000000001</c:v>
                      </c:pt>
                      <c:pt idx="8038">
                        <c:v>-24.047999999999998</c:v>
                      </c:pt>
                      <c:pt idx="8039">
                        <c:v>-23.957999999999998</c:v>
                      </c:pt>
                      <c:pt idx="8040">
                        <c:v>-23.834</c:v>
                      </c:pt>
                      <c:pt idx="8041">
                        <c:v>-23.733000000000001</c:v>
                      </c:pt>
                      <c:pt idx="8042">
                        <c:v>-23.625</c:v>
                      </c:pt>
                      <c:pt idx="8043">
                        <c:v>-23.54</c:v>
                      </c:pt>
                      <c:pt idx="8044">
                        <c:v>-23.413</c:v>
                      </c:pt>
                      <c:pt idx="8045">
                        <c:v>-23.36</c:v>
                      </c:pt>
                      <c:pt idx="8046">
                        <c:v>-23.274000000000001</c:v>
                      </c:pt>
                      <c:pt idx="8047">
                        <c:v>-23.161000000000001</c:v>
                      </c:pt>
                      <c:pt idx="8048">
                        <c:v>-23.079000000000001</c:v>
                      </c:pt>
                      <c:pt idx="8049">
                        <c:v>-22.974</c:v>
                      </c:pt>
                      <c:pt idx="8050">
                        <c:v>-22.884</c:v>
                      </c:pt>
                      <c:pt idx="8051">
                        <c:v>-22.780999999999999</c:v>
                      </c:pt>
                      <c:pt idx="8052">
                        <c:v>-22.706</c:v>
                      </c:pt>
                      <c:pt idx="8053">
                        <c:v>-22.629000000000001</c:v>
                      </c:pt>
                      <c:pt idx="8054">
                        <c:v>-22.526</c:v>
                      </c:pt>
                      <c:pt idx="8055">
                        <c:v>-22.460999999999999</c:v>
                      </c:pt>
                      <c:pt idx="8056">
                        <c:v>-22.353999999999999</c:v>
                      </c:pt>
                      <c:pt idx="8057">
                        <c:v>-22.306000000000001</c:v>
                      </c:pt>
                      <c:pt idx="8058">
                        <c:v>-22.19</c:v>
                      </c:pt>
                      <c:pt idx="8059">
                        <c:v>-22.140999999999998</c:v>
                      </c:pt>
                      <c:pt idx="8060">
                        <c:v>-22.021999999999998</c:v>
                      </c:pt>
                      <c:pt idx="8061">
                        <c:v>-21.956</c:v>
                      </c:pt>
                      <c:pt idx="8062">
                        <c:v>-21.891999999999999</c:v>
                      </c:pt>
                      <c:pt idx="8063">
                        <c:v>-21.808</c:v>
                      </c:pt>
                      <c:pt idx="8064">
                        <c:v>-21.748000000000001</c:v>
                      </c:pt>
                      <c:pt idx="8065">
                        <c:v>-21.684999999999999</c:v>
                      </c:pt>
                      <c:pt idx="8066">
                        <c:v>-21.594999999999999</c:v>
                      </c:pt>
                      <c:pt idx="8067">
                        <c:v>-21.529</c:v>
                      </c:pt>
                      <c:pt idx="8068">
                        <c:v>-21.463000000000001</c:v>
                      </c:pt>
                      <c:pt idx="8069">
                        <c:v>-21.378</c:v>
                      </c:pt>
                      <c:pt idx="8070">
                        <c:v>-21.312999999999999</c:v>
                      </c:pt>
                      <c:pt idx="8071">
                        <c:v>-21.260999999999999</c:v>
                      </c:pt>
                      <c:pt idx="8072">
                        <c:v>-21.181000000000001</c:v>
                      </c:pt>
                      <c:pt idx="8073">
                        <c:v>-21.123000000000001</c:v>
                      </c:pt>
                      <c:pt idx="8074">
                        <c:v>-21.062999999999999</c:v>
                      </c:pt>
                      <c:pt idx="8075">
                        <c:v>-20.962</c:v>
                      </c:pt>
                      <c:pt idx="8076">
                        <c:v>-20.925000000000001</c:v>
                      </c:pt>
                      <c:pt idx="8077">
                        <c:v>-20.841000000000001</c:v>
                      </c:pt>
                      <c:pt idx="8078">
                        <c:v>-20.765999999999998</c:v>
                      </c:pt>
                      <c:pt idx="8079">
                        <c:v>-20.706</c:v>
                      </c:pt>
                      <c:pt idx="8080">
                        <c:v>-20.652000000000001</c:v>
                      </c:pt>
                      <c:pt idx="8081">
                        <c:v>-20.591999999999999</c:v>
                      </c:pt>
                      <c:pt idx="8082">
                        <c:v>-20.516999999999999</c:v>
                      </c:pt>
                      <c:pt idx="8083">
                        <c:v>-20.454000000000001</c:v>
                      </c:pt>
                      <c:pt idx="8084">
                        <c:v>-20.414999999999999</c:v>
                      </c:pt>
                      <c:pt idx="8085">
                        <c:v>-20.337</c:v>
                      </c:pt>
                      <c:pt idx="8086">
                        <c:v>-20.283000000000001</c:v>
                      </c:pt>
                      <c:pt idx="8087">
                        <c:v>-20.225999999999999</c:v>
                      </c:pt>
                      <c:pt idx="8088">
                        <c:v>-20.158000000000001</c:v>
                      </c:pt>
                      <c:pt idx="8089">
                        <c:v>-20.094999999999999</c:v>
                      </c:pt>
                      <c:pt idx="8090">
                        <c:v>-20.329999999999998</c:v>
                      </c:pt>
                      <c:pt idx="8091">
                        <c:v>-20.911999999999999</c:v>
                      </c:pt>
                      <c:pt idx="8092">
                        <c:v>-21.609000000000002</c:v>
                      </c:pt>
                      <c:pt idx="8093">
                        <c:v>-22.177</c:v>
                      </c:pt>
                      <c:pt idx="8094">
                        <c:v>-22.425999999999998</c:v>
                      </c:pt>
                      <c:pt idx="8095">
                        <c:v>-22.588000000000001</c:v>
                      </c:pt>
                      <c:pt idx="8096">
                        <c:v>-23.045999999999999</c:v>
                      </c:pt>
                      <c:pt idx="8097">
                        <c:v>-23.466999999999999</c:v>
                      </c:pt>
                      <c:pt idx="8098">
                        <c:v>-23.716000000000001</c:v>
                      </c:pt>
                      <c:pt idx="8099">
                        <c:v>-24.100999999999999</c:v>
                      </c:pt>
                      <c:pt idx="8100">
                        <c:v>-24.606000000000002</c:v>
                      </c:pt>
                      <c:pt idx="8101">
                        <c:v>-25.155000000000001</c:v>
                      </c:pt>
                      <c:pt idx="8102">
                        <c:v>-25.693000000000001</c:v>
                      </c:pt>
                      <c:pt idx="8103">
                        <c:v>-26.033000000000001</c:v>
                      </c:pt>
                      <c:pt idx="8104">
                        <c:v>-26.312999999999999</c:v>
                      </c:pt>
                      <c:pt idx="8105">
                        <c:v>-26.709</c:v>
                      </c:pt>
                      <c:pt idx="8106">
                        <c:v>-27.082999999999998</c:v>
                      </c:pt>
                      <c:pt idx="8107">
                        <c:v>-27.370999999999999</c:v>
                      </c:pt>
                      <c:pt idx="8108">
                        <c:v>-27.613</c:v>
                      </c:pt>
                      <c:pt idx="8109">
                        <c:v>-27.728999999999999</c:v>
                      </c:pt>
                      <c:pt idx="8110">
                        <c:v>-27.699000000000002</c:v>
                      </c:pt>
                      <c:pt idx="8111">
                        <c:v>-27.613</c:v>
                      </c:pt>
                      <c:pt idx="8112">
                        <c:v>-27.472000000000001</c:v>
                      </c:pt>
                      <c:pt idx="8113">
                        <c:v>-27.334</c:v>
                      </c:pt>
                      <c:pt idx="8114">
                        <c:v>-27.140999999999998</c:v>
                      </c:pt>
                      <c:pt idx="8115">
                        <c:v>-26.984999999999999</c:v>
                      </c:pt>
                      <c:pt idx="8116">
                        <c:v>-26.782</c:v>
                      </c:pt>
                      <c:pt idx="8117">
                        <c:v>-26.611000000000001</c:v>
                      </c:pt>
                      <c:pt idx="8118">
                        <c:v>-26.436</c:v>
                      </c:pt>
                      <c:pt idx="8119">
                        <c:v>-26.286000000000001</c:v>
                      </c:pt>
                      <c:pt idx="8120">
                        <c:v>-26.093</c:v>
                      </c:pt>
                      <c:pt idx="8121">
                        <c:v>-25.923999999999999</c:v>
                      </c:pt>
                      <c:pt idx="8122">
                        <c:v>-25.789000000000001</c:v>
                      </c:pt>
                      <c:pt idx="8123">
                        <c:v>-25.620999999999999</c:v>
                      </c:pt>
                      <c:pt idx="8124">
                        <c:v>-25.468</c:v>
                      </c:pt>
                      <c:pt idx="8125">
                        <c:v>-25.332999999999998</c:v>
                      </c:pt>
                      <c:pt idx="8126">
                        <c:v>-25.207000000000001</c:v>
                      </c:pt>
                      <c:pt idx="8127">
                        <c:v>-25.053999999999998</c:v>
                      </c:pt>
                      <c:pt idx="8128">
                        <c:v>-24.925000000000001</c:v>
                      </c:pt>
                      <c:pt idx="8129">
                        <c:v>-24.798999999999999</c:v>
                      </c:pt>
                      <c:pt idx="8130">
                        <c:v>-24.664999999999999</c:v>
                      </c:pt>
                      <c:pt idx="8131">
                        <c:v>-24.553999999999998</c:v>
                      </c:pt>
                      <c:pt idx="8132">
                        <c:v>-24.443999999999999</c:v>
                      </c:pt>
                      <c:pt idx="8133">
                        <c:v>-24.327000000000002</c:v>
                      </c:pt>
                      <c:pt idx="8134">
                        <c:v>-24.202000000000002</c:v>
                      </c:pt>
                      <c:pt idx="8135">
                        <c:v>-24.100999999999999</c:v>
                      </c:pt>
                      <c:pt idx="8136">
                        <c:v>-24.009</c:v>
                      </c:pt>
                      <c:pt idx="8137">
                        <c:v>-23.852</c:v>
                      </c:pt>
                      <c:pt idx="8138">
                        <c:v>-23.776</c:v>
                      </c:pt>
                      <c:pt idx="8139">
                        <c:v>-23.687000000000001</c:v>
                      </c:pt>
                      <c:pt idx="8140">
                        <c:v>-23.536999999999999</c:v>
                      </c:pt>
                      <c:pt idx="8141">
                        <c:v>-23.494</c:v>
                      </c:pt>
                      <c:pt idx="8142">
                        <c:v>-23.376999999999999</c:v>
                      </c:pt>
                      <c:pt idx="8143">
                        <c:v>-23.277999999999999</c:v>
                      </c:pt>
                      <c:pt idx="8144">
                        <c:v>-23.202999999999999</c:v>
                      </c:pt>
                      <c:pt idx="8145">
                        <c:v>-23.106999999999999</c:v>
                      </c:pt>
                      <c:pt idx="8146">
                        <c:v>-23.001999999999999</c:v>
                      </c:pt>
                      <c:pt idx="8147">
                        <c:v>-22.948</c:v>
                      </c:pt>
                      <c:pt idx="8148">
                        <c:v>-22.841999999999999</c:v>
                      </c:pt>
                      <c:pt idx="8149">
                        <c:v>-22.757999999999999</c:v>
                      </c:pt>
                      <c:pt idx="8150">
                        <c:v>-22.661999999999999</c:v>
                      </c:pt>
                      <c:pt idx="8151">
                        <c:v>-22.571999999999999</c:v>
                      </c:pt>
                      <c:pt idx="8152">
                        <c:v>-22.497</c:v>
                      </c:pt>
                      <c:pt idx="8153">
                        <c:v>-22.416</c:v>
                      </c:pt>
                      <c:pt idx="8154">
                        <c:v>-22.344000000000001</c:v>
                      </c:pt>
                      <c:pt idx="8155">
                        <c:v>-22.242000000000001</c:v>
                      </c:pt>
                      <c:pt idx="8156">
                        <c:v>-22.184999999999999</c:v>
                      </c:pt>
                      <c:pt idx="8157">
                        <c:v>-22.106999999999999</c:v>
                      </c:pt>
                      <c:pt idx="8158">
                        <c:v>-22.044</c:v>
                      </c:pt>
                      <c:pt idx="8159">
                        <c:v>-21.946999999999999</c:v>
                      </c:pt>
                      <c:pt idx="8160">
                        <c:v>-21.887</c:v>
                      </c:pt>
                      <c:pt idx="8161">
                        <c:v>-21.809000000000001</c:v>
                      </c:pt>
                      <c:pt idx="8162">
                        <c:v>-21.745999999999999</c:v>
                      </c:pt>
                      <c:pt idx="8163">
                        <c:v>-21.677</c:v>
                      </c:pt>
                      <c:pt idx="8164">
                        <c:v>-21.587</c:v>
                      </c:pt>
                      <c:pt idx="8165">
                        <c:v>-21.507999999999999</c:v>
                      </c:pt>
                      <c:pt idx="8166">
                        <c:v>-21.439</c:v>
                      </c:pt>
                      <c:pt idx="8167">
                        <c:v>-21.367999999999999</c:v>
                      </c:pt>
                      <c:pt idx="8168">
                        <c:v>-21.305</c:v>
                      </c:pt>
                      <c:pt idx="8169">
                        <c:v>-21.239000000000001</c:v>
                      </c:pt>
                      <c:pt idx="8170">
                        <c:v>-21.158999999999999</c:v>
                      </c:pt>
                      <c:pt idx="8171">
                        <c:v>-21.111999999999998</c:v>
                      </c:pt>
                      <c:pt idx="8172">
                        <c:v>-21.013000000000002</c:v>
                      </c:pt>
                      <c:pt idx="8173">
                        <c:v>-20.963000000000001</c:v>
                      </c:pt>
                      <c:pt idx="8174">
                        <c:v>-20.884</c:v>
                      </c:pt>
                      <c:pt idx="8175">
                        <c:v>-20.832999999999998</c:v>
                      </c:pt>
                      <c:pt idx="8176">
                        <c:v>-20.77</c:v>
                      </c:pt>
                      <c:pt idx="8177">
                        <c:v>-20.719000000000001</c:v>
                      </c:pt>
                      <c:pt idx="8178">
                        <c:v>-20.643999999999998</c:v>
                      </c:pt>
                      <c:pt idx="8179">
                        <c:v>-20.565999999999999</c:v>
                      </c:pt>
                      <c:pt idx="8180">
                        <c:v>-20.510999999999999</c:v>
                      </c:pt>
                      <c:pt idx="8181">
                        <c:v>-20.452000000000002</c:v>
                      </c:pt>
                      <c:pt idx="8182">
                        <c:v>-20.407</c:v>
                      </c:pt>
                      <c:pt idx="8183">
                        <c:v>-20.309999999999999</c:v>
                      </c:pt>
                      <c:pt idx="8184">
                        <c:v>-20.241</c:v>
                      </c:pt>
                      <c:pt idx="8185">
                        <c:v>-20.163</c:v>
                      </c:pt>
                      <c:pt idx="8186">
                        <c:v>-20.155999999999999</c:v>
                      </c:pt>
                      <c:pt idx="8187">
                        <c:v>-20.07</c:v>
                      </c:pt>
                      <c:pt idx="8188">
                        <c:v>-19.991</c:v>
                      </c:pt>
                      <c:pt idx="8189">
                        <c:v>-20.271999999999998</c:v>
                      </c:pt>
                      <c:pt idx="8190">
                        <c:v>-20.876000000000001</c:v>
                      </c:pt>
                      <c:pt idx="8191">
                        <c:v>-21.564</c:v>
                      </c:pt>
                      <c:pt idx="8192">
                        <c:v>-22.155000000000001</c:v>
                      </c:pt>
                      <c:pt idx="8193">
                        <c:v>-22.341999999999999</c:v>
                      </c:pt>
                      <c:pt idx="8194">
                        <c:v>-22.504000000000001</c:v>
                      </c:pt>
                      <c:pt idx="8195">
                        <c:v>-22.942</c:v>
                      </c:pt>
                      <c:pt idx="8196">
                        <c:v>-23.372</c:v>
                      </c:pt>
                      <c:pt idx="8197">
                        <c:v>-23.724</c:v>
                      </c:pt>
                      <c:pt idx="8198">
                        <c:v>-24.187000000000001</c:v>
                      </c:pt>
                      <c:pt idx="8199">
                        <c:v>-24.707999999999998</c:v>
                      </c:pt>
                      <c:pt idx="8200">
                        <c:v>-25.268999999999998</c:v>
                      </c:pt>
                      <c:pt idx="8201">
                        <c:v>-25.738</c:v>
                      </c:pt>
                      <c:pt idx="8202">
                        <c:v>-26.062999999999999</c:v>
                      </c:pt>
                      <c:pt idx="8203">
                        <c:v>-26.350999999999999</c:v>
                      </c:pt>
                      <c:pt idx="8204">
                        <c:v>-26.731000000000002</c:v>
                      </c:pt>
                      <c:pt idx="8205">
                        <c:v>-27.123000000000001</c:v>
                      </c:pt>
                      <c:pt idx="8206">
                        <c:v>-27.402000000000001</c:v>
                      </c:pt>
                      <c:pt idx="8207">
                        <c:v>-27.626000000000001</c:v>
                      </c:pt>
                      <c:pt idx="8208">
                        <c:v>-27.751999999999999</c:v>
                      </c:pt>
                      <c:pt idx="8209">
                        <c:v>-27.733000000000001</c:v>
                      </c:pt>
                      <c:pt idx="8210">
                        <c:v>-27.62</c:v>
                      </c:pt>
                      <c:pt idx="8211">
                        <c:v>-27.491</c:v>
                      </c:pt>
                      <c:pt idx="8212">
                        <c:v>-27.329000000000001</c:v>
                      </c:pt>
                      <c:pt idx="8213">
                        <c:v>-27.141999999999999</c:v>
                      </c:pt>
                      <c:pt idx="8214">
                        <c:v>-26.972999999999999</c:v>
                      </c:pt>
                      <c:pt idx="8215">
                        <c:v>-26.797999999999998</c:v>
                      </c:pt>
                      <c:pt idx="8216">
                        <c:v>-26.626999999999999</c:v>
                      </c:pt>
                      <c:pt idx="8217">
                        <c:v>-26.460999999999999</c:v>
                      </c:pt>
                      <c:pt idx="8218">
                        <c:v>-26.262</c:v>
                      </c:pt>
                      <c:pt idx="8219">
                        <c:v>-26.109000000000002</c:v>
                      </c:pt>
                      <c:pt idx="8220">
                        <c:v>-25.949000000000002</c:v>
                      </c:pt>
                      <c:pt idx="8221">
                        <c:v>-25.774999999999999</c:v>
                      </c:pt>
                      <c:pt idx="8222">
                        <c:v>-25.655000000000001</c:v>
                      </c:pt>
                      <c:pt idx="8223">
                        <c:v>-25.533000000000001</c:v>
                      </c:pt>
                      <c:pt idx="8224">
                        <c:v>-25.382000000000001</c:v>
                      </c:pt>
                      <c:pt idx="8225">
                        <c:v>-25.231000000000002</c:v>
                      </c:pt>
                      <c:pt idx="8226">
                        <c:v>-25.082000000000001</c:v>
                      </c:pt>
                      <c:pt idx="8227">
                        <c:v>-24.966000000000001</c:v>
                      </c:pt>
                      <c:pt idx="8228">
                        <c:v>-24.82</c:v>
                      </c:pt>
                      <c:pt idx="8229">
                        <c:v>-24.696000000000002</c:v>
                      </c:pt>
                      <c:pt idx="8230">
                        <c:v>-24.565999999999999</c:v>
                      </c:pt>
                      <c:pt idx="8231">
                        <c:v>-24.449000000000002</c:v>
                      </c:pt>
                      <c:pt idx="8232">
                        <c:v>-24.294</c:v>
                      </c:pt>
                      <c:pt idx="8233">
                        <c:v>-24.190999999999999</c:v>
                      </c:pt>
                      <c:pt idx="8234">
                        <c:v>-24.088999999999999</c:v>
                      </c:pt>
                      <c:pt idx="8235">
                        <c:v>-23.957000000000001</c:v>
                      </c:pt>
                      <c:pt idx="8236">
                        <c:v>-23.867999999999999</c:v>
                      </c:pt>
                      <c:pt idx="8237">
                        <c:v>-23.77</c:v>
                      </c:pt>
                      <c:pt idx="8238">
                        <c:v>-23.640999999999998</c:v>
                      </c:pt>
                      <c:pt idx="8239">
                        <c:v>-23.555</c:v>
                      </c:pt>
                      <c:pt idx="8240">
                        <c:v>-23.463999999999999</c:v>
                      </c:pt>
                      <c:pt idx="8241">
                        <c:v>-23.382999999999999</c:v>
                      </c:pt>
                      <c:pt idx="8242">
                        <c:v>-23.263000000000002</c:v>
                      </c:pt>
                      <c:pt idx="8243">
                        <c:v>-23.193999999999999</c:v>
                      </c:pt>
                      <c:pt idx="8244">
                        <c:v>-23.091999999999999</c:v>
                      </c:pt>
                      <c:pt idx="8245">
                        <c:v>-22.992999999999999</c:v>
                      </c:pt>
                      <c:pt idx="8246">
                        <c:v>-22.920999999999999</c:v>
                      </c:pt>
                      <c:pt idx="8247">
                        <c:v>-22.831</c:v>
                      </c:pt>
                      <c:pt idx="8248">
                        <c:v>-22.741</c:v>
                      </c:pt>
                      <c:pt idx="8249">
                        <c:v>-22.654</c:v>
                      </c:pt>
                      <c:pt idx="8250">
                        <c:v>-22.565999999999999</c:v>
                      </c:pt>
                      <c:pt idx="8251">
                        <c:v>-22.5</c:v>
                      </c:pt>
                      <c:pt idx="8252">
                        <c:v>-22.395</c:v>
                      </c:pt>
                      <c:pt idx="8253">
                        <c:v>-22.335000000000001</c:v>
                      </c:pt>
                      <c:pt idx="8254">
                        <c:v>-22.248000000000001</c:v>
                      </c:pt>
                      <c:pt idx="8255">
                        <c:v>-22.196999999999999</c:v>
                      </c:pt>
                      <c:pt idx="8256">
                        <c:v>-22.11</c:v>
                      </c:pt>
                      <c:pt idx="8257">
                        <c:v>-22.029</c:v>
                      </c:pt>
                      <c:pt idx="8258">
                        <c:v>-21.966000000000001</c:v>
                      </c:pt>
                      <c:pt idx="8259">
                        <c:v>-21.902999999999999</c:v>
                      </c:pt>
                      <c:pt idx="8260">
                        <c:v>-21.81</c:v>
                      </c:pt>
                      <c:pt idx="8261">
                        <c:v>-21.753</c:v>
                      </c:pt>
                      <c:pt idx="8262">
                        <c:v>-21.672000000000001</c:v>
                      </c:pt>
                      <c:pt idx="8263">
                        <c:v>-21.596</c:v>
                      </c:pt>
                      <c:pt idx="8264">
                        <c:v>-21.503</c:v>
                      </c:pt>
                      <c:pt idx="8265">
                        <c:v>-21.452000000000002</c:v>
                      </c:pt>
                      <c:pt idx="8266">
                        <c:v>-21.401</c:v>
                      </c:pt>
                      <c:pt idx="8267">
                        <c:v>-21.303999999999998</c:v>
                      </c:pt>
                      <c:pt idx="8268">
                        <c:v>-21.231999999999999</c:v>
                      </c:pt>
                      <c:pt idx="8269">
                        <c:v>-21.146000000000001</c:v>
                      </c:pt>
                      <c:pt idx="8270">
                        <c:v>-21.103000000000002</c:v>
                      </c:pt>
                      <c:pt idx="8271">
                        <c:v>-21.021999999999998</c:v>
                      </c:pt>
                      <c:pt idx="8272">
                        <c:v>-20.986000000000001</c:v>
                      </c:pt>
                      <c:pt idx="8273">
                        <c:v>-20.873000000000001</c:v>
                      </c:pt>
                      <c:pt idx="8274">
                        <c:v>-20.815999999999999</c:v>
                      </c:pt>
                      <c:pt idx="8275">
                        <c:v>-20.762</c:v>
                      </c:pt>
                      <c:pt idx="8276">
                        <c:v>-20.687000000000001</c:v>
                      </c:pt>
                      <c:pt idx="8277">
                        <c:v>-20.591999999999999</c:v>
                      </c:pt>
                      <c:pt idx="8278">
                        <c:v>-20.568000000000001</c:v>
                      </c:pt>
                      <c:pt idx="8279">
                        <c:v>-20.477</c:v>
                      </c:pt>
                      <c:pt idx="8280">
                        <c:v>-20.414000000000001</c:v>
                      </c:pt>
                      <c:pt idx="8281">
                        <c:v>-20.356999999999999</c:v>
                      </c:pt>
                      <c:pt idx="8282">
                        <c:v>-20.288</c:v>
                      </c:pt>
                      <c:pt idx="8283">
                        <c:v>-20.234000000000002</c:v>
                      </c:pt>
                      <c:pt idx="8284">
                        <c:v>-20.189</c:v>
                      </c:pt>
                      <c:pt idx="8285">
                        <c:v>-20.123000000000001</c:v>
                      </c:pt>
                      <c:pt idx="8286">
                        <c:v>-20.071999999999999</c:v>
                      </c:pt>
                      <c:pt idx="8287">
                        <c:v>-19.989999999999998</c:v>
                      </c:pt>
                      <c:pt idx="8288">
                        <c:v>-20.297000000000001</c:v>
                      </c:pt>
                      <c:pt idx="8289">
                        <c:v>-20.9</c:v>
                      </c:pt>
                      <c:pt idx="8290">
                        <c:v>-21.635999999999999</c:v>
                      </c:pt>
                      <c:pt idx="8291">
                        <c:v>-22.186</c:v>
                      </c:pt>
                      <c:pt idx="8292">
                        <c:v>-22.414000000000001</c:v>
                      </c:pt>
                      <c:pt idx="8293">
                        <c:v>-22.567</c:v>
                      </c:pt>
                      <c:pt idx="8294">
                        <c:v>-22.994</c:v>
                      </c:pt>
                      <c:pt idx="8295">
                        <c:v>-23.434999999999999</c:v>
                      </c:pt>
                      <c:pt idx="8296">
                        <c:v>-23.696999999999999</c:v>
                      </c:pt>
                      <c:pt idx="8297">
                        <c:v>-24.126000000000001</c:v>
                      </c:pt>
                      <c:pt idx="8298">
                        <c:v>-24.702000000000002</c:v>
                      </c:pt>
                      <c:pt idx="8299">
                        <c:v>-25.233000000000001</c:v>
                      </c:pt>
                      <c:pt idx="8300">
                        <c:v>-25.738</c:v>
                      </c:pt>
                      <c:pt idx="8301">
                        <c:v>-26.082000000000001</c:v>
                      </c:pt>
                      <c:pt idx="8302">
                        <c:v>-26.425000000000001</c:v>
                      </c:pt>
                      <c:pt idx="8303">
                        <c:v>-26.783000000000001</c:v>
                      </c:pt>
                      <c:pt idx="8304">
                        <c:v>-27.178999999999998</c:v>
                      </c:pt>
                      <c:pt idx="8305">
                        <c:v>-27.433</c:v>
                      </c:pt>
                      <c:pt idx="8306">
                        <c:v>-27.59</c:v>
                      </c:pt>
                      <c:pt idx="8307">
                        <c:v>-27.651</c:v>
                      </c:pt>
                      <c:pt idx="8308">
                        <c:v>-27.62</c:v>
                      </c:pt>
                      <c:pt idx="8309">
                        <c:v>-27.501999999999999</c:v>
                      </c:pt>
                      <c:pt idx="8310">
                        <c:v>-27.35</c:v>
                      </c:pt>
                      <c:pt idx="8311">
                        <c:v>-27.2</c:v>
                      </c:pt>
                      <c:pt idx="8312">
                        <c:v>-27.012</c:v>
                      </c:pt>
                      <c:pt idx="8313">
                        <c:v>-26.837</c:v>
                      </c:pt>
                      <c:pt idx="8314">
                        <c:v>-26.658000000000001</c:v>
                      </c:pt>
                      <c:pt idx="8315">
                        <c:v>-26.501999999999999</c:v>
                      </c:pt>
                      <c:pt idx="8316">
                        <c:v>-26.308</c:v>
                      </c:pt>
                      <c:pt idx="8317">
                        <c:v>-26.138999999999999</c:v>
                      </c:pt>
                      <c:pt idx="8318">
                        <c:v>-25.977</c:v>
                      </c:pt>
                      <c:pt idx="8319">
                        <c:v>-25.821000000000002</c:v>
                      </c:pt>
                      <c:pt idx="8320">
                        <c:v>-25.670999999999999</c:v>
                      </c:pt>
                      <c:pt idx="8321">
                        <c:v>-25.504999999999999</c:v>
                      </c:pt>
                      <c:pt idx="8322">
                        <c:v>-25.364000000000001</c:v>
                      </c:pt>
                      <c:pt idx="8323">
                        <c:v>-25.238</c:v>
                      </c:pt>
                      <c:pt idx="8324">
                        <c:v>-25.085000000000001</c:v>
                      </c:pt>
                      <c:pt idx="8325">
                        <c:v>-24.969000000000001</c:v>
                      </c:pt>
                      <c:pt idx="8326">
                        <c:v>-24.84</c:v>
                      </c:pt>
                      <c:pt idx="8327">
                        <c:v>-24.72</c:v>
                      </c:pt>
                      <c:pt idx="8328">
                        <c:v>-24.582999999999998</c:v>
                      </c:pt>
                      <c:pt idx="8329">
                        <c:v>-24.448</c:v>
                      </c:pt>
                      <c:pt idx="8330">
                        <c:v>-24.324999999999999</c:v>
                      </c:pt>
                      <c:pt idx="8331">
                        <c:v>-24.23</c:v>
                      </c:pt>
                      <c:pt idx="8332">
                        <c:v>-24.12</c:v>
                      </c:pt>
                      <c:pt idx="8333">
                        <c:v>-24.024999999999999</c:v>
                      </c:pt>
                      <c:pt idx="8334">
                        <c:v>-23.89</c:v>
                      </c:pt>
                      <c:pt idx="8335">
                        <c:v>-23.797999999999998</c:v>
                      </c:pt>
                      <c:pt idx="8336">
                        <c:v>-23.718</c:v>
                      </c:pt>
                      <c:pt idx="8337">
                        <c:v>-23.562000000000001</c:v>
                      </c:pt>
                      <c:pt idx="8338">
                        <c:v>-23.513000000000002</c:v>
                      </c:pt>
                      <c:pt idx="8339">
                        <c:v>-23.402000000000001</c:v>
                      </c:pt>
                      <c:pt idx="8340">
                        <c:v>-23.317</c:v>
                      </c:pt>
                      <c:pt idx="8341">
                        <c:v>-23.201000000000001</c:v>
                      </c:pt>
                      <c:pt idx="8342">
                        <c:v>-23.111000000000001</c:v>
                      </c:pt>
                      <c:pt idx="8343">
                        <c:v>-23.018999999999998</c:v>
                      </c:pt>
                      <c:pt idx="8344">
                        <c:v>-22.902999999999999</c:v>
                      </c:pt>
                      <c:pt idx="8345">
                        <c:v>-22.818999999999999</c:v>
                      </c:pt>
                      <c:pt idx="8346">
                        <c:v>-22.724</c:v>
                      </c:pt>
                      <c:pt idx="8347">
                        <c:v>-22.643000000000001</c:v>
                      </c:pt>
                      <c:pt idx="8348">
                        <c:v>-22.559000000000001</c:v>
                      </c:pt>
                      <c:pt idx="8349">
                        <c:v>-22.468</c:v>
                      </c:pt>
                      <c:pt idx="8350">
                        <c:v>-22.396000000000001</c:v>
                      </c:pt>
                      <c:pt idx="8351">
                        <c:v>-22.315000000000001</c:v>
                      </c:pt>
                      <c:pt idx="8352">
                        <c:v>-22.245999999999999</c:v>
                      </c:pt>
                      <c:pt idx="8353">
                        <c:v>-22.143999999999998</c:v>
                      </c:pt>
                      <c:pt idx="8354">
                        <c:v>-22.108000000000001</c:v>
                      </c:pt>
                      <c:pt idx="8355">
                        <c:v>-22.018000000000001</c:v>
                      </c:pt>
                      <c:pt idx="8356">
                        <c:v>-21.925000000000001</c:v>
                      </c:pt>
                      <c:pt idx="8357">
                        <c:v>-21.847000000000001</c:v>
                      </c:pt>
                      <c:pt idx="8358">
                        <c:v>-21.777999999999999</c:v>
                      </c:pt>
                      <c:pt idx="8359">
                        <c:v>-21.727</c:v>
                      </c:pt>
                      <c:pt idx="8360">
                        <c:v>-21.616</c:v>
                      </c:pt>
                      <c:pt idx="8361">
                        <c:v>-21.559000000000001</c:v>
                      </c:pt>
                      <c:pt idx="8362">
                        <c:v>-21.474</c:v>
                      </c:pt>
                      <c:pt idx="8363">
                        <c:v>-21.388000000000002</c:v>
                      </c:pt>
                      <c:pt idx="8364">
                        <c:v>-21.312000000000001</c:v>
                      </c:pt>
                      <c:pt idx="8365">
                        <c:v>-21.265000000000001</c:v>
                      </c:pt>
                      <c:pt idx="8366">
                        <c:v>-21.196000000000002</c:v>
                      </c:pt>
                      <c:pt idx="8367">
                        <c:v>-21.123999999999999</c:v>
                      </c:pt>
                      <c:pt idx="8368">
                        <c:v>-21.064</c:v>
                      </c:pt>
                      <c:pt idx="8369">
                        <c:v>-21.01</c:v>
                      </c:pt>
                      <c:pt idx="8370">
                        <c:v>-20.928999999999998</c:v>
                      </c:pt>
                      <c:pt idx="8371">
                        <c:v>-20.872</c:v>
                      </c:pt>
                      <c:pt idx="8372">
                        <c:v>-20.806000000000001</c:v>
                      </c:pt>
                      <c:pt idx="8373">
                        <c:v>-20.757999999999999</c:v>
                      </c:pt>
                      <c:pt idx="8374">
                        <c:v>-20.684000000000001</c:v>
                      </c:pt>
                      <c:pt idx="8375">
                        <c:v>-20.6</c:v>
                      </c:pt>
                      <c:pt idx="8376">
                        <c:v>-20.584</c:v>
                      </c:pt>
                      <c:pt idx="8377">
                        <c:v>-20.504999999999999</c:v>
                      </c:pt>
                      <c:pt idx="8378">
                        <c:v>-20.433</c:v>
                      </c:pt>
                      <c:pt idx="8379">
                        <c:v>-20.364000000000001</c:v>
                      </c:pt>
                      <c:pt idx="8380">
                        <c:v>-20.289000000000001</c:v>
                      </c:pt>
                      <c:pt idx="8381">
                        <c:v>-20.221</c:v>
                      </c:pt>
                      <c:pt idx="8382">
                        <c:v>-20.138999999999999</c:v>
                      </c:pt>
                      <c:pt idx="8383">
                        <c:v>-20.108000000000001</c:v>
                      </c:pt>
                      <c:pt idx="8384">
                        <c:v>-20.038</c:v>
                      </c:pt>
                      <c:pt idx="8385">
                        <c:v>-19.975000000000001</c:v>
                      </c:pt>
                      <c:pt idx="8386">
                        <c:v>-20.122</c:v>
                      </c:pt>
                      <c:pt idx="8387">
                        <c:v>-20.692</c:v>
                      </c:pt>
                      <c:pt idx="8388">
                        <c:v>-21.364999999999998</c:v>
                      </c:pt>
                      <c:pt idx="8389">
                        <c:v>-22.02</c:v>
                      </c:pt>
                      <c:pt idx="8390">
                        <c:v>-22.338000000000001</c:v>
                      </c:pt>
                      <c:pt idx="8391">
                        <c:v>-22.359000000000002</c:v>
                      </c:pt>
                      <c:pt idx="8392">
                        <c:v>-22.65</c:v>
                      </c:pt>
                      <c:pt idx="8393">
                        <c:v>-23.08</c:v>
                      </c:pt>
                      <c:pt idx="8394">
                        <c:v>-23.428000000000001</c:v>
                      </c:pt>
                      <c:pt idx="8395">
                        <c:v>-23.712</c:v>
                      </c:pt>
                      <c:pt idx="8396">
                        <c:v>-24.263000000000002</c:v>
                      </c:pt>
                      <c:pt idx="8397">
                        <c:v>-24.827000000000002</c:v>
                      </c:pt>
                      <c:pt idx="8398">
                        <c:v>-25.292999999999999</c:v>
                      </c:pt>
                      <c:pt idx="8399">
                        <c:v>-25.645</c:v>
                      </c:pt>
                      <c:pt idx="8400">
                        <c:v>-26.013000000000002</c:v>
                      </c:pt>
                      <c:pt idx="8401">
                        <c:v>-26.366</c:v>
                      </c:pt>
                      <c:pt idx="8402">
                        <c:v>-26.766999999999999</c:v>
                      </c:pt>
                      <c:pt idx="8403">
                        <c:v>-27.061</c:v>
                      </c:pt>
                      <c:pt idx="8404">
                        <c:v>-27.35</c:v>
                      </c:pt>
                      <c:pt idx="8405">
                        <c:v>-27.414000000000001</c:v>
                      </c:pt>
                      <c:pt idx="8406">
                        <c:v>-27.385999999999999</c:v>
                      </c:pt>
                      <c:pt idx="8407">
                        <c:v>-27.337</c:v>
                      </c:pt>
                      <c:pt idx="8408">
                        <c:v>-27.209</c:v>
                      </c:pt>
                      <c:pt idx="8409">
                        <c:v>-27.082000000000001</c:v>
                      </c:pt>
                      <c:pt idx="8410">
                        <c:v>-26.896000000000001</c:v>
                      </c:pt>
                      <c:pt idx="8411">
                        <c:v>-26.734999999999999</c:v>
                      </c:pt>
                      <c:pt idx="8412">
                        <c:v>-26.532</c:v>
                      </c:pt>
                      <c:pt idx="8413">
                        <c:v>-26.36</c:v>
                      </c:pt>
                      <c:pt idx="8414">
                        <c:v>-26.178999999999998</c:v>
                      </c:pt>
                      <c:pt idx="8415">
                        <c:v>-26.001999999999999</c:v>
                      </c:pt>
                      <c:pt idx="8416">
                        <c:v>-25.876000000000001</c:v>
                      </c:pt>
                      <c:pt idx="8417">
                        <c:v>-25.698</c:v>
                      </c:pt>
                      <c:pt idx="8418">
                        <c:v>-25.582000000000001</c:v>
                      </c:pt>
                      <c:pt idx="8419">
                        <c:v>-25.428999999999998</c:v>
                      </c:pt>
                      <c:pt idx="8420">
                        <c:v>-25.288</c:v>
                      </c:pt>
                      <c:pt idx="8421">
                        <c:v>-25.15</c:v>
                      </c:pt>
                      <c:pt idx="8422">
                        <c:v>-25.006</c:v>
                      </c:pt>
                      <c:pt idx="8423">
                        <c:v>-24.891999999999999</c:v>
                      </c:pt>
                      <c:pt idx="8424">
                        <c:v>-24.763999999999999</c:v>
                      </c:pt>
                      <c:pt idx="8425">
                        <c:v>-24.629000000000001</c:v>
                      </c:pt>
                      <c:pt idx="8426">
                        <c:v>-24.509</c:v>
                      </c:pt>
                      <c:pt idx="8427">
                        <c:v>-24.382999999999999</c:v>
                      </c:pt>
                      <c:pt idx="8428">
                        <c:v>-24.27</c:v>
                      </c:pt>
                      <c:pt idx="8429">
                        <c:v>-24.151</c:v>
                      </c:pt>
                      <c:pt idx="8430">
                        <c:v>-24.052</c:v>
                      </c:pt>
                      <c:pt idx="8431">
                        <c:v>-23.937999999999999</c:v>
                      </c:pt>
                      <c:pt idx="8432">
                        <c:v>-23.841000000000001</c:v>
                      </c:pt>
                      <c:pt idx="8433">
                        <c:v>-23.71</c:v>
                      </c:pt>
                      <c:pt idx="8434">
                        <c:v>-23.619</c:v>
                      </c:pt>
                      <c:pt idx="8435">
                        <c:v>-23.513000000000002</c:v>
                      </c:pt>
                      <c:pt idx="8436">
                        <c:v>-23.350999999999999</c:v>
                      </c:pt>
                      <c:pt idx="8437">
                        <c:v>-23.312000000000001</c:v>
                      </c:pt>
                      <c:pt idx="8438">
                        <c:v>-23.186</c:v>
                      </c:pt>
                      <c:pt idx="8439">
                        <c:v>-23.06</c:v>
                      </c:pt>
                      <c:pt idx="8440">
                        <c:v>-23.003</c:v>
                      </c:pt>
                      <c:pt idx="8441">
                        <c:v>-22.919</c:v>
                      </c:pt>
                      <c:pt idx="8442">
                        <c:v>-22.861999999999998</c:v>
                      </c:pt>
                      <c:pt idx="8443">
                        <c:v>-22.736000000000001</c:v>
                      </c:pt>
                      <c:pt idx="8444">
                        <c:v>-22.664000000000001</c:v>
                      </c:pt>
                      <c:pt idx="8445">
                        <c:v>-22.547000000000001</c:v>
                      </c:pt>
                      <c:pt idx="8446">
                        <c:v>-22.492999999999999</c:v>
                      </c:pt>
                      <c:pt idx="8447">
                        <c:v>-22.414999999999999</c:v>
                      </c:pt>
                      <c:pt idx="8448">
                        <c:v>-22.347999999999999</c:v>
                      </c:pt>
                      <c:pt idx="8449">
                        <c:v>-22.242999999999999</c:v>
                      </c:pt>
                      <c:pt idx="8450">
                        <c:v>-22.167999999999999</c:v>
                      </c:pt>
                      <c:pt idx="8451">
                        <c:v>-22.09</c:v>
                      </c:pt>
                      <c:pt idx="8452">
                        <c:v>-22.033000000000001</c:v>
                      </c:pt>
                      <c:pt idx="8453">
                        <c:v>-21.94</c:v>
                      </c:pt>
                      <c:pt idx="8454">
                        <c:v>-21.88</c:v>
                      </c:pt>
                      <c:pt idx="8455">
                        <c:v>-21.82</c:v>
                      </c:pt>
                      <c:pt idx="8456">
                        <c:v>-21.736000000000001</c:v>
                      </c:pt>
                      <c:pt idx="8457">
                        <c:v>-21.643999999999998</c:v>
                      </c:pt>
                      <c:pt idx="8458">
                        <c:v>-21.521999999999998</c:v>
                      </c:pt>
                      <c:pt idx="8459">
                        <c:v>-21.497</c:v>
                      </c:pt>
                      <c:pt idx="8460">
                        <c:v>-21.4</c:v>
                      </c:pt>
                      <c:pt idx="8461">
                        <c:v>-21.306999999999999</c:v>
                      </c:pt>
                      <c:pt idx="8462">
                        <c:v>-21.279</c:v>
                      </c:pt>
                      <c:pt idx="8463">
                        <c:v>-21.271000000000001</c:v>
                      </c:pt>
                      <c:pt idx="8464">
                        <c:v>-21.120999999999999</c:v>
                      </c:pt>
                      <c:pt idx="8465">
                        <c:v>-21.052</c:v>
                      </c:pt>
                      <c:pt idx="8466">
                        <c:v>-20.998000000000001</c:v>
                      </c:pt>
                      <c:pt idx="8467">
                        <c:v>-20.757999999999999</c:v>
                      </c:pt>
                      <c:pt idx="8468">
                        <c:v>-20.905000000000001</c:v>
                      </c:pt>
                      <c:pt idx="8469">
                        <c:v>-20.797000000000001</c:v>
                      </c:pt>
                      <c:pt idx="8470">
                        <c:v>-20.675999999999998</c:v>
                      </c:pt>
                      <c:pt idx="8471">
                        <c:v>-20.678999999999998</c:v>
                      </c:pt>
                      <c:pt idx="8472">
                        <c:v>-20.594999999999999</c:v>
                      </c:pt>
                      <c:pt idx="8473">
                        <c:v>-20.529</c:v>
                      </c:pt>
                      <c:pt idx="8474">
                        <c:v>-20.535</c:v>
                      </c:pt>
                      <c:pt idx="8475">
                        <c:v>-20.414999999999999</c:v>
                      </c:pt>
                      <c:pt idx="8476">
                        <c:v>-20.343</c:v>
                      </c:pt>
                      <c:pt idx="8477">
                        <c:v>-20.292000000000002</c:v>
                      </c:pt>
                      <c:pt idx="8478">
                        <c:v>-20.241</c:v>
                      </c:pt>
                      <c:pt idx="8479">
                        <c:v>-20.166</c:v>
                      </c:pt>
                      <c:pt idx="8480">
                        <c:v>-20.149999999999999</c:v>
                      </c:pt>
                      <c:pt idx="8481">
                        <c:v>-20.077999999999999</c:v>
                      </c:pt>
                      <c:pt idx="8482">
                        <c:v>-20.001999999999999</c:v>
                      </c:pt>
                      <c:pt idx="8483">
                        <c:v>-20.13</c:v>
                      </c:pt>
                      <c:pt idx="8484">
                        <c:v>-20.712</c:v>
                      </c:pt>
                      <c:pt idx="8485">
                        <c:v>-21.347000000000001</c:v>
                      </c:pt>
                      <c:pt idx="8486">
                        <c:v>-21.922999999999998</c:v>
                      </c:pt>
                      <c:pt idx="8487">
                        <c:v>-22.26</c:v>
                      </c:pt>
                      <c:pt idx="8488">
                        <c:v>-22.401</c:v>
                      </c:pt>
                      <c:pt idx="8489">
                        <c:v>-22.791</c:v>
                      </c:pt>
                      <c:pt idx="8490">
                        <c:v>-23.283999999999999</c:v>
                      </c:pt>
                      <c:pt idx="8491">
                        <c:v>-23.548999999999999</c:v>
                      </c:pt>
                      <c:pt idx="8492">
                        <c:v>-23.797000000000001</c:v>
                      </c:pt>
                      <c:pt idx="8493">
                        <c:v>-24.297000000000001</c:v>
                      </c:pt>
                      <c:pt idx="8494">
                        <c:v>-24.855</c:v>
                      </c:pt>
                      <c:pt idx="8495">
                        <c:v>-25.338999999999999</c:v>
                      </c:pt>
                      <c:pt idx="8496">
                        <c:v>-25.696999999999999</c:v>
                      </c:pt>
                      <c:pt idx="8497">
                        <c:v>-26.024999999999999</c:v>
                      </c:pt>
                      <c:pt idx="8498">
                        <c:v>-26.347000000000001</c:v>
                      </c:pt>
                      <c:pt idx="8499">
                        <c:v>-26.73</c:v>
                      </c:pt>
                      <c:pt idx="8500">
                        <c:v>-27.045999999999999</c:v>
                      </c:pt>
                      <c:pt idx="8501">
                        <c:v>-27.294</c:v>
                      </c:pt>
                      <c:pt idx="8502">
                        <c:v>-27.463000000000001</c:v>
                      </c:pt>
                      <c:pt idx="8503">
                        <c:v>-27.439</c:v>
                      </c:pt>
                      <c:pt idx="8504">
                        <c:v>-27.373000000000001</c:v>
                      </c:pt>
                      <c:pt idx="8505">
                        <c:v>-27.225999999999999</c:v>
                      </c:pt>
                      <c:pt idx="8506">
                        <c:v>-27.062000000000001</c:v>
                      </c:pt>
                      <c:pt idx="8507">
                        <c:v>-26.864000000000001</c:v>
                      </c:pt>
                      <c:pt idx="8508">
                        <c:v>-26.745000000000001</c:v>
                      </c:pt>
                      <c:pt idx="8509">
                        <c:v>-26.556000000000001</c:v>
                      </c:pt>
                      <c:pt idx="8510">
                        <c:v>-26.388000000000002</c:v>
                      </c:pt>
                      <c:pt idx="8511">
                        <c:v>-26.238</c:v>
                      </c:pt>
                      <c:pt idx="8512">
                        <c:v>-26.047999999999998</c:v>
                      </c:pt>
                      <c:pt idx="8513">
                        <c:v>-25.888000000000002</c:v>
                      </c:pt>
                      <c:pt idx="8514">
                        <c:v>-25.786999999999999</c:v>
                      </c:pt>
                      <c:pt idx="8515">
                        <c:v>-25.507999999999999</c:v>
                      </c:pt>
                      <c:pt idx="8516">
                        <c:v>-25.440999999999999</c:v>
                      </c:pt>
                      <c:pt idx="8517">
                        <c:v>-25.294</c:v>
                      </c:pt>
                      <c:pt idx="8518">
                        <c:v>-25.173999999999999</c:v>
                      </c:pt>
                      <c:pt idx="8519">
                        <c:v>-24.956</c:v>
                      </c:pt>
                      <c:pt idx="8520">
                        <c:v>-24.870999999999999</c:v>
                      </c:pt>
                      <c:pt idx="8521">
                        <c:v>-24.745000000000001</c:v>
                      </c:pt>
                      <c:pt idx="8522">
                        <c:v>-24.585999999999999</c:v>
                      </c:pt>
                      <c:pt idx="8523">
                        <c:v>-24.494</c:v>
                      </c:pt>
                      <c:pt idx="8524">
                        <c:v>-24.370999999999999</c:v>
                      </c:pt>
                      <c:pt idx="8525">
                        <c:v>-24.356000000000002</c:v>
                      </c:pt>
                      <c:pt idx="8526">
                        <c:v>-24.117000000000001</c:v>
                      </c:pt>
                      <c:pt idx="8527">
                        <c:v>-23.978000000000002</c:v>
                      </c:pt>
                      <c:pt idx="8528">
                        <c:v>-23.875</c:v>
                      </c:pt>
                      <c:pt idx="8529">
                        <c:v>-23.762</c:v>
                      </c:pt>
                      <c:pt idx="8530">
                        <c:v>-23.67</c:v>
                      </c:pt>
                      <c:pt idx="8531">
                        <c:v>-23.553000000000001</c:v>
                      </c:pt>
                      <c:pt idx="8532">
                        <c:v>-23.452999999999999</c:v>
                      </c:pt>
                      <c:pt idx="8533">
                        <c:v>-23.384</c:v>
                      </c:pt>
                      <c:pt idx="8534">
                        <c:v>-23.257999999999999</c:v>
                      </c:pt>
                      <c:pt idx="8535">
                        <c:v>-23.173999999999999</c:v>
                      </c:pt>
                      <c:pt idx="8536">
                        <c:v>-23.102</c:v>
                      </c:pt>
                      <c:pt idx="8537">
                        <c:v>-22.991</c:v>
                      </c:pt>
                      <c:pt idx="8538">
                        <c:v>-22.913</c:v>
                      </c:pt>
                      <c:pt idx="8539">
                        <c:v>-22.844000000000001</c:v>
                      </c:pt>
                      <c:pt idx="8540">
                        <c:v>-22.754000000000001</c:v>
                      </c:pt>
                      <c:pt idx="8541">
                        <c:v>-22.658000000000001</c:v>
                      </c:pt>
                      <c:pt idx="8542">
                        <c:v>-22.588999999999999</c:v>
                      </c:pt>
                      <c:pt idx="8543">
                        <c:v>-22.468</c:v>
                      </c:pt>
                      <c:pt idx="8544">
                        <c:v>-22.396000000000001</c:v>
                      </c:pt>
                      <c:pt idx="8545">
                        <c:v>-22.327000000000002</c:v>
                      </c:pt>
                      <c:pt idx="8546">
                        <c:v>-22.207999999999998</c:v>
                      </c:pt>
                      <c:pt idx="8547">
                        <c:v>-22.123000000000001</c:v>
                      </c:pt>
                      <c:pt idx="8548">
                        <c:v>-22.035</c:v>
                      </c:pt>
                      <c:pt idx="8549">
                        <c:v>-21.946999999999999</c:v>
                      </c:pt>
                      <c:pt idx="8550">
                        <c:v>-21.977</c:v>
                      </c:pt>
                      <c:pt idx="8551">
                        <c:v>-21.847000000000001</c:v>
                      </c:pt>
                      <c:pt idx="8552">
                        <c:v>-21.64</c:v>
                      </c:pt>
                      <c:pt idx="8553">
                        <c:v>-21.706</c:v>
                      </c:pt>
                      <c:pt idx="8554">
                        <c:v>-21.628</c:v>
                      </c:pt>
                      <c:pt idx="8555">
                        <c:v>-21.553000000000001</c:v>
                      </c:pt>
                      <c:pt idx="8556">
                        <c:v>-21.472000000000001</c:v>
                      </c:pt>
                      <c:pt idx="8557">
                        <c:v>-21.364000000000001</c:v>
                      </c:pt>
                      <c:pt idx="8558">
                        <c:v>-21.327999999999999</c:v>
                      </c:pt>
                      <c:pt idx="8559">
                        <c:v>-21.283000000000001</c:v>
                      </c:pt>
                      <c:pt idx="8560">
                        <c:v>-21.187000000000001</c:v>
                      </c:pt>
                      <c:pt idx="8561">
                        <c:v>-21.128</c:v>
                      </c:pt>
                      <c:pt idx="8562">
                        <c:v>-21.036000000000001</c:v>
                      </c:pt>
                      <c:pt idx="8563">
                        <c:v>-21</c:v>
                      </c:pt>
                      <c:pt idx="8564">
                        <c:v>-20.916</c:v>
                      </c:pt>
                      <c:pt idx="8565">
                        <c:v>-20.866</c:v>
                      </c:pt>
                      <c:pt idx="8566">
                        <c:v>-20.753</c:v>
                      </c:pt>
                      <c:pt idx="8567">
                        <c:v>-20.695</c:v>
                      </c:pt>
                      <c:pt idx="8568">
                        <c:v>-20.623999999999999</c:v>
                      </c:pt>
                      <c:pt idx="8569">
                        <c:v>-20.571999999999999</c:v>
                      </c:pt>
                      <c:pt idx="8570">
                        <c:v>-20.521000000000001</c:v>
                      </c:pt>
                      <c:pt idx="8571">
                        <c:v>-20.445</c:v>
                      </c:pt>
                      <c:pt idx="8572">
                        <c:v>-20.376000000000001</c:v>
                      </c:pt>
                      <c:pt idx="8573">
                        <c:v>-20.303999999999998</c:v>
                      </c:pt>
                      <c:pt idx="8574">
                        <c:v>-20.234999999999999</c:v>
                      </c:pt>
                      <c:pt idx="8575">
                        <c:v>-20.204999999999998</c:v>
                      </c:pt>
                      <c:pt idx="8576">
                        <c:v>-20.163</c:v>
                      </c:pt>
                      <c:pt idx="8577">
                        <c:v>-20.088000000000001</c:v>
                      </c:pt>
                      <c:pt idx="8578">
                        <c:v>-20.027999999999999</c:v>
                      </c:pt>
                      <c:pt idx="8579">
                        <c:v>-20.158999999999999</c:v>
                      </c:pt>
                      <c:pt idx="8580">
                        <c:v>-20.707000000000001</c:v>
                      </c:pt>
                      <c:pt idx="8581">
                        <c:v>-21.405999999999999</c:v>
                      </c:pt>
                      <c:pt idx="8582">
                        <c:v>-21.98</c:v>
                      </c:pt>
                      <c:pt idx="8583">
                        <c:v>-22.254999999999999</c:v>
                      </c:pt>
                      <c:pt idx="8584">
                        <c:v>-22.326000000000001</c:v>
                      </c:pt>
                      <c:pt idx="8585">
                        <c:v>-22.471</c:v>
                      </c:pt>
                      <c:pt idx="8586">
                        <c:v>-22.902999999999999</c:v>
                      </c:pt>
                      <c:pt idx="8587">
                        <c:v>-23.155000000000001</c:v>
                      </c:pt>
                      <c:pt idx="8588">
                        <c:v>-23.344000000000001</c:v>
                      </c:pt>
                      <c:pt idx="8589">
                        <c:v>-23.859000000000002</c:v>
                      </c:pt>
                      <c:pt idx="8590">
                        <c:v>-24.459</c:v>
                      </c:pt>
                      <c:pt idx="8591">
                        <c:v>-25.010999999999999</c:v>
                      </c:pt>
                      <c:pt idx="8592">
                        <c:v>-25.344999999999999</c:v>
                      </c:pt>
                      <c:pt idx="8593">
                        <c:v>-25.649000000000001</c:v>
                      </c:pt>
                      <c:pt idx="8594">
                        <c:v>-25.927</c:v>
                      </c:pt>
                      <c:pt idx="8595">
                        <c:v>-26.366</c:v>
                      </c:pt>
                      <c:pt idx="8596">
                        <c:v>-26.763999999999999</c:v>
                      </c:pt>
                      <c:pt idx="8597">
                        <c:v>-27.015000000000001</c:v>
                      </c:pt>
                      <c:pt idx="8598">
                        <c:v>-27.216000000000001</c:v>
                      </c:pt>
                      <c:pt idx="8599">
                        <c:v>-27.286999999999999</c:v>
                      </c:pt>
                      <c:pt idx="8600">
                        <c:v>-27.241</c:v>
                      </c:pt>
                      <c:pt idx="8601">
                        <c:v>-27.140999999999998</c:v>
                      </c:pt>
                      <c:pt idx="8602">
                        <c:v>-26.97</c:v>
                      </c:pt>
                      <c:pt idx="8603">
                        <c:v>-26.803999999999998</c:v>
                      </c:pt>
                      <c:pt idx="8604">
                        <c:v>-26.623000000000001</c:v>
                      </c:pt>
                      <c:pt idx="8605">
                        <c:v>-26.486999999999998</c:v>
                      </c:pt>
                      <c:pt idx="8606">
                        <c:v>-26.33</c:v>
                      </c:pt>
                      <c:pt idx="8607">
                        <c:v>-26.161000000000001</c:v>
                      </c:pt>
                      <c:pt idx="8608">
                        <c:v>-26.007999999999999</c:v>
                      </c:pt>
                      <c:pt idx="8609">
                        <c:v>-25.858000000000001</c:v>
                      </c:pt>
                      <c:pt idx="8610">
                        <c:v>-25.716999999999999</c:v>
                      </c:pt>
                      <c:pt idx="8611">
                        <c:v>-25.562999999999999</c:v>
                      </c:pt>
                      <c:pt idx="8612">
                        <c:v>-25.437999999999999</c:v>
                      </c:pt>
                      <c:pt idx="8613">
                        <c:v>-25.297000000000001</c:v>
                      </c:pt>
                      <c:pt idx="8614">
                        <c:v>-25.164999999999999</c:v>
                      </c:pt>
                      <c:pt idx="8615">
                        <c:v>-25.013000000000002</c:v>
                      </c:pt>
                      <c:pt idx="8616">
                        <c:v>-24.885999999999999</c:v>
                      </c:pt>
                      <c:pt idx="8617">
                        <c:v>-24.760999999999999</c:v>
                      </c:pt>
                      <c:pt idx="8618">
                        <c:v>-24.6</c:v>
                      </c:pt>
                      <c:pt idx="8619">
                        <c:v>-24.481000000000002</c:v>
                      </c:pt>
                      <c:pt idx="8620">
                        <c:v>-24.347000000000001</c:v>
                      </c:pt>
                      <c:pt idx="8621">
                        <c:v>-24.268999999999998</c:v>
                      </c:pt>
                      <c:pt idx="8622">
                        <c:v>-24.146999999999998</c:v>
                      </c:pt>
                      <c:pt idx="8623">
                        <c:v>-23.337</c:v>
                      </c:pt>
                      <c:pt idx="8624">
                        <c:v>-21.513000000000002</c:v>
                      </c:pt>
                      <c:pt idx="8625">
                        <c:v>-19.350999999999999</c:v>
                      </c:pt>
                      <c:pt idx="8626">
                        <c:v>-17.321000000000002</c:v>
                      </c:pt>
                      <c:pt idx="8627">
                        <c:v>-15.613</c:v>
                      </c:pt>
                      <c:pt idx="8628">
                        <c:v>-14.157</c:v>
                      </c:pt>
                      <c:pt idx="8629">
                        <c:v>-12.852</c:v>
                      </c:pt>
                      <c:pt idx="8630">
                        <c:v>-11.611000000000001</c:v>
                      </c:pt>
                      <c:pt idx="8631">
                        <c:v>-10.483000000000001</c:v>
                      </c:pt>
                      <c:pt idx="8632">
                        <c:v>-9.5109999999999992</c:v>
                      </c:pt>
                      <c:pt idx="8633">
                        <c:v>-8.5340000000000007</c:v>
                      </c:pt>
                      <c:pt idx="8634">
                        <c:v>-7.64</c:v>
                      </c:pt>
                      <c:pt idx="8635">
                        <c:v>-6.9379999999999997</c:v>
                      </c:pt>
                      <c:pt idx="8636">
                        <c:v>-6.2359999999999998</c:v>
                      </c:pt>
                      <c:pt idx="8637">
                        <c:v>-5.6120000000000001</c:v>
                      </c:pt>
                      <c:pt idx="8638">
                        <c:v>-4.9710000000000001</c:v>
                      </c:pt>
                      <c:pt idx="8639">
                        <c:v>-4.4029999999999996</c:v>
                      </c:pt>
                      <c:pt idx="8640">
                        <c:v>-3.8490000000000002</c:v>
                      </c:pt>
                    </c:numCache>
                  </c:numRef>
                </c:val>
                <c:smooth val="0"/>
                <c:extLst xmlns:c15="http://schemas.microsoft.com/office/drawing/2012/chart" xmlns:c16r2="http://schemas.microsoft.com/office/drawing/2015/06/chart">
                  <c:ext xmlns:c16="http://schemas.microsoft.com/office/drawing/2014/chart" uri="{C3380CC4-5D6E-409C-BE32-E72D297353CC}">
                    <c16:uniqueId val="{00000002-AE5F-48F4-B666-AEECFA349B0A}"/>
                  </c:ext>
                </c:extLst>
              </c15:ser>
            </c15:filteredLineSeries>
            <c15:filteredLineSeries>
              <c15:ser>
                <c:idx val="3"/>
                <c:order val="3"/>
                <c:tx>
                  <c:v>ENSAYO_4</c:v>
                </c:tx>
                <c:spPr>
                  <a:ln w="28575" cap="rnd">
                    <a:solidFill>
                      <a:schemeClr val="accent4"/>
                    </a:solidFill>
                    <a:round/>
                  </a:ln>
                  <a:effectLst/>
                </c:spPr>
                <c:marker>
                  <c:symbol val="none"/>
                </c:marker>
                <c:cat>
                  <c:strRef>
                    <c:extLst xmlns:c15="http://schemas.microsoft.com/office/drawing/2012/chart" xmlns:c16r2="http://schemas.microsoft.com/office/drawing/2015/06/chart">
                      <c:ext xmlns:c15="http://schemas.microsoft.com/office/drawing/2012/chart" uri="{02D57815-91ED-43cb-92C2-25804820EDAC}">
                        <c15:formulaRef>
                          <c15:sqref>'Tº EVAPORADOR'!$A$2:$A$8642</c15:sqref>
                        </c15:formulaRef>
                      </c:ext>
                    </c:extLst>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'Tº EVAPORADOR'!$E$2:$E$8642</c15:sqref>
                        </c15:formulaRef>
                      </c:ext>
                    </c:extLst>
                    <c:numCache>
                      <c:formatCode>General</c:formatCode>
                      <c:ptCount val="8641"/>
                      <c:pt idx="0">
                        <c:v>-27.024000000000001</c:v>
                      </c:pt>
                      <c:pt idx="1">
                        <c:v>-27.02</c:v>
                      </c:pt>
                      <c:pt idx="2">
                        <c:v>-26.992999999999999</c:v>
                      </c:pt>
                      <c:pt idx="3">
                        <c:v>-26.917999999999999</c:v>
                      </c:pt>
                      <c:pt idx="4">
                        <c:v>-26.843</c:v>
                      </c:pt>
                      <c:pt idx="5">
                        <c:v>-26.739000000000001</c:v>
                      </c:pt>
                      <c:pt idx="6">
                        <c:v>-26.62</c:v>
                      </c:pt>
                      <c:pt idx="7">
                        <c:v>-26.5</c:v>
                      </c:pt>
                      <c:pt idx="8">
                        <c:v>-26.356000000000002</c:v>
                      </c:pt>
                      <c:pt idx="9">
                        <c:v>-26.248999999999999</c:v>
                      </c:pt>
                      <c:pt idx="10">
                        <c:v>-26.123000000000001</c:v>
                      </c:pt>
                      <c:pt idx="11">
                        <c:v>-26.009</c:v>
                      </c:pt>
                      <c:pt idx="12">
                        <c:v>-25.867000000000001</c:v>
                      </c:pt>
                      <c:pt idx="13">
                        <c:v>-25.745999999999999</c:v>
                      </c:pt>
                      <c:pt idx="14">
                        <c:v>-25.616</c:v>
                      </c:pt>
                      <c:pt idx="15">
                        <c:v>-25.5</c:v>
                      </c:pt>
                      <c:pt idx="16">
                        <c:v>-25.358000000000001</c:v>
                      </c:pt>
                      <c:pt idx="17">
                        <c:v>-25.253</c:v>
                      </c:pt>
                      <c:pt idx="18">
                        <c:v>-25.113</c:v>
                      </c:pt>
                      <c:pt idx="19">
                        <c:v>-25.015000000000001</c:v>
                      </c:pt>
                      <c:pt idx="20">
                        <c:v>-24.905999999999999</c:v>
                      </c:pt>
                      <c:pt idx="21">
                        <c:v>-24.795999999999999</c:v>
                      </c:pt>
                      <c:pt idx="22">
                        <c:v>-24.623999999999999</c:v>
                      </c:pt>
                      <c:pt idx="23">
                        <c:v>-24.561</c:v>
                      </c:pt>
                      <c:pt idx="24">
                        <c:v>-24.428000000000001</c:v>
                      </c:pt>
                      <c:pt idx="25">
                        <c:v>-24.321000000000002</c:v>
                      </c:pt>
                      <c:pt idx="26">
                        <c:v>-24.228999999999999</c:v>
                      </c:pt>
                      <c:pt idx="27">
                        <c:v>-24.091000000000001</c:v>
                      </c:pt>
                      <c:pt idx="28">
                        <c:v>-23.995999999999999</c:v>
                      </c:pt>
                      <c:pt idx="29">
                        <c:v>-23.91</c:v>
                      </c:pt>
                      <c:pt idx="30">
                        <c:v>-23.794</c:v>
                      </c:pt>
                      <c:pt idx="31">
                        <c:v>-23.742000000000001</c:v>
                      </c:pt>
                      <c:pt idx="32">
                        <c:v>-23.597999999999999</c:v>
                      </c:pt>
                      <c:pt idx="33">
                        <c:v>-23.506</c:v>
                      </c:pt>
                      <c:pt idx="34">
                        <c:v>-23.376999999999999</c:v>
                      </c:pt>
                      <c:pt idx="35">
                        <c:v>-23.32</c:v>
                      </c:pt>
                      <c:pt idx="36">
                        <c:v>-23.225999999999999</c:v>
                      </c:pt>
                      <c:pt idx="37">
                        <c:v>-23.120999999999999</c:v>
                      </c:pt>
                      <c:pt idx="38">
                        <c:v>-23.033000000000001</c:v>
                      </c:pt>
                      <c:pt idx="39">
                        <c:v>-22.946999999999999</c:v>
                      </c:pt>
                      <c:pt idx="40">
                        <c:v>-22.850999999999999</c:v>
                      </c:pt>
                      <c:pt idx="41">
                        <c:v>-22.783999999999999</c:v>
                      </c:pt>
                      <c:pt idx="42">
                        <c:v>-22.667999999999999</c:v>
                      </c:pt>
                      <c:pt idx="43">
                        <c:v>-22.577999999999999</c:v>
                      </c:pt>
                      <c:pt idx="44">
                        <c:v>-22.501000000000001</c:v>
                      </c:pt>
                      <c:pt idx="45">
                        <c:v>-22.414999999999999</c:v>
                      </c:pt>
                      <c:pt idx="46">
                        <c:v>-22.324999999999999</c:v>
                      </c:pt>
                      <c:pt idx="47">
                        <c:v>-22.253</c:v>
                      </c:pt>
                      <c:pt idx="48">
                        <c:v>-22.178999999999998</c:v>
                      </c:pt>
                      <c:pt idx="49">
                        <c:v>-22.096</c:v>
                      </c:pt>
                      <c:pt idx="50">
                        <c:v>-21.995000000000001</c:v>
                      </c:pt>
                      <c:pt idx="51">
                        <c:v>-21.934999999999999</c:v>
                      </c:pt>
                      <c:pt idx="52">
                        <c:v>-21.879000000000001</c:v>
                      </c:pt>
                      <c:pt idx="53">
                        <c:v>-21.77</c:v>
                      </c:pt>
                      <c:pt idx="54">
                        <c:v>-21.713999999999999</c:v>
                      </c:pt>
                      <c:pt idx="55">
                        <c:v>-21.631</c:v>
                      </c:pt>
                      <c:pt idx="56">
                        <c:v>-21.535</c:v>
                      </c:pt>
                      <c:pt idx="57">
                        <c:v>-21.492999999999999</c:v>
                      </c:pt>
                      <c:pt idx="58">
                        <c:v>-21.4</c:v>
                      </c:pt>
                      <c:pt idx="59">
                        <c:v>-21.331</c:v>
                      </c:pt>
                      <c:pt idx="60">
                        <c:v>-21.256</c:v>
                      </c:pt>
                      <c:pt idx="61">
                        <c:v>-21.175000000000001</c:v>
                      </c:pt>
                      <c:pt idx="62">
                        <c:v>-21.126999999999999</c:v>
                      </c:pt>
                      <c:pt idx="63">
                        <c:v>-21.055</c:v>
                      </c:pt>
                      <c:pt idx="64">
                        <c:v>-20.977</c:v>
                      </c:pt>
                      <c:pt idx="65">
                        <c:v>-20.899000000000001</c:v>
                      </c:pt>
                      <c:pt idx="66">
                        <c:v>-20.832999999999998</c:v>
                      </c:pt>
                      <c:pt idx="67">
                        <c:v>-20.766999999999999</c:v>
                      </c:pt>
                      <c:pt idx="68">
                        <c:v>-20.7</c:v>
                      </c:pt>
                      <c:pt idx="69">
                        <c:v>-20.622</c:v>
                      </c:pt>
                      <c:pt idx="70">
                        <c:v>-20.628</c:v>
                      </c:pt>
                      <c:pt idx="71">
                        <c:v>-20.943999999999999</c:v>
                      </c:pt>
                      <c:pt idx="72">
                        <c:v>-21.492999999999999</c:v>
                      </c:pt>
                      <c:pt idx="73">
                        <c:v>-22.048999999999999</c:v>
                      </c:pt>
                      <c:pt idx="74">
                        <c:v>-22.385000000000002</c:v>
                      </c:pt>
                      <c:pt idx="75">
                        <c:v>-22.442</c:v>
                      </c:pt>
                      <c:pt idx="76">
                        <c:v>-22.719000000000001</c:v>
                      </c:pt>
                      <c:pt idx="77">
                        <c:v>-23.154</c:v>
                      </c:pt>
                      <c:pt idx="78">
                        <c:v>-23.588000000000001</c:v>
                      </c:pt>
                      <c:pt idx="79">
                        <c:v>-23.855</c:v>
                      </c:pt>
                      <c:pt idx="80">
                        <c:v>-24.338999999999999</c:v>
                      </c:pt>
                      <c:pt idx="81">
                        <c:v>-24.826000000000001</c:v>
                      </c:pt>
                      <c:pt idx="82">
                        <c:v>-25.311</c:v>
                      </c:pt>
                      <c:pt idx="83">
                        <c:v>-25.751999999999999</c:v>
                      </c:pt>
                      <c:pt idx="84">
                        <c:v>-26.117000000000001</c:v>
                      </c:pt>
                      <c:pt idx="85">
                        <c:v>-26.454000000000001</c:v>
                      </c:pt>
                      <c:pt idx="86">
                        <c:v>-26.84</c:v>
                      </c:pt>
                      <c:pt idx="87">
                        <c:v>-26.99</c:v>
                      </c:pt>
                      <c:pt idx="88">
                        <c:v>-27.018000000000001</c:v>
                      </c:pt>
                      <c:pt idx="89">
                        <c:v>-27.039000000000001</c:v>
                      </c:pt>
                      <c:pt idx="90">
                        <c:v>-27.021000000000001</c:v>
                      </c:pt>
                      <c:pt idx="91">
                        <c:v>-26.95</c:v>
                      </c:pt>
                      <c:pt idx="92">
                        <c:v>-26.834</c:v>
                      </c:pt>
                      <c:pt idx="93">
                        <c:v>-26.748000000000001</c:v>
                      </c:pt>
                      <c:pt idx="94">
                        <c:v>-26.646999999999998</c:v>
                      </c:pt>
                      <c:pt idx="95">
                        <c:v>-26.515000000000001</c:v>
                      </c:pt>
                      <c:pt idx="96">
                        <c:v>-26.414000000000001</c:v>
                      </c:pt>
                      <c:pt idx="97">
                        <c:v>-26.306999999999999</c:v>
                      </c:pt>
                      <c:pt idx="98">
                        <c:v>-26.172000000000001</c:v>
                      </c:pt>
                      <c:pt idx="99">
                        <c:v>-26.04</c:v>
                      </c:pt>
                      <c:pt idx="100">
                        <c:v>-25.933</c:v>
                      </c:pt>
                      <c:pt idx="101">
                        <c:v>-25.800999999999998</c:v>
                      </c:pt>
                      <c:pt idx="102">
                        <c:v>-25.715</c:v>
                      </c:pt>
                      <c:pt idx="103">
                        <c:v>-25.588999999999999</c:v>
                      </c:pt>
                      <c:pt idx="104">
                        <c:v>-25.457999999999998</c:v>
                      </c:pt>
                      <c:pt idx="105">
                        <c:v>-25.35</c:v>
                      </c:pt>
                      <c:pt idx="106">
                        <c:v>-25.231000000000002</c:v>
                      </c:pt>
                      <c:pt idx="107">
                        <c:v>-25.108000000000001</c:v>
                      </c:pt>
                      <c:pt idx="108">
                        <c:v>-24.992000000000001</c:v>
                      </c:pt>
                      <c:pt idx="109">
                        <c:v>-24.867000000000001</c:v>
                      </c:pt>
                      <c:pt idx="110">
                        <c:v>-24.765000000000001</c:v>
                      </c:pt>
                      <c:pt idx="111">
                        <c:v>-24.648</c:v>
                      </c:pt>
                      <c:pt idx="112">
                        <c:v>-24.527000000000001</c:v>
                      </c:pt>
                      <c:pt idx="113">
                        <c:v>-24.431000000000001</c:v>
                      </c:pt>
                      <c:pt idx="114">
                        <c:v>-24.315000000000001</c:v>
                      </c:pt>
                      <c:pt idx="115">
                        <c:v>-24.187999999999999</c:v>
                      </c:pt>
                      <c:pt idx="116">
                        <c:v>-24.071999999999999</c:v>
                      </c:pt>
                      <c:pt idx="117">
                        <c:v>-23.966000000000001</c:v>
                      </c:pt>
                      <c:pt idx="118">
                        <c:v>-23.888000000000002</c:v>
                      </c:pt>
                      <c:pt idx="119">
                        <c:v>-23.79</c:v>
                      </c:pt>
                      <c:pt idx="120">
                        <c:v>-23.672000000000001</c:v>
                      </c:pt>
                      <c:pt idx="121">
                        <c:v>-23.581</c:v>
                      </c:pt>
                      <c:pt idx="122">
                        <c:v>-23.472999999999999</c:v>
                      </c:pt>
                      <c:pt idx="123">
                        <c:v>-23.411999999999999</c:v>
                      </c:pt>
                      <c:pt idx="124">
                        <c:v>-23.305</c:v>
                      </c:pt>
                      <c:pt idx="125">
                        <c:v>-23.242000000000001</c:v>
                      </c:pt>
                      <c:pt idx="126">
                        <c:v>-23.152000000000001</c:v>
                      </c:pt>
                      <c:pt idx="127">
                        <c:v>-23.02</c:v>
                      </c:pt>
                      <c:pt idx="128">
                        <c:v>-22.940999999999999</c:v>
                      </c:pt>
                      <c:pt idx="129">
                        <c:v>-22.888000000000002</c:v>
                      </c:pt>
                      <c:pt idx="130">
                        <c:v>-22.777999999999999</c:v>
                      </c:pt>
                      <c:pt idx="131">
                        <c:v>-22.693000000000001</c:v>
                      </c:pt>
                      <c:pt idx="132">
                        <c:v>-22.617999999999999</c:v>
                      </c:pt>
                      <c:pt idx="133">
                        <c:v>-22.524999999999999</c:v>
                      </c:pt>
                      <c:pt idx="134">
                        <c:v>-22.440999999999999</c:v>
                      </c:pt>
                      <c:pt idx="135">
                        <c:v>-22.347000000000001</c:v>
                      </c:pt>
                      <c:pt idx="136">
                        <c:v>-22.283999999999999</c:v>
                      </c:pt>
                      <c:pt idx="137">
                        <c:v>-22.202999999999999</c:v>
                      </c:pt>
                      <c:pt idx="138">
                        <c:v>-22.094999999999999</c:v>
                      </c:pt>
                      <c:pt idx="139">
                        <c:v>-22.026</c:v>
                      </c:pt>
                      <c:pt idx="140">
                        <c:v>-21.934999999999999</c:v>
                      </c:pt>
                      <c:pt idx="141">
                        <c:v>-21.872</c:v>
                      </c:pt>
                      <c:pt idx="142">
                        <c:v>-21.812000000000001</c:v>
                      </c:pt>
                      <c:pt idx="143">
                        <c:v>-21.716000000000001</c:v>
                      </c:pt>
                      <c:pt idx="144">
                        <c:v>-21.652999999999999</c:v>
                      </c:pt>
                      <c:pt idx="145">
                        <c:v>-21.553999999999998</c:v>
                      </c:pt>
                      <c:pt idx="146">
                        <c:v>-21.515000000000001</c:v>
                      </c:pt>
                      <c:pt idx="147">
                        <c:v>-21.419</c:v>
                      </c:pt>
                      <c:pt idx="148">
                        <c:v>-21.361999999999998</c:v>
                      </c:pt>
                      <c:pt idx="149">
                        <c:v>-21.277999999999999</c:v>
                      </c:pt>
                      <c:pt idx="150">
                        <c:v>-21.239000000000001</c:v>
                      </c:pt>
                      <c:pt idx="151">
                        <c:v>-21.131</c:v>
                      </c:pt>
                      <c:pt idx="152">
                        <c:v>-21.088999999999999</c:v>
                      </c:pt>
                      <c:pt idx="153">
                        <c:v>-21.004999999999999</c:v>
                      </c:pt>
                      <c:pt idx="154">
                        <c:v>-20.95</c:v>
                      </c:pt>
                      <c:pt idx="155">
                        <c:v>-20.887</c:v>
                      </c:pt>
                      <c:pt idx="156">
                        <c:v>-20.818000000000001</c:v>
                      </c:pt>
                      <c:pt idx="157">
                        <c:v>-20.728000000000002</c:v>
                      </c:pt>
                      <c:pt idx="158">
                        <c:v>-20.713000000000001</c:v>
                      </c:pt>
                      <c:pt idx="159">
                        <c:v>-21.016999999999999</c:v>
                      </c:pt>
                      <c:pt idx="160">
                        <c:v>-21.5</c:v>
                      </c:pt>
                      <c:pt idx="161">
                        <c:v>-22.056000000000001</c:v>
                      </c:pt>
                      <c:pt idx="162">
                        <c:v>-22.402999999999999</c:v>
                      </c:pt>
                      <c:pt idx="163">
                        <c:v>-22.466000000000001</c:v>
                      </c:pt>
                      <c:pt idx="164">
                        <c:v>-22.567</c:v>
                      </c:pt>
                      <c:pt idx="165">
                        <c:v>-22.867000000000001</c:v>
                      </c:pt>
                      <c:pt idx="166">
                        <c:v>-23.248000000000001</c:v>
                      </c:pt>
                      <c:pt idx="167">
                        <c:v>-23.602</c:v>
                      </c:pt>
                      <c:pt idx="168">
                        <c:v>-24.062000000000001</c:v>
                      </c:pt>
                      <c:pt idx="169">
                        <c:v>-24.564</c:v>
                      </c:pt>
                      <c:pt idx="170">
                        <c:v>-25.076000000000001</c:v>
                      </c:pt>
                      <c:pt idx="171">
                        <c:v>-25.533999999999999</c:v>
                      </c:pt>
                      <c:pt idx="172">
                        <c:v>-25.849</c:v>
                      </c:pt>
                      <c:pt idx="173">
                        <c:v>-26.143000000000001</c:v>
                      </c:pt>
                      <c:pt idx="174">
                        <c:v>-26.507999999999999</c:v>
                      </c:pt>
                      <c:pt idx="175">
                        <c:v>-26.734000000000002</c:v>
                      </c:pt>
                      <c:pt idx="176">
                        <c:v>-26.838999999999999</c:v>
                      </c:pt>
                      <c:pt idx="177">
                        <c:v>-26.850999999999999</c:v>
                      </c:pt>
                      <c:pt idx="178">
                        <c:v>-26.824999999999999</c:v>
                      </c:pt>
                      <c:pt idx="179">
                        <c:v>-26.777000000000001</c:v>
                      </c:pt>
                      <c:pt idx="180">
                        <c:v>-26.687000000000001</c:v>
                      </c:pt>
                      <c:pt idx="181">
                        <c:v>-26.582000000000001</c:v>
                      </c:pt>
                      <c:pt idx="182">
                        <c:v>-26.504999999999999</c:v>
                      </c:pt>
                      <c:pt idx="183">
                        <c:v>-26.39</c:v>
                      </c:pt>
                      <c:pt idx="184">
                        <c:v>-26.254000000000001</c:v>
                      </c:pt>
                      <c:pt idx="185">
                        <c:v>-26.172999999999998</c:v>
                      </c:pt>
                      <c:pt idx="186">
                        <c:v>-26.044</c:v>
                      </c:pt>
                      <c:pt idx="187">
                        <c:v>-25.913</c:v>
                      </c:pt>
                      <c:pt idx="188">
                        <c:v>-25.792999999999999</c:v>
                      </c:pt>
                      <c:pt idx="189">
                        <c:v>-25.673999999999999</c:v>
                      </c:pt>
                      <c:pt idx="190">
                        <c:v>-25.571999999999999</c:v>
                      </c:pt>
                      <c:pt idx="191">
                        <c:v>-25.45</c:v>
                      </c:pt>
                      <c:pt idx="192">
                        <c:v>-25.318000000000001</c:v>
                      </c:pt>
                      <c:pt idx="193">
                        <c:v>-25.189</c:v>
                      </c:pt>
                      <c:pt idx="194">
                        <c:v>-25.1</c:v>
                      </c:pt>
                      <c:pt idx="195">
                        <c:v>-24.978000000000002</c:v>
                      </c:pt>
                      <c:pt idx="196">
                        <c:v>-24.837</c:v>
                      </c:pt>
                      <c:pt idx="197">
                        <c:v>-24.751000000000001</c:v>
                      </c:pt>
                      <c:pt idx="198">
                        <c:v>-24.646999999999998</c:v>
                      </c:pt>
                      <c:pt idx="199">
                        <c:v>-24.54</c:v>
                      </c:pt>
                      <c:pt idx="200">
                        <c:v>-24.431999999999999</c:v>
                      </c:pt>
                      <c:pt idx="201">
                        <c:v>-24.337</c:v>
                      </c:pt>
                      <c:pt idx="202">
                        <c:v>-24.221</c:v>
                      </c:pt>
                      <c:pt idx="203">
                        <c:v>-24.09</c:v>
                      </c:pt>
                      <c:pt idx="204">
                        <c:v>-23.995000000000001</c:v>
                      </c:pt>
                      <c:pt idx="205">
                        <c:v>-23.885999999999999</c:v>
                      </c:pt>
                      <c:pt idx="206">
                        <c:v>-23.79</c:v>
                      </c:pt>
                      <c:pt idx="207">
                        <c:v>-23.696999999999999</c:v>
                      </c:pt>
                      <c:pt idx="208">
                        <c:v>-23.591999999999999</c:v>
                      </c:pt>
                      <c:pt idx="209">
                        <c:v>-23.463000000000001</c:v>
                      </c:pt>
                      <c:pt idx="210">
                        <c:v>-23.361000000000001</c:v>
                      </c:pt>
                      <c:pt idx="211">
                        <c:v>-23.303999999999998</c:v>
                      </c:pt>
                      <c:pt idx="212">
                        <c:v>-23.187000000000001</c:v>
                      </c:pt>
                      <c:pt idx="213">
                        <c:v>-23.074999999999999</c:v>
                      </c:pt>
                      <c:pt idx="214">
                        <c:v>-22.981000000000002</c:v>
                      </c:pt>
                      <c:pt idx="215">
                        <c:v>-22.920999999999999</c:v>
                      </c:pt>
                      <c:pt idx="216">
                        <c:v>-22.827999999999999</c:v>
                      </c:pt>
                      <c:pt idx="217">
                        <c:v>-22.727</c:v>
                      </c:pt>
                      <c:pt idx="218">
                        <c:v>-22.62</c:v>
                      </c:pt>
                      <c:pt idx="219">
                        <c:v>-22.571000000000002</c:v>
                      </c:pt>
                      <c:pt idx="220">
                        <c:v>-22.468</c:v>
                      </c:pt>
                      <c:pt idx="221">
                        <c:v>-22.399000000000001</c:v>
                      </c:pt>
                      <c:pt idx="222">
                        <c:v>-22.33</c:v>
                      </c:pt>
                      <c:pt idx="223">
                        <c:v>-22.219000000000001</c:v>
                      </c:pt>
                      <c:pt idx="224">
                        <c:v>-22.155999999999999</c:v>
                      </c:pt>
                      <c:pt idx="225">
                        <c:v>-22.077999999999999</c:v>
                      </c:pt>
                      <c:pt idx="226">
                        <c:v>-22.003</c:v>
                      </c:pt>
                      <c:pt idx="227">
                        <c:v>-21.898</c:v>
                      </c:pt>
                      <c:pt idx="228">
                        <c:v>-21.859000000000002</c:v>
                      </c:pt>
                      <c:pt idx="229">
                        <c:v>-21.771999999999998</c:v>
                      </c:pt>
                      <c:pt idx="230">
                        <c:v>-21.709</c:v>
                      </c:pt>
                      <c:pt idx="231">
                        <c:v>-21.655000000000001</c:v>
                      </c:pt>
                      <c:pt idx="232">
                        <c:v>-21.54</c:v>
                      </c:pt>
                      <c:pt idx="233">
                        <c:v>-21.474</c:v>
                      </c:pt>
                      <c:pt idx="234">
                        <c:v>-21.405000000000001</c:v>
                      </c:pt>
                      <c:pt idx="235">
                        <c:v>-21.335999999999999</c:v>
                      </c:pt>
                      <c:pt idx="236">
                        <c:v>-21.257999999999999</c:v>
                      </c:pt>
                      <c:pt idx="237">
                        <c:v>-21.19</c:v>
                      </c:pt>
                      <c:pt idx="238">
                        <c:v>-21.119</c:v>
                      </c:pt>
                      <c:pt idx="239">
                        <c:v>-20.998999999999999</c:v>
                      </c:pt>
                      <c:pt idx="240">
                        <c:v>-20.95</c:v>
                      </c:pt>
                      <c:pt idx="241">
                        <c:v>-20.872</c:v>
                      </c:pt>
                      <c:pt idx="242">
                        <c:v>-20.8</c:v>
                      </c:pt>
                      <c:pt idx="243">
                        <c:v>-20.722000000000001</c:v>
                      </c:pt>
                      <c:pt idx="244">
                        <c:v>-20.640999999999998</c:v>
                      </c:pt>
                      <c:pt idx="245">
                        <c:v>-20.672000000000001</c:v>
                      </c:pt>
                      <c:pt idx="246">
                        <c:v>-21</c:v>
                      </c:pt>
                      <c:pt idx="247">
                        <c:v>-21.507999999999999</c:v>
                      </c:pt>
                      <c:pt idx="248">
                        <c:v>-22.024999999999999</c:v>
                      </c:pt>
                      <c:pt idx="249">
                        <c:v>-22.34</c:v>
                      </c:pt>
                      <c:pt idx="250">
                        <c:v>-22.427</c:v>
                      </c:pt>
                      <c:pt idx="251">
                        <c:v>-22.472000000000001</c:v>
                      </c:pt>
                      <c:pt idx="252">
                        <c:v>-22.768999999999998</c:v>
                      </c:pt>
                      <c:pt idx="253">
                        <c:v>-23.181000000000001</c:v>
                      </c:pt>
                      <c:pt idx="254">
                        <c:v>-23.547999999999998</c:v>
                      </c:pt>
                      <c:pt idx="255">
                        <c:v>-24.023</c:v>
                      </c:pt>
                      <c:pt idx="256">
                        <c:v>-24.529</c:v>
                      </c:pt>
                      <c:pt idx="257">
                        <c:v>-25.021999999999998</c:v>
                      </c:pt>
                      <c:pt idx="258">
                        <c:v>-25.451000000000001</c:v>
                      </c:pt>
                      <c:pt idx="259">
                        <c:v>-25.727</c:v>
                      </c:pt>
                      <c:pt idx="260">
                        <c:v>-26.021000000000001</c:v>
                      </c:pt>
                      <c:pt idx="261">
                        <c:v>-26.373999999999999</c:v>
                      </c:pt>
                      <c:pt idx="262">
                        <c:v>-26.594000000000001</c:v>
                      </c:pt>
                      <c:pt idx="263">
                        <c:v>-26.65</c:v>
                      </c:pt>
                      <c:pt idx="264">
                        <c:v>-26.670999999999999</c:v>
                      </c:pt>
                      <c:pt idx="265">
                        <c:v>-26.619</c:v>
                      </c:pt>
                      <c:pt idx="266">
                        <c:v>-26.582000000000001</c:v>
                      </c:pt>
                      <c:pt idx="267">
                        <c:v>-26.472000000000001</c:v>
                      </c:pt>
                      <c:pt idx="268">
                        <c:v>-26.373999999999999</c:v>
                      </c:pt>
                      <c:pt idx="269">
                        <c:v>-26.248999999999999</c:v>
                      </c:pt>
                      <c:pt idx="270">
                        <c:v>-26.175999999999998</c:v>
                      </c:pt>
                      <c:pt idx="271">
                        <c:v>-26.056000000000001</c:v>
                      </c:pt>
                      <c:pt idx="272">
                        <c:v>-25.949000000000002</c:v>
                      </c:pt>
                      <c:pt idx="273">
                        <c:v>-25.826000000000001</c:v>
                      </c:pt>
                      <c:pt idx="274">
                        <c:v>-25.713999999999999</c:v>
                      </c:pt>
                      <c:pt idx="275">
                        <c:v>-25.613</c:v>
                      </c:pt>
                      <c:pt idx="276">
                        <c:v>-25.457000000000001</c:v>
                      </c:pt>
                      <c:pt idx="277">
                        <c:v>-25.39</c:v>
                      </c:pt>
                      <c:pt idx="278">
                        <c:v>-25.24</c:v>
                      </c:pt>
                      <c:pt idx="279">
                        <c:v>-25.120999999999999</c:v>
                      </c:pt>
                      <c:pt idx="280">
                        <c:v>-25.004000000000001</c:v>
                      </c:pt>
                      <c:pt idx="281">
                        <c:v>-24.908999999999999</c:v>
                      </c:pt>
                      <c:pt idx="282">
                        <c:v>-24.786999999999999</c:v>
                      </c:pt>
                      <c:pt idx="283">
                        <c:v>-24.649000000000001</c:v>
                      </c:pt>
                      <c:pt idx="284">
                        <c:v>-24.571999999999999</c:v>
                      </c:pt>
                      <c:pt idx="285">
                        <c:v>-24.465</c:v>
                      </c:pt>
                      <c:pt idx="286">
                        <c:v>-24.350999999999999</c:v>
                      </c:pt>
                      <c:pt idx="287">
                        <c:v>-24.256</c:v>
                      </c:pt>
                      <c:pt idx="288">
                        <c:v>-24.161000000000001</c:v>
                      </c:pt>
                      <c:pt idx="289">
                        <c:v>-24.042000000000002</c:v>
                      </c:pt>
                      <c:pt idx="290">
                        <c:v>-23.925000000000001</c:v>
                      </c:pt>
                      <c:pt idx="291">
                        <c:v>-23.861000000000001</c:v>
                      </c:pt>
                      <c:pt idx="292">
                        <c:v>-23.734999999999999</c:v>
                      </c:pt>
                      <c:pt idx="293">
                        <c:v>-23.632000000000001</c:v>
                      </c:pt>
                      <c:pt idx="294">
                        <c:v>-23.524000000000001</c:v>
                      </c:pt>
                      <c:pt idx="295">
                        <c:v>-23.420999999999999</c:v>
                      </c:pt>
                      <c:pt idx="296">
                        <c:v>-23.317</c:v>
                      </c:pt>
                      <c:pt idx="297">
                        <c:v>-23.215</c:v>
                      </c:pt>
                      <c:pt idx="298">
                        <c:v>-23.128</c:v>
                      </c:pt>
                      <c:pt idx="299">
                        <c:v>-23.035</c:v>
                      </c:pt>
                      <c:pt idx="300">
                        <c:v>-22.928999999999998</c:v>
                      </c:pt>
                      <c:pt idx="301">
                        <c:v>-22.863</c:v>
                      </c:pt>
                      <c:pt idx="302">
                        <c:v>-22.783999999999999</c:v>
                      </c:pt>
                      <c:pt idx="303">
                        <c:v>-22.68</c:v>
                      </c:pt>
                      <c:pt idx="304">
                        <c:v>-22.605</c:v>
                      </c:pt>
                      <c:pt idx="305">
                        <c:v>-22.509</c:v>
                      </c:pt>
                      <c:pt idx="306">
                        <c:v>-22.437000000000001</c:v>
                      </c:pt>
                      <c:pt idx="307">
                        <c:v>-22.367999999999999</c:v>
                      </c:pt>
                      <c:pt idx="308">
                        <c:v>-22.274999999999999</c:v>
                      </c:pt>
                      <c:pt idx="309">
                        <c:v>-22.190999999999999</c:v>
                      </c:pt>
                      <c:pt idx="310">
                        <c:v>-22.106999999999999</c:v>
                      </c:pt>
                      <c:pt idx="311">
                        <c:v>-22.029</c:v>
                      </c:pt>
                      <c:pt idx="312">
                        <c:v>-21.948</c:v>
                      </c:pt>
                      <c:pt idx="313">
                        <c:v>-21.890999999999998</c:v>
                      </c:pt>
                      <c:pt idx="314">
                        <c:v>-21.803000000000001</c:v>
                      </c:pt>
                      <c:pt idx="315">
                        <c:v>-21.722000000000001</c:v>
                      </c:pt>
                      <c:pt idx="316">
                        <c:v>-21.661999999999999</c:v>
                      </c:pt>
                      <c:pt idx="317">
                        <c:v>-21.565999999999999</c:v>
                      </c:pt>
                      <c:pt idx="318">
                        <c:v>-21.513000000000002</c:v>
                      </c:pt>
                      <c:pt idx="319">
                        <c:v>-21.390999999999998</c:v>
                      </c:pt>
                      <c:pt idx="320">
                        <c:v>-21.33</c:v>
                      </c:pt>
                      <c:pt idx="321">
                        <c:v>-21.245999999999999</c:v>
                      </c:pt>
                      <c:pt idx="322">
                        <c:v>-21.166</c:v>
                      </c:pt>
                      <c:pt idx="323">
                        <c:v>-21.088000000000001</c:v>
                      </c:pt>
                      <c:pt idx="324">
                        <c:v>-21.036000000000001</c:v>
                      </c:pt>
                      <c:pt idx="325">
                        <c:v>-20.942</c:v>
                      </c:pt>
                      <c:pt idx="326">
                        <c:v>-20.905999999999999</c:v>
                      </c:pt>
                      <c:pt idx="327">
                        <c:v>-20.821999999999999</c:v>
                      </c:pt>
                      <c:pt idx="328">
                        <c:v>-20.741</c:v>
                      </c:pt>
                      <c:pt idx="329">
                        <c:v>-20.713999999999999</c:v>
                      </c:pt>
                      <c:pt idx="330">
                        <c:v>-20.632999999999999</c:v>
                      </c:pt>
                      <c:pt idx="331">
                        <c:v>-20.923999999999999</c:v>
                      </c:pt>
                      <c:pt idx="332">
                        <c:v>-21.393000000000001</c:v>
                      </c:pt>
                      <c:pt idx="333">
                        <c:v>-21.96</c:v>
                      </c:pt>
                      <c:pt idx="334">
                        <c:v>-22.324000000000002</c:v>
                      </c:pt>
                      <c:pt idx="335">
                        <c:v>-22.465</c:v>
                      </c:pt>
                      <c:pt idx="336">
                        <c:v>-22.492000000000001</c:v>
                      </c:pt>
                      <c:pt idx="337">
                        <c:v>-22.632999999999999</c:v>
                      </c:pt>
                      <c:pt idx="338">
                        <c:v>-22.978000000000002</c:v>
                      </c:pt>
                      <c:pt idx="339">
                        <c:v>-23.3</c:v>
                      </c:pt>
                      <c:pt idx="340">
                        <c:v>-23.760999999999999</c:v>
                      </c:pt>
                      <c:pt idx="341">
                        <c:v>-24.288</c:v>
                      </c:pt>
                      <c:pt idx="342">
                        <c:v>-24.797000000000001</c:v>
                      </c:pt>
                      <c:pt idx="343">
                        <c:v>-25.245999999999999</c:v>
                      </c:pt>
                      <c:pt idx="344">
                        <c:v>-25.558</c:v>
                      </c:pt>
                      <c:pt idx="345">
                        <c:v>-25.84</c:v>
                      </c:pt>
                      <c:pt idx="346">
                        <c:v>-26.119</c:v>
                      </c:pt>
                      <c:pt idx="347">
                        <c:v>-26.414000000000001</c:v>
                      </c:pt>
                      <c:pt idx="348">
                        <c:v>-26.472000000000001</c:v>
                      </c:pt>
                      <c:pt idx="349">
                        <c:v>-26.521000000000001</c:v>
                      </c:pt>
                      <c:pt idx="350">
                        <c:v>-26.498999999999999</c:v>
                      </c:pt>
                      <c:pt idx="351">
                        <c:v>-26.452999999999999</c:v>
                      </c:pt>
                      <c:pt idx="352">
                        <c:v>-26.390999999999998</c:v>
                      </c:pt>
                      <c:pt idx="353">
                        <c:v>-26.324000000000002</c:v>
                      </c:pt>
                      <c:pt idx="354">
                        <c:v>-26.213999999999999</c:v>
                      </c:pt>
                      <c:pt idx="355">
                        <c:v>-26.134</c:v>
                      </c:pt>
                      <c:pt idx="356">
                        <c:v>-26.024000000000001</c:v>
                      </c:pt>
                      <c:pt idx="357">
                        <c:v>-25.928999999999998</c:v>
                      </c:pt>
                      <c:pt idx="358">
                        <c:v>-25.824000000000002</c:v>
                      </c:pt>
                      <c:pt idx="359">
                        <c:v>-25.704999999999998</c:v>
                      </c:pt>
                      <c:pt idx="360">
                        <c:v>-25.619</c:v>
                      </c:pt>
                      <c:pt idx="361">
                        <c:v>-25.469000000000001</c:v>
                      </c:pt>
                      <c:pt idx="362">
                        <c:v>-25.376999999999999</c:v>
                      </c:pt>
                      <c:pt idx="363">
                        <c:v>-25.279</c:v>
                      </c:pt>
                      <c:pt idx="364">
                        <c:v>-25.119</c:v>
                      </c:pt>
                      <c:pt idx="365">
                        <c:v>-24.994</c:v>
                      </c:pt>
                      <c:pt idx="366">
                        <c:v>-25.04</c:v>
                      </c:pt>
                      <c:pt idx="367">
                        <c:v>-25.407</c:v>
                      </c:pt>
                      <c:pt idx="368">
                        <c:v>-25.974</c:v>
                      </c:pt>
                      <c:pt idx="369">
                        <c:v>-26.581</c:v>
                      </c:pt>
                      <c:pt idx="370">
                        <c:v>-27.204000000000001</c:v>
                      </c:pt>
                      <c:pt idx="371">
                        <c:v>-27.78</c:v>
                      </c:pt>
                      <c:pt idx="372">
                        <c:v>-28.420999999999999</c:v>
                      </c:pt>
                      <c:pt idx="373">
                        <c:v>-29.094999999999999</c:v>
                      </c:pt>
                      <c:pt idx="374">
                        <c:v>-29.710999999999999</c:v>
                      </c:pt>
                      <c:pt idx="375">
                        <c:v>-29.751000000000001</c:v>
                      </c:pt>
                      <c:pt idx="376">
                        <c:v>-28.957000000000001</c:v>
                      </c:pt>
                      <c:pt idx="377">
                        <c:v>-27.658000000000001</c:v>
                      </c:pt>
                      <c:pt idx="378">
                        <c:v>-26.064</c:v>
                      </c:pt>
                      <c:pt idx="379">
                        <c:v>-24.390999999999998</c:v>
                      </c:pt>
                      <c:pt idx="380">
                        <c:v>-22.76</c:v>
                      </c:pt>
                      <c:pt idx="381">
                        <c:v>-21.244</c:v>
                      </c:pt>
                      <c:pt idx="382">
                        <c:v>-19.826000000000001</c:v>
                      </c:pt>
                      <c:pt idx="383">
                        <c:v>-18.507999999999999</c:v>
                      </c:pt>
                      <c:pt idx="384">
                        <c:v>-17.324000000000002</c:v>
                      </c:pt>
                      <c:pt idx="385">
                        <c:v>-16.292000000000002</c:v>
                      </c:pt>
                      <c:pt idx="386">
                        <c:v>-15.433</c:v>
                      </c:pt>
                      <c:pt idx="387">
                        <c:v>-14.696</c:v>
                      </c:pt>
                      <c:pt idx="388">
                        <c:v>-14.083</c:v>
                      </c:pt>
                      <c:pt idx="389">
                        <c:v>-13.571</c:v>
                      </c:pt>
                      <c:pt idx="390">
                        <c:v>-13.223000000000001</c:v>
                      </c:pt>
                      <c:pt idx="391">
                        <c:v>-12.904999999999999</c:v>
                      </c:pt>
                      <c:pt idx="392">
                        <c:v>-12.648999999999999</c:v>
                      </c:pt>
                      <c:pt idx="393">
                        <c:v>-12.510999999999999</c:v>
                      </c:pt>
                      <c:pt idx="394">
                        <c:v>-12.43</c:v>
                      </c:pt>
                      <c:pt idx="395">
                        <c:v>-12.44</c:v>
                      </c:pt>
                      <c:pt idx="396">
                        <c:v>-12.505000000000001</c:v>
                      </c:pt>
                      <c:pt idx="397">
                        <c:v>-12.635</c:v>
                      </c:pt>
                      <c:pt idx="398">
                        <c:v>-12.9</c:v>
                      </c:pt>
                      <c:pt idx="399">
                        <c:v>-13.301</c:v>
                      </c:pt>
                      <c:pt idx="400">
                        <c:v>-13.678000000000001</c:v>
                      </c:pt>
                      <c:pt idx="401">
                        <c:v>-14.084</c:v>
                      </c:pt>
                      <c:pt idx="402">
                        <c:v>-14.544</c:v>
                      </c:pt>
                      <c:pt idx="403">
                        <c:v>-14.954000000000001</c:v>
                      </c:pt>
                      <c:pt idx="404">
                        <c:v>-15.319000000000001</c:v>
                      </c:pt>
                      <c:pt idx="405">
                        <c:v>-15.646000000000001</c:v>
                      </c:pt>
                      <c:pt idx="406">
                        <c:v>-16.041</c:v>
                      </c:pt>
                      <c:pt idx="407">
                        <c:v>-16.335999999999999</c:v>
                      </c:pt>
                      <c:pt idx="408">
                        <c:v>-16.667000000000002</c:v>
                      </c:pt>
                      <c:pt idx="409">
                        <c:v>-16.928999999999998</c:v>
                      </c:pt>
                      <c:pt idx="410">
                        <c:v>-17.187000000000001</c:v>
                      </c:pt>
                      <c:pt idx="411">
                        <c:v>-17.402999999999999</c:v>
                      </c:pt>
                      <c:pt idx="412">
                        <c:v>-17.667000000000002</c:v>
                      </c:pt>
                      <c:pt idx="413">
                        <c:v>-17.847999999999999</c:v>
                      </c:pt>
                      <c:pt idx="414">
                        <c:v>-18.055</c:v>
                      </c:pt>
                      <c:pt idx="415">
                        <c:v>-18.228999999999999</c:v>
                      </c:pt>
                      <c:pt idx="416">
                        <c:v>-18.411999999999999</c:v>
                      </c:pt>
                      <c:pt idx="417">
                        <c:v>-18.547999999999998</c:v>
                      </c:pt>
                      <c:pt idx="418">
                        <c:v>-18.689</c:v>
                      </c:pt>
                      <c:pt idx="419">
                        <c:v>-18.844000000000001</c:v>
                      </c:pt>
                      <c:pt idx="420">
                        <c:v>-19.013000000000002</c:v>
                      </c:pt>
                      <c:pt idx="421">
                        <c:v>-19.170000000000002</c:v>
                      </c:pt>
                      <c:pt idx="422">
                        <c:v>-19.213000000000001</c:v>
                      </c:pt>
                      <c:pt idx="423">
                        <c:v>-19.367999999999999</c:v>
                      </c:pt>
                      <c:pt idx="424">
                        <c:v>-19.460999999999999</c:v>
                      </c:pt>
                      <c:pt idx="425">
                        <c:v>-19.652999999999999</c:v>
                      </c:pt>
                      <c:pt idx="426">
                        <c:v>-19.760999999999999</c:v>
                      </c:pt>
                      <c:pt idx="427">
                        <c:v>-19.89</c:v>
                      </c:pt>
                      <c:pt idx="428">
                        <c:v>-19.992000000000001</c:v>
                      </c:pt>
                      <c:pt idx="429">
                        <c:v>-20.077000000000002</c:v>
                      </c:pt>
                      <c:pt idx="430">
                        <c:v>-20.202999999999999</c:v>
                      </c:pt>
                      <c:pt idx="431">
                        <c:v>-20.404</c:v>
                      </c:pt>
                      <c:pt idx="432">
                        <c:v>-20.584</c:v>
                      </c:pt>
                      <c:pt idx="433">
                        <c:v>-20.734000000000002</c:v>
                      </c:pt>
                      <c:pt idx="434">
                        <c:v>-20.893000000000001</c:v>
                      </c:pt>
                      <c:pt idx="435">
                        <c:v>-21.001999999999999</c:v>
                      </c:pt>
                      <c:pt idx="436">
                        <c:v>-21.106999999999999</c:v>
                      </c:pt>
                      <c:pt idx="437">
                        <c:v>-21.245000000000001</c:v>
                      </c:pt>
                      <c:pt idx="438">
                        <c:v>-21.353000000000002</c:v>
                      </c:pt>
                      <c:pt idx="439">
                        <c:v>-21.452999999999999</c:v>
                      </c:pt>
                      <c:pt idx="440">
                        <c:v>-21.57</c:v>
                      </c:pt>
                      <c:pt idx="441">
                        <c:v>-21.609000000000002</c:v>
                      </c:pt>
                      <c:pt idx="442">
                        <c:v>-21.648</c:v>
                      </c:pt>
                      <c:pt idx="443">
                        <c:v>-21.63</c:v>
                      </c:pt>
                      <c:pt idx="444">
                        <c:v>-21.648</c:v>
                      </c:pt>
                      <c:pt idx="445">
                        <c:v>-21.648</c:v>
                      </c:pt>
                      <c:pt idx="446">
                        <c:v>-21.69</c:v>
                      </c:pt>
                      <c:pt idx="447">
                        <c:v>-21.722999999999999</c:v>
                      </c:pt>
                      <c:pt idx="448">
                        <c:v>-21.76</c:v>
                      </c:pt>
                      <c:pt idx="449">
                        <c:v>-21.744</c:v>
                      </c:pt>
                      <c:pt idx="450">
                        <c:v>-21.765000000000001</c:v>
                      </c:pt>
                      <c:pt idx="451">
                        <c:v>-21.789000000000001</c:v>
                      </c:pt>
                      <c:pt idx="452">
                        <c:v>-21.876000000000001</c:v>
                      </c:pt>
                      <c:pt idx="453">
                        <c:v>-22.02</c:v>
                      </c:pt>
                      <c:pt idx="454">
                        <c:v>-22.094999999999999</c:v>
                      </c:pt>
                      <c:pt idx="455">
                        <c:v>-22.143000000000001</c:v>
                      </c:pt>
                      <c:pt idx="456">
                        <c:v>-22.161000000000001</c:v>
                      </c:pt>
                      <c:pt idx="457">
                        <c:v>-22.15</c:v>
                      </c:pt>
                      <c:pt idx="458">
                        <c:v>-22.105</c:v>
                      </c:pt>
                      <c:pt idx="459">
                        <c:v>-22.082999999999998</c:v>
                      </c:pt>
                      <c:pt idx="460">
                        <c:v>-22.058</c:v>
                      </c:pt>
                      <c:pt idx="461">
                        <c:v>-22.030999999999999</c:v>
                      </c:pt>
                      <c:pt idx="462">
                        <c:v>-22.042000000000002</c:v>
                      </c:pt>
                      <c:pt idx="463">
                        <c:v>-22.062999999999999</c:v>
                      </c:pt>
                      <c:pt idx="464">
                        <c:v>-22.045000000000002</c:v>
                      </c:pt>
                      <c:pt idx="465">
                        <c:v>-22.065999999999999</c:v>
                      </c:pt>
                      <c:pt idx="466">
                        <c:v>-22.077999999999999</c:v>
                      </c:pt>
                      <c:pt idx="467">
                        <c:v>-22.077999999999999</c:v>
                      </c:pt>
                      <c:pt idx="468">
                        <c:v>-22.056999999999999</c:v>
                      </c:pt>
                      <c:pt idx="469">
                        <c:v>-22.079000000000001</c:v>
                      </c:pt>
                      <c:pt idx="470">
                        <c:v>-22.042999999999999</c:v>
                      </c:pt>
                      <c:pt idx="471">
                        <c:v>-22.061</c:v>
                      </c:pt>
                      <c:pt idx="472">
                        <c:v>-22.065999999999999</c:v>
                      </c:pt>
                      <c:pt idx="473">
                        <c:v>-22.081</c:v>
                      </c:pt>
                      <c:pt idx="474">
                        <c:v>-22.079000000000001</c:v>
                      </c:pt>
                      <c:pt idx="475">
                        <c:v>-22.065999999999999</c:v>
                      </c:pt>
                      <c:pt idx="476">
                        <c:v>-22.12</c:v>
                      </c:pt>
                      <c:pt idx="477">
                        <c:v>-22.164999999999999</c:v>
                      </c:pt>
                      <c:pt idx="478">
                        <c:v>-22.219000000000001</c:v>
                      </c:pt>
                      <c:pt idx="479">
                        <c:v>-22.265000000000001</c:v>
                      </c:pt>
                      <c:pt idx="480">
                        <c:v>-22.337</c:v>
                      </c:pt>
                      <c:pt idx="481">
                        <c:v>-22.402999999999999</c:v>
                      </c:pt>
                      <c:pt idx="482">
                        <c:v>-22.439</c:v>
                      </c:pt>
                      <c:pt idx="483">
                        <c:v>-22.442</c:v>
                      </c:pt>
                      <c:pt idx="484">
                        <c:v>-22.469000000000001</c:v>
                      </c:pt>
                      <c:pt idx="485">
                        <c:v>-22.478000000000002</c:v>
                      </c:pt>
                      <c:pt idx="486">
                        <c:v>-22.571000000000002</c:v>
                      </c:pt>
                      <c:pt idx="487">
                        <c:v>-22.603999999999999</c:v>
                      </c:pt>
                      <c:pt idx="488">
                        <c:v>-22.571000000000002</c:v>
                      </c:pt>
                      <c:pt idx="489">
                        <c:v>-22.548999999999999</c:v>
                      </c:pt>
                      <c:pt idx="490">
                        <c:v>-22.475000000000001</c:v>
                      </c:pt>
                      <c:pt idx="491">
                        <c:v>-22.481000000000002</c:v>
                      </c:pt>
                      <c:pt idx="492">
                        <c:v>-22.463000000000001</c:v>
                      </c:pt>
                      <c:pt idx="493">
                        <c:v>-22.451000000000001</c:v>
                      </c:pt>
                      <c:pt idx="494">
                        <c:v>-22.466000000000001</c:v>
                      </c:pt>
                      <c:pt idx="495">
                        <c:v>-22.451000000000001</c:v>
                      </c:pt>
                      <c:pt idx="496">
                        <c:v>-22.454000000000001</c:v>
                      </c:pt>
                      <c:pt idx="497">
                        <c:v>-22.423999999999999</c:v>
                      </c:pt>
                      <c:pt idx="498">
                        <c:v>-22.472000000000001</c:v>
                      </c:pt>
                      <c:pt idx="499">
                        <c:v>-22.576000000000001</c:v>
                      </c:pt>
                      <c:pt idx="500">
                        <c:v>-22.588999999999999</c:v>
                      </c:pt>
                      <c:pt idx="501">
                        <c:v>-22.565000000000001</c:v>
                      </c:pt>
                      <c:pt idx="502">
                        <c:v>-22.568000000000001</c:v>
                      </c:pt>
                      <c:pt idx="503">
                        <c:v>-22.52</c:v>
                      </c:pt>
                      <c:pt idx="504">
                        <c:v>-22.523</c:v>
                      </c:pt>
                      <c:pt idx="505">
                        <c:v>-22.494</c:v>
                      </c:pt>
                      <c:pt idx="506">
                        <c:v>-22.513000000000002</c:v>
                      </c:pt>
                      <c:pt idx="507">
                        <c:v>-22.596</c:v>
                      </c:pt>
                      <c:pt idx="508">
                        <c:v>-22.658999999999999</c:v>
                      </c:pt>
                      <c:pt idx="509">
                        <c:v>-22.686</c:v>
                      </c:pt>
                      <c:pt idx="510">
                        <c:v>-22.670999999999999</c:v>
                      </c:pt>
                      <c:pt idx="511">
                        <c:v>-22.652999999999999</c:v>
                      </c:pt>
                      <c:pt idx="512">
                        <c:v>-22.643000000000001</c:v>
                      </c:pt>
                      <c:pt idx="513">
                        <c:v>-22.66</c:v>
                      </c:pt>
                      <c:pt idx="514">
                        <c:v>-22.683</c:v>
                      </c:pt>
                      <c:pt idx="515">
                        <c:v>-22.734000000000002</c:v>
                      </c:pt>
                      <c:pt idx="516">
                        <c:v>-22.806000000000001</c:v>
                      </c:pt>
                      <c:pt idx="517">
                        <c:v>-22.878</c:v>
                      </c:pt>
                      <c:pt idx="518">
                        <c:v>-22.92</c:v>
                      </c:pt>
                      <c:pt idx="519">
                        <c:v>-22.959</c:v>
                      </c:pt>
                      <c:pt idx="520">
                        <c:v>-22.890999999999998</c:v>
                      </c:pt>
                      <c:pt idx="521">
                        <c:v>-22.873000000000001</c:v>
                      </c:pt>
                      <c:pt idx="522">
                        <c:v>-22.84</c:v>
                      </c:pt>
                      <c:pt idx="523">
                        <c:v>-22.81</c:v>
                      </c:pt>
                      <c:pt idx="524">
                        <c:v>-22.861000000000001</c:v>
                      </c:pt>
                      <c:pt idx="525">
                        <c:v>-22.861999999999998</c:v>
                      </c:pt>
                      <c:pt idx="526">
                        <c:v>-22.847999999999999</c:v>
                      </c:pt>
                      <c:pt idx="527">
                        <c:v>-22.850999999999999</c:v>
                      </c:pt>
                      <c:pt idx="528">
                        <c:v>-22.827000000000002</c:v>
                      </c:pt>
                      <c:pt idx="529">
                        <c:v>-22.821000000000002</c:v>
                      </c:pt>
                      <c:pt idx="530">
                        <c:v>-22.821000000000002</c:v>
                      </c:pt>
                      <c:pt idx="531">
                        <c:v>-22.794</c:v>
                      </c:pt>
                      <c:pt idx="532">
                        <c:v>-22.841999999999999</c:v>
                      </c:pt>
                      <c:pt idx="533">
                        <c:v>-22.798999999999999</c:v>
                      </c:pt>
                      <c:pt idx="534">
                        <c:v>-22.846</c:v>
                      </c:pt>
                      <c:pt idx="535">
                        <c:v>-22.908999999999999</c:v>
                      </c:pt>
                      <c:pt idx="536">
                        <c:v>-22.934000000000001</c:v>
                      </c:pt>
                      <c:pt idx="537">
                        <c:v>-22.937999999999999</c:v>
                      </c:pt>
                      <c:pt idx="538">
                        <c:v>-23.029</c:v>
                      </c:pt>
                      <c:pt idx="539">
                        <c:v>-23.119</c:v>
                      </c:pt>
                      <c:pt idx="540">
                        <c:v>-23.181999999999999</c:v>
                      </c:pt>
                      <c:pt idx="541">
                        <c:v>-23.239000000000001</c:v>
                      </c:pt>
                      <c:pt idx="542">
                        <c:v>-23.274999999999999</c:v>
                      </c:pt>
                      <c:pt idx="543">
                        <c:v>-23.268999999999998</c:v>
                      </c:pt>
                      <c:pt idx="544">
                        <c:v>-23.251000000000001</c:v>
                      </c:pt>
                      <c:pt idx="545">
                        <c:v>-23.158000000000001</c:v>
                      </c:pt>
                      <c:pt idx="546">
                        <c:v>-23.122</c:v>
                      </c:pt>
                      <c:pt idx="547">
                        <c:v>-23.062000000000001</c:v>
                      </c:pt>
                      <c:pt idx="548">
                        <c:v>-23.048999999999999</c:v>
                      </c:pt>
                      <c:pt idx="549">
                        <c:v>-23.140999999999998</c:v>
                      </c:pt>
                      <c:pt idx="550">
                        <c:v>-23.21</c:v>
                      </c:pt>
                      <c:pt idx="551">
                        <c:v>-23.196000000000002</c:v>
                      </c:pt>
                      <c:pt idx="552">
                        <c:v>-23.21</c:v>
                      </c:pt>
                      <c:pt idx="553">
                        <c:v>-23.201000000000001</c:v>
                      </c:pt>
                      <c:pt idx="554">
                        <c:v>-23.201000000000001</c:v>
                      </c:pt>
                      <c:pt idx="555">
                        <c:v>-23.273</c:v>
                      </c:pt>
                      <c:pt idx="556">
                        <c:v>-23.312000000000001</c:v>
                      </c:pt>
                      <c:pt idx="557">
                        <c:v>-23.344999999999999</c:v>
                      </c:pt>
                      <c:pt idx="558">
                        <c:v>-23.356999999999999</c:v>
                      </c:pt>
                      <c:pt idx="559">
                        <c:v>-23.356999999999999</c:v>
                      </c:pt>
                      <c:pt idx="560">
                        <c:v>-23.306000000000001</c:v>
                      </c:pt>
                      <c:pt idx="561">
                        <c:v>-23.297000000000001</c:v>
                      </c:pt>
                      <c:pt idx="562">
                        <c:v>-23.294</c:v>
                      </c:pt>
                      <c:pt idx="563">
                        <c:v>-23.36</c:v>
                      </c:pt>
                      <c:pt idx="564">
                        <c:v>-23.43</c:v>
                      </c:pt>
                      <c:pt idx="565">
                        <c:v>-23.405999999999999</c:v>
                      </c:pt>
                      <c:pt idx="566">
                        <c:v>-23.396000000000001</c:v>
                      </c:pt>
                      <c:pt idx="567">
                        <c:v>-23.346</c:v>
                      </c:pt>
                      <c:pt idx="568">
                        <c:v>-23.3</c:v>
                      </c:pt>
                      <c:pt idx="569">
                        <c:v>-23.260999999999999</c:v>
                      </c:pt>
                      <c:pt idx="570">
                        <c:v>-23.251999999999999</c:v>
                      </c:pt>
                      <c:pt idx="571">
                        <c:v>-23.236999999999998</c:v>
                      </c:pt>
                      <c:pt idx="572">
                        <c:v>-23.195</c:v>
                      </c:pt>
                      <c:pt idx="573">
                        <c:v>-23.161999999999999</c:v>
                      </c:pt>
                      <c:pt idx="574">
                        <c:v>-23.155999999999999</c:v>
                      </c:pt>
                      <c:pt idx="575">
                        <c:v>-23.123000000000001</c:v>
                      </c:pt>
                      <c:pt idx="576">
                        <c:v>-23.138000000000002</c:v>
                      </c:pt>
                      <c:pt idx="577">
                        <c:v>-23.158999999999999</c:v>
                      </c:pt>
                      <c:pt idx="578">
                        <c:v>-23.143999999999998</c:v>
                      </c:pt>
                      <c:pt idx="579">
                        <c:v>-23.119</c:v>
                      </c:pt>
                      <c:pt idx="580">
                        <c:v>-23.093</c:v>
                      </c:pt>
                      <c:pt idx="581">
                        <c:v>-23.106000000000002</c:v>
                      </c:pt>
                      <c:pt idx="582">
                        <c:v>-23.106000000000002</c:v>
                      </c:pt>
                      <c:pt idx="583">
                        <c:v>-23.123999999999999</c:v>
                      </c:pt>
                      <c:pt idx="584">
                        <c:v>-23.106000000000002</c:v>
                      </c:pt>
                      <c:pt idx="585">
                        <c:v>-23.067</c:v>
                      </c:pt>
                      <c:pt idx="586">
                        <c:v>-23.013000000000002</c:v>
                      </c:pt>
                      <c:pt idx="587">
                        <c:v>-23.001000000000001</c:v>
                      </c:pt>
                      <c:pt idx="588">
                        <c:v>-22.971</c:v>
                      </c:pt>
                      <c:pt idx="589">
                        <c:v>-22.986000000000001</c:v>
                      </c:pt>
                      <c:pt idx="590">
                        <c:v>-22.977</c:v>
                      </c:pt>
                      <c:pt idx="591">
                        <c:v>-23.018999999999998</c:v>
                      </c:pt>
                      <c:pt idx="592">
                        <c:v>-23.042999999999999</c:v>
                      </c:pt>
                      <c:pt idx="593">
                        <c:v>-23.042999999999999</c:v>
                      </c:pt>
                      <c:pt idx="594">
                        <c:v>-23.015000000000001</c:v>
                      </c:pt>
                      <c:pt idx="595">
                        <c:v>-22.995000000000001</c:v>
                      </c:pt>
                      <c:pt idx="596">
                        <c:v>-22.948</c:v>
                      </c:pt>
                      <c:pt idx="597">
                        <c:v>-22.965</c:v>
                      </c:pt>
                      <c:pt idx="598">
                        <c:v>-22.989000000000001</c:v>
                      </c:pt>
                      <c:pt idx="599">
                        <c:v>-22.968</c:v>
                      </c:pt>
                      <c:pt idx="600">
                        <c:v>-22.977</c:v>
                      </c:pt>
                      <c:pt idx="601">
                        <c:v>-22.98</c:v>
                      </c:pt>
                      <c:pt idx="602">
                        <c:v>-23.021999999999998</c:v>
                      </c:pt>
                      <c:pt idx="603">
                        <c:v>-23.027999999999999</c:v>
                      </c:pt>
                      <c:pt idx="604">
                        <c:v>-23.04</c:v>
                      </c:pt>
                      <c:pt idx="605">
                        <c:v>-23.061</c:v>
                      </c:pt>
                      <c:pt idx="606">
                        <c:v>-23.07</c:v>
                      </c:pt>
                      <c:pt idx="607">
                        <c:v>-23.091999999999999</c:v>
                      </c:pt>
                      <c:pt idx="608">
                        <c:v>-23.08</c:v>
                      </c:pt>
                      <c:pt idx="609">
                        <c:v>-23.149000000000001</c:v>
                      </c:pt>
                      <c:pt idx="610">
                        <c:v>-23.148</c:v>
                      </c:pt>
                      <c:pt idx="611">
                        <c:v>-23.152000000000001</c:v>
                      </c:pt>
                      <c:pt idx="612">
                        <c:v>-23.152000000000001</c:v>
                      </c:pt>
                      <c:pt idx="613">
                        <c:v>-23.164000000000001</c:v>
                      </c:pt>
                      <c:pt idx="614">
                        <c:v>-23.152000000000001</c:v>
                      </c:pt>
                      <c:pt idx="615">
                        <c:v>-23.158000000000001</c:v>
                      </c:pt>
                      <c:pt idx="616">
                        <c:v>-23.14</c:v>
                      </c:pt>
                      <c:pt idx="617">
                        <c:v>-23.175999999999998</c:v>
                      </c:pt>
                      <c:pt idx="618">
                        <c:v>-23.245000000000001</c:v>
                      </c:pt>
                      <c:pt idx="619">
                        <c:v>-23.283000000000001</c:v>
                      </c:pt>
                      <c:pt idx="620">
                        <c:v>-23.303999999999998</c:v>
                      </c:pt>
                      <c:pt idx="621">
                        <c:v>-23.260999999999999</c:v>
                      </c:pt>
                      <c:pt idx="622">
                        <c:v>-23.292000000000002</c:v>
                      </c:pt>
                      <c:pt idx="623">
                        <c:v>-23.303999999999998</c:v>
                      </c:pt>
                      <c:pt idx="624">
                        <c:v>-23.234999999999999</c:v>
                      </c:pt>
                      <c:pt idx="625">
                        <c:v>-23.228000000000002</c:v>
                      </c:pt>
                      <c:pt idx="626">
                        <c:v>-23.239000000000001</c:v>
                      </c:pt>
                      <c:pt idx="627">
                        <c:v>-23.239000000000001</c:v>
                      </c:pt>
                      <c:pt idx="628">
                        <c:v>-23.254000000000001</c:v>
                      </c:pt>
                      <c:pt idx="629">
                        <c:v>-23.233000000000001</c:v>
                      </c:pt>
                      <c:pt idx="630">
                        <c:v>-23.245000000000001</c:v>
                      </c:pt>
                      <c:pt idx="631">
                        <c:v>-23.265999999999998</c:v>
                      </c:pt>
                      <c:pt idx="632">
                        <c:v>-23.26</c:v>
                      </c:pt>
                      <c:pt idx="633">
                        <c:v>-23.329000000000001</c:v>
                      </c:pt>
                      <c:pt idx="634">
                        <c:v>-23.318000000000001</c:v>
                      </c:pt>
                      <c:pt idx="635">
                        <c:v>-23.335000000000001</c:v>
                      </c:pt>
                      <c:pt idx="636">
                        <c:v>-23.355</c:v>
                      </c:pt>
                      <c:pt idx="637">
                        <c:v>-23.382000000000001</c:v>
                      </c:pt>
                      <c:pt idx="638">
                        <c:v>-23.352</c:v>
                      </c:pt>
                      <c:pt idx="639">
                        <c:v>-23.369</c:v>
                      </c:pt>
                      <c:pt idx="640">
                        <c:v>-23.402000000000001</c:v>
                      </c:pt>
                      <c:pt idx="641">
                        <c:v>-23.396000000000001</c:v>
                      </c:pt>
                      <c:pt idx="642">
                        <c:v>-23.42</c:v>
                      </c:pt>
                      <c:pt idx="643">
                        <c:v>-23.434999999999999</c:v>
                      </c:pt>
                      <c:pt idx="644">
                        <c:v>-23.434999999999999</c:v>
                      </c:pt>
                      <c:pt idx="645">
                        <c:v>-23.405000000000001</c:v>
                      </c:pt>
                      <c:pt idx="646">
                        <c:v>-23.440999999999999</c:v>
                      </c:pt>
                      <c:pt idx="647">
                        <c:v>-23.454999999999998</c:v>
                      </c:pt>
                      <c:pt idx="648">
                        <c:v>-23.448</c:v>
                      </c:pt>
                      <c:pt idx="649">
                        <c:v>-23.488</c:v>
                      </c:pt>
                      <c:pt idx="650">
                        <c:v>-23.512</c:v>
                      </c:pt>
                      <c:pt idx="651">
                        <c:v>-23.5</c:v>
                      </c:pt>
                      <c:pt idx="652">
                        <c:v>-23.538</c:v>
                      </c:pt>
                      <c:pt idx="653">
                        <c:v>-23.545000000000002</c:v>
                      </c:pt>
                      <c:pt idx="654">
                        <c:v>-23.611000000000001</c:v>
                      </c:pt>
                      <c:pt idx="655">
                        <c:v>-23.608000000000001</c:v>
                      </c:pt>
                      <c:pt idx="656">
                        <c:v>-23.641999999999999</c:v>
                      </c:pt>
                      <c:pt idx="657">
                        <c:v>-23.623999999999999</c:v>
                      </c:pt>
                      <c:pt idx="658">
                        <c:v>-23.587</c:v>
                      </c:pt>
                      <c:pt idx="659">
                        <c:v>-23.57</c:v>
                      </c:pt>
                      <c:pt idx="660">
                        <c:v>-23.571000000000002</c:v>
                      </c:pt>
                      <c:pt idx="661">
                        <c:v>-23.559000000000001</c:v>
                      </c:pt>
                      <c:pt idx="662">
                        <c:v>-23.571000000000002</c:v>
                      </c:pt>
                      <c:pt idx="663">
                        <c:v>-23.547000000000001</c:v>
                      </c:pt>
                      <c:pt idx="664">
                        <c:v>-23.547000000000001</c:v>
                      </c:pt>
                      <c:pt idx="665">
                        <c:v>-23.577000000000002</c:v>
                      </c:pt>
                      <c:pt idx="666">
                        <c:v>-23.526</c:v>
                      </c:pt>
                      <c:pt idx="667">
                        <c:v>-23.535</c:v>
                      </c:pt>
                      <c:pt idx="668">
                        <c:v>-23.547000000000001</c:v>
                      </c:pt>
                      <c:pt idx="669">
                        <c:v>-23.609000000000002</c:v>
                      </c:pt>
                      <c:pt idx="670">
                        <c:v>-23.658000000000001</c:v>
                      </c:pt>
                      <c:pt idx="671">
                        <c:v>-23.701000000000001</c:v>
                      </c:pt>
                      <c:pt idx="672">
                        <c:v>-23.765000000000001</c:v>
                      </c:pt>
                      <c:pt idx="673">
                        <c:v>-23.859000000000002</c:v>
                      </c:pt>
                      <c:pt idx="674">
                        <c:v>-23.928000000000001</c:v>
                      </c:pt>
                      <c:pt idx="675">
                        <c:v>-23.937999999999999</c:v>
                      </c:pt>
                      <c:pt idx="676">
                        <c:v>-23.917999999999999</c:v>
                      </c:pt>
                      <c:pt idx="677">
                        <c:v>-23.936</c:v>
                      </c:pt>
                      <c:pt idx="678">
                        <c:v>-23.917999999999999</c:v>
                      </c:pt>
                      <c:pt idx="679">
                        <c:v>-23.876999999999999</c:v>
                      </c:pt>
                      <c:pt idx="680">
                        <c:v>-23.849</c:v>
                      </c:pt>
                      <c:pt idx="681">
                        <c:v>-23.803999999999998</c:v>
                      </c:pt>
                      <c:pt idx="682">
                        <c:v>-23.821000000000002</c:v>
                      </c:pt>
                      <c:pt idx="683">
                        <c:v>-23.808</c:v>
                      </c:pt>
                      <c:pt idx="684">
                        <c:v>-23.774999999999999</c:v>
                      </c:pt>
                      <c:pt idx="685">
                        <c:v>-23.771999999999998</c:v>
                      </c:pt>
                      <c:pt idx="686">
                        <c:v>-23.766999999999999</c:v>
                      </c:pt>
                      <c:pt idx="687">
                        <c:v>-23.722999999999999</c:v>
                      </c:pt>
                      <c:pt idx="688">
                        <c:v>-23.736999999999998</c:v>
                      </c:pt>
                      <c:pt idx="689">
                        <c:v>-23.747</c:v>
                      </c:pt>
                      <c:pt idx="690">
                        <c:v>-23.747</c:v>
                      </c:pt>
                      <c:pt idx="691">
                        <c:v>-23.756</c:v>
                      </c:pt>
                      <c:pt idx="692">
                        <c:v>-23.753</c:v>
                      </c:pt>
                      <c:pt idx="693">
                        <c:v>-23.805</c:v>
                      </c:pt>
                      <c:pt idx="694">
                        <c:v>-23.786999999999999</c:v>
                      </c:pt>
                      <c:pt idx="695">
                        <c:v>-23.763000000000002</c:v>
                      </c:pt>
                      <c:pt idx="696">
                        <c:v>-23.768999999999998</c:v>
                      </c:pt>
                      <c:pt idx="697">
                        <c:v>-23.771999999999998</c:v>
                      </c:pt>
                      <c:pt idx="698">
                        <c:v>-23.725000000000001</c:v>
                      </c:pt>
                      <c:pt idx="699">
                        <c:v>-23.762</c:v>
                      </c:pt>
                      <c:pt idx="700">
                        <c:v>-23.742000000000001</c:v>
                      </c:pt>
                      <c:pt idx="701">
                        <c:v>-23.722999999999999</c:v>
                      </c:pt>
                      <c:pt idx="702">
                        <c:v>-23.744</c:v>
                      </c:pt>
                      <c:pt idx="703">
                        <c:v>-23.725999999999999</c:v>
                      </c:pt>
                      <c:pt idx="704">
                        <c:v>-23.716000000000001</c:v>
                      </c:pt>
                      <c:pt idx="705">
                        <c:v>-23.725999999999999</c:v>
                      </c:pt>
                      <c:pt idx="706">
                        <c:v>-23.728999999999999</c:v>
                      </c:pt>
                      <c:pt idx="707">
                        <c:v>-23.696999999999999</c:v>
                      </c:pt>
                      <c:pt idx="708">
                        <c:v>-23.722999999999999</c:v>
                      </c:pt>
                      <c:pt idx="709">
                        <c:v>-23.727</c:v>
                      </c:pt>
                      <c:pt idx="710">
                        <c:v>-23.754000000000001</c:v>
                      </c:pt>
                      <c:pt idx="711">
                        <c:v>-23.773</c:v>
                      </c:pt>
                      <c:pt idx="712">
                        <c:v>-23.766999999999999</c:v>
                      </c:pt>
                      <c:pt idx="713">
                        <c:v>-23.766999999999999</c:v>
                      </c:pt>
                      <c:pt idx="714">
                        <c:v>-23.794</c:v>
                      </c:pt>
                      <c:pt idx="715">
                        <c:v>-23.786999999999999</c:v>
                      </c:pt>
                      <c:pt idx="716">
                        <c:v>-23.835999999999999</c:v>
                      </c:pt>
                      <c:pt idx="717">
                        <c:v>-23.827000000000002</c:v>
                      </c:pt>
                      <c:pt idx="718">
                        <c:v>-23.846</c:v>
                      </c:pt>
                      <c:pt idx="719">
                        <c:v>-23.844000000000001</c:v>
                      </c:pt>
                      <c:pt idx="720">
                        <c:v>-23.831</c:v>
                      </c:pt>
                      <c:pt idx="721">
                        <c:v>-23.861000000000001</c:v>
                      </c:pt>
                      <c:pt idx="722">
                        <c:v>-23.843</c:v>
                      </c:pt>
                      <c:pt idx="723">
                        <c:v>-23.861999999999998</c:v>
                      </c:pt>
                      <c:pt idx="724">
                        <c:v>-23.896999999999998</c:v>
                      </c:pt>
                      <c:pt idx="725">
                        <c:v>-23.931000000000001</c:v>
                      </c:pt>
                      <c:pt idx="726">
                        <c:v>-23.975999999999999</c:v>
                      </c:pt>
                      <c:pt idx="727">
                        <c:v>-23.978999999999999</c:v>
                      </c:pt>
                      <c:pt idx="728">
                        <c:v>-23.995999999999999</c:v>
                      </c:pt>
                      <c:pt idx="729">
                        <c:v>-24.004999999999999</c:v>
                      </c:pt>
                      <c:pt idx="730">
                        <c:v>-24.050999999999998</c:v>
                      </c:pt>
                      <c:pt idx="731">
                        <c:v>-24.07</c:v>
                      </c:pt>
                      <c:pt idx="732">
                        <c:v>-24.119</c:v>
                      </c:pt>
                      <c:pt idx="733">
                        <c:v>-24.111999999999998</c:v>
                      </c:pt>
                      <c:pt idx="734">
                        <c:v>-24.114000000000001</c:v>
                      </c:pt>
                      <c:pt idx="735">
                        <c:v>-24.1</c:v>
                      </c:pt>
                      <c:pt idx="736">
                        <c:v>-24.146000000000001</c:v>
                      </c:pt>
                      <c:pt idx="737">
                        <c:v>-24.123000000000001</c:v>
                      </c:pt>
                      <c:pt idx="738">
                        <c:v>-24.173999999999999</c:v>
                      </c:pt>
                      <c:pt idx="739">
                        <c:v>-24.157</c:v>
                      </c:pt>
                      <c:pt idx="740">
                        <c:v>-24.154</c:v>
                      </c:pt>
                      <c:pt idx="741">
                        <c:v>-24.155999999999999</c:v>
                      </c:pt>
                      <c:pt idx="742">
                        <c:v>-24.122</c:v>
                      </c:pt>
                      <c:pt idx="743">
                        <c:v>-24.094999999999999</c:v>
                      </c:pt>
                      <c:pt idx="744">
                        <c:v>-24.116</c:v>
                      </c:pt>
                      <c:pt idx="745">
                        <c:v>-24.113</c:v>
                      </c:pt>
                      <c:pt idx="746">
                        <c:v>-24.097999999999999</c:v>
                      </c:pt>
                      <c:pt idx="747">
                        <c:v>-24.103000000000002</c:v>
                      </c:pt>
                      <c:pt idx="748">
                        <c:v>-24.097000000000001</c:v>
                      </c:pt>
                      <c:pt idx="749">
                        <c:v>-24.077000000000002</c:v>
                      </c:pt>
                      <c:pt idx="750">
                        <c:v>-24.108000000000001</c:v>
                      </c:pt>
                      <c:pt idx="751">
                        <c:v>-24.114000000000001</c:v>
                      </c:pt>
                      <c:pt idx="752">
                        <c:v>-24.143000000000001</c:v>
                      </c:pt>
                      <c:pt idx="753">
                        <c:v>-24.167999999999999</c:v>
                      </c:pt>
                      <c:pt idx="754">
                        <c:v>-24.204000000000001</c:v>
                      </c:pt>
                      <c:pt idx="755">
                        <c:v>-24.23</c:v>
                      </c:pt>
                      <c:pt idx="756">
                        <c:v>-24.263999999999999</c:v>
                      </c:pt>
                      <c:pt idx="757">
                        <c:v>-24.273</c:v>
                      </c:pt>
                      <c:pt idx="758">
                        <c:v>-24.294</c:v>
                      </c:pt>
                      <c:pt idx="759">
                        <c:v>-24.303999999999998</c:v>
                      </c:pt>
                      <c:pt idx="760">
                        <c:v>-24.356000000000002</c:v>
                      </c:pt>
                      <c:pt idx="761">
                        <c:v>-24.385000000000002</c:v>
                      </c:pt>
                      <c:pt idx="762">
                        <c:v>-24.332999999999998</c:v>
                      </c:pt>
                      <c:pt idx="763">
                        <c:v>-24.33</c:v>
                      </c:pt>
                      <c:pt idx="764">
                        <c:v>-24.323</c:v>
                      </c:pt>
                      <c:pt idx="765">
                        <c:v>-24.295000000000002</c:v>
                      </c:pt>
                      <c:pt idx="766">
                        <c:v>-24.285</c:v>
                      </c:pt>
                      <c:pt idx="767">
                        <c:v>-24.277000000000001</c:v>
                      </c:pt>
                      <c:pt idx="768">
                        <c:v>-24.292000000000002</c:v>
                      </c:pt>
                      <c:pt idx="769">
                        <c:v>-24.292999999999999</c:v>
                      </c:pt>
                      <c:pt idx="770">
                        <c:v>-24.335000000000001</c:v>
                      </c:pt>
                      <c:pt idx="771">
                        <c:v>-24.344000000000001</c:v>
                      </c:pt>
                      <c:pt idx="772">
                        <c:v>-24.375</c:v>
                      </c:pt>
                      <c:pt idx="773">
                        <c:v>-24.414000000000001</c:v>
                      </c:pt>
                      <c:pt idx="774">
                        <c:v>-24.457000000000001</c:v>
                      </c:pt>
                      <c:pt idx="775">
                        <c:v>-24.443999999999999</c:v>
                      </c:pt>
                      <c:pt idx="776">
                        <c:v>-24.434999999999999</c:v>
                      </c:pt>
                      <c:pt idx="777">
                        <c:v>-24.417000000000002</c:v>
                      </c:pt>
                      <c:pt idx="778">
                        <c:v>-24.414999999999999</c:v>
                      </c:pt>
                      <c:pt idx="779">
                        <c:v>-24.446000000000002</c:v>
                      </c:pt>
                      <c:pt idx="780">
                        <c:v>-24.446000000000002</c:v>
                      </c:pt>
                      <c:pt idx="781">
                        <c:v>-24.457000000000001</c:v>
                      </c:pt>
                      <c:pt idx="782">
                        <c:v>-24.457000000000001</c:v>
                      </c:pt>
                      <c:pt idx="783">
                        <c:v>-24.471</c:v>
                      </c:pt>
                      <c:pt idx="784">
                        <c:v>-24.477</c:v>
                      </c:pt>
                      <c:pt idx="785">
                        <c:v>-24.463999999999999</c:v>
                      </c:pt>
                      <c:pt idx="786">
                        <c:v>-24.457999999999998</c:v>
                      </c:pt>
                      <c:pt idx="787">
                        <c:v>-24.466999999999999</c:v>
                      </c:pt>
                      <c:pt idx="788">
                        <c:v>-24.457999999999998</c:v>
                      </c:pt>
                      <c:pt idx="789">
                        <c:v>-24.501000000000001</c:v>
                      </c:pt>
                      <c:pt idx="790">
                        <c:v>-24.510999999999999</c:v>
                      </c:pt>
                      <c:pt idx="791">
                        <c:v>-24.434000000000001</c:v>
                      </c:pt>
                      <c:pt idx="792">
                        <c:v>-24.466000000000001</c:v>
                      </c:pt>
                      <c:pt idx="793">
                        <c:v>-24.468</c:v>
                      </c:pt>
                      <c:pt idx="794">
                        <c:v>-24.44</c:v>
                      </c:pt>
                      <c:pt idx="795">
                        <c:v>-24.462</c:v>
                      </c:pt>
                      <c:pt idx="796">
                        <c:v>-24.468</c:v>
                      </c:pt>
                      <c:pt idx="797">
                        <c:v>-24.475999999999999</c:v>
                      </c:pt>
                      <c:pt idx="798">
                        <c:v>-24.47</c:v>
                      </c:pt>
                      <c:pt idx="799">
                        <c:v>-24.465</c:v>
                      </c:pt>
                      <c:pt idx="800">
                        <c:v>-24.501000000000001</c:v>
                      </c:pt>
                      <c:pt idx="801">
                        <c:v>-24.492000000000001</c:v>
                      </c:pt>
                      <c:pt idx="802">
                        <c:v>-24.521999999999998</c:v>
                      </c:pt>
                      <c:pt idx="803">
                        <c:v>-24.553000000000001</c:v>
                      </c:pt>
                      <c:pt idx="804">
                        <c:v>-24.571000000000002</c:v>
                      </c:pt>
                      <c:pt idx="805">
                        <c:v>-24.591000000000001</c:v>
                      </c:pt>
                      <c:pt idx="806">
                        <c:v>-24.616</c:v>
                      </c:pt>
                      <c:pt idx="807">
                        <c:v>-24.629000000000001</c:v>
                      </c:pt>
                      <c:pt idx="808">
                        <c:v>-24.626999999999999</c:v>
                      </c:pt>
                      <c:pt idx="809">
                        <c:v>-24.623999999999999</c:v>
                      </c:pt>
                      <c:pt idx="810">
                        <c:v>-24.667000000000002</c:v>
                      </c:pt>
                      <c:pt idx="811">
                        <c:v>-24.71</c:v>
                      </c:pt>
                      <c:pt idx="812">
                        <c:v>-24.704000000000001</c:v>
                      </c:pt>
                      <c:pt idx="813">
                        <c:v>-24.71</c:v>
                      </c:pt>
                      <c:pt idx="814">
                        <c:v>-24.748999999999999</c:v>
                      </c:pt>
                      <c:pt idx="815">
                        <c:v>-24.771999999999998</c:v>
                      </c:pt>
                      <c:pt idx="816">
                        <c:v>-24.794</c:v>
                      </c:pt>
                      <c:pt idx="817">
                        <c:v>-24.802</c:v>
                      </c:pt>
                      <c:pt idx="818">
                        <c:v>-24.823</c:v>
                      </c:pt>
                      <c:pt idx="819">
                        <c:v>-24.78</c:v>
                      </c:pt>
                      <c:pt idx="820">
                        <c:v>-24.762</c:v>
                      </c:pt>
                      <c:pt idx="821">
                        <c:v>-24.765000000000001</c:v>
                      </c:pt>
                      <c:pt idx="822">
                        <c:v>-24.738</c:v>
                      </c:pt>
                      <c:pt idx="823">
                        <c:v>-24.667000000000002</c:v>
                      </c:pt>
                      <c:pt idx="824">
                        <c:v>-24.631</c:v>
                      </c:pt>
                      <c:pt idx="825">
                        <c:v>-24.585000000000001</c:v>
                      </c:pt>
                      <c:pt idx="826">
                        <c:v>-24.568999999999999</c:v>
                      </c:pt>
                      <c:pt idx="827">
                        <c:v>-24.571999999999999</c:v>
                      </c:pt>
                      <c:pt idx="828">
                        <c:v>-24.533000000000001</c:v>
                      </c:pt>
                      <c:pt idx="829">
                        <c:v>-24.492999999999999</c:v>
                      </c:pt>
                      <c:pt idx="830">
                        <c:v>-24.515999999999998</c:v>
                      </c:pt>
                      <c:pt idx="831">
                        <c:v>-24.495000000000001</c:v>
                      </c:pt>
                      <c:pt idx="832">
                        <c:v>-24.472000000000001</c:v>
                      </c:pt>
                      <c:pt idx="833">
                        <c:v>-24.475000000000001</c:v>
                      </c:pt>
                      <c:pt idx="834">
                        <c:v>-24.462</c:v>
                      </c:pt>
                      <c:pt idx="835">
                        <c:v>-24.459</c:v>
                      </c:pt>
                      <c:pt idx="836">
                        <c:v>-24.471</c:v>
                      </c:pt>
                      <c:pt idx="837">
                        <c:v>-24.475999999999999</c:v>
                      </c:pt>
                      <c:pt idx="838">
                        <c:v>-24.469000000000001</c:v>
                      </c:pt>
                      <c:pt idx="839">
                        <c:v>-24.484999999999999</c:v>
                      </c:pt>
                      <c:pt idx="840">
                        <c:v>-24.504999999999999</c:v>
                      </c:pt>
                      <c:pt idx="841">
                        <c:v>-24.539000000000001</c:v>
                      </c:pt>
                      <c:pt idx="842">
                        <c:v>-24.547999999999998</c:v>
                      </c:pt>
                      <c:pt idx="843">
                        <c:v>-24.597000000000001</c:v>
                      </c:pt>
                      <c:pt idx="844">
                        <c:v>-24.588000000000001</c:v>
                      </c:pt>
                      <c:pt idx="845">
                        <c:v>-24.573</c:v>
                      </c:pt>
                      <c:pt idx="846">
                        <c:v>-24.553999999999998</c:v>
                      </c:pt>
                      <c:pt idx="847">
                        <c:v>-24.568000000000001</c:v>
                      </c:pt>
                      <c:pt idx="848">
                        <c:v>-24.556000000000001</c:v>
                      </c:pt>
                      <c:pt idx="849">
                        <c:v>-24.558</c:v>
                      </c:pt>
                      <c:pt idx="850">
                        <c:v>-24.561</c:v>
                      </c:pt>
                      <c:pt idx="851">
                        <c:v>-24.611999999999998</c:v>
                      </c:pt>
                      <c:pt idx="852">
                        <c:v>-24.597000000000001</c:v>
                      </c:pt>
                      <c:pt idx="853">
                        <c:v>-24.585000000000001</c:v>
                      </c:pt>
                      <c:pt idx="854">
                        <c:v>-24.565000000000001</c:v>
                      </c:pt>
                      <c:pt idx="855">
                        <c:v>-24.606000000000002</c:v>
                      </c:pt>
                      <c:pt idx="856">
                        <c:v>-24.591000000000001</c:v>
                      </c:pt>
                      <c:pt idx="857">
                        <c:v>-24.59</c:v>
                      </c:pt>
                      <c:pt idx="858">
                        <c:v>-24.579000000000001</c:v>
                      </c:pt>
                      <c:pt idx="859">
                        <c:v>-24.582000000000001</c:v>
                      </c:pt>
                      <c:pt idx="860">
                        <c:v>-24.567</c:v>
                      </c:pt>
                      <c:pt idx="861">
                        <c:v>-24.564</c:v>
                      </c:pt>
                      <c:pt idx="862">
                        <c:v>-24.603999999999999</c:v>
                      </c:pt>
                      <c:pt idx="863">
                        <c:v>-24.605</c:v>
                      </c:pt>
                      <c:pt idx="864">
                        <c:v>-24.632999999999999</c:v>
                      </c:pt>
                      <c:pt idx="865">
                        <c:v>-24.667000000000002</c:v>
                      </c:pt>
                      <c:pt idx="866">
                        <c:v>-24.678000000000001</c:v>
                      </c:pt>
                      <c:pt idx="867">
                        <c:v>-24.638000000000002</c:v>
                      </c:pt>
                      <c:pt idx="868">
                        <c:v>-24.64</c:v>
                      </c:pt>
                      <c:pt idx="869">
                        <c:v>-24.622</c:v>
                      </c:pt>
                      <c:pt idx="870">
                        <c:v>-24.655000000000001</c:v>
                      </c:pt>
                      <c:pt idx="871">
                        <c:v>-24.611000000000001</c:v>
                      </c:pt>
                      <c:pt idx="872">
                        <c:v>-24.62</c:v>
                      </c:pt>
                      <c:pt idx="873">
                        <c:v>-24.632000000000001</c:v>
                      </c:pt>
                      <c:pt idx="874">
                        <c:v>-24.684000000000001</c:v>
                      </c:pt>
                      <c:pt idx="875">
                        <c:v>-24.707999999999998</c:v>
                      </c:pt>
                      <c:pt idx="876">
                        <c:v>-24.727</c:v>
                      </c:pt>
                      <c:pt idx="877">
                        <c:v>-24.710999999999999</c:v>
                      </c:pt>
                      <c:pt idx="878">
                        <c:v>-24.739000000000001</c:v>
                      </c:pt>
                      <c:pt idx="879">
                        <c:v>-24.757000000000001</c:v>
                      </c:pt>
                      <c:pt idx="880">
                        <c:v>-24.831</c:v>
                      </c:pt>
                      <c:pt idx="881">
                        <c:v>-24.852</c:v>
                      </c:pt>
                      <c:pt idx="882">
                        <c:v>-24.885999999999999</c:v>
                      </c:pt>
                      <c:pt idx="883">
                        <c:v>-24.893000000000001</c:v>
                      </c:pt>
                      <c:pt idx="884">
                        <c:v>-24.879000000000001</c:v>
                      </c:pt>
                      <c:pt idx="885">
                        <c:v>-24.916</c:v>
                      </c:pt>
                      <c:pt idx="886">
                        <c:v>-24.959</c:v>
                      </c:pt>
                      <c:pt idx="887">
                        <c:v>-24.971</c:v>
                      </c:pt>
                      <c:pt idx="888">
                        <c:v>-24.977</c:v>
                      </c:pt>
                      <c:pt idx="889">
                        <c:v>-24.991</c:v>
                      </c:pt>
                      <c:pt idx="890">
                        <c:v>-24.952000000000002</c:v>
                      </c:pt>
                      <c:pt idx="891">
                        <c:v>-24.983000000000001</c:v>
                      </c:pt>
                      <c:pt idx="892">
                        <c:v>-24.99</c:v>
                      </c:pt>
                      <c:pt idx="893">
                        <c:v>-25.012</c:v>
                      </c:pt>
                      <c:pt idx="894">
                        <c:v>-25</c:v>
                      </c:pt>
                      <c:pt idx="895">
                        <c:v>-24.981000000000002</c:v>
                      </c:pt>
                      <c:pt idx="896">
                        <c:v>-25.009</c:v>
                      </c:pt>
                      <c:pt idx="897">
                        <c:v>-25.012</c:v>
                      </c:pt>
                      <c:pt idx="898">
                        <c:v>-24.994</c:v>
                      </c:pt>
                      <c:pt idx="899">
                        <c:v>-25.003</c:v>
                      </c:pt>
                      <c:pt idx="900">
                        <c:v>-24.975999999999999</c:v>
                      </c:pt>
                      <c:pt idx="901">
                        <c:v>-24.962</c:v>
                      </c:pt>
                      <c:pt idx="902">
                        <c:v>-24.911999999999999</c:v>
                      </c:pt>
                      <c:pt idx="903">
                        <c:v>-24.908999999999999</c:v>
                      </c:pt>
                      <c:pt idx="904">
                        <c:v>-24.888999999999999</c:v>
                      </c:pt>
                      <c:pt idx="905">
                        <c:v>-24.861000000000001</c:v>
                      </c:pt>
                      <c:pt idx="906">
                        <c:v>-24.863</c:v>
                      </c:pt>
                      <c:pt idx="907">
                        <c:v>-24.798999999999999</c:v>
                      </c:pt>
                      <c:pt idx="908">
                        <c:v>-24.797999999999998</c:v>
                      </c:pt>
                      <c:pt idx="909">
                        <c:v>-24.788</c:v>
                      </c:pt>
                      <c:pt idx="910">
                        <c:v>-24.815999999999999</c:v>
                      </c:pt>
                      <c:pt idx="911">
                        <c:v>-24.800999999999998</c:v>
                      </c:pt>
                      <c:pt idx="912">
                        <c:v>-24.785</c:v>
                      </c:pt>
                      <c:pt idx="913">
                        <c:v>-24.773</c:v>
                      </c:pt>
                      <c:pt idx="914">
                        <c:v>-24.748999999999999</c:v>
                      </c:pt>
                      <c:pt idx="915">
                        <c:v>-24.706</c:v>
                      </c:pt>
                      <c:pt idx="916">
                        <c:v>-24.702999999999999</c:v>
                      </c:pt>
                      <c:pt idx="917">
                        <c:v>-24.675000000000001</c:v>
                      </c:pt>
                      <c:pt idx="918">
                        <c:v>-24.69</c:v>
                      </c:pt>
                      <c:pt idx="919">
                        <c:v>-24.684000000000001</c:v>
                      </c:pt>
                      <c:pt idx="920">
                        <c:v>-24.698</c:v>
                      </c:pt>
                      <c:pt idx="921">
                        <c:v>-24.728000000000002</c:v>
                      </c:pt>
                      <c:pt idx="922">
                        <c:v>-24.707999999999998</c:v>
                      </c:pt>
                      <c:pt idx="923">
                        <c:v>-24.716999999999999</c:v>
                      </c:pt>
                      <c:pt idx="924">
                        <c:v>-24.742000000000001</c:v>
                      </c:pt>
                      <c:pt idx="925">
                        <c:v>-24.751000000000001</c:v>
                      </c:pt>
                      <c:pt idx="926">
                        <c:v>-24.75</c:v>
                      </c:pt>
                      <c:pt idx="927">
                        <c:v>-24.715</c:v>
                      </c:pt>
                      <c:pt idx="928">
                        <c:v>-24.667000000000002</c:v>
                      </c:pt>
                      <c:pt idx="929">
                        <c:v>-24.637</c:v>
                      </c:pt>
                      <c:pt idx="930">
                        <c:v>-24.617000000000001</c:v>
                      </c:pt>
                      <c:pt idx="931">
                        <c:v>-24.571000000000002</c:v>
                      </c:pt>
                      <c:pt idx="932">
                        <c:v>-24.582999999999998</c:v>
                      </c:pt>
                      <c:pt idx="933">
                        <c:v>-24.596</c:v>
                      </c:pt>
                      <c:pt idx="934">
                        <c:v>-24.602</c:v>
                      </c:pt>
                      <c:pt idx="935">
                        <c:v>-24.632000000000001</c:v>
                      </c:pt>
                      <c:pt idx="936">
                        <c:v>-24.623000000000001</c:v>
                      </c:pt>
                      <c:pt idx="937">
                        <c:v>-24.62</c:v>
                      </c:pt>
                      <c:pt idx="938">
                        <c:v>-24.623000000000001</c:v>
                      </c:pt>
                      <c:pt idx="939">
                        <c:v>-24.632000000000001</c:v>
                      </c:pt>
                      <c:pt idx="940">
                        <c:v>-24.611999999999998</c:v>
                      </c:pt>
                      <c:pt idx="941">
                        <c:v>-24.59</c:v>
                      </c:pt>
                      <c:pt idx="942">
                        <c:v>-24.596</c:v>
                      </c:pt>
                      <c:pt idx="943">
                        <c:v>-24.588999999999999</c:v>
                      </c:pt>
                      <c:pt idx="944">
                        <c:v>-24.585999999999999</c:v>
                      </c:pt>
                      <c:pt idx="945">
                        <c:v>-24.58</c:v>
                      </c:pt>
                      <c:pt idx="946">
                        <c:v>-24.574000000000002</c:v>
                      </c:pt>
                      <c:pt idx="947">
                        <c:v>-24.542999999999999</c:v>
                      </c:pt>
                      <c:pt idx="948">
                        <c:v>-24.545000000000002</c:v>
                      </c:pt>
                      <c:pt idx="949">
                        <c:v>-24.489000000000001</c:v>
                      </c:pt>
                      <c:pt idx="950">
                        <c:v>-24.501000000000001</c:v>
                      </c:pt>
                      <c:pt idx="951">
                        <c:v>-24.521999999999998</c:v>
                      </c:pt>
                      <c:pt idx="952">
                        <c:v>-24.518999999999998</c:v>
                      </c:pt>
                      <c:pt idx="953">
                        <c:v>-24.529</c:v>
                      </c:pt>
                      <c:pt idx="954">
                        <c:v>-24.507000000000001</c:v>
                      </c:pt>
                      <c:pt idx="955">
                        <c:v>-24.495000000000001</c:v>
                      </c:pt>
                      <c:pt idx="956">
                        <c:v>-24.513000000000002</c:v>
                      </c:pt>
                      <c:pt idx="957">
                        <c:v>-24.454999999999998</c:v>
                      </c:pt>
                      <c:pt idx="958">
                        <c:v>-24.405999999999999</c:v>
                      </c:pt>
                      <c:pt idx="959">
                        <c:v>-24.387</c:v>
                      </c:pt>
                      <c:pt idx="960">
                        <c:v>-24.393000000000001</c:v>
                      </c:pt>
                      <c:pt idx="961">
                        <c:v>-24.399000000000001</c:v>
                      </c:pt>
                      <c:pt idx="962">
                        <c:v>-24.417999999999999</c:v>
                      </c:pt>
                      <c:pt idx="963">
                        <c:v>-24.402000000000001</c:v>
                      </c:pt>
                      <c:pt idx="964">
                        <c:v>-24.420999999999999</c:v>
                      </c:pt>
                      <c:pt idx="965">
                        <c:v>-24.452000000000002</c:v>
                      </c:pt>
                      <c:pt idx="966">
                        <c:v>-24.463999999999999</c:v>
                      </c:pt>
                      <c:pt idx="967">
                        <c:v>-24.527000000000001</c:v>
                      </c:pt>
                      <c:pt idx="968">
                        <c:v>-24.568999999999999</c:v>
                      </c:pt>
                      <c:pt idx="969">
                        <c:v>-24.599</c:v>
                      </c:pt>
                      <c:pt idx="970">
                        <c:v>-24.617999999999999</c:v>
                      </c:pt>
                      <c:pt idx="971">
                        <c:v>-24.654</c:v>
                      </c:pt>
                      <c:pt idx="972">
                        <c:v>-24.645</c:v>
                      </c:pt>
                      <c:pt idx="973">
                        <c:v>-24.638999999999999</c:v>
                      </c:pt>
                      <c:pt idx="974">
                        <c:v>-24.707000000000001</c:v>
                      </c:pt>
                      <c:pt idx="975">
                        <c:v>-24.716000000000001</c:v>
                      </c:pt>
                      <c:pt idx="976">
                        <c:v>-24.69</c:v>
                      </c:pt>
                      <c:pt idx="977">
                        <c:v>-24.68</c:v>
                      </c:pt>
                      <c:pt idx="978">
                        <c:v>-24.742999999999999</c:v>
                      </c:pt>
                      <c:pt idx="979">
                        <c:v>-24.690999999999999</c:v>
                      </c:pt>
                      <c:pt idx="980">
                        <c:v>-24.687999999999999</c:v>
                      </c:pt>
                      <c:pt idx="981">
                        <c:v>-24.709</c:v>
                      </c:pt>
                      <c:pt idx="982">
                        <c:v>-24.710999999999999</c:v>
                      </c:pt>
                      <c:pt idx="983">
                        <c:v>-24.713999999999999</c:v>
                      </c:pt>
                      <c:pt idx="984">
                        <c:v>-24.707999999999998</c:v>
                      </c:pt>
                      <c:pt idx="985">
                        <c:v>-24.661999999999999</c:v>
                      </c:pt>
                      <c:pt idx="986">
                        <c:v>-24.684999999999999</c:v>
                      </c:pt>
                      <c:pt idx="987">
                        <c:v>-24.734000000000002</c:v>
                      </c:pt>
                      <c:pt idx="988">
                        <c:v>-24.753</c:v>
                      </c:pt>
                      <c:pt idx="989">
                        <c:v>-24.768000000000001</c:v>
                      </c:pt>
                      <c:pt idx="990">
                        <c:v>-24.78</c:v>
                      </c:pt>
                      <c:pt idx="991">
                        <c:v>-24.79</c:v>
                      </c:pt>
                      <c:pt idx="992">
                        <c:v>-24.802</c:v>
                      </c:pt>
                      <c:pt idx="993">
                        <c:v>-24.844999999999999</c:v>
                      </c:pt>
                      <c:pt idx="994">
                        <c:v>-24.791</c:v>
                      </c:pt>
                      <c:pt idx="995">
                        <c:v>-24.792000000000002</c:v>
                      </c:pt>
                      <c:pt idx="996">
                        <c:v>-24.8</c:v>
                      </c:pt>
                      <c:pt idx="997">
                        <c:v>-24.780999999999999</c:v>
                      </c:pt>
                      <c:pt idx="998">
                        <c:v>-24.797999999999998</c:v>
                      </c:pt>
                      <c:pt idx="999">
                        <c:v>-24.783000000000001</c:v>
                      </c:pt>
                      <c:pt idx="1000">
                        <c:v>-24.786000000000001</c:v>
                      </c:pt>
                      <c:pt idx="1001">
                        <c:v>-24.794</c:v>
                      </c:pt>
                      <c:pt idx="1002">
                        <c:v>-24.792000000000002</c:v>
                      </c:pt>
                      <c:pt idx="1003">
                        <c:v>-24.815999999999999</c:v>
                      </c:pt>
                      <c:pt idx="1004">
                        <c:v>-24.832999999999998</c:v>
                      </c:pt>
                      <c:pt idx="1005">
                        <c:v>-24.802</c:v>
                      </c:pt>
                      <c:pt idx="1006">
                        <c:v>-24.821000000000002</c:v>
                      </c:pt>
                      <c:pt idx="1007">
                        <c:v>-24.83</c:v>
                      </c:pt>
                      <c:pt idx="1008">
                        <c:v>-24.805</c:v>
                      </c:pt>
                      <c:pt idx="1009">
                        <c:v>-24.783999999999999</c:v>
                      </c:pt>
                      <c:pt idx="1010">
                        <c:v>-24.774999999999999</c:v>
                      </c:pt>
                      <c:pt idx="1011">
                        <c:v>-24.777999999999999</c:v>
                      </c:pt>
                      <c:pt idx="1012">
                        <c:v>-24.798999999999999</c:v>
                      </c:pt>
                      <c:pt idx="1013">
                        <c:v>-24.812999999999999</c:v>
                      </c:pt>
                      <c:pt idx="1014">
                        <c:v>-24.786000000000001</c:v>
                      </c:pt>
                      <c:pt idx="1015">
                        <c:v>-24.809000000000001</c:v>
                      </c:pt>
                      <c:pt idx="1016">
                        <c:v>-24.797000000000001</c:v>
                      </c:pt>
                      <c:pt idx="1017">
                        <c:v>-24.821000000000002</c:v>
                      </c:pt>
                      <c:pt idx="1018">
                        <c:v>-24.82</c:v>
                      </c:pt>
                      <c:pt idx="1019">
                        <c:v>-24.814</c:v>
                      </c:pt>
                      <c:pt idx="1020">
                        <c:v>-24.884</c:v>
                      </c:pt>
                      <c:pt idx="1021">
                        <c:v>-24.864999999999998</c:v>
                      </c:pt>
                      <c:pt idx="1022">
                        <c:v>-24.861999999999998</c:v>
                      </c:pt>
                      <c:pt idx="1023">
                        <c:v>-24.852</c:v>
                      </c:pt>
                      <c:pt idx="1024">
                        <c:v>-24.818000000000001</c:v>
                      </c:pt>
                      <c:pt idx="1025">
                        <c:v>-24.795999999999999</c:v>
                      </c:pt>
                      <c:pt idx="1026">
                        <c:v>-24.783999999999999</c:v>
                      </c:pt>
                      <c:pt idx="1027">
                        <c:v>-24.786999999999999</c:v>
                      </c:pt>
                      <c:pt idx="1028">
                        <c:v>-24.792999999999999</c:v>
                      </c:pt>
                      <c:pt idx="1029">
                        <c:v>-24.798999999999999</c:v>
                      </c:pt>
                      <c:pt idx="1030">
                        <c:v>-24.855</c:v>
                      </c:pt>
                      <c:pt idx="1031">
                        <c:v>-24.882000000000001</c:v>
                      </c:pt>
                      <c:pt idx="1032">
                        <c:v>-24.925000000000001</c:v>
                      </c:pt>
                      <c:pt idx="1033">
                        <c:v>-24.946999999999999</c:v>
                      </c:pt>
                      <c:pt idx="1034">
                        <c:v>-24.934000000000001</c:v>
                      </c:pt>
                      <c:pt idx="1035">
                        <c:v>-24.954000000000001</c:v>
                      </c:pt>
                      <c:pt idx="1036">
                        <c:v>-24.91</c:v>
                      </c:pt>
                      <c:pt idx="1037">
                        <c:v>-24.904</c:v>
                      </c:pt>
                      <c:pt idx="1038">
                        <c:v>-24.882000000000001</c:v>
                      </c:pt>
                      <c:pt idx="1039">
                        <c:v>-24.872</c:v>
                      </c:pt>
                      <c:pt idx="1040">
                        <c:v>-24.9</c:v>
                      </c:pt>
                      <c:pt idx="1041">
                        <c:v>-24.852</c:v>
                      </c:pt>
                      <c:pt idx="1042">
                        <c:v>-24.824999999999999</c:v>
                      </c:pt>
                      <c:pt idx="1043">
                        <c:v>-24.831</c:v>
                      </c:pt>
                      <c:pt idx="1044">
                        <c:v>-24.809000000000001</c:v>
                      </c:pt>
                      <c:pt idx="1045">
                        <c:v>-24.827000000000002</c:v>
                      </c:pt>
                      <c:pt idx="1046">
                        <c:v>-24.855</c:v>
                      </c:pt>
                      <c:pt idx="1047">
                        <c:v>-24.849</c:v>
                      </c:pt>
                      <c:pt idx="1048">
                        <c:v>-24.882000000000001</c:v>
                      </c:pt>
                      <c:pt idx="1049">
                        <c:v>-24.891999999999999</c:v>
                      </c:pt>
                      <c:pt idx="1050">
                        <c:v>-24.904</c:v>
                      </c:pt>
                      <c:pt idx="1051">
                        <c:v>-24.919</c:v>
                      </c:pt>
                      <c:pt idx="1052">
                        <c:v>-24.946999999999999</c:v>
                      </c:pt>
                      <c:pt idx="1053">
                        <c:v>-24.95</c:v>
                      </c:pt>
                      <c:pt idx="1054">
                        <c:v>-24.934999999999999</c:v>
                      </c:pt>
                      <c:pt idx="1055">
                        <c:v>-24.965</c:v>
                      </c:pt>
                      <c:pt idx="1056">
                        <c:v>-24.971</c:v>
                      </c:pt>
                      <c:pt idx="1057">
                        <c:v>-24.995999999999999</c:v>
                      </c:pt>
                      <c:pt idx="1058">
                        <c:v>-24.988</c:v>
                      </c:pt>
                      <c:pt idx="1059">
                        <c:v>-24.995000000000001</c:v>
                      </c:pt>
                      <c:pt idx="1060">
                        <c:v>-25.024999999999999</c:v>
                      </c:pt>
                      <c:pt idx="1061">
                        <c:v>-25.024000000000001</c:v>
                      </c:pt>
                      <c:pt idx="1062">
                        <c:v>-25.033000000000001</c:v>
                      </c:pt>
                      <c:pt idx="1063">
                        <c:v>-25</c:v>
                      </c:pt>
                      <c:pt idx="1064">
                        <c:v>-24.992000000000001</c:v>
                      </c:pt>
                      <c:pt idx="1065">
                        <c:v>-25.026</c:v>
                      </c:pt>
                      <c:pt idx="1066">
                        <c:v>-24.991</c:v>
                      </c:pt>
                      <c:pt idx="1067">
                        <c:v>-24.972000000000001</c:v>
                      </c:pt>
                      <c:pt idx="1068">
                        <c:v>-24.984999999999999</c:v>
                      </c:pt>
                      <c:pt idx="1069">
                        <c:v>-24.981000000000002</c:v>
                      </c:pt>
                      <c:pt idx="1070">
                        <c:v>-24.991</c:v>
                      </c:pt>
                      <c:pt idx="1071">
                        <c:v>-24.984000000000002</c:v>
                      </c:pt>
                      <c:pt idx="1072">
                        <c:v>-24.952999999999999</c:v>
                      </c:pt>
                      <c:pt idx="1073">
                        <c:v>-24.972000000000001</c:v>
                      </c:pt>
                      <c:pt idx="1074">
                        <c:v>-24.981000000000002</c:v>
                      </c:pt>
                      <c:pt idx="1075">
                        <c:v>-24.978000000000002</c:v>
                      </c:pt>
                      <c:pt idx="1076">
                        <c:v>-24.992999999999999</c:v>
                      </c:pt>
                      <c:pt idx="1077">
                        <c:v>-24.992999999999999</c:v>
                      </c:pt>
                      <c:pt idx="1078">
                        <c:v>-24.99</c:v>
                      </c:pt>
                      <c:pt idx="1079">
                        <c:v>-24.978000000000002</c:v>
                      </c:pt>
                      <c:pt idx="1080">
                        <c:v>-25.004999999999999</c:v>
                      </c:pt>
                      <c:pt idx="1081">
                        <c:v>-24.995999999999999</c:v>
                      </c:pt>
                      <c:pt idx="1082">
                        <c:v>-24.975000000000001</c:v>
                      </c:pt>
                      <c:pt idx="1083">
                        <c:v>-24.975000000000001</c:v>
                      </c:pt>
                      <c:pt idx="1084">
                        <c:v>-24.956</c:v>
                      </c:pt>
                      <c:pt idx="1085">
                        <c:v>-25.122</c:v>
                      </c:pt>
                      <c:pt idx="1086">
                        <c:v>-25.526</c:v>
                      </c:pt>
                      <c:pt idx="1087">
                        <c:v>-25.474</c:v>
                      </c:pt>
                      <c:pt idx="1088">
                        <c:v>-25.097000000000001</c:v>
                      </c:pt>
                      <c:pt idx="1089">
                        <c:v>-24.457000000000001</c:v>
                      </c:pt>
                      <c:pt idx="1090">
                        <c:v>-23.742999999999999</c:v>
                      </c:pt>
                      <c:pt idx="1091">
                        <c:v>-23.05</c:v>
                      </c:pt>
                      <c:pt idx="1092">
                        <c:v>-22.443000000000001</c:v>
                      </c:pt>
                      <c:pt idx="1093">
                        <c:v>-21.937000000000001</c:v>
                      </c:pt>
                      <c:pt idx="1094">
                        <c:v>-21.507999999999999</c:v>
                      </c:pt>
                      <c:pt idx="1095">
                        <c:v>-21.15</c:v>
                      </c:pt>
                      <c:pt idx="1096">
                        <c:v>-20.811</c:v>
                      </c:pt>
                      <c:pt idx="1097">
                        <c:v>-20.641999999999999</c:v>
                      </c:pt>
                      <c:pt idx="1098">
                        <c:v>-20.635999999999999</c:v>
                      </c:pt>
                      <c:pt idx="1099">
                        <c:v>-20.678000000000001</c:v>
                      </c:pt>
                      <c:pt idx="1100">
                        <c:v>-20.812999999999999</c:v>
                      </c:pt>
                      <c:pt idx="1101">
                        <c:v>-20.951000000000001</c:v>
                      </c:pt>
                      <c:pt idx="1102">
                        <c:v>-21.137</c:v>
                      </c:pt>
                      <c:pt idx="1103">
                        <c:v>-21.314</c:v>
                      </c:pt>
                      <c:pt idx="1104">
                        <c:v>-21.498000000000001</c:v>
                      </c:pt>
                      <c:pt idx="1105">
                        <c:v>-21.654</c:v>
                      </c:pt>
                      <c:pt idx="1106">
                        <c:v>-21.81</c:v>
                      </c:pt>
                      <c:pt idx="1107">
                        <c:v>-21.914999999999999</c:v>
                      </c:pt>
                      <c:pt idx="1108">
                        <c:v>-22.094999999999999</c:v>
                      </c:pt>
                      <c:pt idx="1109">
                        <c:v>-22.221</c:v>
                      </c:pt>
                      <c:pt idx="1110">
                        <c:v>-22.372</c:v>
                      </c:pt>
                      <c:pt idx="1111">
                        <c:v>-22.504000000000001</c:v>
                      </c:pt>
                      <c:pt idx="1112">
                        <c:v>-22.672000000000001</c:v>
                      </c:pt>
                      <c:pt idx="1113">
                        <c:v>-22.786000000000001</c:v>
                      </c:pt>
                      <c:pt idx="1114">
                        <c:v>-22.917999999999999</c:v>
                      </c:pt>
                      <c:pt idx="1115">
                        <c:v>-23.065000000000001</c:v>
                      </c:pt>
                      <c:pt idx="1116">
                        <c:v>-23.152000000000001</c:v>
                      </c:pt>
                      <c:pt idx="1117">
                        <c:v>-23.234000000000002</c:v>
                      </c:pt>
                      <c:pt idx="1118">
                        <c:v>-23.315000000000001</c:v>
                      </c:pt>
                      <c:pt idx="1119">
                        <c:v>-23.405000000000001</c:v>
                      </c:pt>
                      <c:pt idx="1120">
                        <c:v>-23.49</c:v>
                      </c:pt>
                      <c:pt idx="1121">
                        <c:v>-23.571999999999999</c:v>
                      </c:pt>
                      <c:pt idx="1122">
                        <c:v>-23.672999999999998</c:v>
                      </c:pt>
                      <c:pt idx="1123">
                        <c:v>-23.738</c:v>
                      </c:pt>
                      <c:pt idx="1124">
                        <c:v>-23.783999999999999</c:v>
                      </c:pt>
                      <c:pt idx="1125">
                        <c:v>-23.873999999999999</c:v>
                      </c:pt>
                      <c:pt idx="1126">
                        <c:v>-23.960999999999999</c:v>
                      </c:pt>
                      <c:pt idx="1127">
                        <c:v>-24.052</c:v>
                      </c:pt>
                      <c:pt idx="1128">
                        <c:v>-24.094999999999999</c:v>
                      </c:pt>
                      <c:pt idx="1129">
                        <c:v>-24.161000000000001</c:v>
                      </c:pt>
                      <c:pt idx="1130">
                        <c:v>-24.184000000000001</c:v>
                      </c:pt>
                      <c:pt idx="1131">
                        <c:v>-24.215</c:v>
                      </c:pt>
                      <c:pt idx="1132">
                        <c:v>-24.273</c:v>
                      </c:pt>
                      <c:pt idx="1133">
                        <c:v>-24.321999999999999</c:v>
                      </c:pt>
                      <c:pt idx="1134">
                        <c:v>-24.327999999999999</c:v>
                      </c:pt>
                      <c:pt idx="1135">
                        <c:v>-24.341000000000001</c:v>
                      </c:pt>
                      <c:pt idx="1136">
                        <c:v>-24.35</c:v>
                      </c:pt>
                      <c:pt idx="1137">
                        <c:v>-24.38</c:v>
                      </c:pt>
                      <c:pt idx="1138">
                        <c:v>-24.38</c:v>
                      </c:pt>
                      <c:pt idx="1139">
                        <c:v>-24.411000000000001</c:v>
                      </c:pt>
                      <c:pt idx="1140">
                        <c:v>-24.425999999999998</c:v>
                      </c:pt>
                      <c:pt idx="1141">
                        <c:v>-24.515000000000001</c:v>
                      </c:pt>
                      <c:pt idx="1142">
                        <c:v>-24.8</c:v>
                      </c:pt>
                      <c:pt idx="1143">
                        <c:v>-25.137</c:v>
                      </c:pt>
                      <c:pt idx="1144">
                        <c:v>-25.067</c:v>
                      </c:pt>
                      <c:pt idx="1145">
                        <c:v>-24.754000000000001</c:v>
                      </c:pt>
                      <c:pt idx="1146">
                        <c:v>-24.154</c:v>
                      </c:pt>
                      <c:pt idx="1147">
                        <c:v>-23.483000000000001</c:v>
                      </c:pt>
                      <c:pt idx="1148">
                        <c:v>-22.834</c:v>
                      </c:pt>
                      <c:pt idx="1149">
                        <c:v>-22.276</c:v>
                      </c:pt>
                      <c:pt idx="1150">
                        <c:v>-21.826000000000001</c:v>
                      </c:pt>
                      <c:pt idx="1151">
                        <c:v>-21.527999999999999</c:v>
                      </c:pt>
                      <c:pt idx="1152">
                        <c:v>-21.323</c:v>
                      </c:pt>
                      <c:pt idx="1153">
                        <c:v>-21.146999999999998</c:v>
                      </c:pt>
                      <c:pt idx="1154">
                        <c:v>-21.106000000000002</c:v>
                      </c:pt>
                      <c:pt idx="1155">
                        <c:v>-21.155999999999999</c:v>
                      </c:pt>
                      <c:pt idx="1156">
                        <c:v>-21.228999999999999</c:v>
                      </c:pt>
                      <c:pt idx="1157">
                        <c:v>-21.39</c:v>
                      </c:pt>
                      <c:pt idx="1158">
                        <c:v>-21.484000000000002</c:v>
                      </c:pt>
                      <c:pt idx="1159">
                        <c:v>-21.614999999999998</c:v>
                      </c:pt>
                      <c:pt idx="1160">
                        <c:v>-21.762</c:v>
                      </c:pt>
                      <c:pt idx="1161">
                        <c:v>-21.920999999999999</c:v>
                      </c:pt>
                      <c:pt idx="1162">
                        <c:v>-22.039000000000001</c:v>
                      </c:pt>
                      <c:pt idx="1163">
                        <c:v>-22.192</c:v>
                      </c:pt>
                      <c:pt idx="1164">
                        <c:v>-22.338999999999999</c:v>
                      </c:pt>
                      <c:pt idx="1165">
                        <c:v>-22.468</c:v>
                      </c:pt>
                      <c:pt idx="1166">
                        <c:v>-22.6</c:v>
                      </c:pt>
                      <c:pt idx="1167">
                        <c:v>-22.789000000000001</c:v>
                      </c:pt>
                      <c:pt idx="1168">
                        <c:v>-22.937000000000001</c:v>
                      </c:pt>
                      <c:pt idx="1169">
                        <c:v>-23.12</c:v>
                      </c:pt>
                      <c:pt idx="1170">
                        <c:v>-23.297000000000001</c:v>
                      </c:pt>
                      <c:pt idx="1171">
                        <c:v>-23.452999999999999</c:v>
                      </c:pt>
                      <c:pt idx="1172">
                        <c:v>-23.541</c:v>
                      </c:pt>
                      <c:pt idx="1173">
                        <c:v>-23.608000000000001</c:v>
                      </c:pt>
                      <c:pt idx="1174">
                        <c:v>-23.687999999999999</c:v>
                      </c:pt>
                      <c:pt idx="1175">
                        <c:v>-23.786000000000001</c:v>
                      </c:pt>
                      <c:pt idx="1176">
                        <c:v>-23.853000000000002</c:v>
                      </c:pt>
                      <c:pt idx="1177">
                        <c:v>-23.945</c:v>
                      </c:pt>
                      <c:pt idx="1178">
                        <c:v>-24</c:v>
                      </c:pt>
                      <c:pt idx="1179">
                        <c:v>-24.094999999999999</c:v>
                      </c:pt>
                      <c:pt idx="1180">
                        <c:v>-24.254999999999999</c:v>
                      </c:pt>
                      <c:pt idx="1181">
                        <c:v>-24.31</c:v>
                      </c:pt>
                      <c:pt idx="1182">
                        <c:v>-24.376000000000001</c:v>
                      </c:pt>
                      <c:pt idx="1183">
                        <c:v>-24.358000000000001</c:v>
                      </c:pt>
                      <c:pt idx="1184">
                        <c:v>-24.431000000000001</c:v>
                      </c:pt>
                      <c:pt idx="1185">
                        <c:v>-24.439</c:v>
                      </c:pt>
                      <c:pt idx="1186">
                        <c:v>-24.47</c:v>
                      </c:pt>
                      <c:pt idx="1187">
                        <c:v>-24.463000000000001</c:v>
                      </c:pt>
                      <c:pt idx="1188">
                        <c:v>-24.481000000000002</c:v>
                      </c:pt>
                      <c:pt idx="1189">
                        <c:v>-24.468</c:v>
                      </c:pt>
                      <c:pt idx="1190">
                        <c:v>-24.504999999999999</c:v>
                      </c:pt>
                      <c:pt idx="1191">
                        <c:v>-24.574000000000002</c:v>
                      </c:pt>
                      <c:pt idx="1192">
                        <c:v>-24.552</c:v>
                      </c:pt>
                      <c:pt idx="1193">
                        <c:v>-24.571000000000002</c:v>
                      </c:pt>
                      <c:pt idx="1194">
                        <c:v>-24.603999999999999</c:v>
                      </c:pt>
                      <c:pt idx="1195">
                        <c:v>-24.611000000000001</c:v>
                      </c:pt>
                      <c:pt idx="1196">
                        <c:v>-24.66</c:v>
                      </c:pt>
                      <c:pt idx="1197">
                        <c:v>-24.699000000000002</c:v>
                      </c:pt>
                      <c:pt idx="1198">
                        <c:v>-24.681000000000001</c:v>
                      </c:pt>
                      <c:pt idx="1199">
                        <c:v>-24.666</c:v>
                      </c:pt>
                      <c:pt idx="1200">
                        <c:v>-24.684000000000001</c:v>
                      </c:pt>
                      <c:pt idx="1201">
                        <c:v>-24.736000000000001</c:v>
                      </c:pt>
                      <c:pt idx="1202">
                        <c:v>-24.994</c:v>
                      </c:pt>
                      <c:pt idx="1203">
                        <c:v>-25.288</c:v>
                      </c:pt>
                      <c:pt idx="1204">
                        <c:v>-25.187000000000001</c:v>
                      </c:pt>
                      <c:pt idx="1205">
                        <c:v>-24.834</c:v>
                      </c:pt>
                      <c:pt idx="1206">
                        <c:v>-24.215</c:v>
                      </c:pt>
                      <c:pt idx="1207">
                        <c:v>-23.547000000000001</c:v>
                      </c:pt>
                      <c:pt idx="1208">
                        <c:v>-22.913</c:v>
                      </c:pt>
                      <c:pt idx="1209">
                        <c:v>-22.363</c:v>
                      </c:pt>
                      <c:pt idx="1210">
                        <c:v>-21.913</c:v>
                      </c:pt>
                      <c:pt idx="1211">
                        <c:v>-21.63</c:v>
                      </c:pt>
                      <c:pt idx="1212">
                        <c:v>-21.396000000000001</c:v>
                      </c:pt>
                      <c:pt idx="1213">
                        <c:v>-21.294</c:v>
                      </c:pt>
                      <c:pt idx="1214">
                        <c:v>-21.3</c:v>
                      </c:pt>
                      <c:pt idx="1215">
                        <c:v>-21.414000000000001</c:v>
                      </c:pt>
                      <c:pt idx="1216">
                        <c:v>-21.468</c:v>
                      </c:pt>
                      <c:pt idx="1217">
                        <c:v>-21.585000000000001</c:v>
                      </c:pt>
                      <c:pt idx="1218">
                        <c:v>-21.731999999999999</c:v>
                      </c:pt>
                      <c:pt idx="1219">
                        <c:v>-21.835999999999999</c:v>
                      </c:pt>
                      <c:pt idx="1220">
                        <c:v>-21.963000000000001</c:v>
                      </c:pt>
                      <c:pt idx="1221">
                        <c:v>-22.128</c:v>
                      </c:pt>
                      <c:pt idx="1222">
                        <c:v>-22.34</c:v>
                      </c:pt>
                      <c:pt idx="1223">
                        <c:v>-22.559000000000001</c:v>
                      </c:pt>
                      <c:pt idx="1224">
                        <c:v>-22.742000000000001</c:v>
                      </c:pt>
                      <c:pt idx="1225">
                        <c:v>-22.867999999999999</c:v>
                      </c:pt>
                      <c:pt idx="1226">
                        <c:v>-22.965</c:v>
                      </c:pt>
                      <c:pt idx="1227">
                        <c:v>-23.077999999999999</c:v>
                      </c:pt>
                      <c:pt idx="1228">
                        <c:v>-23.251999999999999</c:v>
                      </c:pt>
                      <c:pt idx="1229">
                        <c:v>-23.437999999999999</c:v>
                      </c:pt>
                      <c:pt idx="1230">
                        <c:v>-23.593</c:v>
                      </c:pt>
                      <c:pt idx="1231">
                        <c:v>-23.745999999999999</c:v>
                      </c:pt>
                      <c:pt idx="1232">
                        <c:v>-23.832000000000001</c:v>
                      </c:pt>
                      <c:pt idx="1233">
                        <c:v>-23.988</c:v>
                      </c:pt>
                      <c:pt idx="1234">
                        <c:v>-24.141999999999999</c:v>
                      </c:pt>
                      <c:pt idx="1235">
                        <c:v>-24.27</c:v>
                      </c:pt>
                      <c:pt idx="1236">
                        <c:v>-24.402000000000001</c:v>
                      </c:pt>
                      <c:pt idx="1237">
                        <c:v>-24.536999999999999</c:v>
                      </c:pt>
                      <c:pt idx="1238">
                        <c:v>-24.654</c:v>
                      </c:pt>
                      <c:pt idx="1239">
                        <c:v>-24.763999999999999</c:v>
                      </c:pt>
                      <c:pt idx="1240">
                        <c:v>-24.800999999999998</c:v>
                      </c:pt>
                      <c:pt idx="1241">
                        <c:v>-24.837</c:v>
                      </c:pt>
                      <c:pt idx="1242">
                        <c:v>-24.896000000000001</c:v>
                      </c:pt>
                      <c:pt idx="1243">
                        <c:v>-24.994</c:v>
                      </c:pt>
                      <c:pt idx="1244">
                        <c:v>-25.061</c:v>
                      </c:pt>
                      <c:pt idx="1245">
                        <c:v>-25.091999999999999</c:v>
                      </c:pt>
                      <c:pt idx="1246">
                        <c:v>-25.114999999999998</c:v>
                      </c:pt>
                      <c:pt idx="1247">
                        <c:v>-25.19</c:v>
                      </c:pt>
                      <c:pt idx="1248">
                        <c:v>-25.244</c:v>
                      </c:pt>
                      <c:pt idx="1249">
                        <c:v>-25.306999999999999</c:v>
                      </c:pt>
                      <c:pt idx="1250">
                        <c:v>-25.324000000000002</c:v>
                      </c:pt>
                      <c:pt idx="1251">
                        <c:v>-25.35</c:v>
                      </c:pt>
                      <c:pt idx="1252">
                        <c:v>-25.355</c:v>
                      </c:pt>
                      <c:pt idx="1253">
                        <c:v>-25.305</c:v>
                      </c:pt>
                      <c:pt idx="1254">
                        <c:v>-25.292000000000002</c:v>
                      </c:pt>
                      <c:pt idx="1255">
                        <c:v>-25.216999999999999</c:v>
                      </c:pt>
                      <c:pt idx="1256">
                        <c:v>-25.254999999999999</c:v>
                      </c:pt>
                      <c:pt idx="1257">
                        <c:v>-25.366</c:v>
                      </c:pt>
                      <c:pt idx="1258">
                        <c:v>-25.43</c:v>
                      </c:pt>
                      <c:pt idx="1259">
                        <c:v>-25.486000000000001</c:v>
                      </c:pt>
                      <c:pt idx="1260">
                        <c:v>-25.492000000000001</c:v>
                      </c:pt>
                      <c:pt idx="1261">
                        <c:v>-25.475000000000001</c:v>
                      </c:pt>
                      <c:pt idx="1262">
                        <c:v>-25.664999999999999</c:v>
                      </c:pt>
                      <c:pt idx="1263">
                        <c:v>-26.010999999999999</c:v>
                      </c:pt>
                      <c:pt idx="1264">
                        <c:v>-25.92</c:v>
                      </c:pt>
                      <c:pt idx="1265">
                        <c:v>-25.646999999999998</c:v>
                      </c:pt>
                      <c:pt idx="1266">
                        <c:v>-25.126000000000001</c:v>
                      </c:pt>
                      <c:pt idx="1267">
                        <c:v>-24.436</c:v>
                      </c:pt>
                      <c:pt idx="1268">
                        <c:v>-23.747</c:v>
                      </c:pt>
                      <c:pt idx="1269">
                        <c:v>-23.173999999999999</c:v>
                      </c:pt>
                      <c:pt idx="1270">
                        <c:v>-22.73</c:v>
                      </c:pt>
                      <c:pt idx="1271">
                        <c:v>-22.446999999999999</c:v>
                      </c:pt>
                      <c:pt idx="1272">
                        <c:v>-22.231000000000002</c:v>
                      </c:pt>
                      <c:pt idx="1273">
                        <c:v>-22.056999999999999</c:v>
                      </c:pt>
                      <c:pt idx="1274">
                        <c:v>-22.050999999999998</c:v>
                      </c:pt>
                      <c:pt idx="1275">
                        <c:v>-22.084</c:v>
                      </c:pt>
                      <c:pt idx="1276">
                        <c:v>-22.126000000000001</c:v>
                      </c:pt>
                      <c:pt idx="1277">
                        <c:v>-22.198</c:v>
                      </c:pt>
                      <c:pt idx="1278">
                        <c:v>-22.263999999999999</c:v>
                      </c:pt>
                      <c:pt idx="1279">
                        <c:v>-22.39</c:v>
                      </c:pt>
                      <c:pt idx="1280">
                        <c:v>-22.535</c:v>
                      </c:pt>
                      <c:pt idx="1281">
                        <c:v>-22.661000000000001</c:v>
                      </c:pt>
                      <c:pt idx="1282">
                        <c:v>-22.792999999999999</c:v>
                      </c:pt>
                      <c:pt idx="1283">
                        <c:v>-22.957999999999998</c:v>
                      </c:pt>
                      <c:pt idx="1284">
                        <c:v>-23.135000000000002</c:v>
                      </c:pt>
                      <c:pt idx="1285">
                        <c:v>-23.321000000000002</c:v>
                      </c:pt>
                      <c:pt idx="1286">
                        <c:v>-23.459</c:v>
                      </c:pt>
                      <c:pt idx="1287">
                        <c:v>-23.59</c:v>
                      </c:pt>
                      <c:pt idx="1288">
                        <c:v>-23.777000000000001</c:v>
                      </c:pt>
                      <c:pt idx="1289">
                        <c:v>-23.905999999999999</c:v>
                      </c:pt>
                      <c:pt idx="1290">
                        <c:v>-24.044</c:v>
                      </c:pt>
                      <c:pt idx="1291">
                        <c:v>-24.163</c:v>
                      </c:pt>
                      <c:pt idx="1292">
                        <c:v>-24.260999999999999</c:v>
                      </c:pt>
                      <c:pt idx="1293">
                        <c:v>-24.329000000000001</c:v>
                      </c:pt>
                      <c:pt idx="1294">
                        <c:v>-24.459</c:v>
                      </c:pt>
                      <c:pt idx="1295">
                        <c:v>-24.559000000000001</c:v>
                      </c:pt>
                      <c:pt idx="1296">
                        <c:v>-24.687999999999999</c:v>
                      </c:pt>
                      <c:pt idx="1297">
                        <c:v>-24.783000000000001</c:v>
                      </c:pt>
                      <c:pt idx="1298">
                        <c:v>-24.858000000000001</c:v>
                      </c:pt>
                      <c:pt idx="1299">
                        <c:v>-24.914999999999999</c:v>
                      </c:pt>
                      <c:pt idx="1300">
                        <c:v>-24.957999999999998</c:v>
                      </c:pt>
                      <c:pt idx="1301">
                        <c:v>-25.013000000000002</c:v>
                      </c:pt>
                      <c:pt idx="1302">
                        <c:v>-25.085000000000001</c:v>
                      </c:pt>
                      <c:pt idx="1303">
                        <c:v>-25.184999999999999</c:v>
                      </c:pt>
                      <c:pt idx="1304">
                        <c:v>-25.234000000000002</c:v>
                      </c:pt>
                      <c:pt idx="1305">
                        <c:v>-25.306999999999999</c:v>
                      </c:pt>
                      <c:pt idx="1306">
                        <c:v>-25.379000000000001</c:v>
                      </c:pt>
                      <c:pt idx="1307">
                        <c:v>-25.396999999999998</c:v>
                      </c:pt>
                      <c:pt idx="1308">
                        <c:v>-25.436</c:v>
                      </c:pt>
                      <c:pt idx="1309">
                        <c:v>-25.472999999999999</c:v>
                      </c:pt>
                      <c:pt idx="1310">
                        <c:v>-25.550999999999998</c:v>
                      </c:pt>
                      <c:pt idx="1311">
                        <c:v>-25.564</c:v>
                      </c:pt>
                      <c:pt idx="1312">
                        <c:v>-25.581</c:v>
                      </c:pt>
                      <c:pt idx="1313">
                        <c:v>-25.632000000000001</c:v>
                      </c:pt>
                      <c:pt idx="1314">
                        <c:v>-25.632999999999999</c:v>
                      </c:pt>
                      <c:pt idx="1315">
                        <c:v>-25.658999999999999</c:v>
                      </c:pt>
                      <c:pt idx="1316">
                        <c:v>-25.710999999999999</c:v>
                      </c:pt>
                      <c:pt idx="1317">
                        <c:v>-25.742000000000001</c:v>
                      </c:pt>
                      <c:pt idx="1318">
                        <c:v>-25.655999999999999</c:v>
                      </c:pt>
                      <c:pt idx="1319">
                        <c:v>-25.588999999999999</c:v>
                      </c:pt>
                      <c:pt idx="1320">
                        <c:v>-25.54</c:v>
                      </c:pt>
                      <c:pt idx="1321">
                        <c:v>-25.515000000000001</c:v>
                      </c:pt>
                      <c:pt idx="1322">
                        <c:v>-25.72</c:v>
                      </c:pt>
                      <c:pt idx="1323">
                        <c:v>-26.082000000000001</c:v>
                      </c:pt>
                      <c:pt idx="1324">
                        <c:v>-25.998999999999999</c:v>
                      </c:pt>
                      <c:pt idx="1325">
                        <c:v>-25.751000000000001</c:v>
                      </c:pt>
                      <c:pt idx="1326">
                        <c:v>-25.291</c:v>
                      </c:pt>
                      <c:pt idx="1327">
                        <c:v>-24.702999999999999</c:v>
                      </c:pt>
                      <c:pt idx="1328">
                        <c:v>-24.023</c:v>
                      </c:pt>
                      <c:pt idx="1329">
                        <c:v>-23.501999999999999</c:v>
                      </c:pt>
                      <c:pt idx="1330">
                        <c:v>-23.132000000000001</c:v>
                      </c:pt>
                      <c:pt idx="1331">
                        <c:v>-22.937000000000001</c:v>
                      </c:pt>
                      <c:pt idx="1332">
                        <c:v>-22.817</c:v>
                      </c:pt>
                      <c:pt idx="1333">
                        <c:v>-22.739000000000001</c:v>
                      </c:pt>
                      <c:pt idx="1334">
                        <c:v>-22.724</c:v>
                      </c:pt>
                      <c:pt idx="1335">
                        <c:v>-22.739000000000001</c:v>
                      </c:pt>
                      <c:pt idx="1336">
                        <c:v>-22.757000000000001</c:v>
                      </c:pt>
                      <c:pt idx="1337">
                        <c:v>-22.780999999999999</c:v>
                      </c:pt>
                      <c:pt idx="1338">
                        <c:v>-22.841000000000001</c:v>
                      </c:pt>
                      <c:pt idx="1339">
                        <c:v>-22.916</c:v>
                      </c:pt>
                      <c:pt idx="1340">
                        <c:v>-23.036000000000001</c:v>
                      </c:pt>
                      <c:pt idx="1341">
                        <c:v>-23.201000000000001</c:v>
                      </c:pt>
                      <c:pt idx="1342">
                        <c:v>-23.331</c:v>
                      </c:pt>
                      <c:pt idx="1343">
                        <c:v>-23.475000000000001</c:v>
                      </c:pt>
                      <c:pt idx="1344">
                        <c:v>-23.632999999999999</c:v>
                      </c:pt>
                      <c:pt idx="1345">
                        <c:v>-23.79</c:v>
                      </c:pt>
                      <c:pt idx="1346">
                        <c:v>-23.931000000000001</c:v>
                      </c:pt>
                      <c:pt idx="1347">
                        <c:v>-24.05</c:v>
                      </c:pt>
                      <c:pt idx="1348">
                        <c:v>-24.157</c:v>
                      </c:pt>
                      <c:pt idx="1349">
                        <c:v>-24.295000000000002</c:v>
                      </c:pt>
                      <c:pt idx="1350">
                        <c:v>-24.411999999999999</c:v>
                      </c:pt>
                      <c:pt idx="1351">
                        <c:v>-24.504000000000001</c:v>
                      </c:pt>
                      <c:pt idx="1352">
                        <c:v>-24.605</c:v>
                      </c:pt>
                      <c:pt idx="1353">
                        <c:v>-24.712</c:v>
                      </c:pt>
                      <c:pt idx="1354">
                        <c:v>-24.795000000000002</c:v>
                      </c:pt>
                      <c:pt idx="1355">
                        <c:v>-24.896000000000001</c:v>
                      </c:pt>
                      <c:pt idx="1356">
                        <c:v>-24.972999999999999</c:v>
                      </c:pt>
                      <c:pt idx="1357">
                        <c:v>-25.052</c:v>
                      </c:pt>
                      <c:pt idx="1358">
                        <c:v>-25.157</c:v>
                      </c:pt>
                      <c:pt idx="1359">
                        <c:v>-25.221</c:v>
                      </c:pt>
                      <c:pt idx="1360">
                        <c:v>-25.294</c:v>
                      </c:pt>
                      <c:pt idx="1361">
                        <c:v>-25.286999999999999</c:v>
                      </c:pt>
                      <c:pt idx="1362">
                        <c:v>-25.251999999999999</c:v>
                      </c:pt>
                      <c:pt idx="1363">
                        <c:v>-25.248000000000001</c:v>
                      </c:pt>
                      <c:pt idx="1364">
                        <c:v>-25.327000000000002</c:v>
                      </c:pt>
                      <c:pt idx="1365">
                        <c:v>-25.37</c:v>
                      </c:pt>
                      <c:pt idx="1366">
                        <c:v>-25.402999999999999</c:v>
                      </c:pt>
                      <c:pt idx="1367">
                        <c:v>-25.367000000000001</c:v>
                      </c:pt>
                      <c:pt idx="1368">
                        <c:v>-25.43</c:v>
                      </c:pt>
                      <c:pt idx="1369">
                        <c:v>-25.491</c:v>
                      </c:pt>
                      <c:pt idx="1370">
                        <c:v>-25.568000000000001</c:v>
                      </c:pt>
                      <c:pt idx="1371">
                        <c:v>-25.617000000000001</c:v>
                      </c:pt>
                      <c:pt idx="1372">
                        <c:v>-25.645</c:v>
                      </c:pt>
                      <c:pt idx="1373">
                        <c:v>-25.75</c:v>
                      </c:pt>
                      <c:pt idx="1374">
                        <c:v>-25.727</c:v>
                      </c:pt>
                      <c:pt idx="1375">
                        <c:v>-25.786000000000001</c:v>
                      </c:pt>
                      <c:pt idx="1376">
                        <c:v>-25.727</c:v>
                      </c:pt>
                      <c:pt idx="1377">
                        <c:v>-25.706</c:v>
                      </c:pt>
                      <c:pt idx="1378">
                        <c:v>-25.702000000000002</c:v>
                      </c:pt>
                      <c:pt idx="1379">
                        <c:v>-25.713999999999999</c:v>
                      </c:pt>
                      <c:pt idx="1380">
                        <c:v>-25.789000000000001</c:v>
                      </c:pt>
                      <c:pt idx="1381">
                        <c:v>-25.795000000000002</c:v>
                      </c:pt>
                      <c:pt idx="1382">
                        <c:v>-25.821999999999999</c:v>
                      </c:pt>
                      <c:pt idx="1383">
                        <c:v>-26.018000000000001</c:v>
                      </c:pt>
                      <c:pt idx="1384">
                        <c:v>-26.303000000000001</c:v>
                      </c:pt>
                      <c:pt idx="1385">
                        <c:v>-26.26</c:v>
                      </c:pt>
                      <c:pt idx="1386">
                        <c:v>-26.05</c:v>
                      </c:pt>
                      <c:pt idx="1387">
                        <c:v>-25.61</c:v>
                      </c:pt>
                      <c:pt idx="1388">
                        <c:v>-25.003</c:v>
                      </c:pt>
                      <c:pt idx="1389">
                        <c:v>-24.381</c:v>
                      </c:pt>
                      <c:pt idx="1390">
                        <c:v>-23.774000000000001</c:v>
                      </c:pt>
                      <c:pt idx="1391">
                        <c:v>-23.318999999999999</c:v>
                      </c:pt>
                      <c:pt idx="1392">
                        <c:v>-23.018000000000001</c:v>
                      </c:pt>
                      <c:pt idx="1393">
                        <c:v>-22.867999999999999</c:v>
                      </c:pt>
                      <c:pt idx="1394">
                        <c:v>-22.798999999999999</c:v>
                      </c:pt>
                      <c:pt idx="1395">
                        <c:v>-22.751000000000001</c:v>
                      </c:pt>
                      <c:pt idx="1396">
                        <c:v>-22.742000000000001</c:v>
                      </c:pt>
                      <c:pt idx="1397">
                        <c:v>-22.783999999999999</c:v>
                      </c:pt>
                      <c:pt idx="1398">
                        <c:v>-22.861999999999998</c:v>
                      </c:pt>
                      <c:pt idx="1399">
                        <c:v>-22.981999999999999</c:v>
                      </c:pt>
                      <c:pt idx="1400">
                        <c:v>-23.117000000000001</c:v>
                      </c:pt>
                      <c:pt idx="1401">
                        <c:v>-23.259</c:v>
                      </c:pt>
                      <c:pt idx="1402">
                        <c:v>-23.373000000000001</c:v>
                      </c:pt>
                      <c:pt idx="1403">
                        <c:v>-23.498999999999999</c:v>
                      </c:pt>
                      <c:pt idx="1404">
                        <c:v>-23.614999999999998</c:v>
                      </c:pt>
                      <c:pt idx="1405">
                        <c:v>-23.765000000000001</c:v>
                      </c:pt>
                      <c:pt idx="1406">
                        <c:v>-23.885000000000002</c:v>
                      </c:pt>
                      <c:pt idx="1407">
                        <c:v>-24.016999999999999</c:v>
                      </c:pt>
                      <c:pt idx="1408">
                        <c:v>-24.102</c:v>
                      </c:pt>
                      <c:pt idx="1409">
                        <c:v>-24.207000000000001</c:v>
                      </c:pt>
                      <c:pt idx="1410">
                        <c:v>-24.338000000000001</c:v>
                      </c:pt>
                      <c:pt idx="1411">
                        <c:v>-24.4</c:v>
                      </c:pt>
                      <c:pt idx="1412">
                        <c:v>-24.553000000000001</c:v>
                      </c:pt>
                      <c:pt idx="1413">
                        <c:v>-24.623000000000001</c:v>
                      </c:pt>
                      <c:pt idx="1414">
                        <c:v>-24.712</c:v>
                      </c:pt>
                      <c:pt idx="1415">
                        <c:v>-24.812999999999999</c:v>
                      </c:pt>
                      <c:pt idx="1416">
                        <c:v>-24.911000000000001</c:v>
                      </c:pt>
                      <c:pt idx="1417">
                        <c:v>-24.981999999999999</c:v>
                      </c:pt>
                      <c:pt idx="1418">
                        <c:v>-25.047999999999998</c:v>
                      </c:pt>
                      <c:pt idx="1419">
                        <c:v>-25.129000000000001</c:v>
                      </c:pt>
                      <c:pt idx="1420">
                        <c:v>-25.187000000000001</c:v>
                      </c:pt>
                      <c:pt idx="1421">
                        <c:v>-25.283999999999999</c:v>
                      </c:pt>
                      <c:pt idx="1422">
                        <c:v>-25.343</c:v>
                      </c:pt>
                      <c:pt idx="1423">
                        <c:v>-25.431999999999999</c:v>
                      </c:pt>
                      <c:pt idx="1424">
                        <c:v>-25.460999999999999</c:v>
                      </c:pt>
                      <c:pt idx="1425">
                        <c:v>-25.526</c:v>
                      </c:pt>
                      <c:pt idx="1426">
                        <c:v>-25.55</c:v>
                      </c:pt>
                      <c:pt idx="1427">
                        <c:v>-25.571000000000002</c:v>
                      </c:pt>
                      <c:pt idx="1428">
                        <c:v>-25.617000000000001</c:v>
                      </c:pt>
                      <c:pt idx="1429">
                        <c:v>-25.635000000000002</c:v>
                      </c:pt>
                      <c:pt idx="1430">
                        <c:v>-25.693000000000001</c:v>
                      </c:pt>
                      <c:pt idx="1431">
                        <c:v>-25.721</c:v>
                      </c:pt>
                      <c:pt idx="1432">
                        <c:v>-25.760999999999999</c:v>
                      </c:pt>
                      <c:pt idx="1433">
                        <c:v>-25.785</c:v>
                      </c:pt>
                      <c:pt idx="1434">
                        <c:v>-25.834</c:v>
                      </c:pt>
                      <c:pt idx="1435">
                        <c:v>-25.856000000000002</c:v>
                      </c:pt>
                      <c:pt idx="1436">
                        <c:v>-25.917000000000002</c:v>
                      </c:pt>
                      <c:pt idx="1437">
                        <c:v>-25.922999999999998</c:v>
                      </c:pt>
                      <c:pt idx="1438">
                        <c:v>-25.969000000000001</c:v>
                      </c:pt>
                      <c:pt idx="1439">
                        <c:v>-25.994</c:v>
                      </c:pt>
                      <c:pt idx="1440">
                        <c:v>-25.981000000000002</c:v>
                      </c:pt>
                      <c:pt idx="1441">
                        <c:v>-26</c:v>
                      </c:pt>
                      <c:pt idx="1442">
                        <c:v>-26.036000000000001</c:v>
                      </c:pt>
                      <c:pt idx="1443">
                        <c:v>-26.039000000000001</c:v>
                      </c:pt>
                      <c:pt idx="1444">
                        <c:v>-26.039000000000001</c:v>
                      </c:pt>
                      <c:pt idx="1445">
                        <c:v>-26.073</c:v>
                      </c:pt>
                      <c:pt idx="1446">
                        <c:v>-26.076000000000001</c:v>
                      </c:pt>
                      <c:pt idx="1447">
                        <c:v>-26.100999999999999</c:v>
                      </c:pt>
                      <c:pt idx="1448">
                        <c:v>-26.122</c:v>
                      </c:pt>
                      <c:pt idx="1449">
                        <c:v>-26.146999999999998</c:v>
                      </c:pt>
                      <c:pt idx="1450">
                        <c:v>-26.125</c:v>
                      </c:pt>
                      <c:pt idx="1451">
                        <c:v>-26.064</c:v>
                      </c:pt>
                      <c:pt idx="1452">
                        <c:v>-26.048999999999999</c:v>
                      </c:pt>
                      <c:pt idx="1453">
                        <c:v>-26.012</c:v>
                      </c:pt>
                      <c:pt idx="1454">
                        <c:v>-26.018000000000001</c:v>
                      </c:pt>
                      <c:pt idx="1455">
                        <c:v>-26.094999999999999</c:v>
                      </c:pt>
                      <c:pt idx="1456">
                        <c:v>-26.103999999999999</c:v>
                      </c:pt>
                      <c:pt idx="1457">
                        <c:v>-26.135999999999999</c:v>
                      </c:pt>
                      <c:pt idx="1458">
                        <c:v>-26.149000000000001</c:v>
                      </c:pt>
                      <c:pt idx="1459">
                        <c:v>-26.198</c:v>
                      </c:pt>
                      <c:pt idx="1460">
                        <c:v>-26.163</c:v>
                      </c:pt>
                      <c:pt idx="1461">
                        <c:v>-26.109000000000002</c:v>
                      </c:pt>
                      <c:pt idx="1462">
                        <c:v>-26.068000000000001</c:v>
                      </c:pt>
                      <c:pt idx="1463">
                        <c:v>-26.042999999999999</c:v>
                      </c:pt>
                      <c:pt idx="1464">
                        <c:v>-26.058</c:v>
                      </c:pt>
                      <c:pt idx="1465">
                        <c:v>-26.076000000000001</c:v>
                      </c:pt>
                      <c:pt idx="1466">
                        <c:v>-26.126999999999999</c:v>
                      </c:pt>
                      <c:pt idx="1467">
                        <c:v>-26.143999999999998</c:v>
                      </c:pt>
                      <c:pt idx="1468">
                        <c:v>-26.143999999999998</c:v>
                      </c:pt>
                      <c:pt idx="1469">
                        <c:v>-26.100999999999999</c:v>
                      </c:pt>
                      <c:pt idx="1470">
                        <c:v>-26.097999999999999</c:v>
                      </c:pt>
                      <c:pt idx="1471">
                        <c:v>-26.097999999999999</c:v>
                      </c:pt>
                      <c:pt idx="1472">
                        <c:v>-26.164999999999999</c:v>
                      </c:pt>
                      <c:pt idx="1473">
                        <c:v>-26.181000000000001</c:v>
                      </c:pt>
                      <c:pt idx="1474">
                        <c:v>-26.236000000000001</c:v>
                      </c:pt>
                      <c:pt idx="1475">
                        <c:v>-26.239000000000001</c:v>
                      </c:pt>
                      <c:pt idx="1476">
                        <c:v>-26.257000000000001</c:v>
                      </c:pt>
                      <c:pt idx="1477">
                        <c:v>-26.276</c:v>
                      </c:pt>
                      <c:pt idx="1478">
                        <c:v>-26.312000000000001</c:v>
                      </c:pt>
                      <c:pt idx="1479">
                        <c:v>-26.312000000000001</c:v>
                      </c:pt>
                      <c:pt idx="1480">
                        <c:v>-26.324999999999999</c:v>
                      </c:pt>
                      <c:pt idx="1481">
                        <c:v>-26.331</c:v>
                      </c:pt>
                      <c:pt idx="1482">
                        <c:v>-26.349</c:v>
                      </c:pt>
                      <c:pt idx="1483">
                        <c:v>-26.404</c:v>
                      </c:pt>
                      <c:pt idx="1484">
                        <c:v>-26.34</c:v>
                      </c:pt>
                      <c:pt idx="1485">
                        <c:v>-26.331</c:v>
                      </c:pt>
                      <c:pt idx="1486">
                        <c:v>-26.3</c:v>
                      </c:pt>
                      <c:pt idx="1487">
                        <c:v>-26.337</c:v>
                      </c:pt>
                      <c:pt idx="1488">
                        <c:v>-26.337</c:v>
                      </c:pt>
                      <c:pt idx="1489">
                        <c:v>-26.347999999999999</c:v>
                      </c:pt>
                      <c:pt idx="1490">
                        <c:v>-26.36</c:v>
                      </c:pt>
                      <c:pt idx="1491">
                        <c:v>-26.344999999999999</c:v>
                      </c:pt>
                      <c:pt idx="1492">
                        <c:v>-26.332999999999998</c:v>
                      </c:pt>
                      <c:pt idx="1493">
                        <c:v>-26.318999999999999</c:v>
                      </c:pt>
                      <c:pt idx="1494">
                        <c:v>-26.228999999999999</c:v>
                      </c:pt>
                      <c:pt idx="1495">
                        <c:v>-26.181000000000001</c:v>
                      </c:pt>
                      <c:pt idx="1496">
                        <c:v>-26.103999999999999</c:v>
                      </c:pt>
                      <c:pt idx="1497">
                        <c:v>-26.085999999999999</c:v>
                      </c:pt>
                      <c:pt idx="1498">
                        <c:v>-26.067</c:v>
                      </c:pt>
                      <c:pt idx="1499">
                        <c:v>-26.085999999999999</c:v>
                      </c:pt>
                      <c:pt idx="1500">
                        <c:v>-26.126000000000001</c:v>
                      </c:pt>
                      <c:pt idx="1501">
                        <c:v>-26.164999999999999</c:v>
                      </c:pt>
                      <c:pt idx="1502">
                        <c:v>-26.19</c:v>
                      </c:pt>
                      <c:pt idx="1503">
                        <c:v>-26.169</c:v>
                      </c:pt>
                      <c:pt idx="1504">
                        <c:v>-26.106999999999999</c:v>
                      </c:pt>
                      <c:pt idx="1505">
                        <c:v>-26.123000000000001</c:v>
                      </c:pt>
                      <c:pt idx="1506">
                        <c:v>-26.140999999999998</c:v>
                      </c:pt>
                      <c:pt idx="1507">
                        <c:v>-26.187000000000001</c:v>
                      </c:pt>
                      <c:pt idx="1508">
                        <c:v>-26.169</c:v>
                      </c:pt>
                      <c:pt idx="1509">
                        <c:v>-26.202000000000002</c:v>
                      </c:pt>
                      <c:pt idx="1510">
                        <c:v>-26.23</c:v>
                      </c:pt>
                      <c:pt idx="1511">
                        <c:v>-26.245000000000001</c:v>
                      </c:pt>
                      <c:pt idx="1512">
                        <c:v>-26.26</c:v>
                      </c:pt>
                      <c:pt idx="1513">
                        <c:v>-26.26</c:v>
                      </c:pt>
                      <c:pt idx="1514">
                        <c:v>-26.248000000000001</c:v>
                      </c:pt>
                      <c:pt idx="1515">
                        <c:v>-26.23</c:v>
                      </c:pt>
                      <c:pt idx="1516">
                        <c:v>-26.196000000000002</c:v>
                      </c:pt>
                      <c:pt idx="1517">
                        <c:v>-26.181000000000001</c:v>
                      </c:pt>
                      <c:pt idx="1518">
                        <c:v>-26.213999999999999</c:v>
                      </c:pt>
                      <c:pt idx="1519">
                        <c:v>-26.241</c:v>
                      </c:pt>
                      <c:pt idx="1520">
                        <c:v>-26.257999999999999</c:v>
                      </c:pt>
                      <c:pt idx="1521">
                        <c:v>-26.242999999999999</c:v>
                      </c:pt>
                      <c:pt idx="1522">
                        <c:v>-26.239000000000001</c:v>
                      </c:pt>
                      <c:pt idx="1523">
                        <c:v>-26.263999999999999</c:v>
                      </c:pt>
                      <c:pt idx="1524">
                        <c:v>-26.254000000000001</c:v>
                      </c:pt>
                      <c:pt idx="1525">
                        <c:v>-26.221</c:v>
                      </c:pt>
                      <c:pt idx="1526">
                        <c:v>-26.254000000000001</c:v>
                      </c:pt>
                      <c:pt idx="1527">
                        <c:v>-26.239000000000001</c:v>
                      </c:pt>
                      <c:pt idx="1528">
                        <c:v>-26.251000000000001</c:v>
                      </c:pt>
                      <c:pt idx="1529">
                        <c:v>-26.3</c:v>
                      </c:pt>
                      <c:pt idx="1530">
                        <c:v>-26.279</c:v>
                      </c:pt>
                      <c:pt idx="1531">
                        <c:v>-26.263999999999999</c:v>
                      </c:pt>
                      <c:pt idx="1532">
                        <c:v>-26.3</c:v>
                      </c:pt>
                      <c:pt idx="1533">
                        <c:v>-26.303999999999998</c:v>
                      </c:pt>
                      <c:pt idx="1534">
                        <c:v>-26.3</c:v>
                      </c:pt>
                      <c:pt idx="1535">
                        <c:v>-26.334</c:v>
                      </c:pt>
                      <c:pt idx="1536">
                        <c:v>-26.315999999999999</c:v>
                      </c:pt>
                      <c:pt idx="1537">
                        <c:v>-26.282</c:v>
                      </c:pt>
                      <c:pt idx="1538">
                        <c:v>-26.312999999999999</c:v>
                      </c:pt>
                      <c:pt idx="1539">
                        <c:v>-26.288</c:v>
                      </c:pt>
                      <c:pt idx="1540">
                        <c:v>-26.3</c:v>
                      </c:pt>
                      <c:pt idx="1541">
                        <c:v>-26.254000000000001</c:v>
                      </c:pt>
                      <c:pt idx="1542">
                        <c:v>-26.288</c:v>
                      </c:pt>
                      <c:pt idx="1543">
                        <c:v>-26.277999999999999</c:v>
                      </c:pt>
                      <c:pt idx="1544">
                        <c:v>-26.24</c:v>
                      </c:pt>
                      <c:pt idx="1545">
                        <c:v>-26.149000000000001</c:v>
                      </c:pt>
                      <c:pt idx="1546">
                        <c:v>-26.094000000000001</c:v>
                      </c:pt>
                      <c:pt idx="1547">
                        <c:v>-26.009</c:v>
                      </c:pt>
                      <c:pt idx="1548">
                        <c:v>-26.04</c:v>
                      </c:pt>
                      <c:pt idx="1549">
                        <c:v>-26.027999999999999</c:v>
                      </c:pt>
                      <c:pt idx="1550">
                        <c:v>-25.984999999999999</c:v>
                      </c:pt>
                      <c:pt idx="1551">
                        <c:v>-25.933</c:v>
                      </c:pt>
                      <c:pt idx="1552">
                        <c:v>-25.902000000000001</c:v>
                      </c:pt>
                      <c:pt idx="1553">
                        <c:v>-25.972999999999999</c:v>
                      </c:pt>
                      <c:pt idx="1554">
                        <c:v>-26.04</c:v>
                      </c:pt>
                      <c:pt idx="1555">
                        <c:v>-26.074000000000002</c:v>
                      </c:pt>
                      <c:pt idx="1556">
                        <c:v>-26.082999999999998</c:v>
                      </c:pt>
                      <c:pt idx="1557">
                        <c:v>-26.097999999999999</c:v>
                      </c:pt>
                      <c:pt idx="1558">
                        <c:v>-26.100999999999999</c:v>
                      </c:pt>
                      <c:pt idx="1559">
                        <c:v>-26.178000000000001</c:v>
                      </c:pt>
                      <c:pt idx="1560">
                        <c:v>-26.184000000000001</c:v>
                      </c:pt>
                      <c:pt idx="1561">
                        <c:v>-26.276</c:v>
                      </c:pt>
                      <c:pt idx="1562">
                        <c:v>-26.276</c:v>
                      </c:pt>
                      <c:pt idx="1563">
                        <c:v>-26.321999999999999</c:v>
                      </c:pt>
                      <c:pt idx="1564">
                        <c:v>-26.331</c:v>
                      </c:pt>
                      <c:pt idx="1565">
                        <c:v>-26.306999999999999</c:v>
                      </c:pt>
                      <c:pt idx="1566">
                        <c:v>-26.303999999999998</c:v>
                      </c:pt>
                      <c:pt idx="1567">
                        <c:v>-26.332999999999998</c:v>
                      </c:pt>
                      <c:pt idx="1568">
                        <c:v>-26.315000000000001</c:v>
                      </c:pt>
                      <c:pt idx="1569">
                        <c:v>-26.369</c:v>
                      </c:pt>
                      <c:pt idx="1570">
                        <c:v>-26.341999999999999</c:v>
                      </c:pt>
                      <c:pt idx="1571">
                        <c:v>-26.253</c:v>
                      </c:pt>
                      <c:pt idx="1572">
                        <c:v>-26.167000000000002</c:v>
                      </c:pt>
                      <c:pt idx="1573">
                        <c:v>-26.138000000000002</c:v>
                      </c:pt>
                      <c:pt idx="1574">
                        <c:v>-26.102</c:v>
                      </c:pt>
                      <c:pt idx="1575">
                        <c:v>-26.108000000000001</c:v>
                      </c:pt>
                      <c:pt idx="1576">
                        <c:v>-26.163</c:v>
                      </c:pt>
                      <c:pt idx="1577">
                        <c:v>-26.193000000000001</c:v>
                      </c:pt>
                      <c:pt idx="1578">
                        <c:v>-26.193000000000001</c:v>
                      </c:pt>
                      <c:pt idx="1579">
                        <c:v>-26.163</c:v>
                      </c:pt>
                      <c:pt idx="1580">
                        <c:v>-26.123000000000001</c:v>
                      </c:pt>
                      <c:pt idx="1581">
                        <c:v>-26.074000000000002</c:v>
                      </c:pt>
                      <c:pt idx="1582">
                        <c:v>-25.984999999999999</c:v>
                      </c:pt>
                      <c:pt idx="1583">
                        <c:v>-25.963999999999999</c:v>
                      </c:pt>
                      <c:pt idx="1584">
                        <c:v>-25.89</c:v>
                      </c:pt>
                      <c:pt idx="1585">
                        <c:v>-25.881</c:v>
                      </c:pt>
                      <c:pt idx="1586">
                        <c:v>-25.920999999999999</c:v>
                      </c:pt>
                      <c:pt idx="1587">
                        <c:v>-26.006</c:v>
                      </c:pt>
                      <c:pt idx="1588">
                        <c:v>-26.024999999999999</c:v>
                      </c:pt>
                      <c:pt idx="1589">
                        <c:v>-26.097999999999999</c:v>
                      </c:pt>
                      <c:pt idx="1590">
                        <c:v>-26.135000000000002</c:v>
                      </c:pt>
                      <c:pt idx="1591">
                        <c:v>-26.2</c:v>
                      </c:pt>
                      <c:pt idx="1592">
                        <c:v>-26.221</c:v>
                      </c:pt>
                      <c:pt idx="1593">
                        <c:v>-26.260999999999999</c:v>
                      </c:pt>
                      <c:pt idx="1594">
                        <c:v>-26.286000000000001</c:v>
                      </c:pt>
                      <c:pt idx="1595">
                        <c:v>-26.321000000000002</c:v>
                      </c:pt>
                      <c:pt idx="1596">
                        <c:v>-26.335000000000001</c:v>
                      </c:pt>
                      <c:pt idx="1597">
                        <c:v>-26.318999999999999</c:v>
                      </c:pt>
                      <c:pt idx="1598">
                        <c:v>-26.279</c:v>
                      </c:pt>
                      <c:pt idx="1599">
                        <c:v>-26.266999999999999</c:v>
                      </c:pt>
                      <c:pt idx="1600">
                        <c:v>-26.224</c:v>
                      </c:pt>
                      <c:pt idx="1601">
                        <c:v>-26.23</c:v>
                      </c:pt>
                      <c:pt idx="1602">
                        <c:v>-26.227</c:v>
                      </c:pt>
                      <c:pt idx="1603">
                        <c:v>-26.196999999999999</c:v>
                      </c:pt>
                      <c:pt idx="1604">
                        <c:v>-26.172000000000001</c:v>
                      </c:pt>
                      <c:pt idx="1605">
                        <c:v>-26.129000000000001</c:v>
                      </c:pt>
                      <c:pt idx="1606">
                        <c:v>-26.088999999999999</c:v>
                      </c:pt>
                      <c:pt idx="1607">
                        <c:v>-26.033999999999999</c:v>
                      </c:pt>
                      <c:pt idx="1608">
                        <c:v>-25.972999999999999</c:v>
                      </c:pt>
                      <c:pt idx="1609">
                        <c:v>-25.954999999999998</c:v>
                      </c:pt>
                      <c:pt idx="1610">
                        <c:v>-26.004000000000001</c:v>
                      </c:pt>
                      <c:pt idx="1611">
                        <c:v>-25.991</c:v>
                      </c:pt>
                      <c:pt idx="1612">
                        <c:v>-26.013000000000002</c:v>
                      </c:pt>
                      <c:pt idx="1613">
                        <c:v>-26.027999999999999</c:v>
                      </c:pt>
                      <c:pt idx="1614">
                        <c:v>-26.073</c:v>
                      </c:pt>
                      <c:pt idx="1615">
                        <c:v>-26.076000000000001</c:v>
                      </c:pt>
                      <c:pt idx="1616">
                        <c:v>-26.103999999999999</c:v>
                      </c:pt>
                      <c:pt idx="1617">
                        <c:v>-26.129000000000001</c:v>
                      </c:pt>
                      <c:pt idx="1618">
                        <c:v>-26.158000000000001</c:v>
                      </c:pt>
                      <c:pt idx="1619">
                        <c:v>-26.148</c:v>
                      </c:pt>
                      <c:pt idx="1620">
                        <c:v>-26.16</c:v>
                      </c:pt>
                      <c:pt idx="1621">
                        <c:v>-26.169</c:v>
                      </c:pt>
                      <c:pt idx="1622">
                        <c:v>-26.16</c:v>
                      </c:pt>
                      <c:pt idx="1623">
                        <c:v>-26.172000000000001</c:v>
                      </c:pt>
                      <c:pt idx="1624">
                        <c:v>-26.175000000000001</c:v>
                      </c:pt>
                      <c:pt idx="1625">
                        <c:v>-26.132000000000001</c:v>
                      </c:pt>
                      <c:pt idx="1626">
                        <c:v>-26.105</c:v>
                      </c:pt>
                      <c:pt idx="1627">
                        <c:v>-26.077000000000002</c:v>
                      </c:pt>
                      <c:pt idx="1628">
                        <c:v>-26.096</c:v>
                      </c:pt>
                      <c:pt idx="1629">
                        <c:v>-26.077000000000002</c:v>
                      </c:pt>
                      <c:pt idx="1630">
                        <c:v>-26.123000000000001</c:v>
                      </c:pt>
                      <c:pt idx="1631">
                        <c:v>-26.141999999999999</c:v>
                      </c:pt>
                      <c:pt idx="1632">
                        <c:v>-26.163</c:v>
                      </c:pt>
                      <c:pt idx="1633">
                        <c:v>-26.206</c:v>
                      </c:pt>
                      <c:pt idx="1634">
                        <c:v>-26.2</c:v>
                      </c:pt>
                      <c:pt idx="1635">
                        <c:v>-26.163</c:v>
                      </c:pt>
                      <c:pt idx="1636">
                        <c:v>-26.132000000000001</c:v>
                      </c:pt>
                      <c:pt idx="1637">
                        <c:v>-26.068000000000001</c:v>
                      </c:pt>
                      <c:pt idx="1638">
                        <c:v>-26.013000000000002</c:v>
                      </c:pt>
                      <c:pt idx="1639">
                        <c:v>-25.986999999999998</c:v>
                      </c:pt>
                      <c:pt idx="1640">
                        <c:v>-25.937000000000001</c:v>
                      </c:pt>
                      <c:pt idx="1641">
                        <c:v>-25.885000000000002</c:v>
                      </c:pt>
                      <c:pt idx="1642">
                        <c:v>-25.882999999999999</c:v>
                      </c:pt>
                      <c:pt idx="1643">
                        <c:v>-25.873000000000001</c:v>
                      </c:pt>
                      <c:pt idx="1644">
                        <c:v>-25.881</c:v>
                      </c:pt>
                      <c:pt idx="1645">
                        <c:v>-25.844000000000001</c:v>
                      </c:pt>
                      <c:pt idx="1646">
                        <c:v>-25.797999999999998</c:v>
                      </c:pt>
                      <c:pt idx="1647">
                        <c:v>-25.829000000000001</c:v>
                      </c:pt>
                      <c:pt idx="1648">
                        <c:v>-25.817</c:v>
                      </c:pt>
                      <c:pt idx="1649">
                        <c:v>-25.847000000000001</c:v>
                      </c:pt>
                      <c:pt idx="1650">
                        <c:v>-25.835000000000001</c:v>
                      </c:pt>
                      <c:pt idx="1651">
                        <c:v>-25.817</c:v>
                      </c:pt>
                      <c:pt idx="1652">
                        <c:v>-25.765000000000001</c:v>
                      </c:pt>
                      <c:pt idx="1653">
                        <c:v>-25.800999999999998</c:v>
                      </c:pt>
                      <c:pt idx="1654">
                        <c:v>-25.869</c:v>
                      </c:pt>
                      <c:pt idx="1655">
                        <c:v>-25.927</c:v>
                      </c:pt>
                      <c:pt idx="1656">
                        <c:v>-25.952000000000002</c:v>
                      </c:pt>
                      <c:pt idx="1657">
                        <c:v>-26.018999999999998</c:v>
                      </c:pt>
                      <c:pt idx="1658">
                        <c:v>-26.024999999999999</c:v>
                      </c:pt>
                      <c:pt idx="1659">
                        <c:v>-26.001000000000001</c:v>
                      </c:pt>
                      <c:pt idx="1660">
                        <c:v>-25.939</c:v>
                      </c:pt>
                      <c:pt idx="1661">
                        <c:v>-25.920999999999999</c:v>
                      </c:pt>
                      <c:pt idx="1662">
                        <c:v>-25.908000000000001</c:v>
                      </c:pt>
                      <c:pt idx="1663">
                        <c:v>-25.855</c:v>
                      </c:pt>
                      <c:pt idx="1664">
                        <c:v>-25.821999999999999</c:v>
                      </c:pt>
                      <c:pt idx="1665">
                        <c:v>-25.832999999999998</c:v>
                      </c:pt>
                      <c:pt idx="1666">
                        <c:v>-25.863</c:v>
                      </c:pt>
                      <c:pt idx="1667">
                        <c:v>-25.942</c:v>
                      </c:pt>
                      <c:pt idx="1668">
                        <c:v>-26.001000000000001</c:v>
                      </c:pt>
                      <c:pt idx="1669">
                        <c:v>-25.972999999999999</c:v>
                      </c:pt>
                      <c:pt idx="1670">
                        <c:v>-25.954999999999998</c:v>
                      </c:pt>
                      <c:pt idx="1671">
                        <c:v>-25.917999999999999</c:v>
                      </c:pt>
                      <c:pt idx="1672">
                        <c:v>-26.021999999999998</c:v>
                      </c:pt>
                      <c:pt idx="1673">
                        <c:v>-26.044</c:v>
                      </c:pt>
                      <c:pt idx="1674">
                        <c:v>-26.077000000000002</c:v>
                      </c:pt>
                      <c:pt idx="1675">
                        <c:v>-26.141999999999999</c:v>
                      </c:pt>
                      <c:pt idx="1676">
                        <c:v>-26.206</c:v>
                      </c:pt>
                      <c:pt idx="1677">
                        <c:v>-26.260999999999999</c:v>
                      </c:pt>
                      <c:pt idx="1678">
                        <c:v>-26.251999999999999</c:v>
                      </c:pt>
                      <c:pt idx="1679">
                        <c:v>-26.227</c:v>
                      </c:pt>
                      <c:pt idx="1680">
                        <c:v>-26.172000000000001</c:v>
                      </c:pt>
                      <c:pt idx="1681">
                        <c:v>-26.129000000000001</c:v>
                      </c:pt>
                      <c:pt idx="1682">
                        <c:v>-26.068000000000001</c:v>
                      </c:pt>
                      <c:pt idx="1683">
                        <c:v>-25.995000000000001</c:v>
                      </c:pt>
                      <c:pt idx="1684">
                        <c:v>-26.018999999999998</c:v>
                      </c:pt>
                      <c:pt idx="1685">
                        <c:v>-26.064</c:v>
                      </c:pt>
                      <c:pt idx="1686">
                        <c:v>-26.071999999999999</c:v>
                      </c:pt>
                      <c:pt idx="1687">
                        <c:v>-26.087</c:v>
                      </c:pt>
                      <c:pt idx="1688">
                        <c:v>-26.055</c:v>
                      </c:pt>
                      <c:pt idx="1689">
                        <c:v>-26.047000000000001</c:v>
                      </c:pt>
                      <c:pt idx="1690">
                        <c:v>-26.013000000000002</c:v>
                      </c:pt>
                      <c:pt idx="1691">
                        <c:v>-26.007000000000001</c:v>
                      </c:pt>
                      <c:pt idx="1692">
                        <c:v>-25.978999999999999</c:v>
                      </c:pt>
                      <c:pt idx="1693">
                        <c:v>-25.991</c:v>
                      </c:pt>
                      <c:pt idx="1694">
                        <c:v>-26.004000000000001</c:v>
                      </c:pt>
                      <c:pt idx="1695">
                        <c:v>-26.001000000000001</c:v>
                      </c:pt>
                      <c:pt idx="1696">
                        <c:v>-25.93</c:v>
                      </c:pt>
                      <c:pt idx="1697">
                        <c:v>-25.914999999999999</c:v>
                      </c:pt>
                      <c:pt idx="1698">
                        <c:v>-25.914999999999999</c:v>
                      </c:pt>
                      <c:pt idx="1699">
                        <c:v>-25.902999999999999</c:v>
                      </c:pt>
                      <c:pt idx="1700">
                        <c:v>-25.893000000000001</c:v>
                      </c:pt>
                      <c:pt idx="1701">
                        <c:v>-25.914999999999999</c:v>
                      </c:pt>
                      <c:pt idx="1702">
                        <c:v>-25.936</c:v>
                      </c:pt>
                      <c:pt idx="1703">
                        <c:v>-25.89</c:v>
                      </c:pt>
                      <c:pt idx="1704">
                        <c:v>-25.829000000000001</c:v>
                      </c:pt>
                      <c:pt idx="1705">
                        <c:v>-25.814</c:v>
                      </c:pt>
                      <c:pt idx="1706">
                        <c:v>-25.797999999999998</c:v>
                      </c:pt>
                      <c:pt idx="1707">
                        <c:v>-25.756</c:v>
                      </c:pt>
                      <c:pt idx="1708">
                        <c:v>-25.771000000000001</c:v>
                      </c:pt>
                      <c:pt idx="1709">
                        <c:v>-25.701000000000001</c:v>
                      </c:pt>
                      <c:pt idx="1710">
                        <c:v>-25.757000000000001</c:v>
                      </c:pt>
                      <c:pt idx="1711">
                        <c:v>-25.786000000000001</c:v>
                      </c:pt>
                      <c:pt idx="1712">
                        <c:v>-25.85</c:v>
                      </c:pt>
                      <c:pt idx="1713">
                        <c:v>-25.911999999999999</c:v>
                      </c:pt>
                      <c:pt idx="1714">
                        <c:v>-25.954999999999998</c:v>
                      </c:pt>
                      <c:pt idx="1715">
                        <c:v>-25.963999999999999</c:v>
                      </c:pt>
                      <c:pt idx="1716">
                        <c:v>-25.884</c:v>
                      </c:pt>
                      <c:pt idx="1717">
                        <c:v>-25.85</c:v>
                      </c:pt>
                      <c:pt idx="1718">
                        <c:v>-25.808</c:v>
                      </c:pt>
                      <c:pt idx="1719">
                        <c:v>-25.829000000000001</c:v>
                      </c:pt>
                      <c:pt idx="1720">
                        <c:v>-25.826000000000001</c:v>
                      </c:pt>
                      <c:pt idx="1721">
                        <c:v>-25.847000000000001</c:v>
                      </c:pt>
                      <c:pt idx="1722">
                        <c:v>-25.853999999999999</c:v>
                      </c:pt>
                      <c:pt idx="1723">
                        <c:v>-25.869</c:v>
                      </c:pt>
                      <c:pt idx="1724">
                        <c:v>-25.823</c:v>
                      </c:pt>
                      <c:pt idx="1725">
                        <c:v>-25.797999999999998</c:v>
                      </c:pt>
                      <c:pt idx="1726">
                        <c:v>-25.762</c:v>
                      </c:pt>
                      <c:pt idx="1727">
                        <c:v>-25.751999999999999</c:v>
                      </c:pt>
                      <c:pt idx="1728">
                        <c:v>-25.783000000000001</c:v>
                      </c:pt>
                      <c:pt idx="1729">
                        <c:v>-25.884</c:v>
                      </c:pt>
                      <c:pt idx="1730">
                        <c:v>-25.939</c:v>
                      </c:pt>
                      <c:pt idx="1731">
                        <c:v>-26.009</c:v>
                      </c:pt>
                      <c:pt idx="1732">
                        <c:v>-26.033000000000001</c:v>
                      </c:pt>
                      <c:pt idx="1733">
                        <c:v>-25.984000000000002</c:v>
                      </c:pt>
                      <c:pt idx="1734">
                        <c:v>-25.981000000000002</c:v>
                      </c:pt>
                      <c:pt idx="1735">
                        <c:v>-26.047000000000001</c:v>
                      </c:pt>
                      <c:pt idx="1736">
                        <c:v>-26.059000000000001</c:v>
                      </c:pt>
                      <c:pt idx="1737">
                        <c:v>-26.041</c:v>
                      </c:pt>
                      <c:pt idx="1738">
                        <c:v>-26.018999999999998</c:v>
                      </c:pt>
                      <c:pt idx="1739">
                        <c:v>-25.988</c:v>
                      </c:pt>
                      <c:pt idx="1740">
                        <c:v>-25.920999999999999</c:v>
                      </c:pt>
                      <c:pt idx="1741">
                        <c:v>-25.856999999999999</c:v>
                      </c:pt>
                      <c:pt idx="1742">
                        <c:v>-25.902999999999999</c:v>
                      </c:pt>
                      <c:pt idx="1743">
                        <c:v>-26.190999999999999</c:v>
                      </c:pt>
                      <c:pt idx="1744">
                        <c:v>-26.157</c:v>
                      </c:pt>
                      <c:pt idx="1745">
                        <c:v>-25.905999999999999</c:v>
                      </c:pt>
                      <c:pt idx="1746">
                        <c:v>-25.411999999999999</c:v>
                      </c:pt>
                      <c:pt idx="1747">
                        <c:v>-24.792999999999999</c:v>
                      </c:pt>
                      <c:pt idx="1748">
                        <c:v>-24.152999999999999</c:v>
                      </c:pt>
                      <c:pt idx="1749">
                        <c:v>-23.552</c:v>
                      </c:pt>
                      <c:pt idx="1750">
                        <c:v>-23.073</c:v>
                      </c:pt>
                      <c:pt idx="1751">
                        <c:v>-22.757999999999999</c:v>
                      </c:pt>
                      <c:pt idx="1752">
                        <c:v>-22.587</c:v>
                      </c:pt>
                      <c:pt idx="1753">
                        <c:v>-22.495999999999999</c:v>
                      </c:pt>
                      <c:pt idx="1754">
                        <c:v>-22.46</c:v>
                      </c:pt>
                      <c:pt idx="1755">
                        <c:v>-22.43</c:v>
                      </c:pt>
                      <c:pt idx="1756">
                        <c:v>-22.434999999999999</c:v>
                      </c:pt>
                      <c:pt idx="1757">
                        <c:v>-22.518000000000001</c:v>
                      </c:pt>
                      <c:pt idx="1758">
                        <c:v>-22.562999999999999</c:v>
                      </c:pt>
                      <c:pt idx="1759">
                        <c:v>-22.643999999999998</c:v>
                      </c:pt>
                      <c:pt idx="1760">
                        <c:v>-22.704000000000001</c:v>
                      </c:pt>
                      <c:pt idx="1761">
                        <c:v>-22.773</c:v>
                      </c:pt>
                      <c:pt idx="1762">
                        <c:v>-22.850999999999999</c:v>
                      </c:pt>
                      <c:pt idx="1763">
                        <c:v>-22.959</c:v>
                      </c:pt>
                      <c:pt idx="1764">
                        <c:v>-23.122</c:v>
                      </c:pt>
                      <c:pt idx="1765">
                        <c:v>-23.305</c:v>
                      </c:pt>
                      <c:pt idx="1766">
                        <c:v>-23.488</c:v>
                      </c:pt>
                      <c:pt idx="1767">
                        <c:v>-23.635000000000002</c:v>
                      </c:pt>
                      <c:pt idx="1768">
                        <c:v>-23.776</c:v>
                      </c:pt>
                      <c:pt idx="1769">
                        <c:v>-23.92</c:v>
                      </c:pt>
                      <c:pt idx="1770">
                        <c:v>-24.036000000000001</c:v>
                      </c:pt>
                      <c:pt idx="1771">
                        <c:v>-24.131</c:v>
                      </c:pt>
                      <c:pt idx="1772">
                        <c:v>-24.244</c:v>
                      </c:pt>
                      <c:pt idx="1773">
                        <c:v>-24.379000000000001</c:v>
                      </c:pt>
                      <c:pt idx="1774">
                        <c:v>-24.48</c:v>
                      </c:pt>
                      <c:pt idx="1775">
                        <c:v>-24.544</c:v>
                      </c:pt>
                      <c:pt idx="1776">
                        <c:v>-24.652999999999999</c:v>
                      </c:pt>
                      <c:pt idx="1777">
                        <c:v>-24.754000000000001</c:v>
                      </c:pt>
                      <c:pt idx="1778">
                        <c:v>-24.811</c:v>
                      </c:pt>
                      <c:pt idx="1779">
                        <c:v>-24.934000000000001</c:v>
                      </c:pt>
                      <c:pt idx="1780">
                        <c:v>-24.995000000000001</c:v>
                      </c:pt>
                      <c:pt idx="1781">
                        <c:v>-25.103000000000002</c:v>
                      </c:pt>
                      <c:pt idx="1782">
                        <c:v>-25.195</c:v>
                      </c:pt>
                      <c:pt idx="1783">
                        <c:v>-25.271000000000001</c:v>
                      </c:pt>
                      <c:pt idx="1784">
                        <c:v>-25.332999999999998</c:v>
                      </c:pt>
                      <c:pt idx="1785">
                        <c:v>-25.388000000000002</c:v>
                      </c:pt>
                      <c:pt idx="1786">
                        <c:v>-25.44</c:v>
                      </c:pt>
                      <c:pt idx="1787">
                        <c:v>-25.434000000000001</c:v>
                      </c:pt>
                      <c:pt idx="1788">
                        <c:v>-25.460999999999999</c:v>
                      </c:pt>
                      <c:pt idx="1789">
                        <c:v>-25.535</c:v>
                      </c:pt>
                      <c:pt idx="1790">
                        <c:v>-25.238</c:v>
                      </c:pt>
                      <c:pt idx="1791">
                        <c:v>-23.745000000000001</c:v>
                      </c:pt>
                      <c:pt idx="1792">
                        <c:v>-21.797000000000001</c:v>
                      </c:pt>
                      <c:pt idx="1793">
                        <c:v>-19.8</c:v>
                      </c:pt>
                      <c:pt idx="1794">
                        <c:v>-17.928999999999998</c:v>
                      </c:pt>
                      <c:pt idx="1795">
                        <c:v>-16.212</c:v>
                      </c:pt>
                      <c:pt idx="1796">
                        <c:v>-14.673999999999999</c:v>
                      </c:pt>
                      <c:pt idx="1797">
                        <c:v>-13.244</c:v>
                      </c:pt>
                      <c:pt idx="1798">
                        <c:v>-11.929</c:v>
                      </c:pt>
                      <c:pt idx="1799">
                        <c:v>-10.731</c:v>
                      </c:pt>
                      <c:pt idx="1800">
                        <c:v>-9.6989999999999998</c:v>
                      </c:pt>
                      <c:pt idx="1801">
                        <c:v>-8.7509999999999994</c:v>
                      </c:pt>
                      <c:pt idx="1802">
                        <c:v>-7.8890000000000002</c:v>
                      </c:pt>
                      <c:pt idx="1803">
                        <c:v>-7.0940000000000003</c:v>
                      </c:pt>
                      <c:pt idx="1804">
                        <c:v>-6.3220000000000001</c:v>
                      </c:pt>
                      <c:pt idx="1805">
                        <c:v>-5.5970000000000004</c:v>
                      </c:pt>
                      <c:pt idx="1806">
                        <c:v>-4.851</c:v>
                      </c:pt>
                      <c:pt idx="1807">
                        <c:v>-4.1689999999999996</c:v>
                      </c:pt>
                      <c:pt idx="1808">
                        <c:v>-3.4929999999999999</c:v>
                      </c:pt>
                      <c:pt idx="1809">
                        <c:v>-2.907</c:v>
                      </c:pt>
                      <c:pt idx="1810">
                        <c:v>-2.2949999999999999</c:v>
                      </c:pt>
                      <c:pt idx="1811">
                        <c:v>-1.7589999999999999</c:v>
                      </c:pt>
                      <c:pt idx="1812">
                        <c:v>-1.202</c:v>
                      </c:pt>
                      <c:pt idx="1813">
                        <c:v>-0.79200000000000004</c:v>
                      </c:pt>
                      <c:pt idx="1814">
                        <c:v>-0.50800000000000001</c:v>
                      </c:pt>
                      <c:pt idx="1815">
                        <c:v>-0.32100000000000001</c:v>
                      </c:pt>
                      <c:pt idx="1816">
                        <c:v>-0.221</c:v>
                      </c:pt>
                      <c:pt idx="1817">
                        <c:v>-0.08</c:v>
                      </c:pt>
                      <c:pt idx="1818">
                        <c:v>4.5999999999999999E-2</c:v>
                      </c:pt>
                      <c:pt idx="1819">
                        <c:v>0.247</c:v>
                      </c:pt>
                      <c:pt idx="1820">
                        <c:v>0.46500000000000002</c:v>
                      </c:pt>
                      <c:pt idx="1821">
                        <c:v>0.73199999999999998</c:v>
                      </c:pt>
                      <c:pt idx="1822">
                        <c:v>1.0389999999999999</c:v>
                      </c:pt>
                      <c:pt idx="1823">
                        <c:v>1.3660000000000001</c:v>
                      </c:pt>
                      <c:pt idx="1824">
                        <c:v>1.7070000000000001</c:v>
                      </c:pt>
                      <c:pt idx="1825">
                        <c:v>2.0630000000000002</c:v>
                      </c:pt>
                      <c:pt idx="1826">
                        <c:v>2.3809999999999998</c:v>
                      </c:pt>
                      <c:pt idx="1827">
                        <c:v>2.7189999999999999</c:v>
                      </c:pt>
                      <c:pt idx="1828">
                        <c:v>3.012</c:v>
                      </c:pt>
                      <c:pt idx="1829">
                        <c:v>3.31</c:v>
                      </c:pt>
                      <c:pt idx="1830">
                        <c:v>3.5350000000000001</c:v>
                      </c:pt>
                      <c:pt idx="1831">
                        <c:v>3.8069999999999999</c:v>
                      </c:pt>
                      <c:pt idx="1832">
                        <c:v>4.1109999999999998</c:v>
                      </c:pt>
                      <c:pt idx="1833">
                        <c:v>4.4349999999999996</c:v>
                      </c:pt>
                      <c:pt idx="1834">
                        <c:v>4.8140000000000001</c:v>
                      </c:pt>
                      <c:pt idx="1835">
                        <c:v>5.2119999999999997</c:v>
                      </c:pt>
                      <c:pt idx="1836">
                        <c:v>5.5519999999999996</c:v>
                      </c:pt>
                      <c:pt idx="1837">
                        <c:v>5.8259999999999996</c:v>
                      </c:pt>
                      <c:pt idx="1838">
                        <c:v>5.9980000000000002</c:v>
                      </c:pt>
                      <c:pt idx="1839">
                        <c:v>6.0209999999999999</c:v>
                      </c:pt>
                      <c:pt idx="1840">
                        <c:v>5.9390000000000001</c:v>
                      </c:pt>
                      <c:pt idx="1841">
                        <c:v>5.6989999999999998</c:v>
                      </c:pt>
                      <c:pt idx="1842">
                        <c:v>5.32</c:v>
                      </c:pt>
                      <c:pt idx="1843">
                        <c:v>4.8419999999999996</c:v>
                      </c:pt>
                      <c:pt idx="1844">
                        <c:v>4.1829999999999998</c:v>
                      </c:pt>
                      <c:pt idx="1845">
                        <c:v>3.343</c:v>
                      </c:pt>
                      <c:pt idx="1846">
                        <c:v>2.597</c:v>
                      </c:pt>
                      <c:pt idx="1847">
                        <c:v>1.917</c:v>
                      </c:pt>
                      <c:pt idx="1848">
                        <c:v>1.2450000000000001</c:v>
                      </c:pt>
                      <c:pt idx="1849">
                        <c:v>0.62</c:v>
                      </c:pt>
                      <c:pt idx="1850">
                        <c:v>8.9999999999999993E-3</c:v>
                      </c:pt>
                      <c:pt idx="1851">
                        <c:v>-0.48799999999999999</c:v>
                      </c:pt>
                      <c:pt idx="1852">
                        <c:v>-0.80300000000000005</c:v>
                      </c:pt>
                      <c:pt idx="1853">
                        <c:v>-0.72599999999999998</c:v>
                      </c:pt>
                      <c:pt idx="1854">
                        <c:v>-0.97799999999999998</c:v>
                      </c:pt>
                      <c:pt idx="1855">
                        <c:v>-1.4139999999999999</c:v>
                      </c:pt>
                      <c:pt idx="1856">
                        <c:v>-1.784</c:v>
                      </c:pt>
                      <c:pt idx="1857">
                        <c:v>-2.64</c:v>
                      </c:pt>
                      <c:pt idx="1858">
                        <c:v>-3.47</c:v>
                      </c:pt>
                      <c:pt idx="1859">
                        <c:v>-4.3049999999999997</c:v>
                      </c:pt>
                      <c:pt idx="1860">
                        <c:v>-5.077</c:v>
                      </c:pt>
                      <c:pt idx="1861">
                        <c:v>-5.8259999999999996</c:v>
                      </c:pt>
                      <c:pt idx="1862">
                        <c:v>-6.5949999999999998</c:v>
                      </c:pt>
                      <c:pt idx="1863">
                        <c:v>-7.431</c:v>
                      </c:pt>
                      <c:pt idx="1864">
                        <c:v>-8.4749999999999996</c:v>
                      </c:pt>
                      <c:pt idx="1865">
                        <c:v>-9.3219999999999992</c:v>
                      </c:pt>
                      <c:pt idx="1866">
                        <c:v>-9.9039999999999999</c:v>
                      </c:pt>
                      <c:pt idx="1867">
                        <c:v>-10.375</c:v>
                      </c:pt>
                      <c:pt idx="1868">
                        <c:v>-10.57</c:v>
                      </c:pt>
                      <c:pt idx="1869">
                        <c:v>-10.667</c:v>
                      </c:pt>
                      <c:pt idx="1870">
                        <c:v>-10.773</c:v>
                      </c:pt>
                      <c:pt idx="1871">
                        <c:v>-11.021000000000001</c:v>
                      </c:pt>
                      <c:pt idx="1872">
                        <c:v>-11.33</c:v>
                      </c:pt>
                      <c:pt idx="1873">
                        <c:v>-11.725</c:v>
                      </c:pt>
                      <c:pt idx="1874">
                        <c:v>-12.228999999999999</c:v>
                      </c:pt>
                      <c:pt idx="1875">
                        <c:v>-12.765000000000001</c:v>
                      </c:pt>
                      <c:pt idx="1876">
                        <c:v>-13.321999999999999</c:v>
                      </c:pt>
                      <c:pt idx="1877">
                        <c:v>-13.805</c:v>
                      </c:pt>
                      <c:pt idx="1878">
                        <c:v>-14.359</c:v>
                      </c:pt>
                      <c:pt idx="1879">
                        <c:v>-14.83</c:v>
                      </c:pt>
                      <c:pt idx="1880">
                        <c:v>-15.287000000000001</c:v>
                      </c:pt>
                      <c:pt idx="1881">
                        <c:v>-15.702</c:v>
                      </c:pt>
                      <c:pt idx="1882">
                        <c:v>-16.114999999999998</c:v>
                      </c:pt>
                      <c:pt idx="1883">
                        <c:v>-16.503</c:v>
                      </c:pt>
                      <c:pt idx="1884">
                        <c:v>-16.872</c:v>
                      </c:pt>
                      <c:pt idx="1885">
                        <c:v>-17.222999999999999</c:v>
                      </c:pt>
                      <c:pt idx="1886">
                        <c:v>-17.559999999999999</c:v>
                      </c:pt>
                      <c:pt idx="1887">
                        <c:v>-17.893000000000001</c:v>
                      </c:pt>
                      <c:pt idx="1888">
                        <c:v>-18.271000000000001</c:v>
                      </c:pt>
                      <c:pt idx="1889">
                        <c:v>-18.542000000000002</c:v>
                      </c:pt>
                      <c:pt idx="1890">
                        <c:v>-18.838999999999999</c:v>
                      </c:pt>
                      <c:pt idx="1891">
                        <c:v>-19.106000000000002</c:v>
                      </c:pt>
                      <c:pt idx="1892">
                        <c:v>-19.311</c:v>
                      </c:pt>
                      <c:pt idx="1893">
                        <c:v>-19.53</c:v>
                      </c:pt>
                      <c:pt idx="1894">
                        <c:v>-19.751999999999999</c:v>
                      </c:pt>
                      <c:pt idx="1895">
                        <c:v>-19.934999999999999</c:v>
                      </c:pt>
                      <c:pt idx="1896">
                        <c:v>-20.094000000000001</c:v>
                      </c:pt>
                      <c:pt idx="1897">
                        <c:v>-20.239000000000001</c:v>
                      </c:pt>
                      <c:pt idx="1898">
                        <c:v>-20.391999999999999</c:v>
                      </c:pt>
                      <c:pt idx="1899">
                        <c:v>-20.515000000000001</c:v>
                      </c:pt>
                      <c:pt idx="1900">
                        <c:v>-20.640999999999998</c:v>
                      </c:pt>
                      <c:pt idx="1901">
                        <c:v>-20.74</c:v>
                      </c:pt>
                      <c:pt idx="1902">
                        <c:v>-20.838999999999999</c:v>
                      </c:pt>
                      <c:pt idx="1903">
                        <c:v>-20.943999999999999</c:v>
                      </c:pt>
                      <c:pt idx="1904">
                        <c:v>-21.07</c:v>
                      </c:pt>
                      <c:pt idx="1905">
                        <c:v>-21.193999999999999</c:v>
                      </c:pt>
                      <c:pt idx="1906">
                        <c:v>-21.248000000000001</c:v>
                      </c:pt>
                      <c:pt idx="1907">
                        <c:v>-21.323</c:v>
                      </c:pt>
                      <c:pt idx="1908">
                        <c:v>-21.41</c:v>
                      </c:pt>
                      <c:pt idx="1909">
                        <c:v>-21.497</c:v>
                      </c:pt>
                      <c:pt idx="1910">
                        <c:v>-21.542000000000002</c:v>
                      </c:pt>
                      <c:pt idx="1911">
                        <c:v>-21.584</c:v>
                      </c:pt>
                      <c:pt idx="1912">
                        <c:v>-21.643999999999998</c:v>
                      </c:pt>
                      <c:pt idx="1913">
                        <c:v>-21.719000000000001</c:v>
                      </c:pt>
                      <c:pt idx="1914">
                        <c:v>-21.77</c:v>
                      </c:pt>
                      <c:pt idx="1915">
                        <c:v>-21.844999999999999</c:v>
                      </c:pt>
                      <c:pt idx="1916">
                        <c:v>-21.937999999999999</c:v>
                      </c:pt>
                      <c:pt idx="1917">
                        <c:v>-21.962</c:v>
                      </c:pt>
                      <c:pt idx="1918">
                        <c:v>-22.024999999999999</c:v>
                      </c:pt>
                      <c:pt idx="1919">
                        <c:v>-22.036999999999999</c:v>
                      </c:pt>
                      <c:pt idx="1920">
                        <c:v>-22.097000000000001</c:v>
                      </c:pt>
                      <c:pt idx="1921">
                        <c:v>-22.149000000000001</c:v>
                      </c:pt>
                      <c:pt idx="1922">
                        <c:v>-22.298999999999999</c:v>
                      </c:pt>
                      <c:pt idx="1923">
                        <c:v>-22.722000000000001</c:v>
                      </c:pt>
                      <c:pt idx="1924">
                        <c:v>-22.983000000000001</c:v>
                      </c:pt>
                      <c:pt idx="1925">
                        <c:v>-22.884</c:v>
                      </c:pt>
                      <c:pt idx="1926">
                        <c:v>-22.431000000000001</c:v>
                      </c:pt>
                      <c:pt idx="1927">
                        <c:v>-21.725000000000001</c:v>
                      </c:pt>
                      <c:pt idx="1928">
                        <c:v>-20.989000000000001</c:v>
                      </c:pt>
                      <c:pt idx="1929">
                        <c:v>-20.326000000000001</c:v>
                      </c:pt>
                      <c:pt idx="1930">
                        <c:v>-19.745999999999999</c:v>
                      </c:pt>
                      <c:pt idx="1931">
                        <c:v>-19.308</c:v>
                      </c:pt>
                      <c:pt idx="1932">
                        <c:v>-18.914000000000001</c:v>
                      </c:pt>
                      <c:pt idx="1933">
                        <c:v>-18.713000000000001</c:v>
                      </c:pt>
                      <c:pt idx="1934">
                        <c:v>-18.565999999999999</c:v>
                      </c:pt>
                      <c:pt idx="1935">
                        <c:v>-18.533000000000001</c:v>
                      </c:pt>
                      <c:pt idx="1936">
                        <c:v>-18.584</c:v>
                      </c:pt>
                      <c:pt idx="1937">
                        <c:v>-18.719000000000001</c:v>
                      </c:pt>
                      <c:pt idx="1938">
                        <c:v>-18.911000000000001</c:v>
                      </c:pt>
                      <c:pt idx="1939">
                        <c:v>-19.132999999999999</c:v>
                      </c:pt>
                      <c:pt idx="1940">
                        <c:v>-19.391999999999999</c:v>
                      </c:pt>
                      <c:pt idx="1941">
                        <c:v>-19.658999999999999</c:v>
                      </c:pt>
                      <c:pt idx="1942">
                        <c:v>-19.911000000000001</c:v>
                      </c:pt>
                      <c:pt idx="1943">
                        <c:v>-20.117999999999999</c:v>
                      </c:pt>
                      <c:pt idx="1944">
                        <c:v>-20.329000000000001</c:v>
                      </c:pt>
                      <c:pt idx="1945">
                        <c:v>-20.521000000000001</c:v>
                      </c:pt>
                      <c:pt idx="1946">
                        <c:v>-20.766999999999999</c:v>
                      </c:pt>
                      <c:pt idx="1947">
                        <c:v>-20.928999999999998</c:v>
                      </c:pt>
                      <c:pt idx="1948">
                        <c:v>-21.091000000000001</c:v>
                      </c:pt>
                      <c:pt idx="1949">
                        <c:v>-21.23</c:v>
                      </c:pt>
                      <c:pt idx="1950">
                        <c:v>-21.404</c:v>
                      </c:pt>
                      <c:pt idx="1951">
                        <c:v>-21.556999999999999</c:v>
                      </c:pt>
                      <c:pt idx="1952">
                        <c:v>-21.698</c:v>
                      </c:pt>
                      <c:pt idx="1953">
                        <c:v>-21.832999999999998</c:v>
                      </c:pt>
                      <c:pt idx="1954">
                        <c:v>-21.956</c:v>
                      </c:pt>
                      <c:pt idx="1955">
                        <c:v>-22.045999999999999</c:v>
                      </c:pt>
                      <c:pt idx="1956">
                        <c:v>-22.07</c:v>
                      </c:pt>
                      <c:pt idx="1957">
                        <c:v>-22.17</c:v>
                      </c:pt>
                      <c:pt idx="1958">
                        <c:v>-22.251000000000001</c:v>
                      </c:pt>
                      <c:pt idx="1959">
                        <c:v>-22.271999999999998</c:v>
                      </c:pt>
                      <c:pt idx="1960">
                        <c:v>-22.338000000000001</c:v>
                      </c:pt>
                      <c:pt idx="1961">
                        <c:v>-22.41</c:v>
                      </c:pt>
                      <c:pt idx="1962">
                        <c:v>-22.497</c:v>
                      </c:pt>
                      <c:pt idx="1963">
                        <c:v>-22.539000000000001</c:v>
                      </c:pt>
                      <c:pt idx="1964">
                        <c:v>-22.593</c:v>
                      </c:pt>
                      <c:pt idx="1965">
                        <c:v>-22.670999999999999</c:v>
                      </c:pt>
                      <c:pt idx="1966">
                        <c:v>-22.686</c:v>
                      </c:pt>
                      <c:pt idx="1967">
                        <c:v>-22.731000000000002</c:v>
                      </c:pt>
                      <c:pt idx="1968">
                        <c:v>-22.803000000000001</c:v>
                      </c:pt>
                      <c:pt idx="1969">
                        <c:v>-22.83</c:v>
                      </c:pt>
                      <c:pt idx="1970">
                        <c:v>-22.872</c:v>
                      </c:pt>
                      <c:pt idx="1971">
                        <c:v>-22.922999999999998</c:v>
                      </c:pt>
                      <c:pt idx="1972">
                        <c:v>-22.977</c:v>
                      </c:pt>
                      <c:pt idx="1973">
                        <c:v>-23.077000000000002</c:v>
                      </c:pt>
                      <c:pt idx="1974">
                        <c:v>-23.14</c:v>
                      </c:pt>
                      <c:pt idx="1975">
                        <c:v>-23.143000000000001</c:v>
                      </c:pt>
                      <c:pt idx="1976">
                        <c:v>-23.134</c:v>
                      </c:pt>
                      <c:pt idx="1977">
                        <c:v>-23.175999999999998</c:v>
                      </c:pt>
                      <c:pt idx="1978">
                        <c:v>-23.175999999999998</c:v>
                      </c:pt>
                      <c:pt idx="1979">
                        <c:v>-23.227</c:v>
                      </c:pt>
                      <c:pt idx="1980">
                        <c:v>-23.242000000000001</c:v>
                      </c:pt>
                      <c:pt idx="1981">
                        <c:v>-23.274999999999999</c:v>
                      </c:pt>
                      <c:pt idx="1982">
                        <c:v>-23.579000000000001</c:v>
                      </c:pt>
                      <c:pt idx="1983">
                        <c:v>-23.940999999999999</c:v>
                      </c:pt>
                      <c:pt idx="1984">
                        <c:v>-23.861000000000001</c:v>
                      </c:pt>
                      <c:pt idx="1985">
                        <c:v>-23.443000000000001</c:v>
                      </c:pt>
                      <c:pt idx="1986">
                        <c:v>-22.728000000000002</c:v>
                      </c:pt>
                      <c:pt idx="1987">
                        <c:v>-21.974</c:v>
                      </c:pt>
                      <c:pt idx="1988">
                        <c:v>-21.277999999999999</c:v>
                      </c:pt>
                      <c:pt idx="1989">
                        <c:v>-20.658999999999999</c:v>
                      </c:pt>
                      <c:pt idx="1990">
                        <c:v>-20.117999999999999</c:v>
                      </c:pt>
                      <c:pt idx="1991">
                        <c:v>-19.71</c:v>
                      </c:pt>
                      <c:pt idx="1992">
                        <c:v>-19.364999999999998</c:v>
                      </c:pt>
                      <c:pt idx="1993">
                        <c:v>-19.114999999999998</c:v>
                      </c:pt>
                      <c:pt idx="1994">
                        <c:v>-18.905000000000001</c:v>
                      </c:pt>
                      <c:pt idx="1995">
                        <c:v>-18.821000000000002</c:v>
                      </c:pt>
                      <c:pt idx="1996">
                        <c:v>-18.815000000000001</c:v>
                      </c:pt>
                      <c:pt idx="1997">
                        <c:v>-19.001000000000001</c:v>
                      </c:pt>
                      <c:pt idx="1998">
                        <c:v>-19.242000000000001</c:v>
                      </c:pt>
                      <c:pt idx="1999">
                        <c:v>-19.463999999999999</c:v>
                      </c:pt>
                      <c:pt idx="2000">
                        <c:v>-19.611000000000001</c:v>
                      </c:pt>
                      <c:pt idx="2001">
                        <c:v>-19.847999999999999</c:v>
                      </c:pt>
                      <c:pt idx="2002">
                        <c:v>-20.079000000000001</c:v>
                      </c:pt>
                      <c:pt idx="2003">
                        <c:v>-20.308</c:v>
                      </c:pt>
                      <c:pt idx="2004">
                        <c:v>-20.518000000000001</c:v>
                      </c:pt>
                      <c:pt idx="2005">
                        <c:v>-20.667999999999999</c:v>
                      </c:pt>
                      <c:pt idx="2006">
                        <c:v>-20.853999999999999</c:v>
                      </c:pt>
                      <c:pt idx="2007">
                        <c:v>-21.052</c:v>
                      </c:pt>
                      <c:pt idx="2008">
                        <c:v>-21.254000000000001</c:v>
                      </c:pt>
                      <c:pt idx="2009">
                        <c:v>-21.395</c:v>
                      </c:pt>
                      <c:pt idx="2010">
                        <c:v>-21.542000000000002</c:v>
                      </c:pt>
                      <c:pt idx="2011">
                        <c:v>-21.683</c:v>
                      </c:pt>
                      <c:pt idx="2012">
                        <c:v>-21.838999999999999</c:v>
                      </c:pt>
                      <c:pt idx="2013">
                        <c:v>-21.98</c:v>
                      </c:pt>
                      <c:pt idx="2014">
                        <c:v>-22.085000000000001</c:v>
                      </c:pt>
                      <c:pt idx="2015">
                        <c:v>-22.215</c:v>
                      </c:pt>
                      <c:pt idx="2016">
                        <c:v>-22.353000000000002</c:v>
                      </c:pt>
                      <c:pt idx="2017">
                        <c:v>-22.44</c:v>
                      </c:pt>
                      <c:pt idx="2018">
                        <c:v>-22.521000000000001</c:v>
                      </c:pt>
                      <c:pt idx="2019">
                        <c:v>-22.638000000000002</c:v>
                      </c:pt>
                      <c:pt idx="2020">
                        <c:v>-22.689</c:v>
                      </c:pt>
                      <c:pt idx="2021">
                        <c:v>-22.779</c:v>
                      </c:pt>
                      <c:pt idx="2022">
                        <c:v>-22.821000000000002</c:v>
                      </c:pt>
                      <c:pt idx="2023">
                        <c:v>-22.866</c:v>
                      </c:pt>
                      <c:pt idx="2024">
                        <c:v>-22.917000000000002</c:v>
                      </c:pt>
                      <c:pt idx="2025">
                        <c:v>-22.974</c:v>
                      </c:pt>
                      <c:pt idx="2026">
                        <c:v>-23.04</c:v>
                      </c:pt>
                      <c:pt idx="2027">
                        <c:v>-23.125</c:v>
                      </c:pt>
                      <c:pt idx="2028">
                        <c:v>-23.149000000000001</c:v>
                      </c:pt>
                      <c:pt idx="2029">
                        <c:v>-23.2</c:v>
                      </c:pt>
                      <c:pt idx="2030">
                        <c:v>-23.265999999999998</c:v>
                      </c:pt>
                      <c:pt idx="2031">
                        <c:v>-23.277999999999999</c:v>
                      </c:pt>
                      <c:pt idx="2032">
                        <c:v>-23.361999999999998</c:v>
                      </c:pt>
                      <c:pt idx="2033">
                        <c:v>-23.419</c:v>
                      </c:pt>
                      <c:pt idx="2034">
                        <c:v>-23.475999999999999</c:v>
                      </c:pt>
                      <c:pt idx="2035">
                        <c:v>-23.497</c:v>
                      </c:pt>
                      <c:pt idx="2036">
                        <c:v>-23.548999999999999</c:v>
                      </c:pt>
                      <c:pt idx="2037">
                        <c:v>-23.591999999999999</c:v>
                      </c:pt>
                      <c:pt idx="2038">
                        <c:v>-23.655999999999999</c:v>
                      </c:pt>
                      <c:pt idx="2039">
                        <c:v>-23.693000000000001</c:v>
                      </c:pt>
                      <c:pt idx="2040">
                        <c:v>-23.707999999999998</c:v>
                      </c:pt>
                      <c:pt idx="2041">
                        <c:v>-23.742000000000001</c:v>
                      </c:pt>
                      <c:pt idx="2042">
                        <c:v>-24.042000000000002</c:v>
                      </c:pt>
                      <c:pt idx="2043">
                        <c:v>-24.456</c:v>
                      </c:pt>
                      <c:pt idx="2044">
                        <c:v>-24.332999999999998</c:v>
                      </c:pt>
                      <c:pt idx="2045">
                        <c:v>-23.995999999999999</c:v>
                      </c:pt>
                      <c:pt idx="2046">
                        <c:v>-23.338000000000001</c:v>
                      </c:pt>
                      <c:pt idx="2047">
                        <c:v>-22.716000000000001</c:v>
                      </c:pt>
                      <c:pt idx="2048">
                        <c:v>-22.024999999999999</c:v>
                      </c:pt>
                      <c:pt idx="2049">
                        <c:v>-21.431000000000001</c:v>
                      </c:pt>
                      <c:pt idx="2050">
                        <c:v>-20.934999999999999</c:v>
                      </c:pt>
                      <c:pt idx="2051">
                        <c:v>-20.521000000000001</c:v>
                      </c:pt>
                      <c:pt idx="2052">
                        <c:v>-20.268999999999998</c:v>
                      </c:pt>
                      <c:pt idx="2053">
                        <c:v>-20.138999999999999</c:v>
                      </c:pt>
                      <c:pt idx="2054">
                        <c:v>-20.218</c:v>
                      </c:pt>
                      <c:pt idx="2055">
                        <c:v>-20.350000000000001</c:v>
                      </c:pt>
                      <c:pt idx="2056">
                        <c:v>-20.463999999999999</c:v>
                      </c:pt>
                      <c:pt idx="2057">
                        <c:v>-20.599</c:v>
                      </c:pt>
                      <c:pt idx="2058">
                        <c:v>-20.776</c:v>
                      </c:pt>
                      <c:pt idx="2059">
                        <c:v>-20.977</c:v>
                      </c:pt>
                      <c:pt idx="2060">
                        <c:v>-21.161000000000001</c:v>
                      </c:pt>
                      <c:pt idx="2061">
                        <c:v>-21.323</c:v>
                      </c:pt>
                      <c:pt idx="2062">
                        <c:v>-21.454999999999998</c:v>
                      </c:pt>
                      <c:pt idx="2063">
                        <c:v>-21.577999999999999</c:v>
                      </c:pt>
                      <c:pt idx="2064">
                        <c:v>-21.751999999999999</c:v>
                      </c:pt>
                      <c:pt idx="2065">
                        <c:v>-21.902000000000001</c:v>
                      </c:pt>
                      <c:pt idx="2066">
                        <c:v>-22.015999999999998</c:v>
                      </c:pt>
                      <c:pt idx="2067">
                        <c:v>-22.184999999999999</c:v>
                      </c:pt>
                      <c:pt idx="2068">
                        <c:v>-22.32</c:v>
                      </c:pt>
                      <c:pt idx="2069">
                        <c:v>-22.484999999999999</c:v>
                      </c:pt>
                      <c:pt idx="2070">
                        <c:v>-22.623000000000001</c:v>
                      </c:pt>
                      <c:pt idx="2071">
                        <c:v>-22.847999999999999</c:v>
                      </c:pt>
                      <c:pt idx="2072">
                        <c:v>-23.007000000000001</c:v>
                      </c:pt>
                      <c:pt idx="2073">
                        <c:v>-23.143000000000001</c:v>
                      </c:pt>
                      <c:pt idx="2074">
                        <c:v>-23.202999999999999</c:v>
                      </c:pt>
                      <c:pt idx="2075">
                        <c:v>-23.283999999999999</c:v>
                      </c:pt>
                      <c:pt idx="2076">
                        <c:v>-23.356000000000002</c:v>
                      </c:pt>
                      <c:pt idx="2077">
                        <c:v>-23.425000000000001</c:v>
                      </c:pt>
                      <c:pt idx="2078">
                        <c:v>-23.491</c:v>
                      </c:pt>
                      <c:pt idx="2079">
                        <c:v>-23.512</c:v>
                      </c:pt>
                      <c:pt idx="2080">
                        <c:v>-23.552</c:v>
                      </c:pt>
                      <c:pt idx="2081">
                        <c:v>-23.622</c:v>
                      </c:pt>
                      <c:pt idx="2082">
                        <c:v>-23.677</c:v>
                      </c:pt>
                      <c:pt idx="2083">
                        <c:v>-23.751000000000001</c:v>
                      </c:pt>
                      <c:pt idx="2084">
                        <c:v>-23.785</c:v>
                      </c:pt>
                      <c:pt idx="2085">
                        <c:v>-23.837</c:v>
                      </c:pt>
                      <c:pt idx="2086">
                        <c:v>-23.88</c:v>
                      </c:pt>
                      <c:pt idx="2087">
                        <c:v>-23.937999999999999</c:v>
                      </c:pt>
                      <c:pt idx="2088">
                        <c:v>-23.972000000000001</c:v>
                      </c:pt>
                      <c:pt idx="2089">
                        <c:v>-23.992999999999999</c:v>
                      </c:pt>
                      <c:pt idx="2090">
                        <c:v>-24.024000000000001</c:v>
                      </c:pt>
                      <c:pt idx="2091">
                        <c:v>-24.042000000000002</c:v>
                      </c:pt>
                      <c:pt idx="2092">
                        <c:v>-24.085000000000001</c:v>
                      </c:pt>
                      <c:pt idx="2093">
                        <c:v>-24.11</c:v>
                      </c:pt>
                      <c:pt idx="2094">
                        <c:v>-24.143000000000001</c:v>
                      </c:pt>
                      <c:pt idx="2095">
                        <c:v>-24.161999999999999</c:v>
                      </c:pt>
                      <c:pt idx="2096">
                        <c:v>-24.213999999999999</c:v>
                      </c:pt>
                      <c:pt idx="2097">
                        <c:v>-24.216999999999999</c:v>
                      </c:pt>
                      <c:pt idx="2098">
                        <c:v>-24.251000000000001</c:v>
                      </c:pt>
                      <c:pt idx="2099">
                        <c:v>-24.277999999999999</c:v>
                      </c:pt>
                      <c:pt idx="2100">
                        <c:v>-24.268999999999998</c:v>
                      </c:pt>
                      <c:pt idx="2101">
                        <c:v>-24.297000000000001</c:v>
                      </c:pt>
                      <c:pt idx="2102">
                        <c:v>-24.321000000000002</c:v>
                      </c:pt>
                      <c:pt idx="2103">
                        <c:v>-24.332999999999998</c:v>
                      </c:pt>
                      <c:pt idx="2104">
                        <c:v>-24.367000000000001</c:v>
                      </c:pt>
                      <c:pt idx="2105">
                        <c:v>-24.52</c:v>
                      </c:pt>
                      <c:pt idx="2106">
                        <c:v>-24.937000000000001</c:v>
                      </c:pt>
                      <c:pt idx="2107">
                        <c:v>-24.986000000000001</c:v>
                      </c:pt>
                      <c:pt idx="2108">
                        <c:v>-24.670999999999999</c:v>
                      </c:pt>
                      <c:pt idx="2109">
                        <c:v>-24.024000000000001</c:v>
                      </c:pt>
                      <c:pt idx="2110">
                        <c:v>-23.265999999999998</c:v>
                      </c:pt>
                      <c:pt idx="2111">
                        <c:v>-22.539000000000001</c:v>
                      </c:pt>
                      <c:pt idx="2112">
                        <c:v>-21.827000000000002</c:v>
                      </c:pt>
                      <c:pt idx="2113">
                        <c:v>-21.181999999999999</c:v>
                      </c:pt>
                      <c:pt idx="2114">
                        <c:v>-20.683</c:v>
                      </c:pt>
                      <c:pt idx="2115">
                        <c:v>-20.286999999999999</c:v>
                      </c:pt>
                      <c:pt idx="2116">
                        <c:v>-19.943999999999999</c:v>
                      </c:pt>
                      <c:pt idx="2117">
                        <c:v>-19.866</c:v>
                      </c:pt>
                      <c:pt idx="2118">
                        <c:v>-19.983000000000001</c:v>
                      </c:pt>
                      <c:pt idx="2119">
                        <c:v>-20.091000000000001</c:v>
                      </c:pt>
                      <c:pt idx="2120">
                        <c:v>-20.215</c:v>
                      </c:pt>
                      <c:pt idx="2121">
                        <c:v>-20.41</c:v>
                      </c:pt>
                      <c:pt idx="2122">
                        <c:v>-20.593</c:v>
                      </c:pt>
                      <c:pt idx="2123">
                        <c:v>-20.774000000000001</c:v>
                      </c:pt>
                      <c:pt idx="2124">
                        <c:v>-20.989000000000001</c:v>
                      </c:pt>
                      <c:pt idx="2125">
                        <c:v>-21.186</c:v>
                      </c:pt>
                      <c:pt idx="2126">
                        <c:v>-21.349</c:v>
                      </c:pt>
                      <c:pt idx="2127">
                        <c:v>-21.518999999999998</c:v>
                      </c:pt>
                      <c:pt idx="2128">
                        <c:v>-21.677</c:v>
                      </c:pt>
                      <c:pt idx="2129">
                        <c:v>-21.815000000000001</c:v>
                      </c:pt>
                      <c:pt idx="2130">
                        <c:v>-21.952999999999999</c:v>
                      </c:pt>
                      <c:pt idx="2131">
                        <c:v>-22.117999999999999</c:v>
                      </c:pt>
                      <c:pt idx="2132">
                        <c:v>-22.234999999999999</c:v>
                      </c:pt>
                      <c:pt idx="2133">
                        <c:v>-22.393999999999998</c:v>
                      </c:pt>
                      <c:pt idx="2134">
                        <c:v>-22.518999999999998</c:v>
                      </c:pt>
                      <c:pt idx="2135">
                        <c:v>-22.666</c:v>
                      </c:pt>
                      <c:pt idx="2136">
                        <c:v>-22.786000000000001</c:v>
                      </c:pt>
                      <c:pt idx="2137">
                        <c:v>-22.99</c:v>
                      </c:pt>
                      <c:pt idx="2138">
                        <c:v>-23.181999999999999</c:v>
                      </c:pt>
                      <c:pt idx="2139">
                        <c:v>-23.335000000000001</c:v>
                      </c:pt>
                      <c:pt idx="2140">
                        <c:v>-23.416</c:v>
                      </c:pt>
                      <c:pt idx="2141">
                        <c:v>-23.562000000000001</c:v>
                      </c:pt>
                      <c:pt idx="2142">
                        <c:v>-23.617000000000001</c:v>
                      </c:pt>
                      <c:pt idx="2143">
                        <c:v>-23.684000000000001</c:v>
                      </c:pt>
                      <c:pt idx="2144">
                        <c:v>-23.760999999999999</c:v>
                      </c:pt>
                      <c:pt idx="2145">
                        <c:v>-23.821999999999999</c:v>
                      </c:pt>
                      <c:pt idx="2146">
                        <c:v>-23.911000000000001</c:v>
                      </c:pt>
                      <c:pt idx="2147">
                        <c:v>-23.945</c:v>
                      </c:pt>
                      <c:pt idx="2148">
                        <c:v>-24.067</c:v>
                      </c:pt>
                      <c:pt idx="2149">
                        <c:v>-24.164999999999999</c:v>
                      </c:pt>
                      <c:pt idx="2150">
                        <c:v>-24.213999999999999</c:v>
                      </c:pt>
                      <c:pt idx="2151">
                        <c:v>-24.221</c:v>
                      </c:pt>
                      <c:pt idx="2152">
                        <c:v>-24.26</c:v>
                      </c:pt>
                      <c:pt idx="2153">
                        <c:v>-24.263000000000002</c:v>
                      </c:pt>
                      <c:pt idx="2154">
                        <c:v>-24.251000000000001</c:v>
                      </c:pt>
                      <c:pt idx="2155">
                        <c:v>-24.266999999999999</c:v>
                      </c:pt>
                      <c:pt idx="2156">
                        <c:v>-24.308</c:v>
                      </c:pt>
                      <c:pt idx="2157">
                        <c:v>-24.282</c:v>
                      </c:pt>
                      <c:pt idx="2158">
                        <c:v>-24.298999999999999</c:v>
                      </c:pt>
                      <c:pt idx="2159">
                        <c:v>-24.346</c:v>
                      </c:pt>
                      <c:pt idx="2160">
                        <c:v>-24.367000000000001</c:v>
                      </c:pt>
                      <c:pt idx="2161">
                        <c:v>-24.349</c:v>
                      </c:pt>
                      <c:pt idx="2162">
                        <c:v>-24.553000000000001</c:v>
                      </c:pt>
                      <c:pt idx="2163">
                        <c:v>-24.946000000000002</c:v>
                      </c:pt>
                      <c:pt idx="2164">
                        <c:v>-24.943000000000001</c:v>
                      </c:pt>
                      <c:pt idx="2165">
                        <c:v>-24.611000000000001</c:v>
                      </c:pt>
                      <c:pt idx="2166">
                        <c:v>-24.004999999999999</c:v>
                      </c:pt>
                      <c:pt idx="2167">
                        <c:v>-23.305</c:v>
                      </c:pt>
                      <c:pt idx="2168">
                        <c:v>-22.625</c:v>
                      </c:pt>
                      <c:pt idx="2169">
                        <c:v>-21.992999999999999</c:v>
                      </c:pt>
                      <c:pt idx="2170">
                        <c:v>-21.439</c:v>
                      </c:pt>
                      <c:pt idx="2171">
                        <c:v>-20.984000000000002</c:v>
                      </c:pt>
                      <c:pt idx="2172">
                        <c:v>-20.561</c:v>
                      </c:pt>
                      <c:pt idx="2173">
                        <c:v>-20.311</c:v>
                      </c:pt>
                      <c:pt idx="2174">
                        <c:v>-20.212</c:v>
                      </c:pt>
                      <c:pt idx="2175">
                        <c:v>-20.157</c:v>
                      </c:pt>
                      <c:pt idx="2176">
                        <c:v>-20.123999999999999</c:v>
                      </c:pt>
                      <c:pt idx="2177">
                        <c:v>-20.22</c:v>
                      </c:pt>
                      <c:pt idx="2178">
                        <c:v>-20.373999999999999</c:v>
                      </c:pt>
                      <c:pt idx="2179">
                        <c:v>-20.562999999999999</c:v>
                      </c:pt>
                      <c:pt idx="2180">
                        <c:v>-20.716000000000001</c:v>
                      </c:pt>
                      <c:pt idx="2181">
                        <c:v>-20.911000000000001</c:v>
                      </c:pt>
                      <c:pt idx="2182">
                        <c:v>-21.097000000000001</c:v>
                      </c:pt>
                      <c:pt idx="2183">
                        <c:v>-21.311</c:v>
                      </c:pt>
                      <c:pt idx="2184">
                        <c:v>-21.5</c:v>
                      </c:pt>
                      <c:pt idx="2185">
                        <c:v>-21.652999999999999</c:v>
                      </c:pt>
                      <c:pt idx="2186">
                        <c:v>-21.794</c:v>
                      </c:pt>
                      <c:pt idx="2187">
                        <c:v>-21.911000000000001</c:v>
                      </c:pt>
                      <c:pt idx="2188">
                        <c:v>-22.04</c:v>
                      </c:pt>
                      <c:pt idx="2189">
                        <c:v>-22.172999999999998</c:v>
                      </c:pt>
                      <c:pt idx="2190">
                        <c:v>-22.323</c:v>
                      </c:pt>
                      <c:pt idx="2191">
                        <c:v>-22.443000000000001</c:v>
                      </c:pt>
                      <c:pt idx="2192">
                        <c:v>-22.553999999999998</c:v>
                      </c:pt>
                      <c:pt idx="2193">
                        <c:v>-22.655999999999999</c:v>
                      </c:pt>
                      <c:pt idx="2194">
                        <c:v>-22.742999999999999</c:v>
                      </c:pt>
                      <c:pt idx="2195">
                        <c:v>-22.872</c:v>
                      </c:pt>
                      <c:pt idx="2196">
                        <c:v>-22.977</c:v>
                      </c:pt>
                      <c:pt idx="2197">
                        <c:v>-23.082999999999998</c:v>
                      </c:pt>
                      <c:pt idx="2198">
                        <c:v>-23.187999999999999</c:v>
                      </c:pt>
                      <c:pt idx="2199">
                        <c:v>-23.251000000000001</c:v>
                      </c:pt>
                      <c:pt idx="2200">
                        <c:v>-23.359000000000002</c:v>
                      </c:pt>
                      <c:pt idx="2201">
                        <c:v>-23.416</c:v>
                      </c:pt>
                      <c:pt idx="2202">
                        <c:v>-23.564</c:v>
                      </c:pt>
                      <c:pt idx="2203">
                        <c:v>-23.716999999999999</c:v>
                      </c:pt>
                      <c:pt idx="2204">
                        <c:v>-23.882999999999999</c:v>
                      </c:pt>
                      <c:pt idx="2205">
                        <c:v>-23.978000000000002</c:v>
                      </c:pt>
                      <c:pt idx="2206">
                        <c:v>-24.058</c:v>
                      </c:pt>
                      <c:pt idx="2207">
                        <c:v>-24.094000000000001</c:v>
                      </c:pt>
                      <c:pt idx="2208">
                        <c:v>-24.11</c:v>
                      </c:pt>
                      <c:pt idx="2209">
                        <c:v>-24.119</c:v>
                      </c:pt>
                      <c:pt idx="2210">
                        <c:v>-24.143000000000001</c:v>
                      </c:pt>
                      <c:pt idx="2211">
                        <c:v>-24.167999999999999</c:v>
                      </c:pt>
                      <c:pt idx="2212">
                        <c:v>-24.199000000000002</c:v>
                      </c:pt>
                      <c:pt idx="2213">
                        <c:v>-24.234999999999999</c:v>
                      </c:pt>
                      <c:pt idx="2214">
                        <c:v>-24.263000000000002</c:v>
                      </c:pt>
                      <c:pt idx="2215">
                        <c:v>-24.315000000000001</c:v>
                      </c:pt>
                      <c:pt idx="2216">
                        <c:v>-24.332999999999998</c:v>
                      </c:pt>
                      <c:pt idx="2217">
                        <c:v>-24.352</c:v>
                      </c:pt>
                      <c:pt idx="2218">
                        <c:v>-24.373000000000001</c:v>
                      </c:pt>
                      <c:pt idx="2219">
                        <c:v>-24.364000000000001</c:v>
                      </c:pt>
                      <c:pt idx="2220">
                        <c:v>-24.376000000000001</c:v>
                      </c:pt>
                      <c:pt idx="2221">
                        <c:v>-24.422000000000001</c:v>
                      </c:pt>
                      <c:pt idx="2222">
                        <c:v>-24.762</c:v>
                      </c:pt>
                      <c:pt idx="2223">
                        <c:v>-25.044</c:v>
                      </c:pt>
                      <c:pt idx="2224">
                        <c:v>-24.87</c:v>
                      </c:pt>
                      <c:pt idx="2225">
                        <c:v>-24.456</c:v>
                      </c:pt>
                      <c:pt idx="2226">
                        <c:v>-23.773</c:v>
                      </c:pt>
                      <c:pt idx="2227">
                        <c:v>-23.061</c:v>
                      </c:pt>
                      <c:pt idx="2228">
                        <c:v>-22.434000000000001</c:v>
                      </c:pt>
                      <c:pt idx="2229">
                        <c:v>-21.957000000000001</c:v>
                      </c:pt>
                      <c:pt idx="2230">
                        <c:v>-21.571999999999999</c:v>
                      </c:pt>
                      <c:pt idx="2231">
                        <c:v>-21.268999999999998</c:v>
                      </c:pt>
                      <c:pt idx="2232">
                        <c:v>-21.016999999999999</c:v>
                      </c:pt>
                      <c:pt idx="2233">
                        <c:v>-20.922000000000001</c:v>
                      </c:pt>
                      <c:pt idx="2234">
                        <c:v>-20.963000000000001</c:v>
                      </c:pt>
                      <c:pt idx="2235">
                        <c:v>-21.050999999999998</c:v>
                      </c:pt>
                      <c:pt idx="2236">
                        <c:v>-21.151</c:v>
                      </c:pt>
                      <c:pt idx="2237">
                        <c:v>-21.274000000000001</c:v>
                      </c:pt>
                      <c:pt idx="2238">
                        <c:v>-21.436</c:v>
                      </c:pt>
                      <c:pt idx="2239">
                        <c:v>-21.655999999999999</c:v>
                      </c:pt>
                      <c:pt idx="2240">
                        <c:v>-21.838999999999999</c:v>
                      </c:pt>
                      <c:pt idx="2241">
                        <c:v>-22.021999999999998</c:v>
                      </c:pt>
                      <c:pt idx="2242">
                        <c:v>-22.129000000000001</c:v>
                      </c:pt>
                      <c:pt idx="2243">
                        <c:v>-22.311</c:v>
                      </c:pt>
                      <c:pt idx="2244">
                        <c:v>-22.398</c:v>
                      </c:pt>
                      <c:pt idx="2245">
                        <c:v>-22.49</c:v>
                      </c:pt>
                      <c:pt idx="2246">
                        <c:v>-22.603999999999999</c:v>
                      </c:pt>
                      <c:pt idx="2247">
                        <c:v>-22.669</c:v>
                      </c:pt>
                      <c:pt idx="2248">
                        <c:v>-22.763000000000002</c:v>
                      </c:pt>
                      <c:pt idx="2249">
                        <c:v>-22.89</c:v>
                      </c:pt>
                      <c:pt idx="2250">
                        <c:v>-22.956</c:v>
                      </c:pt>
                      <c:pt idx="2251">
                        <c:v>-23.061</c:v>
                      </c:pt>
                      <c:pt idx="2252">
                        <c:v>-23.123000000000001</c:v>
                      </c:pt>
                      <c:pt idx="2253">
                        <c:v>-23.25</c:v>
                      </c:pt>
                      <c:pt idx="2254">
                        <c:v>-23.375</c:v>
                      </c:pt>
                      <c:pt idx="2255">
                        <c:v>-23.477</c:v>
                      </c:pt>
                      <c:pt idx="2256">
                        <c:v>-23.579000000000001</c:v>
                      </c:pt>
                      <c:pt idx="2257">
                        <c:v>-23.69</c:v>
                      </c:pt>
                      <c:pt idx="2258">
                        <c:v>-23.831</c:v>
                      </c:pt>
                      <c:pt idx="2259">
                        <c:v>-23.917000000000002</c:v>
                      </c:pt>
                      <c:pt idx="2260">
                        <c:v>-24.009</c:v>
                      </c:pt>
                      <c:pt idx="2261">
                        <c:v>-24.036000000000001</c:v>
                      </c:pt>
                      <c:pt idx="2262">
                        <c:v>-24.091000000000001</c:v>
                      </c:pt>
                      <c:pt idx="2263">
                        <c:v>-24.222999999999999</c:v>
                      </c:pt>
                      <c:pt idx="2264">
                        <c:v>-24.355</c:v>
                      </c:pt>
                      <c:pt idx="2265">
                        <c:v>-24.446999999999999</c:v>
                      </c:pt>
                      <c:pt idx="2266">
                        <c:v>-24.477</c:v>
                      </c:pt>
                      <c:pt idx="2267">
                        <c:v>-24.452999999999999</c:v>
                      </c:pt>
                      <c:pt idx="2268">
                        <c:v>-24.48</c:v>
                      </c:pt>
                      <c:pt idx="2269">
                        <c:v>-24.562999999999999</c:v>
                      </c:pt>
                      <c:pt idx="2270">
                        <c:v>-24.677</c:v>
                      </c:pt>
                      <c:pt idx="2271">
                        <c:v>-24.762</c:v>
                      </c:pt>
                      <c:pt idx="2272">
                        <c:v>-24.75</c:v>
                      </c:pt>
                      <c:pt idx="2273">
                        <c:v>-24.75</c:v>
                      </c:pt>
                      <c:pt idx="2274">
                        <c:v>-24.765999999999998</c:v>
                      </c:pt>
                      <c:pt idx="2275">
                        <c:v>-24.808</c:v>
                      </c:pt>
                      <c:pt idx="2276">
                        <c:v>-24.792999999999999</c:v>
                      </c:pt>
                      <c:pt idx="2277">
                        <c:v>-24.765999999999998</c:v>
                      </c:pt>
                      <c:pt idx="2278">
                        <c:v>-24.818000000000001</c:v>
                      </c:pt>
                      <c:pt idx="2279">
                        <c:v>-24.841999999999999</c:v>
                      </c:pt>
                      <c:pt idx="2280">
                        <c:v>-24.882000000000001</c:v>
                      </c:pt>
                      <c:pt idx="2281">
                        <c:v>-24.937000000000001</c:v>
                      </c:pt>
                      <c:pt idx="2282">
                        <c:v>-25.175999999999998</c:v>
                      </c:pt>
                      <c:pt idx="2283">
                        <c:v>-25.504000000000001</c:v>
                      </c:pt>
                      <c:pt idx="2284">
                        <c:v>-25.405999999999999</c:v>
                      </c:pt>
                      <c:pt idx="2285">
                        <c:v>-25.041</c:v>
                      </c:pt>
                      <c:pt idx="2286">
                        <c:v>-24.379000000000001</c:v>
                      </c:pt>
                      <c:pt idx="2287">
                        <c:v>-23.613</c:v>
                      </c:pt>
                      <c:pt idx="2288">
                        <c:v>-22.899000000000001</c:v>
                      </c:pt>
                      <c:pt idx="2289">
                        <c:v>-22.317</c:v>
                      </c:pt>
                      <c:pt idx="2290">
                        <c:v>-21.760999999999999</c:v>
                      </c:pt>
                      <c:pt idx="2291">
                        <c:v>-21.373999999999999</c:v>
                      </c:pt>
                      <c:pt idx="2292">
                        <c:v>-21.13</c:v>
                      </c:pt>
                      <c:pt idx="2293">
                        <c:v>-21.004000000000001</c:v>
                      </c:pt>
                      <c:pt idx="2294">
                        <c:v>-21.103000000000002</c:v>
                      </c:pt>
                      <c:pt idx="2295">
                        <c:v>-21.148</c:v>
                      </c:pt>
                      <c:pt idx="2296">
                        <c:v>-21.274999999999999</c:v>
                      </c:pt>
                      <c:pt idx="2297">
                        <c:v>-21.364999999999998</c:v>
                      </c:pt>
                      <c:pt idx="2298">
                        <c:v>-21.472999999999999</c:v>
                      </c:pt>
                      <c:pt idx="2299">
                        <c:v>-21.632000000000001</c:v>
                      </c:pt>
                      <c:pt idx="2300">
                        <c:v>-21.713000000000001</c:v>
                      </c:pt>
                      <c:pt idx="2301">
                        <c:v>-21.925999999999998</c:v>
                      </c:pt>
                      <c:pt idx="2302">
                        <c:v>-22.143000000000001</c:v>
                      </c:pt>
                      <c:pt idx="2303">
                        <c:v>-22.271999999999998</c:v>
                      </c:pt>
                      <c:pt idx="2304">
                        <c:v>-22.5</c:v>
                      </c:pt>
                      <c:pt idx="2305">
                        <c:v>-22.655999999999999</c:v>
                      </c:pt>
                      <c:pt idx="2306">
                        <c:v>-22.858000000000001</c:v>
                      </c:pt>
                      <c:pt idx="2307">
                        <c:v>-23.029</c:v>
                      </c:pt>
                      <c:pt idx="2308">
                        <c:v>-23.19</c:v>
                      </c:pt>
                      <c:pt idx="2309">
                        <c:v>-23.335999999999999</c:v>
                      </c:pt>
                      <c:pt idx="2310">
                        <c:v>-23.465</c:v>
                      </c:pt>
                      <c:pt idx="2311">
                        <c:v>-23.597999999999999</c:v>
                      </c:pt>
                      <c:pt idx="2312">
                        <c:v>-23.713000000000001</c:v>
                      </c:pt>
                      <c:pt idx="2313">
                        <c:v>-23.89</c:v>
                      </c:pt>
                      <c:pt idx="2314">
                        <c:v>-24.006</c:v>
                      </c:pt>
                      <c:pt idx="2315">
                        <c:v>-24.103000000000002</c:v>
                      </c:pt>
                      <c:pt idx="2316">
                        <c:v>-24.163</c:v>
                      </c:pt>
                      <c:pt idx="2317">
                        <c:v>-24.302</c:v>
                      </c:pt>
                      <c:pt idx="2318">
                        <c:v>-24.343</c:v>
                      </c:pt>
                      <c:pt idx="2319">
                        <c:v>-24.456</c:v>
                      </c:pt>
                      <c:pt idx="2320">
                        <c:v>-24.53</c:v>
                      </c:pt>
                      <c:pt idx="2321">
                        <c:v>-24.594000000000001</c:v>
                      </c:pt>
                      <c:pt idx="2322">
                        <c:v>-24.701000000000001</c:v>
                      </c:pt>
                      <c:pt idx="2323">
                        <c:v>-24.774999999999999</c:v>
                      </c:pt>
                      <c:pt idx="2324">
                        <c:v>-24.827000000000002</c:v>
                      </c:pt>
                      <c:pt idx="2325">
                        <c:v>-24.777999999999999</c:v>
                      </c:pt>
                      <c:pt idx="2326">
                        <c:v>-24.722999999999999</c:v>
                      </c:pt>
                      <c:pt idx="2327">
                        <c:v>-24.716000000000001</c:v>
                      </c:pt>
                      <c:pt idx="2328">
                        <c:v>-24.832999999999998</c:v>
                      </c:pt>
                      <c:pt idx="2329">
                        <c:v>-24.905999999999999</c:v>
                      </c:pt>
                      <c:pt idx="2330">
                        <c:v>-25.007999999999999</c:v>
                      </c:pt>
                      <c:pt idx="2331">
                        <c:v>-25.135999999999999</c:v>
                      </c:pt>
                      <c:pt idx="2332">
                        <c:v>-25.135999999999999</c:v>
                      </c:pt>
                      <c:pt idx="2333">
                        <c:v>-25.213000000000001</c:v>
                      </c:pt>
                      <c:pt idx="2334">
                        <c:v>-25.308</c:v>
                      </c:pt>
                      <c:pt idx="2335">
                        <c:v>-25.411999999999999</c:v>
                      </c:pt>
                      <c:pt idx="2336">
                        <c:v>-25.44</c:v>
                      </c:pt>
                      <c:pt idx="2337">
                        <c:v>-25.504000000000001</c:v>
                      </c:pt>
                      <c:pt idx="2338">
                        <c:v>-25.498000000000001</c:v>
                      </c:pt>
                      <c:pt idx="2339">
                        <c:v>-25.507000000000001</c:v>
                      </c:pt>
                      <c:pt idx="2340">
                        <c:v>-25.538</c:v>
                      </c:pt>
                      <c:pt idx="2341">
                        <c:v>-25.577999999999999</c:v>
                      </c:pt>
                      <c:pt idx="2342">
                        <c:v>-25.863</c:v>
                      </c:pt>
                      <c:pt idx="2343">
                        <c:v>-26.105</c:v>
                      </c:pt>
                      <c:pt idx="2344">
                        <c:v>-25.942</c:v>
                      </c:pt>
                      <c:pt idx="2345">
                        <c:v>-25.538</c:v>
                      </c:pt>
                      <c:pt idx="2346">
                        <c:v>-24.867000000000001</c:v>
                      </c:pt>
                      <c:pt idx="2347">
                        <c:v>-24.161999999999999</c:v>
                      </c:pt>
                      <c:pt idx="2348">
                        <c:v>-23.460999999999999</c:v>
                      </c:pt>
                      <c:pt idx="2349">
                        <c:v>-22.797000000000001</c:v>
                      </c:pt>
                      <c:pt idx="2350">
                        <c:v>-22.271999999999998</c:v>
                      </c:pt>
                      <c:pt idx="2351">
                        <c:v>-22.052</c:v>
                      </c:pt>
                      <c:pt idx="2352">
                        <c:v>-21.914000000000001</c:v>
                      </c:pt>
                      <c:pt idx="2353">
                        <c:v>-21.881</c:v>
                      </c:pt>
                      <c:pt idx="2354">
                        <c:v>-21.856999999999999</c:v>
                      </c:pt>
                      <c:pt idx="2355">
                        <c:v>-21.905000000000001</c:v>
                      </c:pt>
                      <c:pt idx="2356">
                        <c:v>-21.98</c:v>
                      </c:pt>
                      <c:pt idx="2357">
                        <c:v>-22.058</c:v>
                      </c:pt>
                      <c:pt idx="2358">
                        <c:v>-22.193999999999999</c:v>
                      </c:pt>
                      <c:pt idx="2359">
                        <c:v>-22.370999999999999</c:v>
                      </c:pt>
                      <c:pt idx="2360">
                        <c:v>-22.59</c:v>
                      </c:pt>
                      <c:pt idx="2361">
                        <c:v>-22.791</c:v>
                      </c:pt>
                      <c:pt idx="2362">
                        <c:v>-22.965</c:v>
                      </c:pt>
                      <c:pt idx="2363">
                        <c:v>-23.131</c:v>
                      </c:pt>
                      <c:pt idx="2364">
                        <c:v>-23.29</c:v>
                      </c:pt>
                      <c:pt idx="2365">
                        <c:v>-23.47</c:v>
                      </c:pt>
                      <c:pt idx="2366">
                        <c:v>-23.625</c:v>
                      </c:pt>
                      <c:pt idx="2367">
                        <c:v>-23.771999999999998</c:v>
                      </c:pt>
                      <c:pt idx="2368">
                        <c:v>-23.867000000000001</c:v>
                      </c:pt>
                      <c:pt idx="2369">
                        <c:v>-24.021000000000001</c:v>
                      </c:pt>
                      <c:pt idx="2370">
                        <c:v>-24.152999999999999</c:v>
                      </c:pt>
                      <c:pt idx="2371">
                        <c:v>-24.265999999999998</c:v>
                      </c:pt>
                      <c:pt idx="2372">
                        <c:v>-24.395</c:v>
                      </c:pt>
                      <c:pt idx="2373">
                        <c:v>-24.507999999999999</c:v>
                      </c:pt>
                      <c:pt idx="2374">
                        <c:v>-24.637</c:v>
                      </c:pt>
                      <c:pt idx="2375">
                        <c:v>-24.753</c:v>
                      </c:pt>
                      <c:pt idx="2376">
                        <c:v>-24.864000000000001</c:v>
                      </c:pt>
                      <c:pt idx="2377">
                        <c:v>-24.952000000000002</c:v>
                      </c:pt>
                      <c:pt idx="2378">
                        <c:v>-25.044</c:v>
                      </c:pt>
                      <c:pt idx="2379">
                        <c:v>-25.111999999999998</c:v>
                      </c:pt>
                      <c:pt idx="2380">
                        <c:v>-25.207000000000001</c:v>
                      </c:pt>
                      <c:pt idx="2381">
                        <c:v>-25.298999999999999</c:v>
                      </c:pt>
                      <c:pt idx="2382">
                        <c:v>-25.375</c:v>
                      </c:pt>
                      <c:pt idx="2383">
                        <c:v>-25.423999999999999</c:v>
                      </c:pt>
                      <c:pt idx="2384">
                        <c:v>-25.463999999999999</c:v>
                      </c:pt>
                      <c:pt idx="2385">
                        <c:v>-25.431000000000001</c:v>
                      </c:pt>
                      <c:pt idx="2386">
                        <c:v>-25.431000000000001</c:v>
                      </c:pt>
                      <c:pt idx="2387">
                        <c:v>-25.446000000000002</c:v>
                      </c:pt>
                      <c:pt idx="2388">
                        <c:v>-25.513000000000002</c:v>
                      </c:pt>
                      <c:pt idx="2389">
                        <c:v>-25.577999999999999</c:v>
                      </c:pt>
                      <c:pt idx="2390">
                        <c:v>-25.651</c:v>
                      </c:pt>
                      <c:pt idx="2391">
                        <c:v>-25.722000000000001</c:v>
                      </c:pt>
                      <c:pt idx="2392">
                        <c:v>-25.771000000000001</c:v>
                      </c:pt>
                      <c:pt idx="2393">
                        <c:v>-25.789000000000001</c:v>
                      </c:pt>
                      <c:pt idx="2394">
                        <c:v>-25.838000000000001</c:v>
                      </c:pt>
                      <c:pt idx="2395">
                        <c:v>-25.844000000000001</c:v>
                      </c:pt>
                      <c:pt idx="2396">
                        <c:v>-25.896000000000001</c:v>
                      </c:pt>
                      <c:pt idx="2397">
                        <c:v>-25.954999999999998</c:v>
                      </c:pt>
                      <c:pt idx="2398">
                        <c:v>-25.97</c:v>
                      </c:pt>
                      <c:pt idx="2399">
                        <c:v>-26.007000000000001</c:v>
                      </c:pt>
                      <c:pt idx="2400">
                        <c:v>-26.059000000000001</c:v>
                      </c:pt>
                      <c:pt idx="2401">
                        <c:v>-26.16</c:v>
                      </c:pt>
                      <c:pt idx="2402">
                        <c:v>-26.439</c:v>
                      </c:pt>
                      <c:pt idx="2403">
                        <c:v>-26.640999999999998</c:v>
                      </c:pt>
                      <c:pt idx="2404">
                        <c:v>-26.417999999999999</c:v>
                      </c:pt>
                      <c:pt idx="2405">
                        <c:v>-26.065000000000001</c:v>
                      </c:pt>
                      <c:pt idx="2406">
                        <c:v>-25.474</c:v>
                      </c:pt>
                      <c:pt idx="2407">
                        <c:v>-24.847999999999999</c:v>
                      </c:pt>
                      <c:pt idx="2408">
                        <c:v>-24.167999999999999</c:v>
                      </c:pt>
                      <c:pt idx="2409">
                        <c:v>-23.576000000000001</c:v>
                      </c:pt>
                      <c:pt idx="2410">
                        <c:v>-23.190999999999999</c:v>
                      </c:pt>
                      <c:pt idx="2411">
                        <c:v>-23.004000000000001</c:v>
                      </c:pt>
                      <c:pt idx="2412">
                        <c:v>-22.881</c:v>
                      </c:pt>
                      <c:pt idx="2413">
                        <c:v>-22.838999999999999</c:v>
                      </c:pt>
                      <c:pt idx="2414">
                        <c:v>-22.803000000000001</c:v>
                      </c:pt>
                      <c:pt idx="2415">
                        <c:v>-22.914000000000001</c:v>
                      </c:pt>
                      <c:pt idx="2416">
                        <c:v>-23.052</c:v>
                      </c:pt>
                      <c:pt idx="2417">
                        <c:v>-23.181999999999999</c:v>
                      </c:pt>
                      <c:pt idx="2418">
                        <c:v>-23.305</c:v>
                      </c:pt>
                      <c:pt idx="2419">
                        <c:v>-23.443000000000001</c:v>
                      </c:pt>
                      <c:pt idx="2420">
                        <c:v>-23.536000000000001</c:v>
                      </c:pt>
                      <c:pt idx="2421">
                        <c:v>-23.670999999999999</c:v>
                      </c:pt>
                      <c:pt idx="2422">
                        <c:v>-23.818000000000001</c:v>
                      </c:pt>
                      <c:pt idx="2423">
                        <c:v>-23.898</c:v>
                      </c:pt>
                      <c:pt idx="2424">
                        <c:v>-24.018000000000001</c:v>
                      </c:pt>
                      <c:pt idx="2425">
                        <c:v>-24.137</c:v>
                      </c:pt>
                      <c:pt idx="2426">
                        <c:v>-24.248000000000001</c:v>
                      </c:pt>
                      <c:pt idx="2427">
                        <c:v>-24.355</c:v>
                      </c:pt>
                      <c:pt idx="2428">
                        <c:v>-24.498999999999999</c:v>
                      </c:pt>
                      <c:pt idx="2429">
                        <c:v>-24.556999999999999</c:v>
                      </c:pt>
                      <c:pt idx="2430">
                        <c:v>-24.683</c:v>
                      </c:pt>
                      <c:pt idx="2431">
                        <c:v>-24.756</c:v>
                      </c:pt>
                      <c:pt idx="2432">
                        <c:v>-24.888000000000002</c:v>
                      </c:pt>
                      <c:pt idx="2433">
                        <c:v>-24.992000000000001</c:v>
                      </c:pt>
                      <c:pt idx="2434">
                        <c:v>-25.065999999999999</c:v>
                      </c:pt>
                      <c:pt idx="2435">
                        <c:v>-25.198</c:v>
                      </c:pt>
                      <c:pt idx="2436">
                        <c:v>-25.225000000000001</c:v>
                      </c:pt>
                      <c:pt idx="2437">
                        <c:v>-25.326000000000001</c:v>
                      </c:pt>
                      <c:pt idx="2438">
                        <c:v>-25.417999999999999</c:v>
                      </c:pt>
                      <c:pt idx="2439">
                        <c:v>-25.498000000000001</c:v>
                      </c:pt>
                      <c:pt idx="2440">
                        <c:v>-25.596</c:v>
                      </c:pt>
                      <c:pt idx="2441">
                        <c:v>-25.66</c:v>
                      </c:pt>
                      <c:pt idx="2442">
                        <c:v>-25.722000000000001</c:v>
                      </c:pt>
                      <c:pt idx="2443">
                        <c:v>-25.800999999999998</c:v>
                      </c:pt>
                      <c:pt idx="2444">
                        <c:v>-25.847000000000001</c:v>
                      </c:pt>
                      <c:pt idx="2445">
                        <c:v>-25.917999999999999</c:v>
                      </c:pt>
                      <c:pt idx="2446">
                        <c:v>-25.927</c:v>
                      </c:pt>
                      <c:pt idx="2447">
                        <c:v>-25.981999999999999</c:v>
                      </c:pt>
                      <c:pt idx="2448">
                        <c:v>-26.038</c:v>
                      </c:pt>
                      <c:pt idx="2449">
                        <c:v>-26.047000000000001</c:v>
                      </c:pt>
                      <c:pt idx="2450">
                        <c:v>-26.087</c:v>
                      </c:pt>
                      <c:pt idx="2451">
                        <c:v>-26.132999999999999</c:v>
                      </c:pt>
                      <c:pt idx="2452">
                        <c:v>-26.187999999999999</c:v>
                      </c:pt>
                      <c:pt idx="2453">
                        <c:v>-26.2</c:v>
                      </c:pt>
                      <c:pt idx="2454">
                        <c:v>-26.241</c:v>
                      </c:pt>
                      <c:pt idx="2455">
                        <c:v>-26.224</c:v>
                      </c:pt>
                      <c:pt idx="2456">
                        <c:v>-26.251999999999999</c:v>
                      </c:pt>
                      <c:pt idx="2457">
                        <c:v>-26.295000000000002</c:v>
                      </c:pt>
                      <c:pt idx="2458">
                        <c:v>-26.335999999999999</c:v>
                      </c:pt>
                      <c:pt idx="2459">
                        <c:v>-26.373000000000001</c:v>
                      </c:pt>
                      <c:pt idx="2460">
                        <c:v>-26.399000000000001</c:v>
                      </c:pt>
                      <c:pt idx="2461">
                        <c:v>-26.428999999999998</c:v>
                      </c:pt>
                      <c:pt idx="2462">
                        <c:v>-26.527999999999999</c:v>
                      </c:pt>
                      <c:pt idx="2463">
                        <c:v>-26.835000000000001</c:v>
                      </c:pt>
                      <c:pt idx="2464">
                        <c:v>-26.872</c:v>
                      </c:pt>
                      <c:pt idx="2465">
                        <c:v>-26.669</c:v>
                      </c:pt>
                      <c:pt idx="2466">
                        <c:v>-26.311</c:v>
                      </c:pt>
                      <c:pt idx="2467">
                        <c:v>-25.808</c:v>
                      </c:pt>
                      <c:pt idx="2468">
                        <c:v>-25.164999999999999</c:v>
                      </c:pt>
                      <c:pt idx="2469">
                        <c:v>-24.561</c:v>
                      </c:pt>
                      <c:pt idx="2470">
                        <c:v>-24.067</c:v>
                      </c:pt>
                      <c:pt idx="2471">
                        <c:v>-23.806999999999999</c:v>
                      </c:pt>
                      <c:pt idx="2472">
                        <c:v>-23.623000000000001</c:v>
                      </c:pt>
                      <c:pt idx="2473">
                        <c:v>-23.547999999999998</c:v>
                      </c:pt>
                      <c:pt idx="2474">
                        <c:v>-23.445</c:v>
                      </c:pt>
                      <c:pt idx="2475">
                        <c:v>-23.401</c:v>
                      </c:pt>
                      <c:pt idx="2476">
                        <c:v>-23.449000000000002</c:v>
                      </c:pt>
                      <c:pt idx="2477">
                        <c:v>-23.613</c:v>
                      </c:pt>
                      <c:pt idx="2478">
                        <c:v>-23.701000000000001</c:v>
                      </c:pt>
                      <c:pt idx="2479">
                        <c:v>-23.795000000000002</c:v>
                      </c:pt>
                      <c:pt idx="2480">
                        <c:v>-23.876999999999999</c:v>
                      </c:pt>
                      <c:pt idx="2481">
                        <c:v>-23.988</c:v>
                      </c:pt>
                      <c:pt idx="2482">
                        <c:v>-24.081</c:v>
                      </c:pt>
                      <c:pt idx="2483">
                        <c:v>-24.187999999999999</c:v>
                      </c:pt>
                      <c:pt idx="2484">
                        <c:v>-24.3</c:v>
                      </c:pt>
                      <c:pt idx="2485">
                        <c:v>-24.401</c:v>
                      </c:pt>
                      <c:pt idx="2486">
                        <c:v>-24.498999999999999</c:v>
                      </c:pt>
                      <c:pt idx="2487">
                        <c:v>-24.620999999999999</c:v>
                      </c:pt>
                      <c:pt idx="2488">
                        <c:v>-24.704000000000001</c:v>
                      </c:pt>
                      <c:pt idx="2489">
                        <c:v>-24.780999999999999</c:v>
                      </c:pt>
                      <c:pt idx="2490">
                        <c:v>-24.896999999999998</c:v>
                      </c:pt>
                      <c:pt idx="2491">
                        <c:v>-25.007999999999999</c:v>
                      </c:pt>
                      <c:pt idx="2492">
                        <c:v>-25.097000000000001</c:v>
                      </c:pt>
                      <c:pt idx="2493">
                        <c:v>-25.192</c:v>
                      </c:pt>
                      <c:pt idx="2494">
                        <c:v>-25.292999999999999</c:v>
                      </c:pt>
                      <c:pt idx="2495">
                        <c:v>-25.363</c:v>
                      </c:pt>
                      <c:pt idx="2496">
                        <c:v>-25.423999999999999</c:v>
                      </c:pt>
                      <c:pt idx="2497">
                        <c:v>-25.513000000000002</c:v>
                      </c:pt>
                      <c:pt idx="2498">
                        <c:v>-25.626999999999999</c:v>
                      </c:pt>
                      <c:pt idx="2499">
                        <c:v>-25.687999999999999</c:v>
                      </c:pt>
                      <c:pt idx="2500">
                        <c:v>-25.765000000000001</c:v>
                      </c:pt>
                      <c:pt idx="2501">
                        <c:v>-25.832000000000001</c:v>
                      </c:pt>
                      <c:pt idx="2502">
                        <c:v>-25.920999999999999</c:v>
                      </c:pt>
                      <c:pt idx="2503">
                        <c:v>-25.963999999999999</c:v>
                      </c:pt>
                      <c:pt idx="2504">
                        <c:v>-26.059000000000001</c:v>
                      </c:pt>
                      <c:pt idx="2505">
                        <c:v>-26.148</c:v>
                      </c:pt>
                      <c:pt idx="2506">
                        <c:v>-26.213000000000001</c:v>
                      </c:pt>
                      <c:pt idx="2507">
                        <c:v>-26.266999999999999</c:v>
                      </c:pt>
                      <c:pt idx="2508">
                        <c:v>-26.33</c:v>
                      </c:pt>
                      <c:pt idx="2509">
                        <c:v>-26.373999999999999</c:v>
                      </c:pt>
                      <c:pt idx="2510">
                        <c:v>-26.411999999999999</c:v>
                      </c:pt>
                      <c:pt idx="2511">
                        <c:v>-26.47</c:v>
                      </c:pt>
                      <c:pt idx="2512">
                        <c:v>-26.515999999999998</c:v>
                      </c:pt>
                      <c:pt idx="2513">
                        <c:v>-26.559000000000001</c:v>
                      </c:pt>
                      <c:pt idx="2514">
                        <c:v>-26.59</c:v>
                      </c:pt>
                      <c:pt idx="2515">
                        <c:v>-26.651</c:v>
                      </c:pt>
                      <c:pt idx="2516">
                        <c:v>-26.666</c:v>
                      </c:pt>
                      <c:pt idx="2517">
                        <c:v>-26.709</c:v>
                      </c:pt>
                      <c:pt idx="2518">
                        <c:v>-26.734000000000002</c:v>
                      </c:pt>
                      <c:pt idx="2519">
                        <c:v>-26.747</c:v>
                      </c:pt>
                      <c:pt idx="2520">
                        <c:v>-26.786999999999999</c:v>
                      </c:pt>
                      <c:pt idx="2521">
                        <c:v>-26.812000000000001</c:v>
                      </c:pt>
                      <c:pt idx="2522">
                        <c:v>-26.815000000000001</c:v>
                      </c:pt>
                      <c:pt idx="2523">
                        <c:v>-27.055</c:v>
                      </c:pt>
                      <c:pt idx="2524">
                        <c:v>-27.358000000000001</c:v>
                      </c:pt>
                      <c:pt idx="2525">
                        <c:v>-27.195</c:v>
                      </c:pt>
                      <c:pt idx="2526">
                        <c:v>-26.927</c:v>
                      </c:pt>
                      <c:pt idx="2527">
                        <c:v>-26.427</c:v>
                      </c:pt>
                      <c:pt idx="2528">
                        <c:v>-25.731000000000002</c:v>
                      </c:pt>
                      <c:pt idx="2529">
                        <c:v>-25.004999999999999</c:v>
                      </c:pt>
                      <c:pt idx="2530">
                        <c:v>-24.391999999999999</c:v>
                      </c:pt>
                      <c:pt idx="2531">
                        <c:v>-23.952999999999999</c:v>
                      </c:pt>
                      <c:pt idx="2532">
                        <c:v>-23.754000000000001</c:v>
                      </c:pt>
                      <c:pt idx="2533">
                        <c:v>-23.597999999999999</c:v>
                      </c:pt>
                      <c:pt idx="2534">
                        <c:v>-23.463999999999999</c:v>
                      </c:pt>
                      <c:pt idx="2535">
                        <c:v>-23.398</c:v>
                      </c:pt>
                      <c:pt idx="2536">
                        <c:v>-23.347000000000001</c:v>
                      </c:pt>
                      <c:pt idx="2537">
                        <c:v>-23.329000000000001</c:v>
                      </c:pt>
                      <c:pt idx="2538">
                        <c:v>-23.454999999999998</c:v>
                      </c:pt>
                      <c:pt idx="2539">
                        <c:v>-23.564</c:v>
                      </c:pt>
                      <c:pt idx="2540">
                        <c:v>-23.696000000000002</c:v>
                      </c:pt>
                      <c:pt idx="2541">
                        <c:v>-23.815000000000001</c:v>
                      </c:pt>
                      <c:pt idx="2542">
                        <c:v>-23.931999999999999</c:v>
                      </c:pt>
                      <c:pt idx="2543">
                        <c:v>-24.065999999999999</c:v>
                      </c:pt>
                      <c:pt idx="2544">
                        <c:v>-24.189</c:v>
                      </c:pt>
                      <c:pt idx="2545">
                        <c:v>-24.327999999999999</c:v>
                      </c:pt>
                      <c:pt idx="2546">
                        <c:v>-24.437000000000001</c:v>
                      </c:pt>
                      <c:pt idx="2547">
                        <c:v>-24.555</c:v>
                      </c:pt>
                      <c:pt idx="2548">
                        <c:v>-24.670999999999999</c:v>
                      </c:pt>
                      <c:pt idx="2549">
                        <c:v>-24.765999999999998</c:v>
                      </c:pt>
                      <c:pt idx="2550">
                        <c:v>-24.864000000000001</c:v>
                      </c:pt>
                      <c:pt idx="2551">
                        <c:v>-24.981000000000002</c:v>
                      </c:pt>
                      <c:pt idx="2552">
                        <c:v>-25.082000000000001</c:v>
                      </c:pt>
                      <c:pt idx="2553">
                        <c:v>-25.173999999999999</c:v>
                      </c:pt>
                      <c:pt idx="2554">
                        <c:v>-25.25</c:v>
                      </c:pt>
                      <c:pt idx="2555">
                        <c:v>-25.344999999999999</c:v>
                      </c:pt>
                      <c:pt idx="2556">
                        <c:v>-25.448</c:v>
                      </c:pt>
                      <c:pt idx="2557">
                        <c:v>-25.523</c:v>
                      </c:pt>
                      <c:pt idx="2558">
                        <c:v>-25.588999999999999</c:v>
                      </c:pt>
                      <c:pt idx="2559">
                        <c:v>-25.701000000000001</c:v>
                      </c:pt>
                      <c:pt idx="2560">
                        <c:v>-25.811</c:v>
                      </c:pt>
                      <c:pt idx="2561">
                        <c:v>-25.917999999999999</c:v>
                      </c:pt>
                      <c:pt idx="2562">
                        <c:v>-25.988</c:v>
                      </c:pt>
                      <c:pt idx="2563">
                        <c:v>-26.08</c:v>
                      </c:pt>
                      <c:pt idx="2564">
                        <c:v>-26.141999999999999</c:v>
                      </c:pt>
                      <c:pt idx="2565">
                        <c:v>-26.202999999999999</c:v>
                      </c:pt>
                      <c:pt idx="2566">
                        <c:v>-26.274000000000001</c:v>
                      </c:pt>
                      <c:pt idx="2567">
                        <c:v>-26.323</c:v>
                      </c:pt>
                      <c:pt idx="2568">
                        <c:v>-26.39</c:v>
                      </c:pt>
                      <c:pt idx="2569">
                        <c:v>-26.463999999999999</c:v>
                      </c:pt>
                      <c:pt idx="2570">
                        <c:v>-26.497</c:v>
                      </c:pt>
                      <c:pt idx="2571">
                        <c:v>-26.545999999999999</c:v>
                      </c:pt>
                      <c:pt idx="2572">
                        <c:v>-26.588999999999999</c:v>
                      </c:pt>
                      <c:pt idx="2573">
                        <c:v>-26.638000000000002</c:v>
                      </c:pt>
                      <c:pt idx="2574">
                        <c:v>-26.672999999999998</c:v>
                      </c:pt>
                      <c:pt idx="2575">
                        <c:v>-26.733000000000001</c:v>
                      </c:pt>
                      <c:pt idx="2576">
                        <c:v>-26.774000000000001</c:v>
                      </c:pt>
                      <c:pt idx="2577">
                        <c:v>-26.81</c:v>
                      </c:pt>
                      <c:pt idx="2578">
                        <c:v>-26.875</c:v>
                      </c:pt>
                      <c:pt idx="2579">
                        <c:v>-26.884</c:v>
                      </c:pt>
                      <c:pt idx="2580">
                        <c:v>-26.936</c:v>
                      </c:pt>
                      <c:pt idx="2581">
                        <c:v>-26.972999999999999</c:v>
                      </c:pt>
                      <c:pt idx="2582">
                        <c:v>-27.19</c:v>
                      </c:pt>
                      <c:pt idx="2583">
                        <c:v>-27.43</c:v>
                      </c:pt>
                      <c:pt idx="2584">
                        <c:v>-27.279</c:v>
                      </c:pt>
                      <c:pt idx="2585">
                        <c:v>-27.033999999999999</c:v>
                      </c:pt>
                      <c:pt idx="2586">
                        <c:v>-26.581</c:v>
                      </c:pt>
                      <c:pt idx="2587">
                        <c:v>-26.02</c:v>
                      </c:pt>
                      <c:pt idx="2588">
                        <c:v>-25.484999999999999</c:v>
                      </c:pt>
                      <c:pt idx="2589">
                        <c:v>-25.170999999999999</c:v>
                      </c:pt>
                      <c:pt idx="2590">
                        <c:v>-24.91</c:v>
                      </c:pt>
                      <c:pt idx="2591">
                        <c:v>-24.710999999999999</c:v>
                      </c:pt>
                      <c:pt idx="2592">
                        <c:v>-24.536999999999999</c:v>
                      </c:pt>
                      <c:pt idx="2593">
                        <c:v>-24.462</c:v>
                      </c:pt>
                      <c:pt idx="2594">
                        <c:v>-24.468</c:v>
                      </c:pt>
                      <c:pt idx="2595">
                        <c:v>-24.539000000000001</c:v>
                      </c:pt>
                      <c:pt idx="2596">
                        <c:v>-24.539000000000001</c:v>
                      </c:pt>
                      <c:pt idx="2597">
                        <c:v>-24.643000000000001</c:v>
                      </c:pt>
                      <c:pt idx="2598">
                        <c:v>-24.689</c:v>
                      </c:pt>
                      <c:pt idx="2599">
                        <c:v>-24.701000000000001</c:v>
                      </c:pt>
                      <c:pt idx="2600">
                        <c:v>-24.79</c:v>
                      </c:pt>
                      <c:pt idx="2601">
                        <c:v>-24.841999999999999</c:v>
                      </c:pt>
                      <c:pt idx="2602">
                        <c:v>-24.905999999999999</c:v>
                      </c:pt>
                      <c:pt idx="2603">
                        <c:v>-24.971</c:v>
                      </c:pt>
                      <c:pt idx="2604">
                        <c:v>-25.052</c:v>
                      </c:pt>
                      <c:pt idx="2605">
                        <c:v>-25.120999999999999</c:v>
                      </c:pt>
                      <c:pt idx="2606">
                        <c:v>-25.206</c:v>
                      </c:pt>
                      <c:pt idx="2607">
                        <c:v>-25.306000000000001</c:v>
                      </c:pt>
                      <c:pt idx="2608">
                        <c:v>-25.379000000000001</c:v>
                      </c:pt>
                      <c:pt idx="2609">
                        <c:v>-25.478999999999999</c:v>
                      </c:pt>
                      <c:pt idx="2610">
                        <c:v>-25.56</c:v>
                      </c:pt>
                      <c:pt idx="2611">
                        <c:v>-25.652000000000001</c:v>
                      </c:pt>
                      <c:pt idx="2612">
                        <c:v>-25.744</c:v>
                      </c:pt>
                      <c:pt idx="2613">
                        <c:v>-25.798999999999999</c:v>
                      </c:pt>
                      <c:pt idx="2614">
                        <c:v>-25.885000000000002</c:v>
                      </c:pt>
                      <c:pt idx="2615">
                        <c:v>-25.974</c:v>
                      </c:pt>
                      <c:pt idx="2616">
                        <c:v>-26.032</c:v>
                      </c:pt>
                      <c:pt idx="2617">
                        <c:v>-26.13</c:v>
                      </c:pt>
                      <c:pt idx="2618">
                        <c:v>-26.196999999999999</c:v>
                      </c:pt>
                      <c:pt idx="2619">
                        <c:v>-26.289000000000001</c:v>
                      </c:pt>
                      <c:pt idx="2620">
                        <c:v>-26.350999999999999</c:v>
                      </c:pt>
                      <c:pt idx="2621">
                        <c:v>-26.405999999999999</c:v>
                      </c:pt>
                      <c:pt idx="2622">
                        <c:v>-26.481999999999999</c:v>
                      </c:pt>
                      <c:pt idx="2623">
                        <c:v>-26.541</c:v>
                      </c:pt>
                      <c:pt idx="2624">
                        <c:v>-26.594000000000001</c:v>
                      </c:pt>
                      <c:pt idx="2625">
                        <c:v>-26.643000000000001</c:v>
                      </c:pt>
                      <c:pt idx="2626">
                        <c:v>-26.728000000000002</c:v>
                      </c:pt>
                      <c:pt idx="2627">
                        <c:v>-26.803000000000001</c:v>
                      </c:pt>
                      <c:pt idx="2628">
                        <c:v>-26.85</c:v>
                      </c:pt>
                      <c:pt idx="2629">
                        <c:v>-26.908000000000001</c:v>
                      </c:pt>
                      <c:pt idx="2630">
                        <c:v>-26.942</c:v>
                      </c:pt>
                      <c:pt idx="2631">
                        <c:v>-26.991</c:v>
                      </c:pt>
                      <c:pt idx="2632">
                        <c:v>-27.045999999999999</c:v>
                      </c:pt>
                      <c:pt idx="2633">
                        <c:v>-27.073</c:v>
                      </c:pt>
                      <c:pt idx="2634">
                        <c:v>-27.103999999999999</c:v>
                      </c:pt>
                      <c:pt idx="2635">
                        <c:v>-27.158999999999999</c:v>
                      </c:pt>
                      <c:pt idx="2636">
                        <c:v>-27.210999999999999</c:v>
                      </c:pt>
                      <c:pt idx="2637">
                        <c:v>-27.257000000000001</c:v>
                      </c:pt>
                      <c:pt idx="2638">
                        <c:v>-27.279</c:v>
                      </c:pt>
                      <c:pt idx="2639">
                        <c:v>-27.312999999999999</c:v>
                      </c:pt>
                      <c:pt idx="2640">
                        <c:v>-27.361000000000001</c:v>
                      </c:pt>
                      <c:pt idx="2641">
                        <c:v>-27.408000000000001</c:v>
                      </c:pt>
                      <c:pt idx="2642">
                        <c:v>-27.651</c:v>
                      </c:pt>
                      <c:pt idx="2643">
                        <c:v>-27.835999999999999</c:v>
                      </c:pt>
                      <c:pt idx="2644">
                        <c:v>-27.687000000000001</c:v>
                      </c:pt>
                      <c:pt idx="2645">
                        <c:v>-27.448</c:v>
                      </c:pt>
                      <c:pt idx="2646">
                        <c:v>-27.102</c:v>
                      </c:pt>
                      <c:pt idx="2647">
                        <c:v>-26.675999999999998</c:v>
                      </c:pt>
                      <c:pt idx="2648">
                        <c:v>-26.196999999999999</c:v>
                      </c:pt>
                      <c:pt idx="2649">
                        <c:v>-25.802</c:v>
                      </c:pt>
                      <c:pt idx="2650">
                        <c:v>-25.510999999999999</c:v>
                      </c:pt>
                      <c:pt idx="2651">
                        <c:v>-25.280999999999999</c:v>
                      </c:pt>
                      <c:pt idx="2652">
                        <c:v>-25.091000000000001</c:v>
                      </c:pt>
                      <c:pt idx="2653">
                        <c:v>-24.943999999999999</c:v>
                      </c:pt>
                      <c:pt idx="2654">
                        <c:v>-24.887</c:v>
                      </c:pt>
                      <c:pt idx="2655">
                        <c:v>-24.956</c:v>
                      </c:pt>
                      <c:pt idx="2656">
                        <c:v>-24.972000000000001</c:v>
                      </c:pt>
                      <c:pt idx="2657">
                        <c:v>-25.027999999999999</c:v>
                      </c:pt>
                      <c:pt idx="2658">
                        <c:v>-25.047999999999998</c:v>
                      </c:pt>
                      <c:pt idx="2659">
                        <c:v>-25.09</c:v>
                      </c:pt>
                      <c:pt idx="2660">
                        <c:v>-25.146000000000001</c:v>
                      </c:pt>
                      <c:pt idx="2661">
                        <c:v>-25.175999999999998</c:v>
                      </c:pt>
                      <c:pt idx="2662">
                        <c:v>-25.259</c:v>
                      </c:pt>
                      <c:pt idx="2663">
                        <c:v>-25.314</c:v>
                      </c:pt>
                      <c:pt idx="2664">
                        <c:v>-25.366</c:v>
                      </c:pt>
                      <c:pt idx="2665">
                        <c:v>-25.452000000000002</c:v>
                      </c:pt>
                      <c:pt idx="2666">
                        <c:v>-25.513000000000002</c:v>
                      </c:pt>
                      <c:pt idx="2667">
                        <c:v>-25.571999999999999</c:v>
                      </c:pt>
                      <c:pt idx="2668">
                        <c:v>-25.623000000000001</c:v>
                      </c:pt>
                      <c:pt idx="2669">
                        <c:v>-25.695</c:v>
                      </c:pt>
                      <c:pt idx="2670">
                        <c:v>-25.757999999999999</c:v>
                      </c:pt>
                      <c:pt idx="2671">
                        <c:v>-25.858000000000001</c:v>
                      </c:pt>
                      <c:pt idx="2672">
                        <c:v>-25.954999999999998</c:v>
                      </c:pt>
                      <c:pt idx="2673">
                        <c:v>-26.032</c:v>
                      </c:pt>
                      <c:pt idx="2674">
                        <c:v>-26.109000000000002</c:v>
                      </c:pt>
                      <c:pt idx="2675">
                        <c:v>-26.167000000000002</c:v>
                      </c:pt>
                      <c:pt idx="2676">
                        <c:v>-26.236999999999998</c:v>
                      </c:pt>
                      <c:pt idx="2677">
                        <c:v>-26.311</c:v>
                      </c:pt>
                      <c:pt idx="2678">
                        <c:v>-26.387</c:v>
                      </c:pt>
                      <c:pt idx="2679">
                        <c:v>-26.452000000000002</c:v>
                      </c:pt>
                      <c:pt idx="2680">
                        <c:v>-26.51</c:v>
                      </c:pt>
                      <c:pt idx="2681">
                        <c:v>-26.6</c:v>
                      </c:pt>
                      <c:pt idx="2682">
                        <c:v>-26.64</c:v>
                      </c:pt>
                      <c:pt idx="2683">
                        <c:v>-26.725000000000001</c:v>
                      </c:pt>
                      <c:pt idx="2684">
                        <c:v>-26.826000000000001</c:v>
                      </c:pt>
                      <c:pt idx="2685">
                        <c:v>-26.896000000000001</c:v>
                      </c:pt>
                      <c:pt idx="2686">
                        <c:v>-26.945</c:v>
                      </c:pt>
                      <c:pt idx="2687">
                        <c:v>-26.997</c:v>
                      </c:pt>
                      <c:pt idx="2688">
                        <c:v>-27.045999999999999</c:v>
                      </c:pt>
                      <c:pt idx="2689">
                        <c:v>-27.076000000000001</c:v>
                      </c:pt>
                      <c:pt idx="2690">
                        <c:v>-27.135000000000002</c:v>
                      </c:pt>
                      <c:pt idx="2691">
                        <c:v>-27.178000000000001</c:v>
                      </c:pt>
                      <c:pt idx="2692">
                        <c:v>-27.216999999999999</c:v>
                      </c:pt>
                      <c:pt idx="2693">
                        <c:v>-27.231000000000002</c:v>
                      </c:pt>
                      <c:pt idx="2694">
                        <c:v>-27.259</c:v>
                      </c:pt>
                      <c:pt idx="2695">
                        <c:v>-27.271999999999998</c:v>
                      </c:pt>
                      <c:pt idx="2696">
                        <c:v>-27.312999999999999</c:v>
                      </c:pt>
                      <c:pt idx="2697">
                        <c:v>-27.370999999999999</c:v>
                      </c:pt>
                      <c:pt idx="2698">
                        <c:v>-27.384</c:v>
                      </c:pt>
                      <c:pt idx="2699">
                        <c:v>-27.451000000000001</c:v>
                      </c:pt>
                      <c:pt idx="2700">
                        <c:v>-27.475999999999999</c:v>
                      </c:pt>
                      <c:pt idx="2701">
                        <c:v>-27.521000000000001</c:v>
                      </c:pt>
                      <c:pt idx="2702">
                        <c:v>-27.736000000000001</c:v>
                      </c:pt>
                      <c:pt idx="2703">
                        <c:v>-27.937999999999999</c:v>
                      </c:pt>
                      <c:pt idx="2704">
                        <c:v>-27.797000000000001</c:v>
                      </c:pt>
                      <c:pt idx="2705">
                        <c:v>-27.567</c:v>
                      </c:pt>
                      <c:pt idx="2706">
                        <c:v>-27.178000000000001</c:v>
                      </c:pt>
                      <c:pt idx="2707">
                        <c:v>-26.777000000000001</c:v>
                      </c:pt>
                      <c:pt idx="2708">
                        <c:v>-26.387</c:v>
                      </c:pt>
                      <c:pt idx="2709">
                        <c:v>-26.036000000000001</c:v>
                      </c:pt>
                      <c:pt idx="2710">
                        <c:v>-25.734999999999999</c:v>
                      </c:pt>
                      <c:pt idx="2711">
                        <c:v>-25.512</c:v>
                      </c:pt>
                      <c:pt idx="2712">
                        <c:v>-25.302</c:v>
                      </c:pt>
                      <c:pt idx="2713">
                        <c:v>-25.087</c:v>
                      </c:pt>
                      <c:pt idx="2714">
                        <c:v>-24.995000000000001</c:v>
                      </c:pt>
                      <c:pt idx="2715">
                        <c:v>-24.998000000000001</c:v>
                      </c:pt>
                      <c:pt idx="2716">
                        <c:v>-25.029</c:v>
                      </c:pt>
                      <c:pt idx="2717">
                        <c:v>-25.074999999999999</c:v>
                      </c:pt>
                      <c:pt idx="2718">
                        <c:v>-25.071999999999999</c:v>
                      </c:pt>
                      <c:pt idx="2719">
                        <c:v>-25.109000000000002</c:v>
                      </c:pt>
                      <c:pt idx="2720">
                        <c:v>-25.146000000000001</c:v>
                      </c:pt>
                      <c:pt idx="2721">
                        <c:v>-25.172999999999998</c:v>
                      </c:pt>
                      <c:pt idx="2722">
                        <c:v>-25.222000000000001</c:v>
                      </c:pt>
                      <c:pt idx="2723">
                        <c:v>-25.308</c:v>
                      </c:pt>
                      <c:pt idx="2724">
                        <c:v>-25.344999999999999</c:v>
                      </c:pt>
                      <c:pt idx="2725">
                        <c:v>-25.417999999999999</c:v>
                      </c:pt>
                      <c:pt idx="2726">
                        <c:v>-25.489000000000001</c:v>
                      </c:pt>
                      <c:pt idx="2727">
                        <c:v>-25.559000000000001</c:v>
                      </c:pt>
                      <c:pt idx="2728">
                        <c:v>-25.625</c:v>
                      </c:pt>
                      <c:pt idx="2729">
                        <c:v>-25.704000000000001</c:v>
                      </c:pt>
                      <c:pt idx="2730">
                        <c:v>-25.756</c:v>
                      </c:pt>
                      <c:pt idx="2731">
                        <c:v>-25.847999999999999</c:v>
                      </c:pt>
                      <c:pt idx="2732">
                        <c:v>-25.92</c:v>
                      </c:pt>
                      <c:pt idx="2733">
                        <c:v>-25.995000000000001</c:v>
                      </c:pt>
                      <c:pt idx="2734">
                        <c:v>-26.044</c:v>
                      </c:pt>
                      <c:pt idx="2735">
                        <c:v>-26.151</c:v>
                      </c:pt>
                      <c:pt idx="2736">
                        <c:v>-26.175999999999998</c:v>
                      </c:pt>
                      <c:pt idx="2737">
                        <c:v>-26.277000000000001</c:v>
                      </c:pt>
                      <c:pt idx="2738">
                        <c:v>-26.335000000000001</c:v>
                      </c:pt>
                      <c:pt idx="2739">
                        <c:v>-26.434999999999999</c:v>
                      </c:pt>
                      <c:pt idx="2740">
                        <c:v>-26.504999999999999</c:v>
                      </c:pt>
                      <c:pt idx="2741">
                        <c:v>-26.561</c:v>
                      </c:pt>
                      <c:pt idx="2742">
                        <c:v>-26.677</c:v>
                      </c:pt>
                      <c:pt idx="2743">
                        <c:v>-26.739000000000001</c:v>
                      </c:pt>
                      <c:pt idx="2744">
                        <c:v>-26.856000000000002</c:v>
                      </c:pt>
                      <c:pt idx="2745">
                        <c:v>-26.925999999999998</c:v>
                      </c:pt>
                      <c:pt idx="2746">
                        <c:v>-26.972000000000001</c:v>
                      </c:pt>
                      <c:pt idx="2747">
                        <c:v>-27.018000000000001</c:v>
                      </c:pt>
                      <c:pt idx="2748">
                        <c:v>-27.11</c:v>
                      </c:pt>
                      <c:pt idx="2749">
                        <c:v>-27.161999999999999</c:v>
                      </c:pt>
                      <c:pt idx="2750">
                        <c:v>-27.19</c:v>
                      </c:pt>
                      <c:pt idx="2751">
                        <c:v>-27.245000000000001</c:v>
                      </c:pt>
                      <c:pt idx="2752">
                        <c:v>-27.266999999999999</c:v>
                      </c:pt>
                      <c:pt idx="2753">
                        <c:v>-27.312000000000001</c:v>
                      </c:pt>
                      <c:pt idx="2754">
                        <c:v>-27.376999999999999</c:v>
                      </c:pt>
                      <c:pt idx="2755">
                        <c:v>-27.443999999999999</c:v>
                      </c:pt>
                      <c:pt idx="2756">
                        <c:v>-27.475000000000001</c:v>
                      </c:pt>
                      <c:pt idx="2757">
                        <c:v>-27.503</c:v>
                      </c:pt>
                      <c:pt idx="2758">
                        <c:v>-27.547999999999998</c:v>
                      </c:pt>
                      <c:pt idx="2759">
                        <c:v>-27.588000000000001</c:v>
                      </c:pt>
                      <c:pt idx="2760">
                        <c:v>-27.611000000000001</c:v>
                      </c:pt>
                      <c:pt idx="2761">
                        <c:v>-27.687000000000001</c:v>
                      </c:pt>
                      <c:pt idx="2762">
                        <c:v>-27.925000000000001</c:v>
                      </c:pt>
                      <c:pt idx="2763">
                        <c:v>-28.152999999999999</c:v>
                      </c:pt>
                      <c:pt idx="2764">
                        <c:v>-28.021000000000001</c:v>
                      </c:pt>
                      <c:pt idx="2765">
                        <c:v>-27.779</c:v>
                      </c:pt>
                      <c:pt idx="2766">
                        <c:v>-27.469000000000001</c:v>
                      </c:pt>
                      <c:pt idx="2767">
                        <c:v>-27.056000000000001</c:v>
                      </c:pt>
                      <c:pt idx="2768">
                        <c:v>-26.681999999999999</c:v>
                      </c:pt>
                      <c:pt idx="2769">
                        <c:v>-26.356999999999999</c:v>
                      </c:pt>
                      <c:pt idx="2770">
                        <c:v>-26.068999999999999</c:v>
                      </c:pt>
                      <c:pt idx="2771">
                        <c:v>-25.853999999999999</c:v>
                      </c:pt>
                      <c:pt idx="2772">
                        <c:v>-25.686</c:v>
                      </c:pt>
                      <c:pt idx="2773">
                        <c:v>-25.611999999999998</c:v>
                      </c:pt>
                      <c:pt idx="2774">
                        <c:v>-25.567</c:v>
                      </c:pt>
                      <c:pt idx="2775">
                        <c:v>-25.527999999999999</c:v>
                      </c:pt>
                      <c:pt idx="2776">
                        <c:v>-25.433</c:v>
                      </c:pt>
                      <c:pt idx="2777">
                        <c:v>-25.471</c:v>
                      </c:pt>
                      <c:pt idx="2778">
                        <c:v>-25.41</c:v>
                      </c:pt>
                      <c:pt idx="2779">
                        <c:v>-25.396000000000001</c:v>
                      </c:pt>
                      <c:pt idx="2780">
                        <c:v>-25.44</c:v>
                      </c:pt>
                      <c:pt idx="2781">
                        <c:v>-25.459</c:v>
                      </c:pt>
                      <c:pt idx="2782">
                        <c:v>-25.495000000000001</c:v>
                      </c:pt>
                      <c:pt idx="2783">
                        <c:v>-25.501000000000001</c:v>
                      </c:pt>
                      <c:pt idx="2784">
                        <c:v>-25.55</c:v>
                      </c:pt>
                      <c:pt idx="2785">
                        <c:v>-25.571999999999999</c:v>
                      </c:pt>
                      <c:pt idx="2786">
                        <c:v>-25.614000000000001</c:v>
                      </c:pt>
                      <c:pt idx="2787">
                        <c:v>-25.672999999999998</c:v>
                      </c:pt>
                      <c:pt idx="2788">
                        <c:v>-25.71</c:v>
                      </c:pt>
                      <c:pt idx="2789">
                        <c:v>-25.786000000000001</c:v>
                      </c:pt>
                      <c:pt idx="2790">
                        <c:v>-25.829000000000001</c:v>
                      </c:pt>
                      <c:pt idx="2791">
                        <c:v>-25.884</c:v>
                      </c:pt>
                      <c:pt idx="2792">
                        <c:v>-25.978999999999999</c:v>
                      </c:pt>
                      <c:pt idx="2793">
                        <c:v>-26.001000000000001</c:v>
                      </c:pt>
                      <c:pt idx="2794">
                        <c:v>-26.062000000000001</c:v>
                      </c:pt>
                      <c:pt idx="2795">
                        <c:v>-26.135000000000002</c:v>
                      </c:pt>
                      <c:pt idx="2796">
                        <c:v>-26.21</c:v>
                      </c:pt>
                      <c:pt idx="2797">
                        <c:v>-26.277000000000001</c:v>
                      </c:pt>
                      <c:pt idx="2798">
                        <c:v>-26.323</c:v>
                      </c:pt>
                      <c:pt idx="2799">
                        <c:v>-26.39</c:v>
                      </c:pt>
                      <c:pt idx="2800">
                        <c:v>-26.454999999999998</c:v>
                      </c:pt>
                      <c:pt idx="2801">
                        <c:v>-26.527999999999999</c:v>
                      </c:pt>
                      <c:pt idx="2802">
                        <c:v>-26.55</c:v>
                      </c:pt>
                      <c:pt idx="2803">
                        <c:v>-26.648</c:v>
                      </c:pt>
                      <c:pt idx="2804">
                        <c:v>-26.675999999999998</c:v>
                      </c:pt>
                      <c:pt idx="2805">
                        <c:v>-26.751999999999999</c:v>
                      </c:pt>
                      <c:pt idx="2806">
                        <c:v>-26.774000000000001</c:v>
                      </c:pt>
                      <c:pt idx="2807">
                        <c:v>-26.835000000000001</c:v>
                      </c:pt>
                      <c:pt idx="2808">
                        <c:v>-26.920999999999999</c:v>
                      </c:pt>
                      <c:pt idx="2809">
                        <c:v>-26.954000000000001</c:v>
                      </c:pt>
                      <c:pt idx="2810">
                        <c:v>-26.997</c:v>
                      </c:pt>
                      <c:pt idx="2811">
                        <c:v>-27.027999999999999</c:v>
                      </c:pt>
                      <c:pt idx="2812">
                        <c:v>-27.094999999999999</c:v>
                      </c:pt>
                      <c:pt idx="2813">
                        <c:v>-27.111000000000001</c:v>
                      </c:pt>
                      <c:pt idx="2814">
                        <c:v>-27.169</c:v>
                      </c:pt>
                      <c:pt idx="2815">
                        <c:v>-27.196999999999999</c:v>
                      </c:pt>
                      <c:pt idx="2816">
                        <c:v>-27.202000000000002</c:v>
                      </c:pt>
                      <c:pt idx="2817">
                        <c:v>-27.27</c:v>
                      </c:pt>
                      <c:pt idx="2818">
                        <c:v>-27.315999999999999</c:v>
                      </c:pt>
                      <c:pt idx="2819">
                        <c:v>-27.335999999999999</c:v>
                      </c:pt>
                      <c:pt idx="2820">
                        <c:v>-27.34</c:v>
                      </c:pt>
                      <c:pt idx="2821">
                        <c:v>-27.387</c:v>
                      </c:pt>
                      <c:pt idx="2822">
                        <c:v>-27.376000000000001</c:v>
                      </c:pt>
                      <c:pt idx="2823">
                        <c:v>-27.414000000000001</c:v>
                      </c:pt>
                      <c:pt idx="2824">
                        <c:v>-27.451000000000001</c:v>
                      </c:pt>
                      <c:pt idx="2825">
                        <c:v>-27.463999999999999</c:v>
                      </c:pt>
                      <c:pt idx="2826">
                        <c:v>-27.484999999999999</c:v>
                      </c:pt>
                      <c:pt idx="2827">
                        <c:v>-27.524000000000001</c:v>
                      </c:pt>
                      <c:pt idx="2828">
                        <c:v>-27.521000000000001</c:v>
                      </c:pt>
                      <c:pt idx="2829">
                        <c:v>-27.555</c:v>
                      </c:pt>
                      <c:pt idx="2830">
                        <c:v>-27.564</c:v>
                      </c:pt>
                      <c:pt idx="2831">
                        <c:v>-27.548999999999999</c:v>
                      </c:pt>
                      <c:pt idx="2832">
                        <c:v>-27.594999999999999</c:v>
                      </c:pt>
                      <c:pt idx="2833">
                        <c:v>-27.625</c:v>
                      </c:pt>
                      <c:pt idx="2834">
                        <c:v>-27.64</c:v>
                      </c:pt>
                      <c:pt idx="2835">
                        <c:v>-27.646000000000001</c:v>
                      </c:pt>
                      <c:pt idx="2836">
                        <c:v>-27.667999999999999</c:v>
                      </c:pt>
                      <c:pt idx="2837">
                        <c:v>-27.664999999999999</c:v>
                      </c:pt>
                      <c:pt idx="2838">
                        <c:v>-27.670999999999999</c:v>
                      </c:pt>
                      <c:pt idx="2839">
                        <c:v>-27.686</c:v>
                      </c:pt>
                      <c:pt idx="2840">
                        <c:v>-27.716999999999999</c:v>
                      </c:pt>
                      <c:pt idx="2841">
                        <c:v>-27.738</c:v>
                      </c:pt>
                      <c:pt idx="2842">
                        <c:v>-27.710999999999999</c:v>
                      </c:pt>
                      <c:pt idx="2843">
                        <c:v>-27.695</c:v>
                      </c:pt>
                      <c:pt idx="2844">
                        <c:v>-27.716999999999999</c:v>
                      </c:pt>
                      <c:pt idx="2845">
                        <c:v>-27.76</c:v>
                      </c:pt>
                      <c:pt idx="2846">
                        <c:v>-27.771999999999998</c:v>
                      </c:pt>
                      <c:pt idx="2847">
                        <c:v>-27.757000000000001</c:v>
                      </c:pt>
                      <c:pt idx="2848">
                        <c:v>-27.79</c:v>
                      </c:pt>
                      <c:pt idx="2849">
                        <c:v>-27.786999999999999</c:v>
                      </c:pt>
                      <c:pt idx="2850">
                        <c:v>-27.803000000000001</c:v>
                      </c:pt>
                      <c:pt idx="2851">
                        <c:v>-27.797000000000001</c:v>
                      </c:pt>
                      <c:pt idx="2852">
                        <c:v>-27.806000000000001</c:v>
                      </c:pt>
                      <c:pt idx="2853">
                        <c:v>-27.824000000000002</c:v>
                      </c:pt>
                      <c:pt idx="2854">
                        <c:v>-27.835999999999999</c:v>
                      </c:pt>
                      <c:pt idx="2855">
                        <c:v>-27.846</c:v>
                      </c:pt>
                      <c:pt idx="2856">
                        <c:v>-27.864000000000001</c:v>
                      </c:pt>
                      <c:pt idx="2857">
                        <c:v>-27.882000000000001</c:v>
                      </c:pt>
                      <c:pt idx="2858">
                        <c:v>-27.919</c:v>
                      </c:pt>
                      <c:pt idx="2859">
                        <c:v>-27.913</c:v>
                      </c:pt>
                      <c:pt idx="2860">
                        <c:v>-27.895</c:v>
                      </c:pt>
                      <c:pt idx="2861">
                        <c:v>-27.940999999999999</c:v>
                      </c:pt>
                      <c:pt idx="2862">
                        <c:v>-27.95</c:v>
                      </c:pt>
                      <c:pt idx="2863">
                        <c:v>-27.971</c:v>
                      </c:pt>
                      <c:pt idx="2864">
                        <c:v>-27.977</c:v>
                      </c:pt>
                      <c:pt idx="2865">
                        <c:v>-27.946999999999999</c:v>
                      </c:pt>
                      <c:pt idx="2866">
                        <c:v>-27.99</c:v>
                      </c:pt>
                      <c:pt idx="2867">
                        <c:v>-27.995999999999999</c:v>
                      </c:pt>
                      <c:pt idx="2868">
                        <c:v>-28.010999999999999</c:v>
                      </c:pt>
                      <c:pt idx="2869">
                        <c:v>-28.02</c:v>
                      </c:pt>
                      <c:pt idx="2870">
                        <c:v>-28.036000000000001</c:v>
                      </c:pt>
                      <c:pt idx="2871">
                        <c:v>-28.036000000000001</c:v>
                      </c:pt>
                      <c:pt idx="2872">
                        <c:v>-28.01</c:v>
                      </c:pt>
                      <c:pt idx="2873">
                        <c:v>-28.039000000000001</c:v>
                      </c:pt>
                      <c:pt idx="2874">
                        <c:v>-28.065999999999999</c:v>
                      </c:pt>
                      <c:pt idx="2875">
                        <c:v>-28.068999999999999</c:v>
                      </c:pt>
                      <c:pt idx="2876">
                        <c:v>-28.050999999999998</c:v>
                      </c:pt>
                      <c:pt idx="2877">
                        <c:v>-28.067</c:v>
                      </c:pt>
                      <c:pt idx="2878">
                        <c:v>-28.048999999999999</c:v>
                      </c:pt>
                      <c:pt idx="2879">
                        <c:v>-28.067</c:v>
                      </c:pt>
                      <c:pt idx="2880">
                        <c:v>-28.073</c:v>
                      </c:pt>
                      <c:pt idx="2881">
                        <c:v>-28.07</c:v>
                      </c:pt>
                      <c:pt idx="2882">
                        <c:v>-28.052</c:v>
                      </c:pt>
                      <c:pt idx="2883">
                        <c:v>-28.045000000000002</c:v>
                      </c:pt>
                      <c:pt idx="2884">
                        <c:v>-28.039000000000001</c:v>
                      </c:pt>
                      <c:pt idx="2885">
                        <c:v>-28.074999999999999</c:v>
                      </c:pt>
                      <c:pt idx="2886">
                        <c:v>-28.091000000000001</c:v>
                      </c:pt>
                      <c:pt idx="2887">
                        <c:v>-28.077999999999999</c:v>
                      </c:pt>
                      <c:pt idx="2888">
                        <c:v>-28.076000000000001</c:v>
                      </c:pt>
                      <c:pt idx="2889">
                        <c:v>-28.07</c:v>
                      </c:pt>
                      <c:pt idx="2890">
                        <c:v>-28.077999999999999</c:v>
                      </c:pt>
                      <c:pt idx="2891">
                        <c:v>-28.07</c:v>
                      </c:pt>
                      <c:pt idx="2892">
                        <c:v>-28.082000000000001</c:v>
                      </c:pt>
                      <c:pt idx="2893">
                        <c:v>-28.033000000000001</c:v>
                      </c:pt>
                      <c:pt idx="2894">
                        <c:v>-28.055</c:v>
                      </c:pt>
                      <c:pt idx="2895">
                        <c:v>-28.055</c:v>
                      </c:pt>
                      <c:pt idx="2896">
                        <c:v>-28.048999999999999</c:v>
                      </c:pt>
                      <c:pt idx="2897">
                        <c:v>-28.067</c:v>
                      </c:pt>
                      <c:pt idx="2898">
                        <c:v>-28.052</c:v>
                      </c:pt>
                      <c:pt idx="2899">
                        <c:v>-28.097999999999999</c:v>
                      </c:pt>
                      <c:pt idx="2900">
                        <c:v>-28.047000000000001</c:v>
                      </c:pt>
                      <c:pt idx="2901">
                        <c:v>-28.052</c:v>
                      </c:pt>
                      <c:pt idx="2902">
                        <c:v>-28.074999999999999</c:v>
                      </c:pt>
                      <c:pt idx="2903">
                        <c:v>-28.061</c:v>
                      </c:pt>
                      <c:pt idx="2904">
                        <c:v>-28.061</c:v>
                      </c:pt>
                      <c:pt idx="2905">
                        <c:v>-28.055</c:v>
                      </c:pt>
                      <c:pt idx="2906">
                        <c:v>-28.056999999999999</c:v>
                      </c:pt>
                      <c:pt idx="2907">
                        <c:v>-28.042999999999999</c:v>
                      </c:pt>
                      <c:pt idx="2908">
                        <c:v>-28.077000000000002</c:v>
                      </c:pt>
                      <c:pt idx="2909">
                        <c:v>-28.050999999999998</c:v>
                      </c:pt>
                      <c:pt idx="2910">
                        <c:v>-28.073</c:v>
                      </c:pt>
                      <c:pt idx="2911">
                        <c:v>-28.091000000000001</c:v>
                      </c:pt>
                      <c:pt idx="2912">
                        <c:v>-28.094000000000001</c:v>
                      </c:pt>
                      <c:pt idx="2913">
                        <c:v>-28.103000000000002</c:v>
                      </c:pt>
                      <c:pt idx="2914">
                        <c:v>-28.119</c:v>
                      </c:pt>
                      <c:pt idx="2915">
                        <c:v>-28.125</c:v>
                      </c:pt>
                      <c:pt idx="2916">
                        <c:v>-28.109000000000002</c:v>
                      </c:pt>
                      <c:pt idx="2917">
                        <c:v>-28.146000000000001</c:v>
                      </c:pt>
                      <c:pt idx="2918">
                        <c:v>-28.122</c:v>
                      </c:pt>
                      <c:pt idx="2919">
                        <c:v>-28.143000000000001</c:v>
                      </c:pt>
                      <c:pt idx="2920">
                        <c:v>-28.134</c:v>
                      </c:pt>
                      <c:pt idx="2921">
                        <c:v>-28.161000000000001</c:v>
                      </c:pt>
                      <c:pt idx="2922">
                        <c:v>-28.143000000000001</c:v>
                      </c:pt>
                      <c:pt idx="2923">
                        <c:v>-28.149000000000001</c:v>
                      </c:pt>
                      <c:pt idx="2924">
                        <c:v>-28.161000000000001</c:v>
                      </c:pt>
                      <c:pt idx="2925">
                        <c:v>-28.18</c:v>
                      </c:pt>
                      <c:pt idx="2926">
                        <c:v>-28.146000000000001</c:v>
                      </c:pt>
                      <c:pt idx="2927">
                        <c:v>-28.158000000000001</c:v>
                      </c:pt>
                      <c:pt idx="2928">
                        <c:v>-28.173999999999999</c:v>
                      </c:pt>
                      <c:pt idx="2929">
                        <c:v>-28.164999999999999</c:v>
                      </c:pt>
                      <c:pt idx="2930">
                        <c:v>-28.173999999999999</c:v>
                      </c:pt>
                      <c:pt idx="2931">
                        <c:v>-28.18</c:v>
                      </c:pt>
                      <c:pt idx="2932">
                        <c:v>-28.201000000000001</c:v>
                      </c:pt>
                      <c:pt idx="2933">
                        <c:v>-28.189</c:v>
                      </c:pt>
                      <c:pt idx="2934">
                        <c:v>-28.201000000000001</c:v>
                      </c:pt>
                      <c:pt idx="2935">
                        <c:v>-28.216999999999999</c:v>
                      </c:pt>
                      <c:pt idx="2936">
                        <c:v>-28.207000000000001</c:v>
                      </c:pt>
                      <c:pt idx="2937">
                        <c:v>-28.193000000000001</c:v>
                      </c:pt>
                      <c:pt idx="2938">
                        <c:v>-28.224</c:v>
                      </c:pt>
                      <c:pt idx="2939">
                        <c:v>-28.172000000000001</c:v>
                      </c:pt>
                      <c:pt idx="2940">
                        <c:v>-28.167999999999999</c:v>
                      </c:pt>
                      <c:pt idx="2941">
                        <c:v>-28.196999999999999</c:v>
                      </c:pt>
                      <c:pt idx="2942">
                        <c:v>-28.187999999999999</c:v>
                      </c:pt>
                      <c:pt idx="2943">
                        <c:v>-28.18</c:v>
                      </c:pt>
                      <c:pt idx="2944">
                        <c:v>-28.207999999999998</c:v>
                      </c:pt>
                      <c:pt idx="2945">
                        <c:v>-28.199000000000002</c:v>
                      </c:pt>
                      <c:pt idx="2946">
                        <c:v>-28.242000000000001</c:v>
                      </c:pt>
                      <c:pt idx="2947">
                        <c:v>-28.192</c:v>
                      </c:pt>
                      <c:pt idx="2948">
                        <c:v>-28.19</c:v>
                      </c:pt>
                      <c:pt idx="2949">
                        <c:v>-28.219000000000001</c:v>
                      </c:pt>
                      <c:pt idx="2950">
                        <c:v>-28.213999999999999</c:v>
                      </c:pt>
                      <c:pt idx="2951">
                        <c:v>-28.234999999999999</c:v>
                      </c:pt>
                      <c:pt idx="2952">
                        <c:v>-28.247</c:v>
                      </c:pt>
                      <c:pt idx="2953">
                        <c:v>-28.25</c:v>
                      </c:pt>
                      <c:pt idx="2954">
                        <c:v>-28.263000000000002</c:v>
                      </c:pt>
                      <c:pt idx="2955">
                        <c:v>-28.265999999999998</c:v>
                      </c:pt>
                      <c:pt idx="2956">
                        <c:v>-28.271999999999998</c:v>
                      </c:pt>
                      <c:pt idx="2957">
                        <c:v>-28.265999999999998</c:v>
                      </c:pt>
                      <c:pt idx="2958">
                        <c:v>-28.25</c:v>
                      </c:pt>
                      <c:pt idx="2959">
                        <c:v>-28.29</c:v>
                      </c:pt>
                      <c:pt idx="2960">
                        <c:v>-28.263000000000002</c:v>
                      </c:pt>
                      <c:pt idx="2961">
                        <c:v>-28.283999999999999</c:v>
                      </c:pt>
                      <c:pt idx="2962">
                        <c:v>-28.283999999999999</c:v>
                      </c:pt>
                      <c:pt idx="2963">
                        <c:v>-28.298999999999999</c:v>
                      </c:pt>
                      <c:pt idx="2964">
                        <c:v>-28.309000000000001</c:v>
                      </c:pt>
                      <c:pt idx="2965">
                        <c:v>-28.280999999999999</c:v>
                      </c:pt>
                      <c:pt idx="2966">
                        <c:v>-28.29</c:v>
                      </c:pt>
                      <c:pt idx="2967">
                        <c:v>-28.309000000000001</c:v>
                      </c:pt>
                      <c:pt idx="2968">
                        <c:v>-28.315000000000001</c:v>
                      </c:pt>
                      <c:pt idx="2969">
                        <c:v>-28.33</c:v>
                      </c:pt>
                      <c:pt idx="2970">
                        <c:v>-28.335999999999999</c:v>
                      </c:pt>
                      <c:pt idx="2971">
                        <c:v>-28.344999999999999</c:v>
                      </c:pt>
                      <c:pt idx="2972">
                        <c:v>-28.361000000000001</c:v>
                      </c:pt>
                      <c:pt idx="2973">
                        <c:v>-28.350999999999999</c:v>
                      </c:pt>
                      <c:pt idx="2974">
                        <c:v>-28.358000000000001</c:v>
                      </c:pt>
                      <c:pt idx="2975">
                        <c:v>-28.349</c:v>
                      </c:pt>
                      <c:pt idx="2976">
                        <c:v>-28.349</c:v>
                      </c:pt>
                      <c:pt idx="2977">
                        <c:v>-28.326000000000001</c:v>
                      </c:pt>
                      <c:pt idx="2978">
                        <c:v>-28.343</c:v>
                      </c:pt>
                      <c:pt idx="2979">
                        <c:v>-28.352</c:v>
                      </c:pt>
                      <c:pt idx="2980">
                        <c:v>-28.321000000000002</c:v>
                      </c:pt>
                      <c:pt idx="2981">
                        <c:v>-28.329000000000001</c:v>
                      </c:pt>
                      <c:pt idx="2982">
                        <c:v>-28.36</c:v>
                      </c:pt>
                      <c:pt idx="2983">
                        <c:v>-28.34</c:v>
                      </c:pt>
                      <c:pt idx="2984">
                        <c:v>-28.376999999999999</c:v>
                      </c:pt>
                      <c:pt idx="2985">
                        <c:v>-28.349</c:v>
                      </c:pt>
                      <c:pt idx="2986">
                        <c:v>-28.344999999999999</c:v>
                      </c:pt>
                      <c:pt idx="2987">
                        <c:v>-28.335999999999999</c:v>
                      </c:pt>
                      <c:pt idx="2988">
                        <c:v>-28.318999999999999</c:v>
                      </c:pt>
                      <c:pt idx="2989">
                        <c:v>-28.33</c:v>
                      </c:pt>
                      <c:pt idx="2990">
                        <c:v>-28.361999999999998</c:v>
                      </c:pt>
                      <c:pt idx="2991">
                        <c:v>-28.373000000000001</c:v>
                      </c:pt>
                      <c:pt idx="2992">
                        <c:v>-28.376000000000001</c:v>
                      </c:pt>
                      <c:pt idx="2993">
                        <c:v>-28.388000000000002</c:v>
                      </c:pt>
                      <c:pt idx="2994">
                        <c:v>-28.388000000000002</c:v>
                      </c:pt>
                      <c:pt idx="2995">
                        <c:v>-28.404</c:v>
                      </c:pt>
                      <c:pt idx="2996">
                        <c:v>-28.434000000000001</c:v>
                      </c:pt>
                      <c:pt idx="2997">
                        <c:v>-28.404</c:v>
                      </c:pt>
                      <c:pt idx="2998">
                        <c:v>-28.437000000000001</c:v>
                      </c:pt>
                      <c:pt idx="2999">
                        <c:v>-28.45</c:v>
                      </c:pt>
                      <c:pt idx="3000">
                        <c:v>-28.434000000000001</c:v>
                      </c:pt>
                      <c:pt idx="3001">
                        <c:v>-28.422000000000001</c:v>
                      </c:pt>
                      <c:pt idx="3002">
                        <c:v>-28.446999999999999</c:v>
                      </c:pt>
                      <c:pt idx="3003">
                        <c:v>-28.45</c:v>
                      </c:pt>
                      <c:pt idx="3004">
                        <c:v>-28.489000000000001</c:v>
                      </c:pt>
                      <c:pt idx="3005">
                        <c:v>-28.462</c:v>
                      </c:pt>
                      <c:pt idx="3006">
                        <c:v>-28.486000000000001</c:v>
                      </c:pt>
                      <c:pt idx="3007">
                        <c:v>-28.489000000000001</c:v>
                      </c:pt>
                      <c:pt idx="3008">
                        <c:v>-28.483000000000001</c:v>
                      </c:pt>
                      <c:pt idx="3009">
                        <c:v>-28.489000000000001</c:v>
                      </c:pt>
                      <c:pt idx="3010">
                        <c:v>-28.504999999999999</c:v>
                      </c:pt>
                      <c:pt idx="3011">
                        <c:v>-28.474</c:v>
                      </c:pt>
                      <c:pt idx="3012">
                        <c:v>-28.504999999999999</c:v>
                      </c:pt>
                      <c:pt idx="3013">
                        <c:v>-28.507999999999999</c:v>
                      </c:pt>
                      <c:pt idx="3014">
                        <c:v>-28.498999999999999</c:v>
                      </c:pt>
                      <c:pt idx="3015">
                        <c:v>-28.498999999999999</c:v>
                      </c:pt>
                      <c:pt idx="3016">
                        <c:v>-28.501999999999999</c:v>
                      </c:pt>
                      <c:pt idx="3017">
                        <c:v>-28.492999999999999</c:v>
                      </c:pt>
                      <c:pt idx="3018">
                        <c:v>-28.52</c:v>
                      </c:pt>
                      <c:pt idx="3019">
                        <c:v>-28.516999999999999</c:v>
                      </c:pt>
                      <c:pt idx="3020">
                        <c:v>-28.524000000000001</c:v>
                      </c:pt>
                      <c:pt idx="3021">
                        <c:v>-28.492999999999999</c:v>
                      </c:pt>
                      <c:pt idx="3022">
                        <c:v>-28.465</c:v>
                      </c:pt>
                      <c:pt idx="3023">
                        <c:v>-28.469000000000001</c:v>
                      </c:pt>
                      <c:pt idx="3024">
                        <c:v>-28.491</c:v>
                      </c:pt>
                      <c:pt idx="3025">
                        <c:v>-28.510999999999999</c:v>
                      </c:pt>
                      <c:pt idx="3026">
                        <c:v>-28.498999999999999</c:v>
                      </c:pt>
                      <c:pt idx="3027">
                        <c:v>-28.494</c:v>
                      </c:pt>
                      <c:pt idx="3028">
                        <c:v>-28.504999999999999</c:v>
                      </c:pt>
                      <c:pt idx="3029">
                        <c:v>-28.492999999999999</c:v>
                      </c:pt>
                      <c:pt idx="3030">
                        <c:v>-28.494</c:v>
                      </c:pt>
                      <c:pt idx="3031">
                        <c:v>-28.495999999999999</c:v>
                      </c:pt>
                      <c:pt idx="3032">
                        <c:v>-28.53</c:v>
                      </c:pt>
                      <c:pt idx="3033">
                        <c:v>-28.498999999999999</c:v>
                      </c:pt>
                      <c:pt idx="3034">
                        <c:v>-28.53</c:v>
                      </c:pt>
                      <c:pt idx="3035">
                        <c:v>-28.507999999999999</c:v>
                      </c:pt>
                      <c:pt idx="3036">
                        <c:v>-28.521000000000001</c:v>
                      </c:pt>
                      <c:pt idx="3037">
                        <c:v>-28.501000000000001</c:v>
                      </c:pt>
                      <c:pt idx="3038">
                        <c:v>-28.527000000000001</c:v>
                      </c:pt>
                      <c:pt idx="3039">
                        <c:v>-28.492999999999999</c:v>
                      </c:pt>
                      <c:pt idx="3040">
                        <c:v>-28.542000000000002</c:v>
                      </c:pt>
                      <c:pt idx="3041">
                        <c:v>-28.548999999999999</c:v>
                      </c:pt>
                      <c:pt idx="3042">
                        <c:v>-28.533999999999999</c:v>
                      </c:pt>
                      <c:pt idx="3043">
                        <c:v>-28.547000000000001</c:v>
                      </c:pt>
                      <c:pt idx="3044">
                        <c:v>-28.547999999999998</c:v>
                      </c:pt>
                      <c:pt idx="3045">
                        <c:v>-28.553999999999998</c:v>
                      </c:pt>
                      <c:pt idx="3046">
                        <c:v>-28.56</c:v>
                      </c:pt>
                      <c:pt idx="3047">
                        <c:v>-28.556999999999999</c:v>
                      </c:pt>
                      <c:pt idx="3048">
                        <c:v>-28.553999999999998</c:v>
                      </c:pt>
                      <c:pt idx="3049">
                        <c:v>-28.542000000000002</c:v>
                      </c:pt>
                      <c:pt idx="3050">
                        <c:v>-28.577999999999999</c:v>
                      </c:pt>
                      <c:pt idx="3051">
                        <c:v>-28.547999999999998</c:v>
                      </c:pt>
                      <c:pt idx="3052">
                        <c:v>-28.547999999999998</c:v>
                      </c:pt>
                      <c:pt idx="3053">
                        <c:v>-28.568999999999999</c:v>
                      </c:pt>
                      <c:pt idx="3054">
                        <c:v>-28.565999999999999</c:v>
                      </c:pt>
                      <c:pt idx="3055">
                        <c:v>-28.56</c:v>
                      </c:pt>
                      <c:pt idx="3056">
                        <c:v>-28.553999999999998</c:v>
                      </c:pt>
                      <c:pt idx="3057">
                        <c:v>-28.6</c:v>
                      </c:pt>
                      <c:pt idx="3058">
                        <c:v>-28.597000000000001</c:v>
                      </c:pt>
                      <c:pt idx="3059">
                        <c:v>-28.611999999999998</c:v>
                      </c:pt>
                      <c:pt idx="3060">
                        <c:v>-28.594000000000001</c:v>
                      </c:pt>
                      <c:pt idx="3061">
                        <c:v>-28.609000000000002</c:v>
                      </c:pt>
                      <c:pt idx="3062">
                        <c:v>-28.614999999999998</c:v>
                      </c:pt>
                      <c:pt idx="3063">
                        <c:v>-28.620999999999999</c:v>
                      </c:pt>
                      <c:pt idx="3064">
                        <c:v>-28.606000000000002</c:v>
                      </c:pt>
                      <c:pt idx="3065">
                        <c:v>-28.587</c:v>
                      </c:pt>
                      <c:pt idx="3066">
                        <c:v>-28.594000000000001</c:v>
                      </c:pt>
                      <c:pt idx="3067">
                        <c:v>-28.597000000000001</c:v>
                      </c:pt>
                      <c:pt idx="3068">
                        <c:v>-28.617999999999999</c:v>
                      </c:pt>
                      <c:pt idx="3069">
                        <c:v>-28.609000000000002</c:v>
                      </c:pt>
                      <c:pt idx="3070">
                        <c:v>-28.637</c:v>
                      </c:pt>
                      <c:pt idx="3071">
                        <c:v>-28.643000000000001</c:v>
                      </c:pt>
                      <c:pt idx="3072">
                        <c:v>-28.637</c:v>
                      </c:pt>
                      <c:pt idx="3073">
                        <c:v>-28.637</c:v>
                      </c:pt>
                      <c:pt idx="3074">
                        <c:v>-28.652000000000001</c:v>
                      </c:pt>
                      <c:pt idx="3075">
                        <c:v>-28.658000000000001</c:v>
                      </c:pt>
                      <c:pt idx="3076">
                        <c:v>-28.64</c:v>
                      </c:pt>
                      <c:pt idx="3077">
                        <c:v>-28.632999999999999</c:v>
                      </c:pt>
                      <c:pt idx="3078">
                        <c:v>-28.661000000000001</c:v>
                      </c:pt>
                      <c:pt idx="3079">
                        <c:v>-28.667000000000002</c:v>
                      </c:pt>
                      <c:pt idx="3080">
                        <c:v>-28.658000000000001</c:v>
                      </c:pt>
                      <c:pt idx="3081">
                        <c:v>-28.632999999999999</c:v>
                      </c:pt>
                      <c:pt idx="3082">
                        <c:v>-28.637</c:v>
                      </c:pt>
                      <c:pt idx="3083">
                        <c:v>-28.661000000000001</c:v>
                      </c:pt>
                      <c:pt idx="3084">
                        <c:v>-28.658000000000001</c:v>
                      </c:pt>
                      <c:pt idx="3085">
                        <c:v>-28.67</c:v>
                      </c:pt>
                      <c:pt idx="3086">
                        <c:v>-28.67</c:v>
                      </c:pt>
                      <c:pt idx="3087">
                        <c:v>-28.667000000000002</c:v>
                      </c:pt>
                      <c:pt idx="3088">
                        <c:v>-28.689</c:v>
                      </c:pt>
                      <c:pt idx="3089">
                        <c:v>-28.695</c:v>
                      </c:pt>
                      <c:pt idx="3090">
                        <c:v>-28.689</c:v>
                      </c:pt>
                      <c:pt idx="3091">
                        <c:v>-28.713000000000001</c:v>
                      </c:pt>
                      <c:pt idx="3092">
                        <c:v>-28.71</c:v>
                      </c:pt>
                      <c:pt idx="3093">
                        <c:v>-28.707000000000001</c:v>
                      </c:pt>
                      <c:pt idx="3094">
                        <c:v>-28.704000000000001</c:v>
                      </c:pt>
                      <c:pt idx="3095">
                        <c:v>-28.698</c:v>
                      </c:pt>
                      <c:pt idx="3096">
                        <c:v>-28.707000000000001</c:v>
                      </c:pt>
                      <c:pt idx="3097">
                        <c:v>-28.716000000000001</c:v>
                      </c:pt>
                      <c:pt idx="3098">
                        <c:v>-28.722000000000001</c:v>
                      </c:pt>
                      <c:pt idx="3099">
                        <c:v>-28.695</c:v>
                      </c:pt>
                      <c:pt idx="3100">
                        <c:v>-28.734999999999999</c:v>
                      </c:pt>
                      <c:pt idx="3101">
                        <c:v>-28.747</c:v>
                      </c:pt>
                      <c:pt idx="3102">
                        <c:v>-28.734999999999999</c:v>
                      </c:pt>
                      <c:pt idx="3103">
                        <c:v>-28.692</c:v>
                      </c:pt>
                      <c:pt idx="3104">
                        <c:v>-28.738</c:v>
                      </c:pt>
                      <c:pt idx="3105">
                        <c:v>-28.741</c:v>
                      </c:pt>
                      <c:pt idx="3106">
                        <c:v>-28.728000000000002</c:v>
                      </c:pt>
                      <c:pt idx="3107">
                        <c:v>-28.75</c:v>
                      </c:pt>
                      <c:pt idx="3108">
                        <c:v>-28.747</c:v>
                      </c:pt>
                      <c:pt idx="3109">
                        <c:v>-28.762</c:v>
                      </c:pt>
                      <c:pt idx="3110">
                        <c:v>-28.765000000000001</c:v>
                      </c:pt>
                      <c:pt idx="3111">
                        <c:v>-28.753</c:v>
                      </c:pt>
                      <c:pt idx="3112">
                        <c:v>-28.771000000000001</c:v>
                      </c:pt>
                      <c:pt idx="3113">
                        <c:v>-28.771000000000001</c:v>
                      </c:pt>
                      <c:pt idx="3114">
                        <c:v>-28.783999999999999</c:v>
                      </c:pt>
                      <c:pt idx="3115">
                        <c:v>-28.783999999999999</c:v>
                      </c:pt>
                      <c:pt idx="3116">
                        <c:v>-28.774000000000001</c:v>
                      </c:pt>
                      <c:pt idx="3117">
                        <c:v>-28.798999999999999</c:v>
                      </c:pt>
                      <c:pt idx="3118">
                        <c:v>-28.79</c:v>
                      </c:pt>
                      <c:pt idx="3119">
                        <c:v>-28.771000000000001</c:v>
                      </c:pt>
                      <c:pt idx="3120">
                        <c:v>-28.811</c:v>
                      </c:pt>
                      <c:pt idx="3121">
                        <c:v>-28.805</c:v>
                      </c:pt>
                      <c:pt idx="3122">
                        <c:v>-28.82</c:v>
                      </c:pt>
                      <c:pt idx="3123">
                        <c:v>-28.798999999999999</c:v>
                      </c:pt>
                      <c:pt idx="3124">
                        <c:v>-28.817</c:v>
                      </c:pt>
                      <c:pt idx="3125">
                        <c:v>-28.814</c:v>
                      </c:pt>
                      <c:pt idx="3126">
                        <c:v>-28.835999999999999</c:v>
                      </c:pt>
                      <c:pt idx="3127">
                        <c:v>-28.817</c:v>
                      </c:pt>
                      <c:pt idx="3128">
                        <c:v>-28.835999999999999</c:v>
                      </c:pt>
                      <c:pt idx="3129">
                        <c:v>-28.838999999999999</c:v>
                      </c:pt>
                      <c:pt idx="3130">
                        <c:v>-28.808</c:v>
                      </c:pt>
                      <c:pt idx="3131">
                        <c:v>-28.823</c:v>
                      </c:pt>
                      <c:pt idx="3132">
                        <c:v>-28.823</c:v>
                      </c:pt>
                      <c:pt idx="3133">
                        <c:v>-28.811</c:v>
                      </c:pt>
                      <c:pt idx="3134">
                        <c:v>-28.811</c:v>
                      </c:pt>
                      <c:pt idx="3135">
                        <c:v>-28.794</c:v>
                      </c:pt>
                      <c:pt idx="3136">
                        <c:v>-28.823</c:v>
                      </c:pt>
                      <c:pt idx="3137">
                        <c:v>-28.837</c:v>
                      </c:pt>
                      <c:pt idx="3138">
                        <c:v>-28.809000000000001</c:v>
                      </c:pt>
                      <c:pt idx="3139">
                        <c:v>-28.803000000000001</c:v>
                      </c:pt>
                      <c:pt idx="3140">
                        <c:v>-28.844999999999999</c:v>
                      </c:pt>
                      <c:pt idx="3141">
                        <c:v>-28.821000000000002</c:v>
                      </c:pt>
                      <c:pt idx="3142">
                        <c:v>-28.827999999999999</c:v>
                      </c:pt>
                      <c:pt idx="3143">
                        <c:v>-28.824000000000002</c:v>
                      </c:pt>
                      <c:pt idx="3144">
                        <c:v>-28.873000000000001</c:v>
                      </c:pt>
                      <c:pt idx="3145">
                        <c:v>-28.852</c:v>
                      </c:pt>
                      <c:pt idx="3146">
                        <c:v>-28.876000000000001</c:v>
                      </c:pt>
                      <c:pt idx="3147">
                        <c:v>-28.864000000000001</c:v>
                      </c:pt>
                      <c:pt idx="3148">
                        <c:v>-28.846</c:v>
                      </c:pt>
                      <c:pt idx="3149">
                        <c:v>-28.849</c:v>
                      </c:pt>
                      <c:pt idx="3150">
                        <c:v>-28.841999999999999</c:v>
                      </c:pt>
                      <c:pt idx="3151">
                        <c:v>-28.861000000000001</c:v>
                      </c:pt>
                      <c:pt idx="3152">
                        <c:v>-28.861000000000001</c:v>
                      </c:pt>
                      <c:pt idx="3153">
                        <c:v>-28.855</c:v>
                      </c:pt>
                      <c:pt idx="3154">
                        <c:v>-28.818000000000001</c:v>
                      </c:pt>
                      <c:pt idx="3155">
                        <c:v>-28.83</c:v>
                      </c:pt>
                      <c:pt idx="3156">
                        <c:v>-28.841999999999999</c:v>
                      </c:pt>
                      <c:pt idx="3157">
                        <c:v>-28.83</c:v>
                      </c:pt>
                      <c:pt idx="3158">
                        <c:v>-28.821000000000002</c:v>
                      </c:pt>
                      <c:pt idx="3159">
                        <c:v>-28.821000000000002</c:v>
                      </c:pt>
                      <c:pt idx="3160">
                        <c:v>-28.803000000000001</c:v>
                      </c:pt>
                      <c:pt idx="3161">
                        <c:v>-28.83</c:v>
                      </c:pt>
                      <c:pt idx="3162">
                        <c:v>-28.827000000000002</c:v>
                      </c:pt>
                      <c:pt idx="3163">
                        <c:v>-28.835999999999999</c:v>
                      </c:pt>
                      <c:pt idx="3164">
                        <c:v>-28.861000000000001</c:v>
                      </c:pt>
                      <c:pt idx="3165">
                        <c:v>-28.849</c:v>
                      </c:pt>
                      <c:pt idx="3166">
                        <c:v>-28.838999999999999</c:v>
                      </c:pt>
                      <c:pt idx="3167">
                        <c:v>-28.859000000000002</c:v>
                      </c:pt>
                      <c:pt idx="3168">
                        <c:v>-28.852</c:v>
                      </c:pt>
                      <c:pt idx="3169">
                        <c:v>-28.853000000000002</c:v>
                      </c:pt>
                      <c:pt idx="3170">
                        <c:v>-28.867000000000001</c:v>
                      </c:pt>
                      <c:pt idx="3171">
                        <c:v>-28.888999999999999</c:v>
                      </c:pt>
                      <c:pt idx="3172">
                        <c:v>-28.859000000000002</c:v>
                      </c:pt>
                      <c:pt idx="3173">
                        <c:v>-28.893999999999998</c:v>
                      </c:pt>
                      <c:pt idx="3174">
                        <c:v>-28.879000000000001</c:v>
                      </c:pt>
                      <c:pt idx="3175">
                        <c:v>-28.890999999999998</c:v>
                      </c:pt>
                      <c:pt idx="3176">
                        <c:v>-28.879000000000001</c:v>
                      </c:pt>
                      <c:pt idx="3177">
                        <c:v>-28.864000000000001</c:v>
                      </c:pt>
                      <c:pt idx="3178">
                        <c:v>-28.9</c:v>
                      </c:pt>
                      <c:pt idx="3179">
                        <c:v>-28.885000000000002</c:v>
                      </c:pt>
                      <c:pt idx="3180">
                        <c:v>-28.922000000000001</c:v>
                      </c:pt>
                      <c:pt idx="3181">
                        <c:v>-28.896999999999998</c:v>
                      </c:pt>
                      <c:pt idx="3182">
                        <c:v>-28.893999999999998</c:v>
                      </c:pt>
                      <c:pt idx="3183">
                        <c:v>-28.876000000000001</c:v>
                      </c:pt>
                      <c:pt idx="3184">
                        <c:v>-28.890999999999998</c:v>
                      </c:pt>
                      <c:pt idx="3185">
                        <c:v>-28.893999999999998</c:v>
                      </c:pt>
                      <c:pt idx="3186">
                        <c:v>-28.902999999999999</c:v>
                      </c:pt>
                      <c:pt idx="3187">
                        <c:v>-28.925000000000001</c:v>
                      </c:pt>
                      <c:pt idx="3188">
                        <c:v>-28.911999999999999</c:v>
                      </c:pt>
                      <c:pt idx="3189">
                        <c:v>-28.879000000000001</c:v>
                      </c:pt>
                      <c:pt idx="3190">
                        <c:v>-28.876000000000001</c:v>
                      </c:pt>
                      <c:pt idx="3191">
                        <c:v>-28.869</c:v>
                      </c:pt>
                      <c:pt idx="3192">
                        <c:v>-28.873000000000001</c:v>
                      </c:pt>
                      <c:pt idx="3193">
                        <c:v>-28.890999999999998</c:v>
                      </c:pt>
                      <c:pt idx="3194">
                        <c:v>-28.893999999999998</c:v>
                      </c:pt>
                      <c:pt idx="3195">
                        <c:v>-28.850999999999999</c:v>
                      </c:pt>
                      <c:pt idx="3196">
                        <c:v>-28.898</c:v>
                      </c:pt>
                      <c:pt idx="3197">
                        <c:v>-28.853999999999999</c:v>
                      </c:pt>
                      <c:pt idx="3198">
                        <c:v>-28.881</c:v>
                      </c:pt>
                      <c:pt idx="3199">
                        <c:v>-28.902000000000001</c:v>
                      </c:pt>
                      <c:pt idx="3200">
                        <c:v>-28.893000000000001</c:v>
                      </c:pt>
                      <c:pt idx="3201">
                        <c:v>-28.911999999999999</c:v>
                      </c:pt>
                      <c:pt idx="3202">
                        <c:v>-28.913</c:v>
                      </c:pt>
                      <c:pt idx="3203">
                        <c:v>-28.904</c:v>
                      </c:pt>
                      <c:pt idx="3204">
                        <c:v>-28.87</c:v>
                      </c:pt>
                      <c:pt idx="3205">
                        <c:v>-28.888000000000002</c:v>
                      </c:pt>
                      <c:pt idx="3206">
                        <c:v>-28.852</c:v>
                      </c:pt>
                      <c:pt idx="3207">
                        <c:v>-28.87</c:v>
                      </c:pt>
                      <c:pt idx="3208">
                        <c:v>-28.879000000000001</c:v>
                      </c:pt>
                      <c:pt idx="3209">
                        <c:v>-28.858000000000001</c:v>
                      </c:pt>
                      <c:pt idx="3210">
                        <c:v>-28.858000000000001</c:v>
                      </c:pt>
                      <c:pt idx="3211">
                        <c:v>-28.858000000000001</c:v>
                      </c:pt>
                      <c:pt idx="3212">
                        <c:v>-28.864000000000001</c:v>
                      </c:pt>
                      <c:pt idx="3213">
                        <c:v>-28.83</c:v>
                      </c:pt>
                      <c:pt idx="3214">
                        <c:v>-28.832999999999998</c:v>
                      </c:pt>
                      <c:pt idx="3215">
                        <c:v>-28.841999999999999</c:v>
                      </c:pt>
                      <c:pt idx="3216">
                        <c:v>-28.855</c:v>
                      </c:pt>
                      <c:pt idx="3217">
                        <c:v>-28.835999999999999</c:v>
                      </c:pt>
                      <c:pt idx="3218">
                        <c:v>-28.838999999999999</c:v>
                      </c:pt>
                      <c:pt idx="3219">
                        <c:v>-28.846</c:v>
                      </c:pt>
                      <c:pt idx="3220">
                        <c:v>-28.852</c:v>
                      </c:pt>
                      <c:pt idx="3221">
                        <c:v>-28.827000000000002</c:v>
                      </c:pt>
                      <c:pt idx="3222">
                        <c:v>-28.841999999999999</c:v>
                      </c:pt>
                      <c:pt idx="3223">
                        <c:v>-28.858000000000001</c:v>
                      </c:pt>
                      <c:pt idx="3224">
                        <c:v>-28.835000000000001</c:v>
                      </c:pt>
                      <c:pt idx="3225">
                        <c:v>-28.824000000000002</c:v>
                      </c:pt>
                      <c:pt idx="3226">
                        <c:v>-28.846</c:v>
                      </c:pt>
                      <c:pt idx="3227">
                        <c:v>-28.849</c:v>
                      </c:pt>
                      <c:pt idx="3228">
                        <c:v>-28.841999999999999</c:v>
                      </c:pt>
                      <c:pt idx="3229">
                        <c:v>-28.838000000000001</c:v>
                      </c:pt>
                      <c:pt idx="3230">
                        <c:v>-28.867000000000001</c:v>
                      </c:pt>
                      <c:pt idx="3231">
                        <c:v>-28.878</c:v>
                      </c:pt>
                      <c:pt idx="3232">
                        <c:v>-28.852</c:v>
                      </c:pt>
                      <c:pt idx="3233">
                        <c:v>-28.847999999999999</c:v>
                      </c:pt>
                      <c:pt idx="3234">
                        <c:v>-28.841999999999999</c:v>
                      </c:pt>
                      <c:pt idx="3235">
                        <c:v>-28.855</c:v>
                      </c:pt>
                      <c:pt idx="3236">
                        <c:v>-28.835999999999999</c:v>
                      </c:pt>
                      <c:pt idx="3237">
                        <c:v>-28.866</c:v>
                      </c:pt>
                      <c:pt idx="3238">
                        <c:v>-28.876000000000001</c:v>
                      </c:pt>
                      <c:pt idx="3239">
                        <c:v>-28.899000000000001</c:v>
                      </c:pt>
                      <c:pt idx="3240">
                        <c:v>-28.885999999999999</c:v>
                      </c:pt>
                      <c:pt idx="3241">
                        <c:v>-28.875</c:v>
                      </c:pt>
                      <c:pt idx="3242">
                        <c:v>-28.893000000000001</c:v>
                      </c:pt>
                      <c:pt idx="3243">
                        <c:v>-28.861999999999998</c:v>
                      </c:pt>
                      <c:pt idx="3244">
                        <c:v>-28.888000000000002</c:v>
                      </c:pt>
                      <c:pt idx="3245">
                        <c:v>-28.893999999999998</c:v>
                      </c:pt>
                      <c:pt idx="3246">
                        <c:v>-28.902999999999999</c:v>
                      </c:pt>
                      <c:pt idx="3247">
                        <c:v>-28.922000000000001</c:v>
                      </c:pt>
                      <c:pt idx="3248">
                        <c:v>-28.893999999999998</c:v>
                      </c:pt>
                      <c:pt idx="3249">
                        <c:v>-28.896999999999998</c:v>
                      </c:pt>
                      <c:pt idx="3250">
                        <c:v>-28.879000000000001</c:v>
                      </c:pt>
                      <c:pt idx="3251">
                        <c:v>-28.896999999999998</c:v>
                      </c:pt>
                      <c:pt idx="3252">
                        <c:v>-28.893999999999998</c:v>
                      </c:pt>
                      <c:pt idx="3253">
                        <c:v>-28.890999999999998</c:v>
                      </c:pt>
                      <c:pt idx="3254">
                        <c:v>-28.856999999999999</c:v>
                      </c:pt>
                      <c:pt idx="3255">
                        <c:v>-28.888000000000002</c:v>
                      </c:pt>
                      <c:pt idx="3256">
                        <c:v>-28.888000000000002</c:v>
                      </c:pt>
                      <c:pt idx="3257">
                        <c:v>-28.9</c:v>
                      </c:pt>
                      <c:pt idx="3258">
                        <c:v>-28.928000000000001</c:v>
                      </c:pt>
                      <c:pt idx="3259">
                        <c:v>-28.893999999999998</c:v>
                      </c:pt>
                      <c:pt idx="3260">
                        <c:v>-28.896999999999998</c:v>
                      </c:pt>
                      <c:pt idx="3261">
                        <c:v>-28.879000000000001</c:v>
                      </c:pt>
                      <c:pt idx="3262">
                        <c:v>-28.914999999999999</c:v>
                      </c:pt>
                      <c:pt idx="3263">
                        <c:v>-28.896999999999998</c:v>
                      </c:pt>
                      <c:pt idx="3264">
                        <c:v>-28.914999999999999</c:v>
                      </c:pt>
                      <c:pt idx="3265">
                        <c:v>-28.882000000000001</c:v>
                      </c:pt>
                      <c:pt idx="3266">
                        <c:v>-28.917999999999999</c:v>
                      </c:pt>
                      <c:pt idx="3267">
                        <c:v>-28.943999999999999</c:v>
                      </c:pt>
                      <c:pt idx="3268">
                        <c:v>-28.928000000000001</c:v>
                      </c:pt>
                      <c:pt idx="3269">
                        <c:v>-28.92</c:v>
                      </c:pt>
                      <c:pt idx="3270">
                        <c:v>-28.954000000000001</c:v>
                      </c:pt>
                      <c:pt idx="3271">
                        <c:v>-28.937999999999999</c:v>
                      </c:pt>
                      <c:pt idx="3272">
                        <c:v>-28.931000000000001</c:v>
                      </c:pt>
                      <c:pt idx="3273">
                        <c:v>-28.949000000000002</c:v>
                      </c:pt>
                      <c:pt idx="3274">
                        <c:v>-28.954999999999998</c:v>
                      </c:pt>
                      <c:pt idx="3275">
                        <c:v>-28.960999999999999</c:v>
                      </c:pt>
                      <c:pt idx="3276">
                        <c:v>-28.940999999999999</c:v>
                      </c:pt>
                      <c:pt idx="3277">
                        <c:v>-28.959</c:v>
                      </c:pt>
                      <c:pt idx="3278">
                        <c:v>-28.968</c:v>
                      </c:pt>
                      <c:pt idx="3279">
                        <c:v>-28.962</c:v>
                      </c:pt>
                      <c:pt idx="3280">
                        <c:v>-28.960999999999999</c:v>
                      </c:pt>
                      <c:pt idx="3281">
                        <c:v>-28.972999999999999</c:v>
                      </c:pt>
                      <c:pt idx="3282">
                        <c:v>-28.965</c:v>
                      </c:pt>
                      <c:pt idx="3283">
                        <c:v>-29.007999999999999</c:v>
                      </c:pt>
                      <c:pt idx="3284">
                        <c:v>-28.992999999999999</c:v>
                      </c:pt>
                      <c:pt idx="3285">
                        <c:v>-28.998999999999999</c:v>
                      </c:pt>
                      <c:pt idx="3286">
                        <c:v>-28.99</c:v>
                      </c:pt>
                      <c:pt idx="3287">
                        <c:v>-29.007999999999999</c:v>
                      </c:pt>
                      <c:pt idx="3288">
                        <c:v>-28.99</c:v>
                      </c:pt>
                      <c:pt idx="3289">
                        <c:v>-28.977</c:v>
                      </c:pt>
                      <c:pt idx="3290">
                        <c:v>-28.977</c:v>
                      </c:pt>
                      <c:pt idx="3291">
                        <c:v>-29.001999999999999</c:v>
                      </c:pt>
                      <c:pt idx="3292">
                        <c:v>-28.998999999999999</c:v>
                      </c:pt>
                      <c:pt idx="3293">
                        <c:v>-29.02</c:v>
                      </c:pt>
                      <c:pt idx="3294">
                        <c:v>-28.974</c:v>
                      </c:pt>
                      <c:pt idx="3295">
                        <c:v>-29.013999999999999</c:v>
                      </c:pt>
                      <c:pt idx="3296">
                        <c:v>-28.983000000000001</c:v>
                      </c:pt>
                      <c:pt idx="3297">
                        <c:v>-28.992999999999999</c:v>
                      </c:pt>
                      <c:pt idx="3298">
                        <c:v>-28.974</c:v>
                      </c:pt>
                      <c:pt idx="3299">
                        <c:v>-28.986000000000001</c:v>
                      </c:pt>
                      <c:pt idx="3300">
                        <c:v>-28.983000000000001</c:v>
                      </c:pt>
                      <c:pt idx="3301">
                        <c:v>-28.965</c:v>
                      </c:pt>
                      <c:pt idx="3302">
                        <c:v>-28.968</c:v>
                      </c:pt>
                      <c:pt idx="3303">
                        <c:v>-28.992999999999999</c:v>
                      </c:pt>
                      <c:pt idx="3304">
                        <c:v>-28.968</c:v>
                      </c:pt>
                      <c:pt idx="3305">
                        <c:v>-28.959</c:v>
                      </c:pt>
                      <c:pt idx="3306">
                        <c:v>-28.983000000000001</c:v>
                      </c:pt>
                      <c:pt idx="3307">
                        <c:v>-28.974</c:v>
                      </c:pt>
                      <c:pt idx="3308">
                        <c:v>-28.946999999999999</c:v>
                      </c:pt>
                      <c:pt idx="3309">
                        <c:v>-28.952999999999999</c:v>
                      </c:pt>
                      <c:pt idx="3310">
                        <c:v>-28.952999999999999</c:v>
                      </c:pt>
                      <c:pt idx="3311">
                        <c:v>-28.943999999999999</c:v>
                      </c:pt>
                      <c:pt idx="3312">
                        <c:v>-28.998999999999999</c:v>
                      </c:pt>
                      <c:pt idx="3313">
                        <c:v>-28.977</c:v>
                      </c:pt>
                      <c:pt idx="3314">
                        <c:v>-28.98</c:v>
                      </c:pt>
                      <c:pt idx="3315">
                        <c:v>-28.965</c:v>
                      </c:pt>
                      <c:pt idx="3316">
                        <c:v>-28.98</c:v>
                      </c:pt>
                      <c:pt idx="3317">
                        <c:v>-28.962</c:v>
                      </c:pt>
                      <c:pt idx="3318">
                        <c:v>-28.992999999999999</c:v>
                      </c:pt>
                      <c:pt idx="3319">
                        <c:v>-28.983000000000001</c:v>
                      </c:pt>
                      <c:pt idx="3320">
                        <c:v>-28.986000000000001</c:v>
                      </c:pt>
                      <c:pt idx="3321">
                        <c:v>-28.974</c:v>
                      </c:pt>
                      <c:pt idx="3322">
                        <c:v>-29.007999999999999</c:v>
                      </c:pt>
                      <c:pt idx="3323">
                        <c:v>-28.986000000000001</c:v>
                      </c:pt>
                      <c:pt idx="3324">
                        <c:v>-28.98</c:v>
                      </c:pt>
                      <c:pt idx="3325">
                        <c:v>-29.007999999999999</c:v>
                      </c:pt>
                      <c:pt idx="3326">
                        <c:v>-28.99</c:v>
                      </c:pt>
                      <c:pt idx="3327">
                        <c:v>-28.983000000000001</c:v>
                      </c:pt>
                      <c:pt idx="3328">
                        <c:v>-28.977</c:v>
                      </c:pt>
                      <c:pt idx="3329">
                        <c:v>-28.992999999999999</c:v>
                      </c:pt>
                      <c:pt idx="3330">
                        <c:v>-29.004999999999999</c:v>
                      </c:pt>
                      <c:pt idx="3331">
                        <c:v>-28.99</c:v>
                      </c:pt>
                      <c:pt idx="3332">
                        <c:v>-28.971</c:v>
                      </c:pt>
                      <c:pt idx="3333">
                        <c:v>-28.98</c:v>
                      </c:pt>
                      <c:pt idx="3334">
                        <c:v>-28.986000000000001</c:v>
                      </c:pt>
                      <c:pt idx="3335">
                        <c:v>-28.986000000000001</c:v>
                      </c:pt>
                      <c:pt idx="3336">
                        <c:v>-29.010999999999999</c:v>
                      </c:pt>
                      <c:pt idx="3337">
                        <c:v>-28.98</c:v>
                      </c:pt>
                      <c:pt idx="3338">
                        <c:v>-29.004999999999999</c:v>
                      </c:pt>
                      <c:pt idx="3339">
                        <c:v>-28.986000000000001</c:v>
                      </c:pt>
                      <c:pt idx="3340">
                        <c:v>-29.013999999999999</c:v>
                      </c:pt>
                      <c:pt idx="3341">
                        <c:v>-29.02</c:v>
                      </c:pt>
                      <c:pt idx="3342">
                        <c:v>-29.016999999999999</c:v>
                      </c:pt>
                      <c:pt idx="3343">
                        <c:v>-29.013999999999999</c:v>
                      </c:pt>
                      <c:pt idx="3344">
                        <c:v>-29.023</c:v>
                      </c:pt>
                      <c:pt idx="3345">
                        <c:v>-29.029</c:v>
                      </c:pt>
                      <c:pt idx="3346">
                        <c:v>-29.004999999999999</c:v>
                      </c:pt>
                      <c:pt idx="3347">
                        <c:v>-29.02</c:v>
                      </c:pt>
                      <c:pt idx="3348">
                        <c:v>-29.013999999999999</c:v>
                      </c:pt>
                      <c:pt idx="3349">
                        <c:v>-29.004999999999999</c:v>
                      </c:pt>
                      <c:pt idx="3350">
                        <c:v>-28.983000000000001</c:v>
                      </c:pt>
                      <c:pt idx="3351">
                        <c:v>-29.016999999999999</c:v>
                      </c:pt>
                      <c:pt idx="3352">
                        <c:v>-29.007999999999999</c:v>
                      </c:pt>
                      <c:pt idx="3353">
                        <c:v>-29.036000000000001</c:v>
                      </c:pt>
                      <c:pt idx="3354">
                        <c:v>-29.050999999999998</c:v>
                      </c:pt>
                      <c:pt idx="3355">
                        <c:v>-29.023</c:v>
                      </c:pt>
                      <c:pt idx="3356">
                        <c:v>-29.016999999999999</c:v>
                      </c:pt>
                      <c:pt idx="3357">
                        <c:v>-29.029</c:v>
                      </c:pt>
                      <c:pt idx="3358">
                        <c:v>-29.026</c:v>
                      </c:pt>
                      <c:pt idx="3359">
                        <c:v>-29.004999999999999</c:v>
                      </c:pt>
                      <c:pt idx="3360">
                        <c:v>-29.013999999999999</c:v>
                      </c:pt>
                      <c:pt idx="3361">
                        <c:v>-29.013999999999999</c:v>
                      </c:pt>
                      <c:pt idx="3362">
                        <c:v>-29.007999999999999</c:v>
                      </c:pt>
                      <c:pt idx="3363">
                        <c:v>-29.004999999999999</c:v>
                      </c:pt>
                      <c:pt idx="3364">
                        <c:v>-28.998999999999999</c:v>
                      </c:pt>
                      <c:pt idx="3365">
                        <c:v>-29.026</c:v>
                      </c:pt>
                      <c:pt idx="3366">
                        <c:v>-28.998999999999999</c:v>
                      </c:pt>
                      <c:pt idx="3367">
                        <c:v>-28.998999999999999</c:v>
                      </c:pt>
                      <c:pt idx="3368">
                        <c:v>-28.968</c:v>
                      </c:pt>
                      <c:pt idx="3369">
                        <c:v>-29.007999999999999</c:v>
                      </c:pt>
                      <c:pt idx="3370">
                        <c:v>-29.010999999999999</c:v>
                      </c:pt>
                      <c:pt idx="3371">
                        <c:v>-29.026</c:v>
                      </c:pt>
                      <c:pt idx="3372">
                        <c:v>-29.026</c:v>
                      </c:pt>
                      <c:pt idx="3373">
                        <c:v>-29.032</c:v>
                      </c:pt>
                      <c:pt idx="3374">
                        <c:v>-29.026</c:v>
                      </c:pt>
                      <c:pt idx="3375">
                        <c:v>-29.047999999999998</c:v>
                      </c:pt>
                      <c:pt idx="3376">
                        <c:v>-29.039000000000001</c:v>
                      </c:pt>
                      <c:pt idx="3377">
                        <c:v>-29.050999999999998</c:v>
                      </c:pt>
                      <c:pt idx="3378">
                        <c:v>-29.029</c:v>
                      </c:pt>
                      <c:pt idx="3379">
                        <c:v>-29.013999999999999</c:v>
                      </c:pt>
                      <c:pt idx="3380">
                        <c:v>-29.050999999999998</c:v>
                      </c:pt>
                      <c:pt idx="3381">
                        <c:v>-29.036000000000001</c:v>
                      </c:pt>
                      <c:pt idx="3382">
                        <c:v>-29.050999999999998</c:v>
                      </c:pt>
                      <c:pt idx="3383">
                        <c:v>-29.042000000000002</c:v>
                      </c:pt>
                      <c:pt idx="3384">
                        <c:v>-29.047999999999998</c:v>
                      </c:pt>
                      <c:pt idx="3385">
                        <c:v>-29.06</c:v>
                      </c:pt>
                      <c:pt idx="3386">
                        <c:v>-29.053999999999998</c:v>
                      </c:pt>
                      <c:pt idx="3387">
                        <c:v>-29.06</c:v>
                      </c:pt>
                      <c:pt idx="3388">
                        <c:v>-29.032</c:v>
                      </c:pt>
                      <c:pt idx="3389">
                        <c:v>-29.026</c:v>
                      </c:pt>
                      <c:pt idx="3390">
                        <c:v>-29.029</c:v>
                      </c:pt>
                      <c:pt idx="3391">
                        <c:v>-29.045000000000002</c:v>
                      </c:pt>
                      <c:pt idx="3392">
                        <c:v>-29.036000000000001</c:v>
                      </c:pt>
                      <c:pt idx="3393">
                        <c:v>-29.036000000000001</c:v>
                      </c:pt>
                      <c:pt idx="3394">
                        <c:v>-29.032</c:v>
                      </c:pt>
                      <c:pt idx="3395">
                        <c:v>-29.042000000000002</c:v>
                      </c:pt>
                      <c:pt idx="3396">
                        <c:v>-29.039000000000001</c:v>
                      </c:pt>
                      <c:pt idx="3397">
                        <c:v>-29.042000000000002</c:v>
                      </c:pt>
                      <c:pt idx="3398">
                        <c:v>-29.085000000000001</c:v>
                      </c:pt>
                      <c:pt idx="3399">
                        <c:v>-29.047999999999998</c:v>
                      </c:pt>
                      <c:pt idx="3400">
                        <c:v>-29.053999999999998</c:v>
                      </c:pt>
                      <c:pt idx="3401">
                        <c:v>-29.056999999999999</c:v>
                      </c:pt>
                      <c:pt idx="3402">
                        <c:v>-29.06</c:v>
                      </c:pt>
                      <c:pt idx="3403">
                        <c:v>-29.071999999999999</c:v>
                      </c:pt>
                      <c:pt idx="3404">
                        <c:v>-29.082000000000001</c:v>
                      </c:pt>
                      <c:pt idx="3405">
                        <c:v>-29.065999999999999</c:v>
                      </c:pt>
                      <c:pt idx="3406">
                        <c:v>-29.084</c:v>
                      </c:pt>
                      <c:pt idx="3407">
                        <c:v>-29.08</c:v>
                      </c:pt>
                      <c:pt idx="3408">
                        <c:v>-29.102</c:v>
                      </c:pt>
                      <c:pt idx="3409">
                        <c:v>-29.068000000000001</c:v>
                      </c:pt>
                      <c:pt idx="3410">
                        <c:v>-29.149000000000001</c:v>
                      </c:pt>
                      <c:pt idx="3411">
                        <c:v>-29.103000000000002</c:v>
                      </c:pt>
                      <c:pt idx="3412">
                        <c:v>-29.12</c:v>
                      </c:pt>
                      <c:pt idx="3413">
                        <c:v>-29.117000000000001</c:v>
                      </c:pt>
                      <c:pt idx="3414">
                        <c:v>-29.138000000000002</c:v>
                      </c:pt>
                      <c:pt idx="3415">
                        <c:v>-29.132000000000001</c:v>
                      </c:pt>
                      <c:pt idx="3416">
                        <c:v>-29.128</c:v>
                      </c:pt>
                      <c:pt idx="3417">
                        <c:v>-29.12</c:v>
                      </c:pt>
                      <c:pt idx="3418">
                        <c:v>-29.141999999999999</c:v>
                      </c:pt>
                      <c:pt idx="3419">
                        <c:v>-29.167999999999999</c:v>
                      </c:pt>
                      <c:pt idx="3420">
                        <c:v>-29.15</c:v>
                      </c:pt>
                      <c:pt idx="3421">
                        <c:v>-29.195</c:v>
                      </c:pt>
                      <c:pt idx="3422">
                        <c:v>-29.161000000000001</c:v>
                      </c:pt>
                      <c:pt idx="3423">
                        <c:v>-29.192</c:v>
                      </c:pt>
                      <c:pt idx="3424">
                        <c:v>-29.192</c:v>
                      </c:pt>
                      <c:pt idx="3425">
                        <c:v>-29.198</c:v>
                      </c:pt>
                      <c:pt idx="3426">
                        <c:v>-29.215</c:v>
                      </c:pt>
                      <c:pt idx="3427">
                        <c:v>-29.198</c:v>
                      </c:pt>
                      <c:pt idx="3428">
                        <c:v>-29.213000000000001</c:v>
                      </c:pt>
                      <c:pt idx="3429">
                        <c:v>-29.216000000000001</c:v>
                      </c:pt>
                      <c:pt idx="3430">
                        <c:v>-29.219000000000001</c:v>
                      </c:pt>
                      <c:pt idx="3431">
                        <c:v>-29.204000000000001</c:v>
                      </c:pt>
                      <c:pt idx="3432">
                        <c:v>-29.189</c:v>
                      </c:pt>
                      <c:pt idx="3433">
                        <c:v>-29.213000000000001</c:v>
                      </c:pt>
                      <c:pt idx="3434">
                        <c:v>-29.216000000000001</c:v>
                      </c:pt>
                      <c:pt idx="3435">
                        <c:v>-29.222000000000001</c:v>
                      </c:pt>
                      <c:pt idx="3436">
                        <c:v>-29.234999999999999</c:v>
                      </c:pt>
                      <c:pt idx="3437">
                        <c:v>-29.21</c:v>
                      </c:pt>
                      <c:pt idx="3438">
                        <c:v>-29.225999999999999</c:v>
                      </c:pt>
                      <c:pt idx="3439">
                        <c:v>-29.213000000000001</c:v>
                      </c:pt>
                      <c:pt idx="3440">
                        <c:v>-29.225999999999999</c:v>
                      </c:pt>
                      <c:pt idx="3441">
                        <c:v>-29.204000000000001</c:v>
                      </c:pt>
                      <c:pt idx="3442">
                        <c:v>-29.253</c:v>
                      </c:pt>
                      <c:pt idx="3443">
                        <c:v>-29.231999999999999</c:v>
                      </c:pt>
                      <c:pt idx="3444">
                        <c:v>-29.228999999999999</c:v>
                      </c:pt>
                      <c:pt idx="3445">
                        <c:v>-29.262</c:v>
                      </c:pt>
                      <c:pt idx="3446">
                        <c:v>-29.247</c:v>
                      </c:pt>
                      <c:pt idx="3447">
                        <c:v>-29.259</c:v>
                      </c:pt>
                      <c:pt idx="3448">
                        <c:v>-29.253</c:v>
                      </c:pt>
                      <c:pt idx="3449">
                        <c:v>-29.247</c:v>
                      </c:pt>
                      <c:pt idx="3450">
                        <c:v>-29.277999999999999</c:v>
                      </c:pt>
                      <c:pt idx="3451">
                        <c:v>-29.256</c:v>
                      </c:pt>
                      <c:pt idx="3452">
                        <c:v>-29.268000000000001</c:v>
                      </c:pt>
                      <c:pt idx="3453">
                        <c:v>-29.29</c:v>
                      </c:pt>
                      <c:pt idx="3454">
                        <c:v>-29.295999999999999</c:v>
                      </c:pt>
                      <c:pt idx="3455">
                        <c:v>-29.268000000000001</c:v>
                      </c:pt>
                      <c:pt idx="3456">
                        <c:v>-29.286999999999999</c:v>
                      </c:pt>
                      <c:pt idx="3457">
                        <c:v>-29.298999999999999</c:v>
                      </c:pt>
                      <c:pt idx="3458">
                        <c:v>-29.262</c:v>
                      </c:pt>
                      <c:pt idx="3459">
                        <c:v>-29.253</c:v>
                      </c:pt>
                      <c:pt idx="3460">
                        <c:v>-29.268000000000001</c:v>
                      </c:pt>
                      <c:pt idx="3461">
                        <c:v>-29.286999999999999</c:v>
                      </c:pt>
                      <c:pt idx="3462">
                        <c:v>-29.292999999999999</c:v>
                      </c:pt>
                      <c:pt idx="3463">
                        <c:v>-29.305</c:v>
                      </c:pt>
                      <c:pt idx="3464">
                        <c:v>-29.308</c:v>
                      </c:pt>
                      <c:pt idx="3465">
                        <c:v>-29.305</c:v>
                      </c:pt>
                      <c:pt idx="3466">
                        <c:v>-29.283999999999999</c:v>
                      </c:pt>
                      <c:pt idx="3467">
                        <c:v>-29.29</c:v>
                      </c:pt>
                      <c:pt idx="3468">
                        <c:v>-29.298999999999999</c:v>
                      </c:pt>
                      <c:pt idx="3469">
                        <c:v>-29.292999999999999</c:v>
                      </c:pt>
                      <c:pt idx="3470">
                        <c:v>-29.283999999999999</c:v>
                      </c:pt>
                      <c:pt idx="3471">
                        <c:v>-29.271999999999998</c:v>
                      </c:pt>
                      <c:pt idx="3472">
                        <c:v>-29.283999999999999</c:v>
                      </c:pt>
                      <c:pt idx="3473">
                        <c:v>-29.262</c:v>
                      </c:pt>
                      <c:pt idx="3474">
                        <c:v>-29.283999999999999</c:v>
                      </c:pt>
                      <c:pt idx="3475">
                        <c:v>-29.289000000000001</c:v>
                      </c:pt>
                      <c:pt idx="3476">
                        <c:v>-29.28</c:v>
                      </c:pt>
                      <c:pt idx="3477">
                        <c:v>-29.302</c:v>
                      </c:pt>
                      <c:pt idx="3478">
                        <c:v>-29.312000000000001</c:v>
                      </c:pt>
                      <c:pt idx="3479">
                        <c:v>-29.314</c:v>
                      </c:pt>
                      <c:pt idx="3480">
                        <c:v>-29.327000000000002</c:v>
                      </c:pt>
                      <c:pt idx="3481">
                        <c:v>-29.315000000000001</c:v>
                      </c:pt>
                      <c:pt idx="3482">
                        <c:v>-29.318000000000001</c:v>
                      </c:pt>
                      <c:pt idx="3483">
                        <c:v>-29.302</c:v>
                      </c:pt>
                      <c:pt idx="3484">
                        <c:v>-29.309000000000001</c:v>
                      </c:pt>
                      <c:pt idx="3485">
                        <c:v>-29.326000000000001</c:v>
                      </c:pt>
                      <c:pt idx="3486">
                        <c:v>-29.343</c:v>
                      </c:pt>
                      <c:pt idx="3487">
                        <c:v>-29.350999999999999</c:v>
                      </c:pt>
                      <c:pt idx="3488">
                        <c:v>-29.338999999999999</c:v>
                      </c:pt>
                      <c:pt idx="3489">
                        <c:v>-29.356000000000002</c:v>
                      </c:pt>
                      <c:pt idx="3490">
                        <c:v>-29.388000000000002</c:v>
                      </c:pt>
                      <c:pt idx="3491">
                        <c:v>-29.372</c:v>
                      </c:pt>
                      <c:pt idx="3492">
                        <c:v>-29.372</c:v>
                      </c:pt>
                      <c:pt idx="3493">
                        <c:v>-29.347999999999999</c:v>
                      </c:pt>
                      <c:pt idx="3494">
                        <c:v>-29.372</c:v>
                      </c:pt>
                      <c:pt idx="3495">
                        <c:v>-29.379000000000001</c:v>
                      </c:pt>
                      <c:pt idx="3496">
                        <c:v>-29.388000000000002</c:v>
                      </c:pt>
                      <c:pt idx="3497">
                        <c:v>-29.366</c:v>
                      </c:pt>
                      <c:pt idx="3498">
                        <c:v>-29.36</c:v>
                      </c:pt>
                      <c:pt idx="3499">
                        <c:v>-29.341999999999999</c:v>
                      </c:pt>
                      <c:pt idx="3500">
                        <c:v>-29.372</c:v>
                      </c:pt>
                      <c:pt idx="3501">
                        <c:v>-29.350999999999999</c:v>
                      </c:pt>
                      <c:pt idx="3502">
                        <c:v>-29.353999999999999</c:v>
                      </c:pt>
                      <c:pt idx="3503">
                        <c:v>-29.363</c:v>
                      </c:pt>
                      <c:pt idx="3504">
                        <c:v>-29.36</c:v>
                      </c:pt>
                      <c:pt idx="3505">
                        <c:v>-29.372</c:v>
                      </c:pt>
                      <c:pt idx="3506">
                        <c:v>-29.332999999999998</c:v>
                      </c:pt>
                      <c:pt idx="3507">
                        <c:v>-29.32</c:v>
                      </c:pt>
                      <c:pt idx="3508">
                        <c:v>-29.353999999999999</c:v>
                      </c:pt>
                      <c:pt idx="3509">
                        <c:v>-29.33</c:v>
                      </c:pt>
                      <c:pt idx="3510">
                        <c:v>-29.369</c:v>
                      </c:pt>
                      <c:pt idx="3511">
                        <c:v>-29.369</c:v>
                      </c:pt>
                      <c:pt idx="3512">
                        <c:v>-29.385000000000002</c:v>
                      </c:pt>
                      <c:pt idx="3513">
                        <c:v>-29.363</c:v>
                      </c:pt>
                      <c:pt idx="3514">
                        <c:v>-29.378</c:v>
                      </c:pt>
                      <c:pt idx="3515">
                        <c:v>-29.36</c:v>
                      </c:pt>
                      <c:pt idx="3516">
                        <c:v>-29.364000000000001</c:v>
                      </c:pt>
                      <c:pt idx="3517">
                        <c:v>-29.355</c:v>
                      </c:pt>
                      <c:pt idx="3518">
                        <c:v>-29.379000000000001</c:v>
                      </c:pt>
                      <c:pt idx="3519">
                        <c:v>-29.407</c:v>
                      </c:pt>
                      <c:pt idx="3520">
                        <c:v>-29.39</c:v>
                      </c:pt>
                      <c:pt idx="3521">
                        <c:v>-29.388000000000002</c:v>
                      </c:pt>
                      <c:pt idx="3522">
                        <c:v>-29.398</c:v>
                      </c:pt>
                      <c:pt idx="3523">
                        <c:v>-29.44</c:v>
                      </c:pt>
                      <c:pt idx="3524">
                        <c:v>-29.407</c:v>
                      </c:pt>
                      <c:pt idx="3525">
                        <c:v>-29.413</c:v>
                      </c:pt>
                      <c:pt idx="3526">
                        <c:v>-29.373999999999999</c:v>
                      </c:pt>
                      <c:pt idx="3527">
                        <c:v>-29.356999999999999</c:v>
                      </c:pt>
                      <c:pt idx="3528">
                        <c:v>-29.35</c:v>
                      </c:pt>
                      <c:pt idx="3529">
                        <c:v>-29.366</c:v>
                      </c:pt>
                      <c:pt idx="3530">
                        <c:v>-29.381</c:v>
                      </c:pt>
                      <c:pt idx="3531">
                        <c:v>-29.36</c:v>
                      </c:pt>
                      <c:pt idx="3532">
                        <c:v>-29.4</c:v>
                      </c:pt>
                      <c:pt idx="3533">
                        <c:v>-29.402999999999999</c:v>
                      </c:pt>
                      <c:pt idx="3534">
                        <c:v>-29.385000000000002</c:v>
                      </c:pt>
                      <c:pt idx="3535">
                        <c:v>-29.393999999999998</c:v>
                      </c:pt>
                      <c:pt idx="3536">
                        <c:v>-29.393999999999998</c:v>
                      </c:pt>
                      <c:pt idx="3537">
                        <c:v>-29.375</c:v>
                      </c:pt>
                      <c:pt idx="3538">
                        <c:v>-29.390999999999998</c:v>
                      </c:pt>
                      <c:pt idx="3539">
                        <c:v>-29.366</c:v>
                      </c:pt>
                      <c:pt idx="3540">
                        <c:v>-29.390999999999998</c:v>
                      </c:pt>
                      <c:pt idx="3541">
                        <c:v>-29.388000000000002</c:v>
                      </c:pt>
                      <c:pt idx="3542">
                        <c:v>-29.388000000000002</c:v>
                      </c:pt>
                      <c:pt idx="3543">
                        <c:v>-29.385000000000002</c:v>
                      </c:pt>
                      <c:pt idx="3544">
                        <c:v>-29.378</c:v>
                      </c:pt>
                      <c:pt idx="3545">
                        <c:v>-29.390999999999998</c:v>
                      </c:pt>
                      <c:pt idx="3546">
                        <c:v>-29.378</c:v>
                      </c:pt>
                      <c:pt idx="3547">
                        <c:v>-29.385000000000002</c:v>
                      </c:pt>
                      <c:pt idx="3548">
                        <c:v>-29.36</c:v>
                      </c:pt>
                      <c:pt idx="3549">
                        <c:v>-29.338999999999999</c:v>
                      </c:pt>
                      <c:pt idx="3550">
                        <c:v>-29.36</c:v>
                      </c:pt>
                      <c:pt idx="3551">
                        <c:v>-29.338999999999999</c:v>
                      </c:pt>
                      <c:pt idx="3552">
                        <c:v>-29.382000000000001</c:v>
                      </c:pt>
                      <c:pt idx="3553">
                        <c:v>-29.363</c:v>
                      </c:pt>
                      <c:pt idx="3554">
                        <c:v>-29.393999999999998</c:v>
                      </c:pt>
                      <c:pt idx="3555">
                        <c:v>-29.375</c:v>
                      </c:pt>
                      <c:pt idx="3556">
                        <c:v>-29.37</c:v>
                      </c:pt>
                      <c:pt idx="3557">
                        <c:v>-29.341000000000001</c:v>
                      </c:pt>
                      <c:pt idx="3558">
                        <c:v>-29.39</c:v>
                      </c:pt>
                      <c:pt idx="3559">
                        <c:v>-29.385000000000002</c:v>
                      </c:pt>
                      <c:pt idx="3560">
                        <c:v>-29.390999999999998</c:v>
                      </c:pt>
                      <c:pt idx="3561">
                        <c:v>-29.373000000000001</c:v>
                      </c:pt>
                      <c:pt idx="3562">
                        <c:v>-29.372</c:v>
                      </c:pt>
                      <c:pt idx="3563">
                        <c:v>-29.361000000000001</c:v>
                      </c:pt>
                      <c:pt idx="3564">
                        <c:v>-29.347999999999999</c:v>
                      </c:pt>
                      <c:pt idx="3565">
                        <c:v>-29.344999999999999</c:v>
                      </c:pt>
                      <c:pt idx="3566">
                        <c:v>-29.321000000000002</c:v>
                      </c:pt>
                      <c:pt idx="3567">
                        <c:v>-29.305</c:v>
                      </c:pt>
                      <c:pt idx="3568">
                        <c:v>-29.295999999999999</c:v>
                      </c:pt>
                      <c:pt idx="3569">
                        <c:v>-29.305</c:v>
                      </c:pt>
                      <c:pt idx="3570">
                        <c:v>-29.315000000000001</c:v>
                      </c:pt>
                      <c:pt idx="3571">
                        <c:v>-29.29</c:v>
                      </c:pt>
                      <c:pt idx="3572">
                        <c:v>-29.315999999999999</c:v>
                      </c:pt>
                      <c:pt idx="3573">
                        <c:v>-29.312999999999999</c:v>
                      </c:pt>
                      <c:pt idx="3574">
                        <c:v>-29.302</c:v>
                      </c:pt>
                      <c:pt idx="3575">
                        <c:v>-29.321000000000002</c:v>
                      </c:pt>
                      <c:pt idx="3576">
                        <c:v>-29.321000000000002</c:v>
                      </c:pt>
                      <c:pt idx="3577">
                        <c:v>-29.326000000000001</c:v>
                      </c:pt>
                      <c:pt idx="3578">
                        <c:v>-29.332999999999998</c:v>
                      </c:pt>
                      <c:pt idx="3579">
                        <c:v>-29.305</c:v>
                      </c:pt>
                      <c:pt idx="3580">
                        <c:v>-28.774999999999999</c:v>
                      </c:pt>
                      <c:pt idx="3581">
                        <c:v>-27.015999999999998</c:v>
                      </c:pt>
                      <c:pt idx="3582">
                        <c:v>-24.888000000000002</c:v>
                      </c:pt>
                      <c:pt idx="3583">
                        <c:v>-22.686</c:v>
                      </c:pt>
                      <c:pt idx="3584">
                        <c:v>-20.640999999999998</c:v>
                      </c:pt>
                      <c:pt idx="3585">
                        <c:v>-18.751999999999999</c:v>
                      </c:pt>
                      <c:pt idx="3586">
                        <c:v>-17.048999999999999</c:v>
                      </c:pt>
                      <c:pt idx="3587">
                        <c:v>-15.545999999999999</c:v>
                      </c:pt>
                      <c:pt idx="3588">
                        <c:v>-14.15</c:v>
                      </c:pt>
                      <c:pt idx="3589">
                        <c:v>-12.898</c:v>
                      </c:pt>
                      <c:pt idx="3590">
                        <c:v>-11.718999999999999</c:v>
                      </c:pt>
                      <c:pt idx="3591">
                        <c:v>-10.635</c:v>
                      </c:pt>
                      <c:pt idx="3592">
                        <c:v>-9.68</c:v>
                      </c:pt>
                      <c:pt idx="3593">
                        <c:v>-8.7420000000000009</c:v>
                      </c:pt>
                      <c:pt idx="3594">
                        <c:v>-7.9240000000000004</c:v>
                      </c:pt>
                      <c:pt idx="3595">
                        <c:v>-7.2130000000000001</c:v>
                      </c:pt>
                      <c:pt idx="3596">
                        <c:v>-6.5279999999999996</c:v>
                      </c:pt>
                      <c:pt idx="3597">
                        <c:v>-5.875</c:v>
                      </c:pt>
                      <c:pt idx="3598">
                        <c:v>-5.2569999999999997</c:v>
                      </c:pt>
                      <c:pt idx="3599">
                        <c:v>-4.66</c:v>
                      </c:pt>
                      <c:pt idx="3600">
                        <c:v>-4.0389999999999997</c:v>
                      </c:pt>
                      <c:pt idx="3601">
                        <c:v>-3.4470000000000001</c:v>
                      </c:pt>
                      <c:pt idx="3602">
                        <c:v>-2.9039999999999999</c:v>
                      </c:pt>
                      <c:pt idx="3603">
                        <c:v>-2.4470000000000001</c:v>
                      </c:pt>
                      <c:pt idx="3604">
                        <c:v>-2.02</c:v>
                      </c:pt>
                      <c:pt idx="3605">
                        <c:v>-1.6120000000000001</c:v>
                      </c:pt>
                      <c:pt idx="3606">
                        <c:v>-1.2290000000000001</c:v>
                      </c:pt>
                      <c:pt idx="3607">
                        <c:v>-0.879</c:v>
                      </c:pt>
                      <c:pt idx="3608">
                        <c:v>-0.64100000000000001</c:v>
                      </c:pt>
                      <c:pt idx="3609">
                        <c:v>-0.45500000000000002</c:v>
                      </c:pt>
                      <c:pt idx="3610">
                        <c:v>-0.32600000000000001</c:v>
                      </c:pt>
                      <c:pt idx="3611">
                        <c:v>-0.28399999999999997</c:v>
                      </c:pt>
                      <c:pt idx="3612">
                        <c:v>-0.19400000000000001</c:v>
                      </c:pt>
                      <c:pt idx="3613">
                        <c:v>-0.158</c:v>
                      </c:pt>
                      <c:pt idx="3614">
                        <c:v>-8.4000000000000005E-2</c:v>
                      </c:pt>
                      <c:pt idx="3615">
                        <c:v>0.02</c:v>
                      </c:pt>
                      <c:pt idx="3616">
                        <c:v>0.126</c:v>
                      </c:pt>
                      <c:pt idx="3617">
                        <c:v>0.29199999999999998</c:v>
                      </c:pt>
                      <c:pt idx="3618">
                        <c:v>0.56799999999999995</c:v>
                      </c:pt>
                      <c:pt idx="3619">
                        <c:v>0.85699999999999998</c:v>
                      </c:pt>
                      <c:pt idx="3620">
                        <c:v>1.216</c:v>
                      </c:pt>
                      <c:pt idx="3621">
                        <c:v>1.5860000000000001</c:v>
                      </c:pt>
                      <c:pt idx="3622">
                        <c:v>1.907</c:v>
                      </c:pt>
                      <c:pt idx="3623">
                        <c:v>2.169</c:v>
                      </c:pt>
                      <c:pt idx="3624">
                        <c:v>2.4700000000000002</c:v>
                      </c:pt>
                      <c:pt idx="3625">
                        <c:v>2.774</c:v>
                      </c:pt>
                      <c:pt idx="3626">
                        <c:v>3.0720000000000001</c:v>
                      </c:pt>
                      <c:pt idx="3627">
                        <c:v>3.3679999999999999</c:v>
                      </c:pt>
                      <c:pt idx="3628">
                        <c:v>3.6509999999999998</c:v>
                      </c:pt>
                      <c:pt idx="3629">
                        <c:v>3.9390000000000001</c:v>
                      </c:pt>
                      <c:pt idx="3630">
                        <c:v>4.3129999999999997</c:v>
                      </c:pt>
                      <c:pt idx="3631">
                        <c:v>4.6509999999999998</c:v>
                      </c:pt>
                      <c:pt idx="3632">
                        <c:v>5.0640000000000001</c:v>
                      </c:pt>
                      <c:pt idx="3633">
                        <c:v>5.5179999999999998</c:v>
                      </c:pt>
                      <c:pt idx="3634">
                        <c:v>5.8280000000000003</c:v>
                      </c:pt>
                      <c:pt idx="3635">
                        <c:v>6.02</c:v>
                      </c:pt>
                      <c:pt idx="3636">
                        <c:v>6.0869999999999997</c:v>
                      </c:pt>
                      <c:pt idx="3637">
                        <c:v>5.97</c:v>
                      </c:pt>
                      <c:pt idx="3638">
                        <c:v>5.7460000000000004</c:v>
                      </c:pt>
                      <c:pt idx="3639">
                        <c:v>5.3259999999999996</c:v>
                      </c:pt>
                      <c:pt idx="3640">
                        <c:v>4.7830000000000004</c:v>
                      </c:pt>
                      <c:pt idx="3641">
                        <c:v>3.9849999999999999</c:v>
                      </c:pt>
                      <c:pt idx="3642">
                        <c:v>2.7549999999999999</c:v>
                      </c:pt>
                      <c:pt idx="3643">
                        <c:v>1.4379999999999999</c:v>
                      </c:pt>
                      <c:pt idx="3644">
                        <c:v>0.193</c:v>
                      </c:pt>
                      <c:pt idx="3645">
                        <c:v>-0.77200000000000002</c:v>
                      </c:pt>
                      <c:pt idx="3646">
                        <c:v>-0.90400000000000003</c:v>
                      </c:pt>
                      <c:pt idx="3647">
                        <c:v>-1.1910000000000001</c:v>
                      </c:pt>
                      <c:pt idx="3648">
                        <c:v>-1.55</c:v>
                      </c:pt>
                      <c:pt idx="3649">
                        <c:v>-2.1749999999999998</c:v>
                      </c:pt>
                      <c:pt idx="3650">
                        <c:v>-3.0840000000000001</c:v>
                      </c:pt>
                      <c:pt idx="3651">
                        <c:v>-4.0389999999999997</c:v>
                      </c:pt>
                      <c:pt idx="3652">
                        <c:v>-4.9180000000000001</c:v>
                      </c:pt>
                      <c:pt idx="3653">
                        <c:v>-5.71</c:v>
                      </c:pt>
                      <c:pt idx="3654">
                        <c:v>-6.4359999999999999</c:v>
                      </c:pt>
                      <c:pt idx="3655">
                        <c:v>-7.234</c:v>
                      </c:pt>
                      <c:pt idx="3656">
                        <c:v>-8.0779999999999994</c:v>
                      </c:pt>
                      <c:pt idx="3657">
                        <c:v>-8.8989999999999991</c:v>
                      </c:pt>
                      <c:pt idx="3658">
                        <c:v>-9.8190000000000008</c:v>
                      </c:pt>
                      <c:pt idx="3659">
                        <c:v>-10.685</c:v>
                      </c:pt>
                      <c:pt idx="3660">
                        <c:v>-11.554</c:v>
                      </c:pt>
                      <c:pt idx="3661">
                        <c:v>-12.385</c:v>
                      </c:pt>
                      <c:pt idx="3662">
                        <c:v>-13.069000000000001</c:v>
                      </c:pt>
                      <c:pt idx="3663">
                        <c:v>-13.817</c:v>
                      </c:pt>
                      <c:pt idx="3664">
                        <c:v>-14.542</c:v>
                      </c:pt>
                      <c:pt idx="3665">
                        <c:v>-15.226000000000001</c:v>
                      </c:pt>
                      <c:pt idx="3666">
                        <c:v>-15.818</c:v>
                      </c:pt>
                      <c:pt idx="3667">
                        <c:v>-16.463999999999999</c:v>
                      </c:pt>
                      <c:pt idx="3668">
                        <c:v>-17.009</c:v>
                      </c:pt>
                      <c:pt idx="3669">
                        <c:v>-17.431000000000001</c:v>
                      </c:pt>
                      <c:pt idx="3670">
                        <c:v>-17.96</c:v>
                      </c:pt>
                      <c:pt idx="3671">
                        <c:v>-18.414000000000001</c:v>
                      </c:pt>
                      <c:pt idx="3672">
                        <c:v>-18.876999999999999</c:v>
                      </c:pt>
                      <c:pt idx="3673">
                        <c:v>-19.335999999999999</c:v>
                      </c:pt>
                      <c:pt idx="3674">
                        <c:v>-19.728999999999999</c:v>
                      </c:pt>
                      <c:pt idx="3675">
                        <c:v>-20.047999999999998</c:v>
                      </c:pt>
                      <c:pt idx="3676">
                        <c:v>-20.277000000000001</c:v>
                      </c:pt>
                      <c:pt idx="3677">
                        <c:v>-20.47</c:v>
                      </c:pt>
                      <c:pt idx="3678">
                        <c:v>-20.722000000000001</c:v>
                      </c:pt>
                      <c:pt idx="3679">
                        <c:v>-20.992999999999999</c:v>
                      </c:pt>
                      <c:pt idx="3680">
                        <c:v>-21.280999999999999</c:v>
                      </c:pt>
                      <c:pt idx="3681">
                        <c:v>-21.512</c:v>
                      </c:pt>
                      <c:pt idx="3682">
                        <c:v>-21.776</c:v>
                      </c:pt>
                      <c:pt idx="3683">
                        <c:v>-21.954000000000001</c:v>
                      </c:pt>
                      <c:pt idx="3684">
                        <c:v>-22.065000000000001</c:v>
                      </c:pt>
                      <c:pt idx="3685">
                        <c:v>-22.161000000000001</c:v>
                      </c:pt>
                      <c:pt idx="3686">
                        <c:v>-22.298999999999999</c:v>
                      </c:pt>
                      <c:pt idx="3687">
                        <c:v>-22.494</c:v>
                      </c:pt>
                      <c:pt idx="3688">
                        <c:v>-22.632000000000001</c:v>
                      </c:pt>
                      <c:pt idx="3689">
                        <c:v>-22.803999999999998</c:v>
                      </c:pt>
                      <c:pt idx="3690">
                        <c:v>-22.873000000000001</c:v>
                      </c:pt>
                      <c:pt idx="3691">
                        <c:v>-22.908999999999999</c:v>
                      </c:pt>
                      <c:pt idx="3692">
                        <c:v>-22.966000000000001</c:v>
                      </c:pt>
                      <c:pt idx="3693">
                        <c:v>-23.085999999999999</c:v>
                      </c:pt>
                      <c:pt idx="3694">
                        <c:v>-23.245000000000001</c:v>
                      </c:pt>
                      <c:pt idx="3695">
                        <c:v>-23.395</c:v>
                      </c:pt>
                      <c:pt idx="3696">
                        <c:v>-23.515000000000001</c:v>
                      </c:pt>
                      <c:pt idx="3697">
                        <c:v>-23.558</c:v>
                      </c:pt>
                      <c:pt idx="3698">
                        <c:v>-23.594999999999999</c:v>
                      </c:pt>
                      <c:pt idx="3699">
                        <c:v>-23.564</c:v>
                      </c:pt>
                      <c:pt idx="3700">
                        <c:v>-23.623000000000001</c:v>
                      </c:pt>
                      <c:pt idx="3701">
                        <c:v>-23.73</c:v>
                      </c:pt>
                      <c:pt idx="3702">
                        <c:v>-23.849</c:v>
                      </c:pt>
                      <c:pt idx="3703">
                        <c:v>-23.937999999999999</c:v>
                      </c:pt>
                      <c:pt idx="3704">
                        <c:v>-24.015999999999998</c:v>
                      </c:pt>
                      <c:pt idx="3705">
                        <c:v>-24.047999999999998</c:v>
                      </c:pt>
                      <c:pt idx="3706">
                        <c:v>-24.029</c:v>
                      </c:pt>
                      <c:pt idx="3707">
                        <c:v>-24.042000000000002</c:v>
                      </c:pt>
                      <c:pt idx="3708">
                        <c:v>-24.01</c:v>
                      </c:pt>
                      <c:pt idx="3709">
                        <c:v>-23.986999999999998</c:v>
                      </c:pt>
                      <c:pt idx="3710">
                        <c:v>-24</c:v>
                      </c:pt>
                      <c:pt idx="3711">
                        <c:v>-24.04</c:v>
                      </c:pt>
                      <c:pt idx="3712">
                        <c:v>-24.055</c:v>
                      </c:pt>
                      <c:pt idx="3713">
                        <c:v>-24.091000000000001</c:v>
                      </c:pt>
                      <c:pt idx="3714">
                        <c:v>-24.07</c:v>
                      </c:pt>
                      <c:pt idx="3715">
                        <c:v>-24.045000000000002</c:v>
                      </c:pt>
                      <c:pt idx="3716">
                        <c:v>-24.045000000000002</c:v>
                      </c:pt>
                      <c:pt idx="3717">
                        <c:v>-24.082000000000001</c:v>
                      </c:pt>
                      <c:pt idx="3718">
                        <c:v>-24.07</c:v>
                      </c:pt>
                      <c:pt idx="3719">
                        <c:v>-24.085000000000001</c:v>
                      </c:pt>
                      <c:pt idx="3720">
                        <c:v>-24.125</c:v>
                      </c:pt>
                      <c:pt idx="3721">
                        <c:v>-24.22</c:v>
                      </c:pt>
                      <c:pt idx="3722">
                        <c:v>-24.228999999999999</c:v>
                      </c:pt>
                      <c:pt idx="3723">
                        <c:v>-24.26</c:v>
                      </c:pt>
                      <c:pt idx="3724">
                        <c:v>-24.294</c:v>
                      </c:pt>
                      <c:pt idx="3725">
                        <c:v>-24.337</c:v>
                      </c:pt>
                      <c:pt idx="3726">
                        <c:v>-24.382999999999999</c:v>
                      </c:pt>
                      <c:pt idx="3727">
                        <c:v>-24.388999999999999</c:v>
                      </c:pt>
                      <c:pt idx="3728">
                        <c:v>-24.416</c:v>
                      </c:pt>
                      <c:pt idx="3729">
                        <c:v>-24.475000000000001</c:v>
                      </c:pt>
                      <c:pt idx="3730">
                        <c:v>-24.539000000000001</c:v>
                      </c:pt>
                      <c:pt idx="3731">
                        <c:v>-24.539000000000001</c:v>
                      </c:pt>
                      <c:pt idx="3732">
                        <c:v>-24.56</c:v>
                      </c:pt>
                      <c:pt idx="3733">
                        <c:v>-24.582000000000001</c:v>
                      </c:pt>
                      <c:pt idx="3734">
                        <c:v>-24.594000000000001</c:v>
                      </c:pt>
                      <c:pt idx="3735">
                        <c:v>-24.553999999999998</c:v>
                      </c:pt>
                      <c:pt idx="3736">
                        <c:v>-24.556999999999999</c:v>
                      </c:pt>
                      <c:pt idx="3737">
                        <c:v>-24.495999999999999</c:v>
                      </c:pt>
                      <c:pt idx="3738">
                        <c:v>-24.495999999999999</c:v>
                      </c:pt>
                      <c:pt idx="3739">
                        <c:v>-24.507999999999999</c:v>
                      </c:pt>
                      <c:pt idx="3740">
                        <c:v>-24.533000000000001</c:v>
                      </c:pt>
                      <c:pt idx="3741">
                        <c:v>-24.611999999999998</c:v>
                      </c:pt>
                      <c:pt idx="3742">
                        <c:v>-24.664999999999999</c:v>
                      </c:pt>
                      <c:pt idx="3743">
                        <c:v>-24.689</c:v>
                      </c:pt>
                      <c:pt idx="3744">
                        <c:v>-24.687000000000001</c:v>
                      </c:pt>
                      <c:pt idx="3745">
                        <c:v>-24.681000000000001</c:v>
                      </c:pt>
                      <c:pt idx="3746">
                        <c:v>-24.707000000000001</c:v>
                      </c:pt>
                      <c:pt idx="3747">
                        <c:v>-24.722999999999999</c:v>
                      </c:pt>
                      <c:pt idx="3748">
                        <c:v>-24.734000000000002</c:v>
                      </c:pt>
                      <c:pt idx="3749">
                        <c:v>-24.74</c:v>
                      </c:pt>
                      <c:pt idx="3750">
                        <c:v>-24.759</c:v>
                      </c:pt>
                      <c:pt idx="3751">
                        <c:v>-24.78</c:v>
                      </c:pt>
                      <c:pt idx="3752">
                        <c:v>-24.777000000000001</c:v>
                      </c:pt>
                      <c:pt idx="3753">
                        <c:v>-24.817</c:v>
                      </c:pt>
                      <c:pt idx="3754">
                        <c:v>-24.817</c:v>
                      </c:pt>
                      <c:pt idx="3755">
                        <c:v>-24.835999999999999</c:v>
                      </c:pt>
                      <c:pt idx="3756">
                        <c:v>-24.856999999999999</c:v>
                      </c:pt>
                      <c:pt idx="3757">
                        <c:v>-24.927</c:v>
                      </c:pt>
                      <c:pt idx="3758">
                        <c:v>-24.94</c:v>
                      </c:pt>
                      <c:pt idx="3759">
                        <c:v>-24.949000000000002</c:v>
                      </c:pt>
                      <c:pt idx="3760">
                        <c:v>-24.931000000000001</c:v>
                      </c:pt>
                      <c:pt idx="3761">
                        <c:v>-24.896999999999998</c:v>
                      </c:pt>
                      <c:pt idx="3762">
                        <c:v>-24.923999999999999</c:v>
                      </c:pt>
                      <c:pt idx="3763">
                        <c:v>-24.949000000000002</c:v>
                      </c:pt>
                      <c:pt idx="3764">
                        <c:v>-24.995000000000001</c:v>
                      </c:pt>
                      <c:pt idx="3765">
                        <c:v>-24.998000000000001</c:v>
                      </c:pt>
                      <c:pt idx="3766">
                        <c:v>-25.042000000000002</c:v>
                      </c:pt>
                      <c:pt idx="3767">
                        <c:v>-25.027999999999999</c:v>
                      </c:pt>
                      <c:pt idx="3768">
                        <c:v>-25.06</c:v>
                      </c:pt>
                      <c:pt idx="3769">
                        <c:v>-25.114999999999998</c:v>
                      </c:pt>
                      <c:pt idx="3770">
                        <c:v>-25.14</c:v>
                      </c:pt>
                      <c:pt idx="3771">
                        <c:v>-25.138000000000002</c:v>
                      </c:pt>
                      <c:pt idx="3772">
                        <c:v>-25.146000000000001</c:v>
                      </c:pt>
                      <c:pt idx="3773">
                        <c:v>-25.143999999999998</c:v>
                      </c:pt>
                      <c:pt idx="3774">
                        <c:v>-25.158000000000001</c:v>
                      </c:pt>
                      <c:pt idx="3775">
                        <c:v>-25.143000000000001</c:v>
                      </c:pt>
                      <c:pt idx="3776">
                        <c:v>-25.13</c:v>
                      </c:pt>
                      <c:pt idx="3777">
                        <c:v>-25.103000000000002</c:v>
                      </c:pt>
                      <c:pt idx="3778">
                        <c:v>-25.114999999999998</c:v>
                      </c:pt>
                      <c:pt idx="3779">
                        <c:v>-25.114999999999998</c:v>
                      </c:pt>
                      <c:pt idx="3780">
                        <c:v>-25.123999999999999</c:v>
                      </c:pt>
                      <c:pt idx="3781">
                        <c:v>-25.158000000000001</c:v>
                      </c:pt>
                      <c:pt idx="3782">
                        <c:v>-25.17</c:v>
                      </c:pt>
                      <c:pt idx="3783">
                        <c:v>-25.201000000000001</c:v>
                      </c:pt>
                      <c:pt idx="3784">
                        <c:v>-25.198</c:v>
                      </c:pt>
                      <c:pt idx="3785">
                        <c:v>-25.178999999999998</c:v>
                      </c:pt>
                      <c:pt idx="3786">
                        <c:v>-25.138999999999999</c:v>
                      </c:pt>
                      <c:pt idx="3787">
                        <c:v>-25.172999999999998</c:v>
                      </c:pt>
                      <c:pt idx="3788">
                        <c:v>-25.135999999999999</c:v>
                      </c:pt>
                      <c:pt idx="3789">
                        <c:v>-25.071999999999999</c:v>
                      </c:pt>
                      <c:pt idx="3790">
                        <c:v>-25.02</c:v>
                      </c:pt>
                      <c:pt idx="3791">
                        <c:v>-24.98</c:v>
                      </c:pt>
                      <c:pt idx="3792">
                        <c:v>-24.98</c:v>
                      </c:pt>
                      <c:pt idx="3793">
                        <c:v>-25.004999999999999</c:v>
                      </c:pt>
                      <c:pt idx="3794">
                        <c:v>-25.068999999999999</c:v>
                      </c:pt>
                      <c:pt idx="3795">
                        <c:v>-25.06</c:v>
                      </c:pt>
                      <c:pt idx="3796">
                        <c:v>-25.044</c:v>
                      </c:pt>
                      <c:pt idx="3797">
                        <c:v>-25.026</c:v>
                      </c:pt>
                      <c:pt idx="3798">
                        <c:v>-25.062999999999999</c:v>
                      </c:pt>
                      <c:pt idx="3799">
                        <c:v>-25.13</c:v>
                      </c:pt>
                      <c:pt idx="3800">
                        <c:v>-25.181999999999999</c:v>
                      </c:pt>
                      <c:pt idx="3801">
                        <c:v>-25.17</c:v>
                      </c:pt>
                      <c:pt idx="3802">
                        <c:v>-25.189</c:v>
                      </c:pt>
                      <c:pt idx="3803">
                        <c:v>-25.21</c:v>
                      </c:pt>
                      <c:pt idx="3804">
                        <c:v>-25.189</c:v>
                      </c:pt>
                      <c:pt idx="3805">
                        <c:v>-25.164000000000001</c:v>
                      </c:pt>
                      <c:pt idx="3806">
                        <c:v>-25.195</c:v>
                      </c:pt>
                      <c:pt idx="3807">
                        <c:v>-25.234999999999999</c:v>
                      </c:pt>
                      <c:pt idx="3808">
                        <c:v>-25.231000000000002</c:v>
                      </c:pt>
                      <c:pt idx="3809">
                        <c:v>-25.268000000000001</c:v>
                      </c:pt>
                      <c:pt idx="3810">
                        <c:v>-25.311</c:v>
                      </c:pt>
                      <c:pt idx="3811">
                        <c:v>-25.33</c:v>
                      </c:pt>
                      <c:pt idx="3812">
                        <c:v>-25.366</c:v>
                      </c:pt>
                      <c:pt idx="3813">
                        <c:v>-25.402999999999999</c:v>
                      </c:pt>
                      <c:pt idx="3814">
                        <c:v>-25.443999999999999</c:v>
                      </c:pt>
                      <c:pt idx="3815">
                        <c:v>-25.452999999999999</c:v>
                      </c:pt>
                      <c:pt idx="3816">
                        <c:v>-25.460999999999999</c:v>
                      </c:pt>
                      <c:pt idx="3817">
                        <c:v>-25.48</c:v>
                      </c:pt>
                      <c:pt idx="3818">
                        <c:v>-25.457999999999998</c:v>
                      </c:pt>
                      <c:pt idx="3819">
                        <c:v>-25.463999999999999</c:v>
                      </c:pt>
                      <c:pt idx="3820">
                        <c:v>-25.498000000000001</c:v>
                      </c:pt>
                      <c:pt idx="3821">
                        <c:v>-25.512</c:v>
                      </c:pt>
                      <c:pt idx="3822">
                        <c:v>-25.478999999999999</c:v>
                      </c:pt>
                      <c:pt idx="3823">
                        <c:v>-25.472999999999999</c:v>
                      </c:pt>
                      <c:pt idx="3824">
                        <c:v>-25.466999999999999</c:v>
                      </c:pt>
                      <c:pt idx="3825">
                        <c:v>-25.423999999999999</c:v>
                      </c:pt>
                      <c:pt idx="3826">
                        <c:v>-25.478999999999999</c:v>
                      </c:pt>
                      <c:pt idx="3827">
                        <c:v>-25.427</c:v>
                      </c:pt>
                      <c:pt idx="3828">
                        <c:v>-25.434000000000001</c:v>
                      </c:pt>
                      <c:pt idx="3829">
                        <c:v>-25.38</c:v>
                      </c:pt>
                      <c:pt idx="3830">
                        <c:v>-25.356999999999999</c:v>
                      </c:pt>
                      <c:pt idx="3831">
                        <c:v>-25.37</c:v>
                      </c:pt>
                      <c:pt idx="3832">
                        <c:v>-25.346</c:v>
                      </c:pt>
                      <c:pt idx="3833">
                        <c:v>-25.280999999999999</c:v>
                      </c:pt>
                      <c:pt idx="3834">
                        <c:v>-25.262</c:v>
                      </c:pt>
                      <c:pt idx="3835">
                        <c:v>-25.298999999999999</c:v>
                      </c:pt>
                      <c:pt idx="3836">
                        <c:v>-25.327999999999999</c:v>
                      </c:pt>
                      <c:pt idx="3837">
                        <c:v>-25.366</c:v>
                      </c:pt>
                      <c:pt idx="3838">
                        <c:v>-25.350999999999999</c:v>
                      </c:pt>
                      <c:pt idx="3839">
                        <c:v>-25.366</c:v>
                      </c:pt>
                      <c:pt idx="3840">
                        <c:v>-25.331</c:v>
                      </c:pt>
                      <c:pt idx="3841">
                        <c:v>-25.35</c:v>
                      </c:pt>
                      <c:pt idx="3842">
                        <c:v>-25.277000000000001</c:v>
                      </c:pt>
                      <c:pt idx="3843">
                        <c:v>-25.187999999999999</c:v>
                      </c:pt>
                      <c:pt idx="3844">
                        <c:v>-25.193999999999999</c:v>
                      </c:pt>
                      <c:pt idx="3845">
                        <c:v>-25.236999999999998</c:v>
                      </c:pt>
                      <c:pt idx="3846">
                        <c:v>-25.228000000000002</c:v>
                      </c:pt>
                      <c:pt idx="3847">
                        <c:v>-25.206</c:v>
                      </c:pt>
                      <c:pt idx="3848">
                        <c:v>-25.222000000000001</c:v>
                      </c:pt>
                      <c:pt idx="3849">
                        <c:v>-25.206</c:v>
                      </c:pt>
                      <c:pt idx="3850">
                        <c:v>-25.081</c:v>
                      </c:pt>
                      <c:pt idx="3851">
                        <c:v>-24.960999999999999</c:v>
                      </c:pt>
                      <c:pt idx="3852">
                        <c:v>-24.878</c:v>
                      </c:pt>
                      <c:pt idx="3853">
                        <c:v>-24.9</c:v>
                      </c:pt>
                      <c:pt idx="3854">
                        <c:v>-24.989000000000001</c:v>
                      </c:pt>
                      <c:pt idx="3855">
                        <c:v>-25.05</c:v>
                      </c:pt>
                      <c:pt idx="3856">
                        <c:v>-25.141999999999999</c:v>
                      </c:pt>
                      <c:pt idx="3857">
                        <c:v>-25.234000000000002</c:v>
                      </c:pt>
                      <c:pt idx="3858">
                        <c:v>-25.353000000000002</c:v>
                      </c:pt>
                      <c:pt idx="3859">
                        <c:v>-25.411999999999999</c:v>
                      </c:pt>
                      <c:pt idx="3860">
                        <c:v>-25.472999999999999</c:v>
                      </c:pt>
                      <c:pt idx="3861">
                        <c:v>-25.5</c:v>
                      </c:pt>
                      <c:pt idx="3862">
                        <c:v>-25.518999999999998</c:v>
                      </c:pt>
                      <c:pt idx="3863">
                        <c:v>-25.481999999999999</c:v>
                      </c:pt>
                      <c:pt idx="3864">
                        <c:v>-25.436</c:v>
                      </c:pt>
                      <c:pt idx="3865">
                        <c:v>-25.457999999999998</c:v>
                      </c:pt>
                      <c:pt idx="3866">
                        <c:v>-25.497</c:v>
                      </c:pt>
                      <c:pt idx="3867">
                        <c:v>-25.515999999999998</c:v>
                      </c:pt>
                      <c:pt idx="3868">
                        <c:v>-25.497</c:v>
                      </c:pt>
                      <c:pt idx="3869">
                        <c:v>-25.513000000000002</c:v>
                      </c:pt>
                      <c:pt idx="3870">
                        <c:v>-25.498000000000001</c:v>
                      </c:pt>
                      <c:pt idx="3871">
                        <c:v>-25.454999999999998</c:v>
                      </c:pt>
                      <c:pt idx="3872">
                        <c:v>-25.449000000000002</c:v>
                      </c:pt>
                      <c:pt idx="3873">
                        <c:v>-25.51</c:v>
                      </c:pt>
                      <c:pt idx="3874">
                        <c:v>-25.584</c:v>
                      </c:pt>
                      <c:pt idx="3875">
                        <c:v>-25.594999999999999</c:v>
                      </c:pt>
                      <c:pt idx="3876">
                        <c:v>-25.614000000000001</c:v>
                      </c:pt>
                      <c:pt idx="3877">
                        <c:v>-25.608000000000001</c:v>
                      </c:pt>
                      <c:pt idx="3878">
                        <c:v>-25.632000000000001</c:v>
                      </c:pt>
                      <c:pt idx="3879">
                        <c:v>-25.657</c:v>
                      </c:pt>
                      <c:pt idx="3880">
                        <c:v>-25.65</c:v>
                      </c:pt>
                      <c:pt idx="3881">
                        <c:v>-25.718</c:v>
                      </c:pt>
                      <c:pt idx="3882">
                        <c:v>-25.681000000000001</c:v>
                      </c:pt>
                      <c:pt idx="3883">
                        <c:v>-25.611000000000001</c:v>
                      </c:pt>
                      <c:pt idx="3884">
                        <c:v>-25.565000000000001</c:v>
                      </c:pt>
                      <c:pt idx="3885">
                        <c:v>-25.565000000000001</c:v>
                      </c:pt>
                      <c:pt idx="3886">
                        <c:v>-25.59</c:v>
                      </c:pt>
                      <c:pt idx="3887">
                        <c:v>-25.545999999999999</c:v>
                      </c:pt>
                      <c:pt idx="3888">
                        <c:v>-25.38</c:v>
                      </c:pt>
                      <c:pt idx="3889">
                        <c:v>-25.260999999999999</c:v>
                      </c:pt>
                      <c:pt idx="3890">
                        <c:v>-25.196999999999999</c:v>
                      </c:pt>
                      <c:pt idx="3891">
                        <c:v>-25.187999999999999</c:v>
                      </c:pt>
                      <c:pt idx="3892">
                        <c:v>-25.25</c:v>
                      </c:pt>
                      <c:pt idx="3893">
                        <c:v>-25.285</c:v>
                      </c:pt>
                      <c:pt idx="3894">
                        <c:v>-25.335000000000001</c:v>
                      </c:pt>
                      <c:pt idx="3895">
                        <c:v>-25.405999999999999</c:v>
                      </c:pt>
                      <c:pt idx="3896">
                        <c:v>-25.457999999999998</c:v>
                      </c:pt>
                      <c:pt idx="3897">
                        <c:v>-25.468</c:v>
                      </c:pt>
                      <c:pt idx="3898">
                        <c:v>-25.527000000000001</c:v>
                      </c:pt>
                      <c:pt idx="3899">
                        <c:v>-25.515000000000001</c:v>
                      </c:pt>
                      <c:pt idx="3900">
                        <c:v>-25.497</c:v>
                      </c:pt>
                      <c:pt idx="3901">
                        <c:v>-25.536999999999999</c:v>
                      </c:pt>
                      <c:pt idx="3902">
                        <c:v>-25.524000000000001</c:v>
                      </c:pt>
                      <c:pt idx="3903">
                        <c:v>-25.506</c:v>
                      </c:pt>
                      <c:pt idx="3904">
                        <c:v>-25.513999999999999</c:v>
                      </c:pt>
                      <c:pt idx="3905">
                        <c:v>-25.556999999999999</c:v>
                      </c:pt>
                      <c:pt idx="3906">
                        <c:v>-25.59</c:v>
                      </c:pt>
                      <c:pt idx="3907">
                        <c:v>-25.619</c:v>
                      </c:pt>
                      <c:pt idx="3908">
                        <c:v>-25.59</c:v>
                      </c:pt>
                      <c:pt idx="3909">
                        <c:v>-25.602</c:v>
                      </c:pt>
                      <c:pt idx="3910">
                        <c:v>-25.510999999999999</c:v>
                      </c:pt>
                      <c:pt idx="3911">
                        <c:v>-25.352</c:v>
                      </c:pt>
                      <c:pt idx="3912">
                        <c:v>-25.192</c:v>
                      </c:pt>
                      <c:pt idx="3913">
                        <c:v>-25.157</c:v>
                      </c:pt>
                      <c:pt idx="3914">
                        <c:v>-25.167999999999999</c:v>
                      </c:pt>
                      <c:pt idx="3915">
                        <c:v>-25.225999999999999</c:v>
                      </c:pt>
                      <c:pt idx="3916">
                        <c:v>-25.309000000000001</c:v>
                      </c:pt>
                      <c:pt idx="3917">
                        <c:v>-25.335999999999999</c:v>
                      </c:pt>
                      <c:pt idx="3918">
                        <c:v>-25.358000000000001</c:v>
                      </c:pt>
                      <c:pt idx="3919">
                        <c:v>-25.36</c:v>
                      </c:pt>
                      <c:pt idx="3920">
                        <c:v>-25.381</c:v>
                      </c:pt>
                      <c:pt idx="3921">
                        <c:v>-25.442</c:v>
                      </c:pt>
                      <c:pt idx="3922">
                        <c:v>-25.484999999999999</c:v>
                      </c:pt>
                      <c:pt idx="3923">
                        <c:v>-25.518999999999998</c:v>
                      </c:pt>
                      <c:pt idx="3924">
                        <c:v>-25.544</c:v>
                      </c:pt>
                      <c:pt idx="3925">
                        <c:v>-25.585999999999999</c:v>
                      </c:pt>
                      <c:pt idx="3926">
                        <c:v>-25.574000000000002</c:v>
                      </c:pt>
                      <c:pt idx="3927">
                        <c:v>-25.602</c:v>
                      </c:pt>
                      <c:pt idx="3928">
                        <c:v>-25.614000000000001</c:v>
                      </c:pt>
                      <c:pt idx="3929">
                        <c:v>-25.596</c:v>
                      </c:pt>
                      <c:pt idx="3930">
                        <c:v>-25.481999999999999</c:v>
                      </c:pt>
                      <c:pt idx="3931">
                        <c:v>-25.393000000000001</c:v>
                      </c:pt>
                      <c:pt idx="3932">
                        <c:v>-25.356999999999999</c:v>
                      </c:pt>
                      <c:pt idx="3933">
                        <c:v>-25.433</c:v>
                      </c:pt>
                      <c:pt idx="3934">
                        <c:v>-25.436</c:v>
                      </c:pt>
                      <c:pt idx="3935">
                        <c:v>-25.472999999999999</c:v>
                      </c:pt>
                      <c:pt idx="3936">
                        <c:v>-25.491</c:v>
                      </c:pt>
                      <c:pt idx="3937">
                        <c:v>-25.472999999999999</c:v>
                      </c:pt>
                      <c:pt idx="3938">
                        <c:v>-25.445</c:v>
                      </c:pt>
                      <c:pt idx="3939">
                        <c:v>-25.405999999999999</c:v>
                      </c:pt>
                      <c:pt idx="3940">
                        <c:v>-25.277000000000001</c:v>
                      </c:pt>
                      <c:pt idx="3941">
                        <c:v>-25.216000000000001</c:v>
                      </c:pt>
                      <c:pt idx="3942">
                        <c:v>-25.228000000000002</c:v>
                      </c:pt>
                      <c:pt idx="3943">
                        <c:v>-25.277000000000001</c:v>
                      </c:pt>
                      <c:pt idx="3944">
                        <c:v>-25.344000000000001</c:v>
                      </c:pt>
                      <c:pt idx="3945">
                        <c:v>-25.402999999999999</c:v>
                      </c:pt>
                      <c:pt idx="3946">
                        <c:v>-25.472999999999999</c:v>
                      </c:pt>
                      <c:pt idx="3947">
                        <c:v>-25.530999999999999</c:v>
                      </c:pt>
                      <c:pt idx="3948">
                        <c:v>-25.530999999999999</c:v>
                      </c:pt>
                      <c:pt idx="3949">
                        <c:v>-25.599</c:v>
                      </c:pt>
                      <c:pt idx="3950">
                        <c:v>-25.568000000000001</c:v>
                      </c:pt>
                      <c:pt idx="3951">
                        <c:v>-25.611000000000001</c:v>
                      </c:pt>
                      <c:pt idx="3952">
                        <c:v>-25.593</c:v>
                      </c:pt>
                      <c:pt idx="3953">
                        <c:v>-25.605</c:v>
                      </c:pt>
                      <c:pt idx="3954">
                        <c:v>-25.58</c:v>
                      </c:pt>
                      <c:pt idx="3955">
                        <c:v>-25.614000000000001</c:v>
                      </c:pt>
                      <c:pt idx="3956">
                        <c:v>-25.608000000000001</c:v>
                      </c:pt>
                      <c:pt idx="3957">
                        <c:v>-25.599</c:v>
                      </c:pt>
                      <c:pt idx="3958">
                        <c:v>-25.614000000000001</c:v>
                      </c:pt>
                      <c:pt idx="3959">
                        <c:v>-25.574000000000002</c:v>
                      </c:pt>
                      <c:pt idx="3960">
                        <c:v>-25.527999999999999</c:v>
                      </c:pt>
                      <c:pt idx="3961">
                        <c:v>-25.565000000000001</c:v>
                      </c:pt>
                      <c:pt idx="3962">
                        <c:v>-25.553000000000001</c:v>
                      </c:pt>
                      <c:pt idx="3963">
                        <c:v>-25.58</c:v>
                      </c:pt>
                      <c:pt idx="3964">
                        <c:v>-25.521999999999998</c:v>
                      </c:pt>
                      <c:pt idx="3965">
                        <c:v>-25.36</c:v>
                      </c:pt>
                      <c:pt idx="3966">
                        <c:v>-25.219000000000001</c:v>
                      </c:pt>
                      <c:pt idx="3967">
                        <c:v>-25.193999999999999</c:v>
                      </c:pt>
                      <c:pt idx="3968">
                        <c:v>-25.242999999999999</c:v>
                      </c:pt>
                      <c:pt idx="3969">
                        <c:v>-25.308</c:v>
                      </c:pt>
                      <c:pt idx="3970">
                        <c:v>-25.353000000000002</c:v>
                      </c:pt>
                      <c:pt idx="3971">
                        <c:v>-25.381</c:v>
                      </c:pt>
                      <c:pt idx="3972">
                        <c:v>-25.452000000000002</c:v>
                      </c:pt>
                      <c:pt idx="3973">
                        <c:v>-25.504000000000001</c:v>
                      </c:pt>
                      <c:pt idx="3974">
                        <c:v>-25.544</c:v>
                      </c:pt>
                      <c:pt idx="3975">
                        <c:v>-25.582999999999998</c:v>
                      </c:pt>
                      <c:pt idx="3976">
                        <c:v>-25.635000000000002</c:v>
                      </c:pt>
                      <c:pt idx="3977">
                        <c:v>-25.651</c:v>
                      </c:pt>
                      <c:pt idx="3978">
                        <c:v>-25.672000000000001</c:v>
                      </c:pt>
                      <c:pt idx="3979">
                        <c:v>-25.706</c:v>
                      </c:pt>
                      <c:pt idx="3980">
                        <c:v>-25.690999999999999</c:v>
                      </c:pt>
                      <c:pt idx="3981">
                        <c:v>-25.687999999999999</c:v>
                      </c:pt>
                      <c:pt idx="3982">
                        <c:v>-25.693999999999999</c:v>
                      </c:pt>
                      <c:pt idx="3983">
                        <c:v>-25.641999999999999</c:v>
                      </c:pt>
                      <c:pt idx="3984">
                        <c:v>-25.596</c:v>
                      </c:pt>
                      <c:pt idx="3985">
                        <c:v>-25.617000000000001</c:v>
                      </c:pt>
                      <c:pt idx="3986">
                        <c:v>-25.629000000000001</c:v>
                      </c:pt>
                      <c:pt idx="3987">
                        <c:v>-25.672000000000001</c:v>
                      </c:pt>
                      <c:pt idx="3988">
                        <c:v>-25.654</c:v>
                      </c:pt>
                      <c:pt idx="3989">
                        <c:v>-25.632000000000001</c:v>
                      </c:pt>
                      <c:pt idx="3990">
                        <c:v>-25.651</c:v>
                      </c:pt>
                      <c:pt idx="3991">
                        <c:v>-25.693999999999999</c:v>
                      </c:pt>
                      <c:pt idx="3992">
                        <c:v>-25.721</c:v>
                      </c:pt>
                      <c:pt idx="3993">
                        <c:v>-25.748999999999999</c:v>
                      </c:pt>
                      <c:pt idx="3994">
                        <c:v>-25.651</c:v>
                      </c:pt>
                      <c:pt idx="3995">
                        <c:v>-25.588999999999999</c:v>
                      </c:pt>
                      <c:pt idx="3996">
                        <c:v>-25.55</c:v>
                      </c:pt>
                      <c:pt idx="3997">
                        <c:v>-25.605</c:v>
                      </c:pt>
                      <c:pt idx="3998">
                        <c:v>-25.613</c:v>
                      </c:pt>
                      <c:pt idx="3999">
                        <c:v>-25.577000000000002</c:v>
                      </c:pt>
                      <c:pt idx="4000">
                        <c:v>-25.55</c:v>
                      </c:pt>
                      <c:pt idx="4001">
                        <c:v>-25.588999999999999</c:v>
                      </c:pt>
                      <c:pt idx="4002">
                        <c:v>-25.623999999999999</c:v>
                      </c:pt>
                      <c:pt idx="4003">
                        <c:v>-25.617000000000001</c:v>
                      </c:pt>
                      <c:pt idx="4004">
                        <c:v>-25.64</c:v>
                      </c:pt>
                      <c:pt idx="4005">
                        <c:v>-25.620999999999999</c:v>
                      </c:pt>
                      <c:pt idx="4006">
                        <c:v>-25.684000000000001</c:v>
                      </c:pt>
                      <c:pt idx="4007">
                        <c:v>-25.701000000000001</c:v>
                      </c:pt>
                      <c:pt idx="4008">
                        <c:v>-25.710999999999999</c:v>
                      </c:pt>
                      <c:pt idx="4009">
                        <c:v>-25.707999999999998</c:v>
                      </c:pt>
                      <c:pt idx="4010">
                        <c:v>-25.687000000000001</c:v>
                      </c:pt>
                      <c:pt idx="4011">
                        <c:v>-25.582999999999998</c:v>
                      </c:pt>
                      <c:pt idx="4012">
                        <c:v>-25.484999999999999</c:v>
                      </c:pt>
                      <c:pt idx="4013">
                        <c:v>-25.35</c:v>
                      </c:pt>
                      <c:pt idx="4014">
                        <c:v>-25.303999999999998</c:v>
                      </c:pt>
                      <c:pt idx="4015">
                        <c:v>-25.353000000000002</c:v>
                      </c:pt>
                      <c:pt idx="4016">
                        <c:v>-25.475999999999999</c:v>
                      </c:pt>
                      <c:pt idx="4017">
                        <c:v>-25.475000000000001</c:v>
                      </c:pt>
                      <c:pt idx="4018">
                        <c:v>-25.503</c:v>
                      </c:pt>
                      <c:pt idx="4019">
                        <c:v>-25.568000000000001</c:v>
                      </c:pt>
                      <c:pt idx="4020">
                        <c:v>-25.582999999999998</c:v>
                      </c:pt>
                      <c:pt idx="4021">
                        <c:v>-25.591999999999999</c:v>
                      </c:pt>
                      <c:pt idx="4022">
                        <c:v>-25.57</c:v>
                      </c:pt>
                      <c:pt idx="4023">
                        <c:v>-25.571999999999999</c:v>
                      </c:pt>
                      <c:pt idx="4024">
                        <c:v>-25.506</c:v>
                      </c:pt>
                      <c:pt idx="4025">
                        <c:v>-25.556999999999999</c:v>
                      </c:pt>
                      <c:pt idx="4026">
                        <c:v>-25.56</c:v>
                      </c:pt>
                      <c:pt idx="4027">
                        <c:v>-25.556000000000001</c:v>
                      </c:pt>
                      <c:pt idx="4028">
                        <c:v>-25.524999999999999</c:v>
                      </c:pt>
                      <c:pt idx="4029">
                        <c:v>-25.475000000000001</c:v>
                      </c:pt>
                      <c:pt idx="4030">
                        <c:v>-25.384</c:v>
                      </c:pt>
                      <c:pt idx="4031">
                        <c:v>-25.326000000000001</c:v>
                      </c:pt>
                      <c:pt idx="4032">
                        <c:v>-25.32</c:v>
                      </c:pt>
                      <c:pt idx="4033">
                        <c:v>-25.324000000000002</c:v>
                      </c:pt>
                      <c:pt idx="4034">
                        <c:v>-25.344000000000001</c:v>
                      </c:pt>
                      <c:pt idx="4035">
                        <c:v>-25.381</c:v>
                      </c:pt>
                      <c:pt idx="4036">
                        <c:v>-25.405999999999999</c:v>
                      </c:pt>
                      <c:pt idx="4037">
                        <c:v>-25.47</c:v>
                      </c:pt>
                      <c:pt idx="4038">
                        <c:v>-25.478999999999999</c:v>
                      </c:pt>
                      <c:pt idx="4039">
                        <c:v>-25.478999999999999</c:v>
                      </c:pt>
                      <c:pt idx="4040">
                        <c:v>-25.541</c:v>
                      </c:pt>
                      <c:pt idx="4041">
                        <c:v>-25.556000000000001</c:v>
                      </c:pt>
                      <c:pt idx="4042">
                        <c:v>-25.547000000000001</c:v>
                      </c:pt>
                      <c:pt idx="4043">
                        <c:v>-25.504000000000001</c:v>
                      </c:pt>
                      <c:pt idx="4044">
                        <c:v>-25.457999999999998</c:v>
                      </c:pt>
                      <c:pt idx="4045">
                        <c:v>-25.457999999999998</c:v>
                      </c:pt>
                      <c:pt idx="4046">
                        <c:v>-25.408999999999999</c:v>
                      </c:pt>
                      <c:pt idx="4047">
                        <c:v>-25.335000000000001</c:v>
                      </c:pt>
                      <c:pt idx="4048">
                        <c:v>-25.234000000000002</c:v>
                      </c:pt>
                      <c:pt idx="4049">
                        <c:v>-25.193999999999999</c:v>
                      </c:pt>
                      <c:pt idx="4050">
                        <c:v>-25.148</c:v>
                      </c:pt>
                      <c:pt idx="4051">
                        <c:v>-25.202999999999999</c:v>
                      </c:pt>
                      <c:pt idx="4052">
                        <c:v>-25.251999999999999</c:v>
                      </c:pt>
                      <c:pt idx="4053">
                        <c:v>-25.262</c:v>
                      </c:pt>
                      <c:pt idx="4054">
                        <c:v>-25.251999999999999</c:v>
                      </c:pt>
                      <c:pt idx="4055">
                        <c:v>-25.245999999999999</c:v>
                      </c:pt>
                      <c:pt idx="4056">
                        <c:v>-25.256</c:v>
                      </c:pt>
                      <c:pt idx="4057">
                        <c:v>-25.335000000000001</c:v>
                      </c:pt>
                      <c:pt idx="4058">
                        <c:v>-25.387</c:v>
                      </c:pt>
                      <c:pt idx="4059">
                        <c:v>-25.393000000000001</c:v>
                      </c:pt>
                      <c:pt idx="4060">
                        <c:v>-25.32</c:v>
                      </c:pt>
                      <c:pt idx="4061">
                        <c:v>-25.228000000000002</c:v>
                      </c:pt>
                      <c:pt idx="4062">
                        <c:v>-25.123999999999999</c:v>
                      </c:pt>
                      <c:pt idx="4063">
                        <c:v>-25.145</c:v>
                      </c:pt>
                      <c:pt idx="4064">
                        <c:v>-25.151</c:v>
                      </c:pt>
                      <c:pt idx="4065">
                        <c:v>-25.178999999999998</c:v>
                      </c:pt>
                      <c:pt idx="4066">
                        <c:v>-25.242999999999999</c:v>
                      </c:pt>
                      <c:pt idx="4067">
                        <c:v>-25.283000000000001</c:v>
                      </c:pt>
                      <c:pt idx="4068">
                        <c:v>-25.326000000000001</c:v>
                      </c:pt>
                      <c:pt idx="4069">
                        <c:v>-25.335000000000001</c:v>
                      </c:pt>
                      <c:pt idx="4070">
                        <c:v>-25.378</c:v>
                      </c:pt>
                      <c:pt idx="4071">
                        <c:v>-25.378</c:v>
                      </c:pt>
                      <c:pt idx="4072">
                        <c:v>-25.39</c:v>
                      </c:pt>
                      <c:pt idx="4073">
                        <c:v>-25.396999999999998</c:v>
                      </c:pt>
                      <c:pt idx="4074">
                        <c:v>-25.439</c:v>
                      </c:pt>
                      <c:pt idx="4075">
                        <c:v>-25.378</c:v>
                      </c:pt>
                      <c:pt idx="4076">
                        <c:v>-25.356999999999999</c:v>
                      </c:pt>
                      <c:pt idx="4077">
                        <c:v>-25.393000000000001</c:v>
                      </c:pt>
                      <c:pt idx="4078">
                        <c:v>-25.460999999999999</c:v>
                      </c:pt>
                      <c:pt idx="4079">
                        <c:v>-25.481999999999999</c:v>
                      </c:pt>
                      <c:pt idx="4080">
                        <c:v>-25.478999999999999</c:v>
                      </c:pt>
                      <c:pt idx="4081">
                        <c:v>-25.436</c:v>
                      </c:pt>
                      <c:pt idx="4082">
                        <c:v>-25.466999999999999</c:v>
                      </c:pt>
                      <c:pt idx="4083">
                        <c:v>-25.492000000000001</c:v>
                      </c:pt>
                      <c:pt idx="4084">
                        <c:v>-25.452000000000002</c:v>
                      </c:pt>
                      <c:pt idx="4085">
                        <c:v>-25.443000000000001</c:v>
                      </c:pt>
                      <c:pt idx="4086">
                        <c:v>-25.423999999999999</c:v>
                      </c:pt>
                      <c:pt idx="4087">
                        <c:v>-25.478999999999999</c:v>
                      </c:pt>
                      <c:pt idx="4088">
                        <c:v>-25.466999999999999</c:v>
                      </c:pt>
                      <c:pt idx="4089">
                        <c:v>-25.402999999999999</c:v>
                      </c:pt>
                      <c:pt idx="4090">
                        <c:v>-25.317</c:v>
                      </c:pt>
                      <c:pt idx="4091">
                        <c:v>-25.172999999999998</c:v>
                      </c:pt>
                      <c:pt idx="4092">
                        <c:v>-25.074999999999999</c:v>
                      </c:pt>
                      <c:pt idx="4093">
                        <c:v>-25.004000000000001</c:v>
                      </c:pt>
                      <c:pt idx="4094">
                        <c:v>-25.02</c:v>
                      </c:pt>
                      <c:pt idx="4095">
                        <c:v>-25.117999999999999</c:v>
                      </c:pt>
                      <c:pt idx="4096">
                        <c:v>-25.161000000000001</c:v>
                      </c:pt>
                      <c:pt idx="4097">
                        <c:v>-25.234000000000002</c:v>
                      </c:pt>
                      <c:pt idx="4098">
                        <c:v>-25.297999999999998</c:v>
                      </c:pt>
                      <c:pt idx="4099">
                        <c:v>-25.326000000000001</c:v>
                      </c:pt>
                      <c:pt idx="4100">
                        <c:v>-25.387</c:v>
                      </c:pt>
                      <c:pt idx="4101">
                        <c:v>-25.452000000000002</c:v>
                      </c:pt>
                      <c:pt idx="4102">
                        <c:v>-25.501000000000001</c:v>
                      </c:pt>
                      <c:pt idx="4103">
                        <c:v>-25.507000000000001</c:v>
                      </c:pt>
                      <c:pt idx="4104">
                        <c:v>-25.417999999999999</c:v>
                      </c:pt>
                      <c:pt idx="4105">
                        <c:v>-25.329000000000001</c:v>
                      </c:pt>
                      <c:pt idx="4106">
                        <c:v>-25.314</c:v>
                      </c:pt>
                      <c:pt idx="4107">
                        <c:v>-25.344000000000001</c:v>
                      </c:pt>
                      <c:pt idx="4108">
                        <c:v>-25.393000000000001</c:v>
                      </c:pt>
                      <c:pt idx="4109">
                        <c:v>-25.387</c:v>
                      </c:pt>
                      <c:pt idx="4110">
                        <c:v>-25.311</c:v>
                      </c:pt>
                      <c:pt idx="4111">
                        <c:v>-25.236999999999998</c:v>
                      </c:pt>
                      <c:pt idx="4112">
                        <c:v>-25.175999999999998</c:v>
                      </c:pt>
                      <c:pt idx="4113">
                        <c:v>-25.138999999999999</c:v>
                      </c:pt>
                      <c:pt idx="4114">
                        <c:v>-25.02</c:v>
                      </c:pt>
                      <c:pt idx="4115">
                        <c:v>-24.954999999999998</c:v>
                      </c:pt>
                      <c:pt idx="4116">
                        <c:v>-24.992000000000001</c:v>
                      </c:pt>
                      <c:pt idx="4117">
                        <c:v>-25.068999999999999</c:v>
                      </c:pt>
                      <c:pt idx="4118">
                        <c:v>-25.09</c:v>
                      </c:pt>
                      <c:pt idx="4119">
                        <c:v>-25.059000000000001</c:v>
                      </c:pt>
                      <c:pt idx="4120">
                        <c:v>-24.971</c:v>
                      </c:pt>
                      <c:pt idx="4121">
                        <c:v>-24.925000000000001</c:v>
                      </c:pt>
                      <c:pt idx="4122">
                        <c:v>-25.01</c:v>
                      </c:pt>
                      <c:pt idx="4123">
                        <c:v>-25.029</c:v>
                      </c:pt>
                      <c:pt idx="4124">
                        <c:v>-25.065999999999999</c:v>
                      </c:pt>
                      <c:pt idx="4125">
                        <c:v>-25.035</c:v>
                      </c:pt>
                      <c:pt idx="4126">
                        <c:v>-25.05</c:v>
                      </c:pt>
                      <c:pt idx="4127">
                        <c:v>-25.114999999999998</c:v>
                      </c:pt>
                      <c:pt idx="4128">
                        <c:v>-25.154</c:v>
                      </c:pt>
                      <c:pt idx="4129">
                        <c:v>-25.141999999999999</c:v>
                      </c:pt>
                      <c:pt idx="4130">
                        <c:v>-25.138999999999999</c:v>
                      </c:pt>
                      <c:pt idx="4131">
                        <c:v>-25.145</c:v>
                      </c:pt>
                      <c:pt idx="4132">
                        <c:v>-25.175999999999998</c:v>
                      </c:pt>
                      <c:pt idx="4133">
                        <c:v>-25.167000000000002</c:v>
                      </c:pt>
                      <c:pt idx="4134">
                        <c:v>-25.167999999999999</c:v>
                      </c:pt>
                      <c:pt idx="4135">
                        <c:v>-25.216000000000001</c:v>
                      </c:pt>
                      <c:pt idx="4136">
                        <c:v>-25.202000000000002</c:v>
                      </c:pt>
                      <c:pt idx="4137">
                        <c:v>-25.210999999999999</c:v>
                      </c:pt>
                      <c:pt idx="4138">
                        <c:v>-25.178999999999998</c:v>
                      </c:pt>
                      <c:pt idx="4139">
                        <c:v>-25.143000000000001</c:v>
                      </c:pt>
                      <c:pt idx="4140">
                        <c:v>-25.076000000000001</c:v>
                      </c:pt>
                      <c:pt idx="4141">
                        <c:v>-25.047999999999998</c:v>
                      </c:pt>
                      <c:pt idx="4142">
                        <c:v>-25.001999999999999</c:v>
                      </c:pt>
                      <c:pt idx="4143">
                        <c:v>-25.065000000000001</c:v>
                      </c:pt>
                      <c:pt idx="4144">
                        <c:v>-25.1</c:v>
                      </c:pt>
                      <c:pt idx="4145">
                        <c:v>-25.141999999999999</c:v>
                      </c:pt>
                      <c:pt idx="4146">
                        <c:v>-25.207000000000001</c:v>
                      </c:pt>
                      <c:pt idx="4147">
                        <c:v>-25.292999999999999</c:v>
                      </c:pt>
                      <c:pt idx="4148">
                        <c:v>-25.289000000000001</c:v>
                      </c:pt>
                      <c:pt idx="4149">
                        <c:v>-25.344999999999999</c:v>
                      </c:pt>
                      <c:pt idx="4150">
                        <c:v>-25.356000000000002</c:v>
                      </c:pt>
                      <c:pt idx="4151">
                        <c:v>-25.300999999999998</c:v>
                      </c:pt>
                      <c:pt idx="4152">
                        <c:v>-25.241</c:v>
                      </c:pt>
                      <c:pt idx="4153">
                        <c:v>-25.113</c:v>
                      </c:pt>
                      <c:pt idx="4154">
                        <c:v>-25.041</c:v>
                      </c:pt>
                      <c:pt idx="4155">
                        <c:v>-25.018000000000001</c:v>
                      </c:pt>
                      <c:pt idx="4156">
                        <c:v>-25.068999999999999</c:v>
                      </c:pt>
                      <c:pt idx="4157">
                        <c:v>-25.081</c:v>
                      </c:pt>
                      <c:pt idx="4158">
                        <c:v>-25.143000000000001</c:v>
                      </c:pt>
                      <c:pt idx="4159">
                        <c:v>-25.228000000000002</c:v>
                      </c:pt>
                      <c:pt idx="4160">
                        <c:v>-25.286000000000001</c:v>
                      </c:pt>
                      <c:pt idx="4161">
                        <c:v>-25.199000000000002</c:v>
                      </c:pt>
                      <c:pt idx="4162">
                        <c:v>-25.221</c:v>
                      </c:pt>
                      <c:pt idx="4163">
                        <c:v>-25.259</c:v>
                      </c:pt>
                      <c:pt idx="4164">
                        <c:v>-25.292999999999999</c:v>
                      </c:pt>
                      <c:pt idx="4165">
                        <c:v>-25.268000000000001</c:v>
                      </c:pt>
                      <c:pt idx="4166">
                        <c:v>-25.187999999999999</c:v>
                      </c:pt>
                      <c:pt idx="4167">
                        <c:v>-25.123999999999999</c:v>
                      </c:pt>
                      <c:pt idx="4168">
                        <c:v>-25.114000000000001</c:v>
                      </c:pt>
                      <c:pt idx="4169">
                        <c:v>-25.181999999999999</c:v>
                      </c:pt>
                      <c:pt idx="4170">
                        <c:v>-25.22</c:v>
                      </c:pt>
                      <c:pt idx="4171">
                        <c:v>-25.193999999999999</c:v>
                      </c:pt>
                      <c:pt idx="4172">
                        <c:v>-25.178999999999998</c:v>
                      </c:pt>
                      <c:pt idx="4173">
                        <c:v>-25.19</c:v>
                      </c:pt>
                      <c:pt idx="4174">
                        <c:v>-25.178999999999998</c:v>
                      </c:pt>
                      <c:pt idx="4175">
                        <c:v>-25.145</c:v>
                      </c:pt>
                      <c:pt idx="4176">
                        <c:v>-25.219000000000001</c:v>
                      </c:pt>
                      <c:pt idx="4177">
                        <c:v>-25.265999999999998</c:v>
                      </c:pt>
                      <c:pt idx="4178">
                        <c:v>-25.190999999999999</c:v>
                      </c:pt>
                      <c:pt idx="4179">
                        <c:v>-25.132999999999999</c:v>
                      </c:pt>
                      <c:pt idx="4180">
                        <c:v>-25.077999999999999</c:v>
                      </c:pt>
                      <c:pt idx="4181">
                        <c:v>-24.968</c:v>
                      </c:pt>
                      <c:pt idx="4182">
                        <c:v>-24.882000000000001</c:v>
                      </c:pt>
                      <c:pt idx="4183">
                        <c:v>-24.866</c:v>
                      </c:pt>
                      <c:pt idx="4184">
                        <c:v>-24.805</c:v>
                      </c:pt>
                      <c:pt idx="4185">
                        <c:v>-24.885000000000002</c:v>
                      </c:pt>
                      <c:pt idx="4186">
                        <c:v>-24.922000000000001</c:v>
                      </c:pt>
                      <c:pt idx="4187">
                        <c:v>-24.974</c:v>
                      </c:pt>
                      <c:pt idx="4188">
                        <c:v>-24.98</c:v>
                      </c:pt>
                      <c:pt idx="4189">
                        <c:v>-24.9</c:v>
                      </c:pt>
                      <c:pt idx="4190">
                        <c:v>-24.863</c:v>
                      </c:pt>
                      <c:pt idx="4191">
                        <c:v>-24.925000000000001</c:v>
                      </c:pt>
                      <c:pt idx="4192">
                        <c:v>-24.908999999999999</c:v>
                      </c:pt>
                      <c:pt idx="4193">
                        <c:v>-24.908999999999999</c:v>
                      </c:pt>
                      <c:pt idx="4194">
                        <c:v>-24.968</c:v>
                      </c:pt>
                      <c:pt idx="4195">
                        <c:v>-24.989000000000001</c:v>
                      </c:pt>
                      <c:pt idx="4196">
                        <c:v>-25.077999999999999</c:v>
                      </c:pt>
                      <c:pt idx="4197">
                        <c:v>-25.053000000000001</c:v>
                      </c:pt>
                      <c:pt idx="4198">
                        <c:v>-25.016999999999999</c:v>
                      </c:pt>
                      <c:pt idx="4199">
                        <c:v>-25.109000000000002</c:v>
                      </c:pt>
                      <c:pt idx="4200">
                        <c:v>-25.175999999999998</c:v>
                      </c:pt>
                      <c:pt idx="4201">
                        <c:v>-25.25</c:v>
                      </c:pt>
                      <c:pt idx="4202">
                        <c:v>-25.341999999999999</c:v>
                      </c:pt>
                      <c:pt idx="4203">
                        <c:v>-25.381</c:v>
                      </c:pt>
                      <c:pt idx="4204">
                        <c:v>-25.427</c:v>
                      </c:pt>
                      <c:pt idx="4205">
                        <c:v>-25.420999999999999</c:v>
                      </c:pt>
                      <c:pt idx="4206">
                        <c:v>-25.356999999999999</c:v>
                      </c:pt>
                      <c:pt idx="4207">
                        <c:v>-25.381</c:v>
                      </c:pt>
                      <c:pt idx="4208">
                        <c:v>-25.472999999999999</c:v>
                      </c:pt>
                      <c:pt idx="4209">
                        <c:v>-25.532</c:v>
                      </c:pt>
                      <c:pt idx="4210">
                        <c:v>-25.602</c:v>
                      </c:pt>
                      <c:pt idx="4211">
                        <c:v>-25.63</c:v>
                      </c:pt>
                      <c:pt idx="4212">
                        <c:v>-25.645</c:v>
                      </c:pt>
                      <c:pt idx="4213">
                        <c:v>-25.678999999999998</c:v>
                      </c:pt>
                      <c:pt idx="4214">
                        <c:v>-25.63</c:v>
                      </c:pt>
                      <c:pt idx="4215">
                        <c:v>-25.611000000000001</c:v>
                      </c:pt>
                      <c:pt idx="4216">
                        <c:v>-25.584</c:v>
                      </c:pt>
                      <c:pt idx="4217">
                        <c:v>-25.626999999999999</c:v>
                      </c:pt>
                      <c:pt idx="4218">
                        <c:v>-25.669</c:v>
                      </c:pt>
                      <c:pt idx="4219">
                        <c:v>-25.719000000000001</c:v>
                      </c:pt>
                      <c:pt idx="4220">
                        <c:v>-25.684999999999999</c:v>
                      </c:pt>
                      <c:pt idx="4221">
                        <c:v>-25.728000000000002</c:v>
                      </c:pt>
                      <c:pt idx="4222">
                        <c:v>-25.792000000000002</c:v>
                      </c:pt>
                      <c:pt idx="4223">
                        <c:v>-25.797999999999998</c:v>
                      </c:pt>
                      <c:pt idx="4224">
                        <c:v>-25.709</c:v>
                      </c:pt>
                      <c:pt idx="4225">
                        <c:v>-25.696999999999999</c:v>
                      </c:pt>
                      <c:pt idx="4226">
                        <c:v>-25.687999999999999</c:v>
                      </c:pt>
                      <c:pt idx="4227">
                        <c:v>-25.562000000000001</c:v>
                      </c:pt>
                      <c:pt idx="4228">
                        <c:v>-25.454999999999998</c:v>
                      </c:pt>
                      <c:pt idx="4229">
                        <c:v>-25.323</c:v>
                      </c:pt>
                      <c:pt idx="4230">
                        <c:v>-25.36</c:v>
                      </c:pt>
                      <c:pt idx="4231">
                        <c:v>-25.433</c:v>
                      </c:pt>
                      <c:pt idx="4232">
                        <c:v>-25.501000000000001</c:v>
                      </c:pt>
                      <c:pt idx="4233">
                        <c:v>-25.577999999999999</c:v>
                      </c:pt>
                      <c:pt idx="4234">
                        <c:v>-25.63</c:v>
                      </c:pt>
                      <c:pt idx="4235">
                        <c:v>-25.681999999999999</c:v>
                      </c:pt>
                      <c:pt idx="4236">
                        <c:v>-25.693999999999999</c:v>
                      </c:pt>
                      <c:pt idx="4237">
                        <c:v>-25.751999999999999</c:v>
                      </c:pt>
                      <c:pt idx="4238">
                        <c:v>-25.736999999999998</c:v>
                      </c:pt>
                      <c:pt idx="4239">
                        <c:v>-25.728000000000002</c:v>
                      </c:pt>
                      <c:pt idx="4240">
                        <c:v>-25.731000000000002</c:v>
                      </c:pt>
                      <c:pt idx="4241">
                        <c:v>-25.722000000000001</c:v>
                      </c:pt>
                      <c:pt idx="4242">
                        <c:v>-25.641999999999999</c:v>
                      </c:pt>
                      <c:pt idx="4243">
                        <c:v>-25.524999999999999</c:v>
                      </c:pt>
                      <c:pt idx="4244">
                        <c:v>-25.547000000000001</c:v>
                      </c:pt>
                      <c:pt idx="4245">
                        <c:v>-25.62</c:v>
                      </c:pt>
                      <c:pt idx="4246">
                        <c:v>-25.63</c:v>
                      </c:pt>
                      <c:pt idx="4247">
                        <c:v>-25.559000000000001</c:v>
                      </c:pt>
                      <c:pt idx="4248">
                        <c:v>-25.483000000000001</c:v>
                      </c:pt>
                      <c:pt idx="4249">
                        <c:v>-25.411999999999999</c:v>
                      </c:pt>
                      <c:pt idx="4250">
                        <c:v>-25.466999999999999</c:v>
                      </c:pt>
                      <c:pt idx="4251">
                        <c:v>-25.43</c:v>
                      </c:pt>
                      <c:pt idx="4252">
                        <c:v>-25.498000000000001</c:v>
                      </c:pt>
                      <c:pt idx="4253">
                        <c:v>-25.495000000000001</c:v>
                      </c:pt>
                      <c:pt idx="4254">
                        <c:v>-25.417999999999999</c:v>
                      </c:pt>
                      <c:pt idx="4255">
                        <c:v>-25.475999999999999</c:v>
                      </c:pt>
                      <c:pt idx="4256">
                        <c:v>-25.524999999999999</c:v>
                      </c:pt>
                      <c:pt idx="4257">
                        <c:v>-25.547000000000001</c:v>
                      </c:pt>
                      <c:pt idx="4258">
                        <c:v>-25.581</c:v>
                      </c:pt>
                      <c:pt idx="4259">
                        <c:v>-25.515999999999998</c:v>
                      </c:pt>
                      <c:pt idx="4260">
                        <c:v>-25.452000000000002</c:v>
                      </c:pt>
                      <c:pt idx="4261">
                        <c:v>-25.350999999999999</c:v>
                      </c:pt>
                      <c:pt idx="4262">
                        <c:v>-25.305</c:v>
                      </c:pt>
                      <c:pt idx="4263">
                        <c:v>-25.286000000000001</c:v>
                      </c:pt>
                      <c:pt idx="4264">
                        <c:v>-25.350999999999999</c:v>
                      </c:pt>
                      <c:pt idx="4265">
                        <c:v>-25.433</c:v>
                      </c:pt>
                      <c:pt idx="4266">
                        <c:v>-25.529</c:v>
                      </c:pt>
                      <c:pt idx="4267">
                        <c:v>-25.538</c:v>
                      </c:pt>
                      <c:pt idx="4268">
                        <c:v>-25.593</c:v>
                      </c:pt>
                      <c:pt idx="4269">
                        <c:v>-25.645</c:v>
                      </c:pt>
                      <c:pt idx="4270">
                        <c:v>-25.728000000000002</c:v>
                      </c:pt>
                      <c:pt idx="4271">
                        <c:v>-25.774000000000001</c:v>
                      </c:pt>
                      <c:pt idx="4272">
                        <c:v>-25.823</c:v>
                      </c:pt>
                      <c:pt idx="4273">
                        <c:v>-25.795000000000002</c:v>
                      </c:pt>
                      <c:pt idx="4274">
                        <c:v>-25.715</c:v>
                      </c:pt>
                      <c:pt idx="4275">
                        <c:v>-25.663</c:v>
                      </c:pt>
                      <c:pt idx="4276">
                        <c:v>-25.654</c:v>
                      </c:pt>
                      <c:pt idx="4277">
                        <c:v>-25.666</c:v>
                      </c:pt>
                      <c:pt idx="4278">
                        <c:v>-25.672999999999998</c:v>
                      </c:pt>
                      <c:pt idx="4279">
                        <c:v>-25.693999999999999</c:v>
                      </c:pt>
                      <c:pt idx="4280">
                        <c:v>-25.715</c:v>
                      </c:pt>
                      <c:pt idx="4281">
                        <c:v>-25.736999999999998</c:v>
                      </c:pt>
                      <c:pt idx="4282">
                        <c:v>-25.771000000000001</c:v>
                      </c:pt>
                      <c:pt idx="4283">
                        <c:v>-25.863</c:v>
                      </c:pt>
                      <c:pt idx="4284">
                        <c:v>-25.847000000000001</c:v>
                      </c:pt>
                      <c:pt idx="4285">
                        <c:v>-25.826000000000001</c:v>
                      </c:pt>
                      <c:pt idx="4286">
                        <c:v>-25.757999999999999</c:v>
                      </c:pt>
                      <c:pt idx="4287">
                        <c:v>-25.617000000000001</c:v>
                      </c:pt>
                      <c:pt idx="4288">
                        <c:v>-25.614000000000001</c:v>
                      </c:pt>
                      <c:pt idx="4289">
                        <c:v>-25.684999999999999</c:v>
                      </c:pt>
                      <c:pt idx="4290">
                        <c:v>-25.712</c:v>
                      </c:pt>
                      <c:pt idx="4291">
                        <c:v>-25.795000000000002</c:v>
                      </c:pt>
                      <c:pt idx="4292">
                        <c:v>-25.803999999999998</c:v>
                      </c:pt>
                      <c:pt idx="4293">
                        <c:v>-25.777000000000001</c:v>
                      </c:pt>
                      <c:pt idx="4294">
                        <c:v>-25.814</c:v>
                      </c:pt>
                      <c:pt idx="4295">
                        <c:v>-25.797999999999998</c:v>
                      </c:pt>
                      <c:pt idx="4296">
                        <c:v>-25.693999999999999</c:v>
                      </c:pt>
                      <c:pt idx="4297">
                        <c:v>-25.605</c:v>
                      </c:pt>
                      <c:pt idx="4298">
                        <c:v>-25.475999999999999</c:v>
                      </c:pt>
                      <c:pt idx="4299">
                        <c:v>-25.384</c:v>
                      </c:pt>
                      <c:pt idx="4300">
                        <c:v>-25.36</c:v>
                      </c:pt>
                      <c:pt idx="4301">
                        <c:v>-25.338000000000001</c:v>
                      </c:pt>
                      <c:pt idx="4302">
                        <c:v>-25.427</c:v>
                      </c:pt>
                      <c:pt idx="4303">
                        <c:v>-25.53</c:v>
                      </c:pt>
                      <c:pt idx="4304">
                        <c:v>-25.638999999999999</c:v>
                      </c:pt>
                      <c:pt idx="4305">
                        <c:v>-25.725000000000001</c:v>
                      </c:pt>
                      <c:pt idx="4306">
                        <c:v>-25.742999999999999</c:v>
                      </c:pt>
                      <c:pt idx="4307">
                        <c:v>-25.690999999999999</c:v>
                      </c:pt>
                      <c:pt idx="4308">
                        <c:v>-25.635999999999999</c:v>
                      </c:pt>
                      <c:pt idx="4309">
                        <c:v>-25.614000000000001</c:v>
                      </c:pt>
                      <c:pt idx="4310">
                        <c:v>-25.632999999999999</c:v>
                      </c:pt>
                      <c:pt idx="4311">
                        <c:v>-25.696999999999999</c:v>
                      </c:pt>
                      <c:pt idx="4312">
                        <c:v>-25.725000000000001</c:v>
                      </c:pt>
                      <c:pt idx="4313">
                        <c:v>-25.712</c:v>
                      </c:pt>
                      <c:pt idx="4314">
                        <c:v>-25.657</c:v>
                      </c:pt>
                      <c:pt idx="4315">
                        <c:v>-25.59</c:v>
                      </c:pt>
                      <c:pt idx="4316">
                        <c:v>-25.535</c:v>
                      </c:pt>
                      <c:pt idx="4317">
                        <c:v>-25.452000000000002</c:v>
                      </c:pt>
                      <c:pt idx="4318">
                        <c:v>-25.378</c:v>
                      </c:pt>
                      <c:pt idx="4319">
                        <c:v>-25.375</c:v>
                      </c:pt>
                      <c:pt idx="4320">
                        <c:v>-25.366</c:v>
                      </c:pt>
                      <c:pt idx="4321">
                        <c:v>-25.353999999999999</c:v>
                      </c:pt>
                      <c:pt idx="4322">
                        <c:v>-25.302</c:v>
                      </c:pt>
                      <c:pt idx="4323">
                        <c:v>-25.341999999999999</c:v>
                      </c:pt>
                      <c:pt idx="4324">
                        <c:v>-25.463999999999999</c:v>
                      </c:pt>
                      <c:pt idx="4325">
                        <c:v>-25.577999999999999</c:v>
                      </c:pt>
                      <c:pt idx="4326">
                        <c:v>-25.652999999999999</c:v>
                      </c:pt>
                      <c:pt idx="4327">
                        <c:v>-25.719000000000001</c:v>
                      </c:pt>
                      <c:pt idx="4328">
                        <c:v>-25.715</c:v>
                      </c:pt>
                      <c:pt idx="4329">
                        <c:v>-25.768000000000001</c:v>
                      </c:pt>
                      <c:pt idx="4330">
                        <c:v>-25.841000000000001</c:v>
                      </c:pt>
                      <c:pt idx="4331">
                        <c:v>-25.9</c:v>
                      </c:pt>
                      <c:pt idx="4332">
                        <c:v>-25.933</c:v>
                      </c:pt>
                      <c:pt idx="4333">
                        <c:v>-25.93</c:v>
                      </c:pt>
                      <c:pt idx="4334">
                        <c:v>-25.908999999999999</c:v>
                      </c:pt>
                      <c:pt idx="4335">
                        <c:v>-25.951000000000001</c:v>
                      </c:pt>
                      <c:pt idx="4336">
                        <c:v>-25.995000000000001</c:v>
                      </c:pt>
                      <c:pt idx="4337">
                        <c:v>-25.978000000000002</c:v>
                      </c:pt>
                      <c:pt idx="4338">
                        <c:v>-25.913</c:v>
                      </c:pt>
                      <c:pt idx="4339">
                        <c:v>-25.917999999999999</c:v>
                      </c:pt>
                      <c:pt idx="4340">
                        <c:v>-25.96</c:v>
                      </c:pt>
                      <c:pt idx="4341">
                        <c:v>-26.007000000000001</c:v>
                      </c:pt>
                      <c:pt idx="4342">
                        <c:v>-26.05</c:v>
                      </c:pt>
                      <c:pt idx="4343">
                        <c:v>-26.08</c:v>
                      </c:pt>
                      <c:pt idx="4344">
                        <c:v>-26.071000000000002</c:v>
                      </c:pt>
                      <c:pt idx="4345">
                        <c:v>-26.001999999999999</c:v>
                      </c:pt>
                      <c:pt idx="4346">
                        <c:v>-26.021000000000001</c:v>
                      </c:pt>
                      <c:pt idx="4347">
                        <c:v>-25.989000000000001</c:v>
                      </c:pt>
                      <c:pt idx="4348">
                        <c:v>-25.989000000000001</c:v>
                      </c:pt>
                      <c:pt idx="4349">
                        <c:v>-25.945</c:v>
                      </c:pt>
                      <c:pt idx="4350">
                        <c:v>-25.798999999999999</c:v>
                      </c:pt>
                      <c:pt idx="4351">
                        <c:v>-25.786000000000001</c:v>
                      </c:pt>
                      <c:pt idx="4352">
                        <c:v>-25.771000000000001</c:v>
                      </c:pt>
                      <c:pt idx="4353">
                        <c:v>-25.753</c:v>
                      </c:pt>
                      <c:pt idx="4354">
                        <c:v>-25.771000000000001</c:v>
                      </c:pt>
                      <c:pt idx="4355">
                        <c:v>-25.765999999999998</c:v>
                      </c:pt>
                      <c:pt idx="4356">
                        <c:v>-25.795999999999999</c:v>
                      </c:pt>
                      <c:pt idx="4357">
                        <c:v>-25.821000000000002</c:v>
                      </c:pt>
                      <c:pt idx="4358">
                        <c:v>-25.853000000000002</c:v>
                      </c:pt>
                      <c:pt idx="4359">
                        <c:v>-25.841999999999999</c:v>
                      </c:pt>
                      <c:pt idx="4360">
                        <c:v>-25.856000000000002</c:v>
                      </c:pt>
                      <c:pt idx="4361">
                        <c:v>-25.869</c:v>
                      </c:pt>
                      <c:pt idx="4362">
                        <c:v>-25.952999999999999</c:v>
                      </c:pt>
                      <c:pt idx="4363">
                        <c:v>-26.003</c:v>
                      </c:pt>
                      <c:pt idx="4364">
                        <c:v>-26.006</c:v>
                      </c:pt>
                      <c:pt idx="4365">
                        <c:v>-26.087</c:v>
                      </c:pt>
                      <c:pt idx="4366">
                        <c:v>-26.16</c:v>
                      </c:pt>
                      <c:pt idx="4367">
                        <c:v>-26.134</c:v>
                      </c:pt>
                      <c:pt idx="4368">
                        <c:v>-26.044</c:v>
                      </c:pt>
                      <c:pt idx="4369">
                        <c:v>-26.047000000000001</c:v>
                      </c:pt>
                      <c:pt idx="4370">
                        <c:v>-25.971</c:v>
                      </c:pt>
                      <c:pt idx="4371">
                        <c:v>-25.986000000000001</c:v>
                      </c:pt>
                      <c:pt idx="4372">
                        <c:v>-25.893000000000001</c:v>
                      </c:pt>
                      <c:pt idx="4373">
                        <c:v>-25.824000000000002</c:v>
                      </c:pt>
                      <c:pt idx="4374">
                        <c:v>-25.745999999999999</c:v>
                      </c:pt>
                      <c:pt idx="4375">
                        <c:v>-25.672999999999998</c:v>
                      </c:pt>
                      <c:pt idx="4376">
                        <c:v>-25.552</c:v>
                      </c:pt>
                      <c:pt idx="4377">
                        <c:v>-25.603000000000002</c:v>
                      </c:pt>
                      <c:pt idx="4378">
                        <c:v>-25.562999999999999</c:v>
                      </c:pt>
                      <c:pt idx="4379">
                        <c:v>-25.483000000000001</c:v>
                      </c:pt>
                      <c:pt idx="4380">
                        <c:v>-25.395</c:v>
                      </c:pt>
                      <c:pt idx="4381">
                        <c:v>-25.306000000000001</c:v>
                      </c:pt>
                      <c:pt idx="4382">
                        <c:v>-25.265999999999998</c:v>
                      </c:pt>
                      <c:pt idx="4383">
                        <c:v>-25.335999999999999</c:v>
                      </c:pt>
                      <c:pt idx="4384">
                        <c:v>-25.457999999999998</c:v>
                      </c:pt>
                      <c:pt idx="4385">
                        <c:v>-25.555</c:v>
                      </c:pt>
                      <c:pt idx="4386">
                        <c:v>-25.628</c:v>
                      </c:pt>
                      <c:pt idx="4387">
                        <c:v>-25.651</c:v>
                      </c:pt>
                      <c:pt idx="4388">
                        <c:v>-25.637</c:v>
                      </c:pt>
                      <c:pt idx="4389">
                        <c:v>-25.707999999999998</c:v>
                      </c:pt>
                      <c:pt idx="4390">
                        <c:v>-25.797000000000001</c:v>
                      </c:pt>
                      <c:pt idx="4391">
                        <c:v>-25.829000000000001</c:v>
                      </c:pt>
                      <c:pt idx="4392">
                        <c:v>-25.891999999999999</c:v>
                      </c:pt>
                      <c:pt idx="4393">
                        <c:v>-25.904</c:v>
                      </c:pt>
                      <c:pt idx="4394">
                        <c:v>-25.937999999999999</c:v>
                      </c:pt>
                      <c:pt idx="4395">
                        <c:v>-25.995999999999999</c:v>
                      </c:pt>
                      <c:pt idx="4396">
                        <c:v>-26.081</c:v>
                      </c:pt>
                      <c:pt idx="4397">
                        <c:v>-26.146999999999998</c:v>
                      </c:pt>
                      <c:pt idx="4398">
                        <c:v>-26.177</c:v>
                      </c:pt>
                      <c:pt idx="4399">
                        <c:v>-26.245000000000001</c:v>
                      </c:pt>
                      <c:pt idx="4400">
                        <c:v>-26.234000000000002</c:v>
                      </c:pt>
                      <c:pt idx="4401">
                        <c:v>-26.22</c:v>
                      </c:pt>
                      <c:pt idx="4402">
                        <c:v>-26.062000000000001</c:v>
                      </c:pt>
                      <c:pt idx="4403">
                        <c:v>-25.946000000000002</c:v>
                      </c:pt>
                      <c:pt idx="4404">
                        <c:v>-25.768999999999998</c:v>
                      </c:pt>
                      <c:pt idx="4405">
                        <c:v>-25.648</c:v>
                      </c:pt>
                      <c:pt idx="4406">
                        <c:v>-25.558</c:v>
                      </c:pt>
                      <c:pt idx="4407">
                        <c:v>-25.5</c:v>
                      </c:pt>
                      <c:pt idx="4408">
                        <c:v>-25.527999999999999</c:v>
                      </c:pt>
                      <c:pt idx="4409">
                        <c:v>-25.457000000000001</c:v>
                      </c:pt>
                      <c:pt idx="4410">
                        <c:v>-25.437999999999999</c:v>
                      </c:pt>
                      <c:pt idx="4411">
                        <c:v>-25.568999999999999</c:v>
                      </c:pt>
                      <c:pt idx="4412">
                        <c:v>-25.672000000000001</c:v>
                      </c:pt>
                      <c:pt idx="4413">
                        <c:v>-25.77</c:v>
                      </c:pt>
                      <c:pt idx="4414">
                        <c:v>-25.791</c:v>
                      </c:pt>
                      <c:pt idx="4415">
                        <c:v>-25.751000000000001</c:v>
                      </c:pt>
                      <c:pt idx="4416">
                        <c:v>-25.744</c:v>
                      </c:pt>
                      <c:pt idx="4417">
                        <c:v>-25.803999999999998</c:v>
                      </c:pt>
                      <c:pt idx="4418">
                        <c:v>-25.763999999999999</c:v>
                      </c:pt>
                      <c:pt idx="4419">
                        <c:v>-25.727</c:v>
                      </c:pt>
                      <c:pt idx="4420">
                        <c:v>-25.606000000000002</c:v>
                      </c:pt>
                      <c:pt idx="4421">
                        <c:v>-25.524999999999999</c:v>
                      </c:pt>
                      <c:pt idx="4422">
                        <c:v>-25.417999999999999</c:v>
                      </c:pt>
                      <c:pt idx="4423">
                        <c:v>-25.283000000000001</c:v>
                      </c:pt>
                      <c:pt idx="4424">
                        <c:v>-25.193000000000001</c:v>
                      </c:pt>
                      <c:pt idx="4425">
                        <c:v>-25.062000000000001</c:v>
                      </c:pt>
                      <c:pt idx="4426">
                        <c:v>-24.931999999999999</c:v>
                      </c:pt>
                      <c:pt idx="4427">
                        <c:v>-24.821000000000002</c:v>
                      </c:pt>
                      <c:pt idx="4428">
                        <c:v>-24.652000000000001</c:v>
                      </c:pt>
                      <c:pt idx="4429">
                        <c:v>-24.536000000000001</c:v>
                      </c:pt>
                      <c:pt idx="4430">
                        <c:v>-24.393000000000001</c:v>
                      </c:pt>
                      <c:pt idx="4431">
                        <c:v>-24.274999999999999</c:v>
                      </c:pt>
                      <c:pt idx="4432">
                        <c:v>-24.155999999999999</c:v>
                      </c:pt>
                      <c:pt idx="4433">
                        <c:v>-24.042999999999999</c:v>
                      </c:pt>
                      <c:pt idx="4434">
                        <c:v>-23.936</c:v>
                      </c:pt>
                      <c:pt idx="4435">
                        <c:v>-23.806999999999999</c:v>
                      </c:pt>
                      <c:pt idx="4436">
                        <c:v>-23.646999999999998</c:v>
                      </c:pt>
                      <c:pt idx="4437">
                        <c:v>-23.545999999999999</c:v>
                      </c:pt>
                      <c:pt idx="4438">
                        <c:v>-23.41</c:v>
                      </c:pt>
                      <c:pt idx="4439">
                        <c:v>-23.346</c:v>
                      </c:pt>
                      <c:pt idx="4440">
                        <c:v>-23.199000000000002</c:v>
                      </c:pt>
                      <c:pt idx="4441">
                        <c:v>-23.067</c:v>
                      </c:pt>
                      <c:pt idx="4442">
                        <c:v>-22.968</c:v>
                      </c:pt>
                      <c:pt idx="4443">
                        <c:v>-22.85</c:v>
                      </c:pt>
                      <c:pt idx="4444">
                        <c:v>-22.762</c:v>
                      </c:pt>
                      <c:pt idx="4445">
                        <c:v>-22.63</c:v>
                      </c:pt>
                      <c:pt idx="4446">
                        <c:v>-22.536999999999999</c:v>
                      </c:pt>
                      <c:pt idx="4447">
                        <c:v>-22.425999999999998</c:v>
                      </c:pt>
                      <c:pt idx="4448">
                        <c:v>-22.332999999999998</c:v>
                      </c:pt>
                      <c:pt idx="4449">
                        <c:v>-22.215</c:v>
                      </c:pt>
                      <c:pt idx="4450">
                        <c:v>-22.341999999999999</c:v>
                      </c:pt>
                      <c:pt idx="4451">
                        <c:v>-22.608000000000001</c:v>
                      </c:pt>
                      <c:pt idx="4452">
                        <c:v>-22.954000000000001</c:v>
                      </c:pt>
                      <c:pt idx="4453">
                        <c:v>-23.248000000000001</c:v>
                      </c:pt>
                      <c:pt idx="4454">
                        <c:v>-23.193999999999999</c:v>
                      </c:pt>
                      <c:pt idx="4455">
                        <c:v>-23.227</c:v>
                      </c:pt>
                      <c:pt idx="4456">
                        <c:v>-23.431000000000001</c:v>
                      </c:pt>
                      <c:pt idx="4457">
                        <c:v>-23.652000000000001</c:v>
                      </c:pt>
                      <c:pt idx="4458">
                        <c:v>-23.837</c:v>
                      </c:pt>
                      <c:pt idx="4459">
                        <c:v>-24.033000000000001</c:v>
                      </c:pt>
                      <c:pt idx="4460">
                        <c:v>-24.265999999999998</c:v>
                      </c:pt>
                      <c:pt idx="4461">
                        <c:v>-24.545000000000002</c:v>
                      </c:pt>
                      <c:pt idx="4462">
                        <c:v>-24.806999999999999</c:v>
                      </c:pt>
                      <c:pt idx="4463">
                        <c:v>-25.02</c:v>
                      </c:pt>
                      <c:pt idx="4464">
                        <c:v>-25.125</c:v>
                      </c:pt>
                      <c:pt idx="4465">
                        <c:v>-25.244</c:v>
                      </c:pt>
                      <c:pt idx="4466">
                        <c:v>-25.4</c:v>
                      </c:pt>
                      <c:pt idx="4467">
                        <c:v>-25.568999999999999</c:v>
                      </c:pt>
                      <c:pt idx="4468">
                        <c:v>-25.722000000000001</c:v>
                      </c:pt>
                      <c:pt idx="4469">
                        <c:v>-25.78</c:v>
                      </c:pt>
                      <c:pt idx="4470">
                        <c:v>-25.856000000000002</c:v>
                      </c:pt>
                      <c:pt idx="4471">
                        <c:v>-25.931999999999999</c:v>
                      </c:pt>
                      <c:pt idx="4472">
                        <c:v>-26.077999999999999</c:v>
                      </c:pt>
                      <c:pt idx="4473">
                        <c:v>-26.157</c:v>
                      </c:pt>
                      <c:pt idx="4474">
                        <c:v>-26.146999999999998</c:v>
                      </c:pt>
                      <c:pt idx="4475">
                        <c:v>-26.187999999999999</c:v>
                      </c:pt>
                      <c:pt idx="4476">
                        <c:v>-26.22</c:v>
                      </c:pt>
                      <c:pt idx="4477">
                        <c:v>-26.239000000000001</c:v>
                      </c:pt>
                      <c:pt idx="4478">
                        <c:v>-26.285</c:v>
                      </c:pt>
                      <c:pt idx="4479">
                        <c:v>-26.323</c:v>
                      </c:pt>
                      <c:pt idx="4480">
                        <c:v>-26.338000000000001</c:v>
                      </c:pt>
                      <c:pt idx="4481">
                        <c:v>-26.338999999999999</c:v>
                      </c:pt>
                      <c:pt idx="4482">
                        <c:v>-26.39</c:v>
                      </c:pt>
                      <c:pt idx="4483">
                        <c:v>-26.451000000000001</c:v>
                      </c:pt>
                      <c:pt idx="4484">
                        <c:v>-26.478000000000002</c:v>
                      </c:pt>
                      <c:pt idx="4485">
                        <c:v>-26.507999999999999</c:v>
                      </c:pt>
                      <c:pt idx="4486">
                        <c:v>-26.55</c:v>
                      </c:pt>
                      <c:pt idx="4487">
                        <c:v>-26.561</c:v>
                      </c:pt>
                      <c:pt idx="4488">
                        <c:v>-26.623000000000001</c:v>
                      </c:pt>
                      <c:pt idx="4489">
                        <c:v>-26.62</c:v>
                      </c:pt>
                      <c:pt idx="4490">
                        <c:v>-26.582999999999998</c:v>
                      </c:pt>
                      <c:pt idx="4491">
                        <c:v>-26.588999999999999</c:v>
                      </c:pt>
                      <c:pt idx="4492">
                        <c:v>-26.597999999999999</c:v>
                      </c:pt>
                      <c:pt idx="4493">
                        <c:v>-26.655999999999999</c:v>
                      </c:pt>
                      <c:pt idx="4494">
                        <c:v>-26.600999999999999</c:v>
                      </c:pt>
                      <c:pt idx="4495">
                        <c:v>-26.606999999999999</c:v>
                      </c:pt>
                      <c:pt idx="4496">
                        <c:v>-26.629000000000001</c:v>
                      </c:pt>
                      <c:pt idx="4497">
                        <c:v>-26.638000000000002</c:v>
                      </c:pt>
                      <c:pt idx="4498">
                        <c:v>-26.663</c:v>
                      </c:pt>
                      <c:pt idx="4499">
                        <c:v>-26.629000000000001</c:v>
                      </c:pt>
                      <c:pt idx="4500">
                        <c:v>-26.666</c:v>
                      </c:pt>
                      <c:pt idx="4501">
                        <c:v>-26.699000000000002</c:v>
                      </c:pt>
                      <c:pt idx="4502">
                        <c:v>-26.712</c:v>
                      </c:pt>
                      <c:pt idx="4503">
                        <c:v>-26.754000000000001</c:v>
                      </c:pt>
                      <c:pt idx="4504">
                        <c:v>-26.785</c:v>
                      </c:pt>
                      <c:pt idx="4505">
                        <c:v>-26.797000000000001</c:v>
                      </c:pt>
                      <c:pt idx="4506">
                        <c:v>-26.812999999999999</c:v>
                      </c:pt>
                      <c:pt idx="4507">
                        <c:v>-26.802</c:v>
                      </c:pt>
                      <c:pt idx="4508">
                        <c:v>-26.788</c:v>
                      </c:pt>
                      <c:pt idx="4509">
                        <c:v>-26.785</c:v>
                      </c:pt>
                      <c:pt idx="4510">
                        <c:v>-26.8</c:v>
                      </c:pt>
                      <c:pt idx="4511">
                        <c:v>-26.725000000000001</c:v>
                      </c:pt>
                      <c:pt idx="4512">
                        <c:v>-26.733000000000001</c:v>
                      </c:pt>
                      <c:pt idx="4513">
                        <c:v>-26.753</c:v>
                      </c:pt>
                      <c:pt idx="4514">
                        <c:v>-26.757000000000001</c:v>
                      </c:pt>
                      <c:pt idx="4515">
                        <c:v>-26.774000000000001</c:v>
                      </c:pt>
                      <c:pt idx="4516">
                        <c:v>-26.806000000000001</c:v>
                      </c:pt>
                      <c:pt idx="4517">
                        <c:v>-26.803000000000001</c:v>
                      </c:pt>
                      <c:pt idx="4518">
                        <c:v>-26.806999999999999</c:v>
                      </c:pt>
                      <c:pt idx="4519">
                        <c:v>-26.783000000000001</c:v>
                      </c:pt>
                      <c:pt idx="4520">
                        <c:v>-26.826000000000001</c:v>
                      </c:pt>
                      <c:pt idx="4521">
                        <c:v>-26.861000000000001</c:v>
                      </c:pt>
                      <c:pt idx="4522">
                        <c:v>-26.864999999999998</c:v>
                      </c:pt>
                      <c:pt idx="4523">
                        <c:v>-26.908000000000001</c:v>
                      </c:pt>
                      <c:pt idx="4524">
                        <c:v>-26.89</c:v>
                      </c:pt>
                      <c:pt idx="4525">
                        <c:v>-26.902000000000001</c:v>
                      </c:pt>
                      <c:pt idx="4526">
                        <c:v>-26.907</c:v>
                      </c:pt>
                      <c:pt idx="4527">
                        <c:v>-26.884</c:v>
                      </c:pt>
                      <c:pt idx="4528">
                        <c:v>-26.905000000000001</c:v>
                      </c:pt>
                      <c:pt idx="4529">
                        <c:v>-26.923999999999999</c:v>
                      </c:pt>
                      <c:pt idx="4530">
                        <c:v>-26.905000000000001</c:v>
                      </c:pt>
                      <c:pt idx="4531">
                        <c:v>-26.914000000000001</c:v>
                      </c:pt>
                      <c:pt idx="4532">
                        <c:v>-26.867999999999999</c:v>
                      </c:pt>
                      <c:pt idx="4533">
                        <c:v>-26.818999999999999</c:v>
                      </c:pt>
                      <c:pt idx="4534">
                        <c:v>-26.783000000000001</c:v>
                      </c:pt>
                      <c:pt idx="4535">
                        <c:v>-26.766999999999999</c:v>
                      </c:pt>
                      <c:pt idx="4536">
                        <c:v>-26.748999999999999</c:v>
                      </c:pt>
                      <c:pt idx="4537">
                        <c:v>-26.742999999999999</c:v>
                      </c:pt>
                      <c:pt idx="4538">
                        <c:v>-26.763999999999999</c:v>
                      </c:pt>
                      <c:pt idx="4539">
                        <c:v>-26.797999999999998</c:v>
                      </c:pt>
                      <c:pt idx="4540">
                        <c:v>-26.803999999999998</c:v>
                      </c:pt>
                      <c:pt idx="4541">
                        <c:v>-26.803999999999998</c:v>
                      </c:pt>
                      <c:pt idx="4542">
                        <c:v>-26.783000000000001</c:v>
                      </c:pt>
                      <c:pt idx="4543">
                        <c:v>-26.786000000000001</c:v>
                      </c:pt>
                      <c:pt idx="4544">
                        <c:v>-26.751999999999999</c:v>
                      </c:pt>
                      <c:pt idx="4545">
                        <c:v>-26.760999999999999</c:v>
                      </c:pt>
                      <c:pt idx="4546">
                        <c:v>-26.709</c:v>
                      </c:pt>
                      <c:pt idx="4547">
                        <c:v>-26.602</c:v>
                      </c:pt>
                      <c:pt idx="4548">
                        <c:v>-26.478999999999999</c:v>
                      </c:pt>
                      <c:pt idx="4549">
                        <c:v>-26.347000000000001</c:v>
                      </c:pt>
                      <c:pt idx="4550">
                        <c:v>-26.192</c:v>
                      </c:pt>
                      <c:pt idx="4551">
                        <c:v>-26.018999999999998</c:v>
                      </c:pt>
                      <c:pt idx="4552">
                        <c:v>-25.82</c:v>
                      </c:pt>
                      <c:pt idx="4553">
                        <c:v>-25.690999999999999</c:v>
                      </c:pt>
                      <c:pt idx="4554">
                        <c:v>-25.52</c:v>
                      </c:pt>
                      <c:pt idx="4555">
                        <c:v>-25.353999999999999</c:v>
                      </c:pt>
                      <c:pt idx="4556">
                        <c:v>-25.198</c:v>
                      </c:pt>
                      <c:pt idx="4557">
                        <c:v>-25.074999999999999</c:v>
                      </c:pt>
                      <c:pt idx="4558">
                        <c:v>-24.898</c:v>
                      </c:pt>
                      <c:pt idx="4559">
                        <c:v>-24.745999999999999</c:v>
                      </c:pt>
                      <c:pt idx="4560">
                        <c:v>-24.638000000000002</c:v>
                      </c:pt>
                      <c:pt idx="4561">
                        <c:v>-24.439</c:v>
                      </c:pt>
                      <c:pt idx="4562">
                        <c:v>-24.3</c:v>
                      </c:pt>
                      <c:pt idx="4563">
                        <c:v>-24.202000000000002</c:v>
                      </c:pt>
                      <c:pt idx="4564">
                        <c:v>-24.064</c:v>
                      </c:pt>
                      <c:pt idx="4565">
                        <c:v>-23.923999999999999</c:v>
                      </c:pt>
                      <c:pt idx="4566">
                        <c:v>-23.785</c:v>
                      </c:pt>
                      <c:pt idx="4567">
                        <c:v>-23.667000000000002</c:v>
                      </c:pt>
                      <c:pt idx="4568">
                        <c:v>-23.541</c:v>
                      </c:pt>
                      <c:pt idx="4569">
                        <c:v>-23.41</c:v>
                      </c:pt>
                      <c:pt idx="4570">
                        <c:v>-23.308</c:v>
                      </c:pt>
                      <c:pt idx="4571">
                        <c:v>-23.196000000000002</c:v>
                      </c:pt>
                      <c:pt idx="4572">
                        <c:v>-23.055</c:v>
                      </c:pt>
                      <c:pt idx="4573">
                        <c:v>-22.962</c:v>
                      </c:pt>
                      <c:pt idx="4574">
                        <c:v>-22.850999999999999</c:v>
                      </c:pt>
                      <c:pt idx="4575">
                        <c:v>-22.728000000000002</c:v>
                      </c:pt>
                      <c:pt idx="4576">
                        <c:v>-22.617000000000001</c:v>
                      </c:pt>
                      <c:pt idx="4577">
                        <c:v>-22.515000000000001</c:v>
                      </c:pt>
                      <c:pt idx="4578">
                        <c:v>-22.425000000000001</c:v>
                      </c:pt>
                      <c:pt idx="4579">
                        <c:v>-22.346</c:v>
                      </c:pt>
                      <c:pt idx="4580">
                        <c:v>-22.562999999999999</c:v>
                      </c:pt>
                      <c:pt idx="4581">
                        <c:v>-22.838999999999999</c:v>
                      </c:pt>
                      <c:pt idx="4582">
                        <c:v>-23.055</c:v>
                      </c:pt>
                      <c:pt idx="4583">
                        <c:v>-23.117999999999999</c:v>
                      </c:pt>
                      <c:pt idx="4584">
                        <c:v>-23.02</c:v>
                      </c:pt>
                      <c:pt idx="4585">
                        <c:v>-23.047999999999998</c:v>
                      </c:pt>
                      <c:pt idx="4586">
                        <c:v>-23.298999999999999</c:v>
                      </c:pt>
                      <c:pt idx="4587">
                        <c:v>-23.515000000000001</c:v>
                      </c:pt>
                      <c:pt idx="4588">
                        <c:v>-23.672000000000001</c:v>
                      </c:pt>
                      <c:pt idx="4589">
                        <c:v>-23.858000000000001</c:v>
                      </c:pt>
                      <c:pt idx="4590">
                        <c:v>-24.113</c:v>
                      </c:pt>
                      <c:pt idx="4591">
                        <c:v>-24.419</c:v>
                      </c:pt>
                      <c:pt idx="4592">
                        <c:v>-24.728999999999999</c:v>
                      </c:pt>
                      <c:pt idx="4593">
                        <c:v>-24.882000000000001</c:v>
                      </c:pt>
                      <c:pt idx="4594">
                        <c:v>-25.047999999999998</c:v>
                      </c:pt>
                      <c:pt idx="4595">
                        <c:v>-25.17</c:v>
                      </c:pt>
                      <c:pt idx="4596">
                        <c:v>-25.311</c:v>
                      </c:pt>
                      <c:pt idx="4597">
                        <c:v>-25.516999999999999</c:v>
                      </c:pt>
                      <c:pt idx="4598">
                        <c:v>-25.63</c:v>
                      </c:pt>
                      <c:pt idx="4599">
                        <c:v>-25.716000000000001</c:v>
                      </c:pt>
                      <c:pt idx="4600">
                        <c:v>-25.783000000000001</c:v>
                      </c:pt>
                      <c:pt idx="4601">
                        <c:v>-25.875</c:v>
                      </c:pt>
                      <c:pt idx="4602">
                        <c:v>-26.077000000000002</c:v>
                      </c:pt>
                      <c:pt idx="4603">
                        <c:v>-26.172000000000001</c:v>
                      </c:pt>
                      <c:pt idx="4604">
                        <c:v>-26.236999999999998</c:v>
                      </c:pt>
                      <c:pt idx="4605">
                        <c:v>-26.286000000000001</c:v>
                      </c:pt>
                      <c:pt idx="4606">
                        <c:v>-26.361999999999998</c:v>
                      </c:pt>
                      <c:pt idx="4607">
                        <c:v>-26.384</c:v>
                      </c:pt>
                      <c:pt idx="4608">
                        <c:v>-26.442</c:v>
                      </c:pt>
                      <c:pt idx="4609">
                        <c:v>-26.433</c:v>
                      </c:pt>
                      <c:pt idx="4610">
                        <c:v>-26.47</c:v>
                      </c:pt>
                      <c:pt idx="4611">
                        <c:v>-26.457999999999998</c:v>
                      </c:pt>
                      <c:pt idx="4612">
                        <c:v>-26.47</c:v>
                      </c:pt>
                      <c:pt idx="4613">
                        <c:v>-26.475999999999999</c:v>
                      </c:pt>
                      <c:pt idx="4614">
                        <c:v>-26.478999999999999</c:v>
                      </c:pt>
                      <c:pt idx="4615">
                        <c:v>-26.492999999999999</c:v>
                      </c:pt>
                      <c:pt idx="4616">
                        <c:v>-26.562999999999999</c:v>
                      </c:pt>
                      <c:pt idx="4617">
                        <c:v>-26.584</c:v>
                      </c:pt>
                      <c:pt idx="4618">
                        <c:v>-26.585000000000001</c:v>
                      </c:pt>
                      <c:pt idx="4619">
                        <c:v>-26.568999999999999</c:v>
                      </c:pt>
                      <c:pt idx="4620">
                        <c:v>-26.600999999999999</c:v>
                      </c:pt>
                      <c:pt idx="4621">
                        <c:v>-26.620999999999999</c:v>
                      </c:pt>
                      <c:pt idx="4622">
                        <c:v>-26.707000000000001</c:v>
                      </c:pt>
                      <c:pt idx="4623">
                        <c:v>-26.736000000000001</c:v>
                      </c:pt>
                      <c:pt idx="4624">
                        <c:v>-26.800999999999998</c:v>
                      </c:pt>
                      <c:pt idx="4625">
                        <c:v>-26.776</c:v>
                      </c:pt>
                      <c:pt idx="4626">
                        <c:v>-26.788</c:v>
                      </c:pt>
                      <c:pt idx="4627">
                        <c:v>-26.831</c:v>
                      </c:pt>
                      <c:pt idx="4628">
                        <c:v>-26.85</c:v>
                      </c:pt>
                      <c:pt idx="4629">
                        <c:v>-26.861999999999998</c:v>
                      </c:pt>
                      <c:pt idx="4630">
                        <c:v>-26.837</c:v>
                      </c:pt>
                      <c:pt idx="4631">
                        <c:v>-26.776</c:v>
                      </c:pt>
                      <c:pt idx="4632">
                        <c:v>-26.760999999999999</c:v>
                      </c:pt>
                      <c:pt idx="4633">
                        <c:v>-26.757999999999999</c:v>
                      </c:pt>
                      <c:pt idx="4634">
                        <c:v>-26.788</c:v>
                      </c:pt>
                      <c:pt idx="4635">
                        <c:v>-26.831</c:v>
                      </c:pt>
                      <c:pt idx="4636">
                        <c:v>-26.841000000000001</c:v>
                      </c:pt>
                      <c:pt idx="4637">
                        <c:v>-26.847000000000001</c:v>
                      </c:pt>
                      <c:pt idx="4638">
                        <c:v>-26.882999999999999</c:v>
                      </c:pt>
                      <c:pt idx="4639">
                        <c:v>-26.834</c:v>
                      </c:pt>
                      <c:pt idx="4640">
                        <c:v>-26.824999999999999</c:v>
                      </c:pt>
                      <c:pt idx="4641">
                        <c:v>-26.821999999999999</c:v>
                      </c:pt>
                      <c:pt idx="4642">
                        <c:v>-26.806999999999999</c:v>
                      </c:pt>
                      <c:pt idx="4643">
                        <c:v>-26.856000000000002</c:v>
                      </c:pt>
                      <c:pt idx="4644">
                        <c:v>-26.908000000000001</c:v>
                      </c:pt>
                      <c:pt idx="4645">
                        <c:v>-26.917000000000002</c:v>
                      </c:pt>
                      <c:pt idx="4646">
                        <c:v>-26.957000000000001</c:v>
                      </c:pt>
                      <c:pt idx="4647">
                        <c:v>-26.942</c:v>
                      </c:pt>
                      <c:pt idx="4648">
                        <c:v>-26.922999999999998</c:v>
                      </c:pt>
                      <c:pt idx="4649">
                        <c:v>-26.922999999999998</c:v>
                      </c:pt>
                      <c:pt idx="4650">
                        <c:v>-26.945</c:v>
                      </c:pt>
                      <c:pt idx="4651">
                        <c:v>-26.978000000000002</c:v>
                      </c:pt>
                      <c:pt idx="4652">
                        <c:v>-27.012</c:v>
                      </c:pt>
                      <c:pt idx="4653">
                        <c:v>-26.928999999999998</c:v>
                      </c:pt>
                      <c:pt idx="4654">
                        <c:v>-26.797999999999998</c:v>
                      </c:pt>
                      <c:pt idx="4655">
                        <c:v>-26.672000000000001</c:v>
                      </c:pt>
                      <c:pt idx="4656">
                        <c:v>-26.488</c:v>
                      </c:pt>
                      <c:pt idx="4657">
                        <c:v>-26.318999999999999</c:v>
                      </c:pt>
                      <c:pt idx="4658">
                        <c:v>-26.138999999999999</c:v>
                      </c:pt>
                      <c:pt idx="4659">
                        <c:v>-25.984999999999999</c:v>
                      </c:pt>
                      <c:pt idx="4660">
                        <c:v>-25.817</c:v>
                      </c:pt>
                      <c:pt idx="4661">
                        <c:v>-25.646999999999998</c:v>
                      </c:pt>
                      <c:pt idx="4662">
                        <c:v>-25.486999999999998</c:v>
                      </c:pt>
                      <c:pt idx="4663">
                        <c:v>-25.311</c:v>
                      </c:pt>
                      <c:pt idx="4664">
                        <c:v>-25.169</c:v>
                      </c:pt>
                      <c:pt idx="4665">
                        <c:v>-25.001999999999999</c:v>
                      </c:pt>
                      <c:pt idx="4666">
                        <c:v>-24.893000000000001</c:v>
                      </c:pt>
                      <c:pt idx="4667">
                        <c:v>-24.739000000000001</c:v>
                      </c:pt>
                      <c:pt idx="4668">
                        <c:v>-24.611000000000001</c:v>
                      </c:pt>
                      <c:pt idx="4669">
                        <c:v>-24.459</c:v>
                      </c:pt>
                      <c:pt idx="4670">
                        <c:v>-24.305</c:v>
                      </c:pt>
                      <c:pt idx="4671">
                        <c:v>-24.202999999999999</c:v>
                      </c:pt>
                      <c:pt idx="4672">
                        <c:v>-24.056000000000001</c:v>
                      </c:pt>
                      <c:pt idx="4673">
                        <c:v>-23.914000000000001</c:v>
                      </c:pt>
                      <c:pt idx="4674">
                        <c:v>-23.788</c:v>
                      </c:pt>
                      <c:pt idx="4675">
                        <c:v>-23.638999999999999</c:v>
                      </c:pt>
                      <c:pt idx="4676">
                        <c:v>-23.542999999999999</c:v>
                      </c:pt>
                      <c:pt idx="4677">
                        <c:v>-23.413</c:v>
                      </c:pt>
                      <c:pt idx="4678">
                        <c:v>-23.283999999999999</c:v>
                      </c:pt>
                      <c:pt idx="4679">
                        <c:v>-23.16</c:v>
                      </c:pt>
                      <c:pt idx="4680">
                        <c:v>-23.030999999999999</c:v>
                      </c:pt>
                      <c:pt idx="4681">
                        <c:v>-22.896000000000001</c:v>
                      </c:pt>
                      <c:pt idx="4682">
                        <c:v>-22.809000000000001</c:v>
                      </c:pt>
                      <c:pt idx="4683">
                        <c:v>-22.719000000000001</c:v>
                      </c:pt>
                      <c:pt idx="4684">
                        <c:v>-22.596</c:v>
                      </c:pt>
                      <c:pt idx="4685">
                        <c:v>-22.47</c:v>
                      </c:pt>
                      <c:pt idx="4686">
                        <c:v>-22.38</c:v>
                      </c:pt>
                      <c:pt idx="4687">
                        <c:v>-22.41</c:v>
                      </c:pt>
                      <c:pt idx="4688">
                        <c:v>-22.701000000000001</c:v>
                      </c:pt>
                      <c:pt idx="4689">
                        <c:v>-22.98</c:v>
                      </c:pt>
                      <c:pt idx="4690">
                        <c:v>-23.094000000000001</c:v>
                      </c:pt>
                      <c:pt idx="4691">
                        <c:v>-23.042999999999999</c:v>
                      </c:pt>
                      <c:pt idx="4692">
                        <c:v>-22.893000000000001</c:v>
                      </c:pt>
                      <c:pt idx="4693">
                        <c:v>-22.869</c:v>
                      </c:pt>
                      <c:pt idx="4694">
                        <c:v>-23.120999999999999</c:v>
                      </c:pt>
                      <c:pt idx="4695">
                        <c:v>-23.326000000000001</c:v>
                      </c:pt>
                      <c:pt idx="4696">
                        <c:v>-23.475999999999999</c:v>
                      </c:pt>
                      <c:pt idx="4697">
                        <c:v>-23.673999999999999</c:v>
                      </c:pt>
                      <c:pt idx="4698">
                        <c:v>-23.975000000000001</c:v>
                      </c:pt>
                      <c:pt idx="4699">
                        <c:v>-24.364000000000001</c:v>
                      </c:pt>
                      <c:pt idx="4700">
                        <c:v>-24.603000000000002</c:v>
                      </c:pt>
                      <c:pt idx="4701">
                        <c:v>-24.75</c:v>
                      </c:pt>
                      <c:pt idx="4702">
                        <c:v>-24.885000000000002</c:v>
                      </c:pt>
                      <c:pt idx="4703">
                        <c:v>-25.032</c:v>
                      </c:pt>
                      <c:pt idx="4704">
                        <c:v>-25.265000000000001</c:v>
                      </c:pt>
                      <c:pt idx="4705">
                        <c:v>-25.472000000000001</c:v>
                      </c:pt>
                      <c:pt idx="4706">
                        <c:v>-25.594000000000001</c:v>
                      </c:pt>
                      <c:pt idx="4707">
                        <c:v>-25.728999999999999</c:v>
                      </c:pt>
                      <c:pt idx="4708">
                        <c:v>-25.859000000000002</c:v>
                      </c:pt>
                      <c:pt idx="4709">
                        <c:v>-25.911000000000001</c:v>
                      </c:pt>
                      <c:pt idx="4710">
                        <c:v>-25.998000000000001</c:v>
                      </c:pt>
                      <c:pt idx="4711">
                        <c:v>-26.062000000000001</c:v>
                      </c:pt>
                      <c:pt idx="4712">
                        <c:v>-26.163</c:v>
                      </c:pt>
                      <c:pt idx="4713">
                        <c:v>-26.238</c:v>
                      </c:pt>
                      <c:pt idx="4714">
                        <c:v>-26.317</c:v>
                      </c:pt>
                      <c:pt idx="4715">
                        <c:v>-26.475000000000001</c:v>
                      </c:pt>
                      <c:pt idx="4716">
                        <c:v>-26.556000000000001</c:v>
                      </c:pt>
                      <c:pt idx="4717">
                        <c:v>-26.606999999999999</c:v>
                      </c:pt>
                      <c:pt idx="4718">
                        <c:v>-26.608000000000001</c:v>
                      </c:pt>
                      <c:pt idx="4719">
                        <c:v>-26.704999999999998</c:v>
                      </c:pt>
                      <c:pt idx="4720">
                        <c:v>-26.727</c:v>
                      </c:pt>
                      <c:pt idx="4721">
                        <c:v>-26.773</c:v>
                      </c:pt>
                      <c:pt idx="4722">
                        <c:v>-26.754000000000001</c:v>
                      </c:pt>
                      <c:pt idx="4723">
                        <c:v>-26.776</c:v>
                      </c:pt>
                      <c:pt idx="4724">
                        <c:v>-26.81</c:v>
                      </c:pt>
                      <c:pt idx="4725">
                        <c:v>-26.803000000000001</c:v>
                      </c:pt>
                      <c:pt idx="4726">
                        <c:v>-26.849</c:v>
                      </c:pt>
                      <c:pt idx="4727">
                        <c:v>-26.837</c:v>
                      </c:pt>
                      <c:pt idx="4728">
                        <c:v>-26.846</c:v>
                      </c:pt>
                      <c:pt idx="4729">
                        <c:v>-26.88</c:v>
                      </c:pt>
                      <c:pt idx="4730">
                        <c:v>-26.905000000000001</c:v>
                      </c:pt>
                      <c:pt idx="4731">
                        <c:v>-26.946999999999999</c:v>
                      </c:pt>
                      <c:pt idx="4732">
                        <c:v>-26.975000000000001</c:v>
                      </c:pt>
                      <c:pt idx="4733">
                        <c:v>-26.99</c:v>
                      </c:pt>
                      <c:pt idx="4734">
                        <c:v>-26.978000000000002</c:v>
                      </c:pt>
                      <c:pt idx="4735">
                        <c:v>-27.015000000000001</c:v>
                      </c:pt>
                      <c:pt idx="4736">
                        <c:v>-27.024000000000001</c:v>
                      </c:pt>
                      <c:pt idx="4737">
                        <c:v>-27.03</c:v>
                      </c:pt>
                      <c:pt idx="4738">
                        <c:v>-27.079000000000001</c:v>
                      </c:pt>
                      <c:pt idx="4739">
                        <c:v>-27.100999999999999</c:v>
                      </c:pt>
                      <c:pt idx="4740">
                        <c:v>-27.146999999999998</c:v>
                      </c:pt>
                      <c:pt idx="4741">
                        <c:v>-27.164999999999999</c:v>
                      </c:pt>
                      <c:pt idx="4742">
                        <c:v>-27.170999999999999</c:v>
                      </c:pt>
                      <c:pt idx="4743">
                        <c:v>-27.193000000000001</c:v>
                      </c:pt>
                      <c:pt idx="4744">
                        <c:v>-27.190999999999999</c:v>
                      </c:pt>
                      <c:pt idx="4745">
                        <c:v>-27.202999999999999</c:v>
                      </c:pt>
                      <c:pt idx="4746">
                        <c:v>-27.221</c:v>
                      </c:pt>
                      <c:pt idx="4747">
                        <c:v>-27.225999999999999</c:v>
                      </c:pt>
                      <c:pt idx="4748">
                        <c:v>-27.259</c:v>
                      </c:pt>
                      <c:pt idx="4749">
                        <c:v>-27.15</c:v>
                      </c:pt>
                      <c:pt idx="4750">
                        <c:v>-27.047000000000001</c:v>
                      </c:pt>
                      <c:pt idx="4751">
                        <c:v>-26.88</c:v>
                      </c:pt>
                      <c:pt idx="4752">
                        <c:v>-26.742000000000001</c:v>
                      </c:pt>
                      <c:pt idx="4753">
                        <c:v>-26.591999999999999</c:v>
                      </c:pt>
                      <c:pt idx="4754">
                        <c:v>-26.408000000000001</c:v>
                      </c:pt>
                      <c:pt idx="4755">
                        <c:v>-26.206</c:v>
                      </c:pt>
                      <c:pt idx="4756">
                        <c:v>-26.052</c:v>
                      </c:pt>
                      <c:pt idx="4757">
                        <c:v>-25.861999999999998</c:v>
                      </c:pt>
                      <c:pt idx="4758">
                        <c:v>-25.687999999999999</c:v>
                      </c:pt>
                      <c:pt idx="4759">
                        <c:v>-25.544</c:v>
                      </c:pt>
                      <c:pt idx="4760">
                        <c:v>-25.363</c:v>
                      </c:pt>
                      <c:pt idx="4761">
                        <c:v>-25.181999999999999</c:v>
                      </c:pt>
                      <c:pt idx="4762">
                        <c:v>-25.026</c:v>
                      </c:pt>
                      <c:pt idx="4763">
                        <c:v>-24.882000000000001</c:v>
                      </c:pt>
                      <c:pt idx="4764">
                        <c:v>-24.731000000000002</c:v>
                      </c:pt>
                      <c:pt idx="4765">
                        <c:v>-24.597000000000001</c:v>
                      </c:pt>
                      <c:pt idx="4766">
                        <c:v>-24.449000000000002</c:v>
                      </c:pt>
                      <c:pt idx="4767">
                        <c:v>-24.324000000000002</c:v>
                      </c:pt>
                      <c:pt idx="4768">
                        <c:v>-24.161000000000001</c:v>
                      </c:pt>
                      <c:pt idx="4769">
                        <c:v>-24.03</c:v>
                      </c:pt>
                      <c:pt idx="4770">
                        <c:v>-23.87</c:v>
                      </c:pt>
                      <c:pt idx="4771">
                        <c:v>-23.738</c:v>
                      </c:pt>
                      <c:pt idx="4772">
                        <c:v>-23.646000000000001</c:v>
                      </c:pt>
                      <c:pt idx="4773">
                        <c:v>-23.521000000000001</c:v>
                      </c:pt>
                      <c:pt idx="4774">
                        <c:v>-23.373000000000001</c:v>
                      </c:pt>
                      <c:pt idx="4775">
                        <c:v>-23.265000000000001</c:v>
                      </c:pt>
                      <c:pt idx="4776">
                        <c:v>-23.138999999999999</c:v>
                      </c:pt>
                      <c:pt idx="4777">
                        <c:v>-23.018999999999998</c:v>
                      </c:pt>
                      <c:pt idx="4778">
                        <c:v>-22.908000000000001</c:v>
                      </c:pt>
                      <c:pt idx="4779">
                        <c:v>-22.791</c:v>
                      </c:pt>
                      <c:pt idx="4780">
                        <c:v>-22.692</c:v>
                      </c:pt>
                      <c:pt idx="4781">
                        <c:v>-22.584</c:v>
                      </c:pt>
                      <c:pt idx="4782">
                        <c:v>-22.46</c:v>
                      </c:pt>
                      <c:pt idx="4783">
                        <c:v>-22.364000000000001</c:v>
                      </c:pt>
                      <c:pt idx="4784">
                        <c:v>-22.259</c:v>
                      </c:pt>
                      <c:pt idx="4785">
                        <c:v>-22.245999999999999</c:v>
                      </c:pt>
                      <c:pt idx="4786">
                        <c:v>-22.504999999999999</c:v>
                      </c:pt>
                      <c:pt idx="4787">
                        <c:v>-22.808</c:v>
                      </c:pt>
                      <c:pt idx="4788">
                        <c:v>-23.003</c:v>
                      </c:pt>
                      <c:pt idx="4789">
                        <c:v>-23</c:v>
                      </c:pt>
                      <c:pt idx="4790">
                        <c:v>-22.901</c:v>
                      </c:pt>
                      <c:pt idx="4791">
                        <c:v>-22.919</c:v>
                      </c:pt>
                      <c:pt idx="4792">
                        <c:v>-23.166</c:v>
                      </c:pt>
                      <c:pt idx="4793">
                        <c:v>-23.419</c:v>
                      </c:pt>
                      <c:pt idx="4794">
                        <c:v>-23.609000000000002</c:v>
                      </c:pt>
                      <c:pt idx="4795">
                        <c:v>-23.785</c:v>
                      </c:pt>
                      <c:pt idx="4796">
                        <c:v>-24.050999999999998</c:v>
                      </c:pt>
                      <c:pt idx="4797">
                        <c:v>-24.44</c:v>
                      </c:pt>
                      <c:pt idx="4798">
                        <c:v>-24.802</c:v>
                      </c:pt>
                      <c:pt idx="4799">
                        <c:v>-24.995000000000001</c:v>
                      </c:pt>
                      <c:pt idx="4800">
                        <c:v>-25.138999999999999</c:v>
                      </c:pt>
                      <c:pt idx="4801">
                        <c:v>-25.306999999999999</c:v>
                      </c:pt>
                      <c:pt idx="4802">
                        <c:v>-25.515999999999998</c:v>
                      </c:pt>
                      <c:pt idx="4803">
                        <c:v>-25.773</c:v>
                      </c:pt>
                      <c:pt idx="4804">
                        <c:v>-25.936</c:v>
                      </c:pt>
                      <c:pt idx="4805">
                        <c:v>-26.042999999999999</c:v>
                      </c:pt>
                      <c:pt idx="4806">
                        <c:v>-26.172000000000001</c:v>
                      </c:pt>
                      <c:pt idx="4807">
                        <c:v>-26.356000000000002</c:v>
                      </c:pt>
                      <c:pt idx="4808">
                        <c:v>-26.440999999999999</c:v>
                      </c:pt>
                      <c:pt idx="4809">
                        <c:v>-26.494</c:v>
                      </c:pt>
                      <c:pt idx="4810">
                        <c:v>-26.521000000000001</c:v>
                      </c:pt>
                      <c:pt idx="4811">
                        <c:v>-26.558</c:v>
                      </c:pt>
                      <c:pt idx="4812">
                        <c:v>-26.622</c:v>
                      </c:pt>
                      <c:pt idx="4813">
                        <c:v>-26.722999999999999</c:v>
                      </c:pt>
                      <c:pt idx="4814">
                        <c:v>-26.808</c:v>
                      </c:pt>
                      <c:pt idx="4815">
                        <c:v>-26.844999999999999</c:v>
                      </c:pt>
                      <c:pt idx="4816">
                        <c:v>-26.847999999999999</c:v>
                      </c:pt>
                      <c:pt idx="4817">
                        <c:v>-26.890999999999998</c:v>
                      </c:pt>
                      <c:pt idx="4818">
                        <c:v>-26.928000000000001</c:v>
                      </c:pt>
                      <c:pt idx="4819">
                        <c:v>-26.937000000000001</c:v>
                      </c:pt>
                      <c:pt idx="4820">
                        <c:v>-26.937000000000001</c:v>
                      </c:pt>
                      <c:pt idx="4821">
                        <c:v>-26.94</c:v>
                      </c:pt>
                      <c:pt idx="4822">
                        <c:v>-26.974</c:v>
                      </c:pt>
                      <c:pt idx="4823">
                        <c:v>-27.004999999999999</c:v>
                      </c:pt>
                      <c:pt idx="4824">
                        <c:v>-27.052</c:v>
                      </c:pt>
                      <c:pt idx="4825">
                        <c:v>-27.035</c:v>
                      </c:pt>
                      <c:pt idx="4826">
                        <c:v>-27.120999999999999</c:v>
                      </c:pt>
                      <c:pt idx="4827">
                        <c:v>-27.13</c:v>
                      </c:pt>
                      <c:pt idx="4828">
                        <c:v>-27.155000000000001</c:v>
                      </c:pt>
                      <c:pt idx="4829">
                        <c:v>-27.204000000000001</c:v>
                      </c:pt>
                      <c:pt idx="4830">
                        <c:v>-27.228999999999999</c:v>
                      </c:pt>
                      <c:pt idx="4831">
                        <c:v>-27.274999999999999</c:v>
                      </c:pt>
                      <c:pt idx="4832">
                        <c:v>-27.303000000000001</c:v>
                      </c:pt>
                      <c:pt idx="4833">
                        <c:v>-27.274999999999999</c:v>
                      </c:pt>
                      <c:pt idx="4834">
                        <c:v>-27.309000000000001</c:v>
                      </c:pt>
                      <c:pt idx="4835">
                        <c:v>-27.277999999999999</c:v>
                      </c:pt>
                      <c:pt idx="4836">
                        <c:v>-27.263000000000002</c:v>
                      </c:pt>
                      <c:pt idx="4837">
                        <c:v>-27.29</c:v>
                      </c:pt>
                      <c:pt idx="4838">
                        <c:v>-27.292999999999999</c:v>
                      </c:pt>
                      <c:pt idx="4839">
                        <c:v>-27.247</c:v>
                      </c:pt>
                      <c:pt idx="4840">
                        <c:v>-27.134</c:v>
                      </c:pt>
                      <c:pt idx="4841">
                        <c:v>-27.004999999999999</c:v>
                      </c:pt>
                      <c:pt idx="4842">
                        <c:v>-26.821000000000002</c:v>
                      </c:pt>
                      <c:pt idx="4843">
                        <c:v>-26.643999999999998</c:v>
                      </c:pt>
                      <c:pt idx="4844">
                        <c:v>-26.478999999999999</c:v>
                      </c:pt>
                      <c:pt idx="4845">
                        <c:v>-26.285</c:v>
                      </c:pt>
                      <c:pt idx="4846">
                        <c:v>-26.15</c:v>
                      </c:pt>
                      <c:pt idx="4847">
                        <c:v>-25.97</c:v>
                      </c:pt>
                      <c:pt idx="4848">
                        <c:v>-25.797000000000001</c:v>
                      </c:pt>
                      <c:pt idx="4849">
                        <c:v>-25.652999999999999</c:v>
                      </c:pt>
                      <c:pt idx="4850">
                        <c:v>-25.469000000000001</c:v>
                      </c:pt>
                      <c:pt idx="4851">
                        <c:v>-25.321999999999999</c:v>
                      </c:pt>
                      <c:pt idx="4852">
                        <c:v>-25.140999999999998</c:v>
                      </c:pt>
                      <c:pt idx="4853">
                        <c:v>-24.957000000000001</c:v>
                      </c:pt>
                      <c:pt idx="4854">
                        <c:v>-24.835000000000001</c:v>
                      </c:pt>
                      <c:pt idx="4855">
                        <c:v>-24.675000000000001</c:v>
                      </c:pt>
                      <c:pt idx="4856">
                        <c:v>-24.559000000000001</c:v>
                      </c:pt>
                      <c:pt idx="4857">
                        <c:v>-24.417999999999999</c:v>
                      </c:pt>
                      <c:pt idx="4858">
                        <c:v>-24.234000000000002</c:v>
                      </c:pt>
                      <c:pt idx="4859">
                        <c:v>-24.111000000000001</c:v>
                      </c:pt>
                      <c:pt idx="4860">
                        <c:v>-23.972999999999999</c:v>
                      </c:pt>
                      <c:pt idx="4861">
                        <c:v>-23.875</c:v>
                      </c:pt>
                      <c:pt idx="4862">
                        <c:v>-23.751000000000001</c:v>
                      </c:pt>
                      <c:pt idx="4863">
                        <c:v>-23.614999999999998</c:v>
                      </c:pt>
                      <c:pt idx="4864">
                        <c:v>-23.495000000000001</c:v>
                      </c:pt>
                      <c:pt idx="4865">
                        <c:v>-23.378</c:v>
                      </c:pt>
                      <c:pt idx="4866">
                        <c:v>-23.268000000000001</c:v>
                      </c:pt>
                      <c:pt idx="4867">
                        <c:v>-23.157</c:v>
                      </c:pt>
                      <c:pt idx="4868">
                        <c:v>-23.024999999999999</c:v>
                      </c:pt>
                      <c:pt idx="4869">
                        <c:v>-22.934999999999999</c:v>
                      </c:pt>
                      <c:pt idx="4870">
                        <c:v>-22.838000000000001</c:v>
                      </c:pt>
                      <c:pt idx="4871">
                        <c:v>-22.718</c:v>
                      </c:pt>
                      <c:pt idx="4872">
                        <c:v>-22.591999999999999</c:v>
                      </c:pt>
                      <c:pt idx="4873">
                        <c:v>-22.484000000000002</c:v>
                      </c:pt>
                      <c:pt idx="4874">
                        <c:v>-22.4</c:v>
                      </c:pt>
                      <c:pt idx="4875">
                        <c:v>-22.277000000000001</c:v>
                      </c:pt>
                      <c:pt idx="4876">
                        <c:v>-22.169</c:v>
                      </c:pt>
                      <c:pt idx="4877">
                        <c:v>-22.094000000000001</c:v>
                      </c:pt>
                      <c:pt idx="4878">
                        <c:v>-22.327999999999999</c:v>
                      </c:pt>
                      <c:pt idx="4879">
                        <c:v>-22.571000000000002</c:v>
                      </c:pt>
                      <c:pt idx="4880">
                        <c:v>-22.87</c:v>
                      </c:pt>
                      <c:pt idx="4881">
                        <c:v>-22.942</c:v>
                      </c:pt>
                      <c:pt idx="4882">
                        <c:v>-22.870999999999999</c:v>
                      </c:pt>
                      <c:pt idx="4883">
                        <c:v>-22.859000000000002</c:v>
                      </c:pt>
                      <c:pt idx="4884">
                        <c:v>-23.117000000000001</c:v>
                      </c:pt>
                      <c:pt idx="4885">
                        <c:v>-23.387</c:v>
                      </c:pt>
                      <c:pt idx="4886">
                        <c:v>-23.596</c:v>
                      </c:pt>
                      <c:pt idx="4887">
                        <c:v>-23.78</c:v>
                      </c:pt>
                      <c:pt idx="4888">
                        <c:v>-24.053000000000001</c:v>
                      </c:pt>
                      <c:pt idx="4889">
                        <c:v>-24.43</c:v>
                      </c:pt>
                      <c:pt idx="4890">
                        <c:v>-24.766999999999999</c:v>
                      </c:pt>
                      <c:pt idx="4891">
                        <c:v>-25.012</c:v>
                      </c:pt>
                      <c:pt idx="4892">
                        <c:v>-25.155999999999999</c:v>
                      </c:pt>
                      <c:pt idx="4893">
                        <c:v>-25.303000000000001</c:v>
                      </c:pt>
                      <c:pt idx="4894">
                        <c:v>-25.57</c:v>
                      </c:pt>
                      <c:pt idx="4895">
                        <c:v>-25.821000000000002</c:v>
                      </c:pt>
                      <c:pt idx="4896">
                        <c:v>-26.074000000000002</c:v>
                      </c:pt>
                      <c:pt idx="4897">
                        <c:v>-26.183</c:v>
                      </c:pt>
                      <c:pt idx="4898">
                        <c:v>-26.29</c:v>
                      </c:pt>
                      <c:pt idx="4899">
                        <c:v>-26.391999999999999</c:v>
                      </c:pt>
                      <c:pt idx="4900">
                        <c:v>-26.521000000000001</c:v>
                      </c:pt>
                      <c:pt idx="4901">
                        <c:v>-26.547999999999998</c:v>
                      </c:pt>
                      <c:pt idx="4902">
                        <c:v>-26.550999999999998</c:v>
                      </c:pt>
                      <c:pt idx="4903">
                        <c:v>-26.606999999999999</c:v>
                      </c:pt>
                      <c:pt idx="4904">
                        <c:v>-26.643000000000001</c:v>
                      </c:pt>
                      <c:pt idx="4905">
                        <c:v>-26.713999999999999</c:v>
                      </c:pt>
                      <c:pt idx="4906">
                        <c:v>-26.78</c:v>
                      </c:pt>
                      <c:pt idx="4907">
                        <c:v>-26.815999999999999</c:v>
                      </c:pt>
                      <c:pt idx="4908">
                        <c:v>-26.859000000000002</c:v>
                      </c:pt>
                      <c:pt idx="4909">
                        <c:v>-26.954999999999998</c:v>
                      </c:pt>
                      <c:pt idx="4910">
                        <c:v>-26.963999999999999</c:v>
                      </c:pt>
                      <c:pt idx="4911">
                        <c:v>-27.01</c:v>
                      </c:pt>
                      <c:pt idx="4912">
                        <c:v>-27.023</c:v>
                      </c:pt>
                      <c:pt idx="4913">
                        <c:v>-27.041</c:v>
                      </c:pt>
                      <c:pt idx="4914">
                        <c:v>-27.126999999999999</c:v>
                      </c:pt>
                      <c:pt idx="4915">
                        <c:v>-27.181999999999999</c:v>
                      </c:pt>
                      <c:pt idx="4916">
                        <c:v>-27.196999999999999</c:v>
                      </c:pt>
                      <c:pt idx="4917">
                        <c:v>-27.236999999999998</c:v>
                      </c:pt>
                      <c:pt idx="4918">
                        <c:v>-27.28</c:v>
                      </c:pt>
                      <c:pt idx="4919">
                        <c:v>-27.323</c:v>
                      </c:pt>
                      <c:pt idx="4920">
                        <c:v>-27.326000000000001</c:v>
                      </c:pt>
                      <c:pt idx="4921">
                        <c:v>-27.363</c:v>
                      </c:pt>
                      <c:pt idx="4922">
                        <c:v>-27.384</c:v>
                      </c:pt>
                      <c:pt idx="4923">
                        <c:v>-27.375</c:v>
                      </c:pt>
                      <c:pt idx="4924">
                        <c:v>-27.366</c:v>
                      </c:pt>
                      <c:pt idx="4925">
                        <c:v>-27.423999999999999</c:v>
                      </c:pt>
                      <c:pt idx="4926">
                        <c:v>-27.425000000000001</c:v>
                      </c:pt>
                      <c:pt idx="4927">
                        <c:v>-27.323</c:v>
                      </c:pt>
                      <c:pt idx="4928">
                        <c:v>-27.155999999999999</c:v>
                      </c:pt>
                      <c:pt idx="4929">
                        <c:v>-27.027000000000001</c:v>
                      </c:pt>
                      <c:pt idx="4930">
                        <c:v>-26.855</c:v>
                      </c:pt>
                      <c:pt idx="4931">
                        <c:v>-26.658000000000001</c:v>
                      </c:pt>
                      <c:pt idx="4932">
                        <c:v>-26.462</c:v>
                      </c:pt>
                      <c:pt idx="4933">
                        <c:v>-26.288</c:v>
                      </c:pt>
                      <c:pt idx="4934">
                        <c:v>-26.100999999999999</c:v>
                      </c:pt>
                      <c:pt idx="4935">
                        <c:v>-25.951000000000001</c:v>
                      </c:pt>
                      <c:pt idx="4936">
                        <c:v>-25.779</c:v>
                      </c:pt>
                      <c:pt idx="4937">
                        <c:v>-25.61</c:v>
                      </c:pt>
                      <c:pt idx="4938">
                        <c:v>-25.425999999999998</c:v>
                      </c:pt>
                      <c:pt idx="4939">
                        <c:v>-25.276</c:v>
                      </c:pt>
                      <c:pt idx="4940">
                        <c:v>-25.126000000000001</c:v>
                      </c:pt>
                      <c:pt idx="4941">
                        <c:v>-24.962</c:v>
                      </c:pt>
                      <c:pt idx="4942">
                        <c:v>-24.808</c:v>
                      </c:pt>
                      <c:pt idx="4943">
                        <c:v>-24.681000000000001</c:v>
                      </c:pt>
                      <c:pt idx="4944">
                        <c:v>-24.527999999999999</c:v>
                      </c:pt>
                      <c:pt idx="4945">
                        <c:v>-24.384</c:v>
                      </c:pt>
                      <c:pt idx="4946">
                        <c:v>-24.251999999999999</c:v>
                      </c:pt>
                      <c:pt idx="4947">
                        <c:v>-24.135000000000002</c:v>
                      </c:pt>
                      <c:pt idx="4948">
                        <c:v>-23.978999999999999</c:v>
                      </c:pt>
                      <c:pt idx="4949">
                        <c:v>-23.853000000000002</c:v>
                      </c:pt>
                      <c:pt idx="4950">
                        <c:v>-23.722000000000001</c:v>
                      </c:pt>
                      <c:pt idx="4951">
                        <c:v>-23.605</c:v>
                      </c:pt>
                      <c:pt idx="4952">
                        <c:v>-23.48</c:v>
                      </c:pt>
                      <c:pt idx="4953">
                        <c:v>-23.341999999999999</c:v>
                      </c:pt>
                      <c:pt idx="4954">
                        <c:v>-23.251999999999999</c:v>
                      </c:pt>
                      <c:pt idx="4955">
                        <c:v>-23.138000000000002</c:v>
                      </c:pt>
                      <c:pt idx="4956">
                        <c:v>-22.984999999999999</c:v>
                      </c:pt>
                      <c:pt idx="4957">
                        <c:v>-22.927</c:v>
                      </c:pt>
                      <c:pt idx="4958">
                        <c:v>-22.792000000000002</c:v>
                      </c:pt>
                      <c:pt idx="4959">
                        <c:v>-22.67</c:v>
                      </c:pt>
                      <c:pt idx="4960">
                        <c:v>-22.597999999999999</c:v>
                      </c:pt>
                      <c:pt idx="4961">
                        <c:v>-22.486999999999998</c:v>
                      </c:pt>
                      <c:pt idx="4962">
                        <c:v>-22.366</c:v>
                      </c:pt>
                      <c:pt idx="4963">
                        <c:v>-22.27</c:v>
                      </c:pt>
                      <c:pt idx="4964">
                        <c:v>-22.170999999999999</c:v>
                      </c:pt>
                      <c:pt idx="4965">
                        <c:v>-22.074999999999999</c:v>
                      </c:pt>
                      <c:pt idx="4966">
                        <c:v>-22.207000000000001</c:v>
                      </c:pt>
                      <c:pt idx="4967">
                        <c:v>-22.52</c:v>
                      </c:pt>
                      <c:pt idx="4968">
                        <c:v>-22.802</c:v>
                      </c:pt>
                      <c:pt idx="4969">
                        <c:v>-22.946000000000002</c:v>
                      </c:pt>
                      <c:pt idx="4970">
                        <c:v>-22.899000000000001</c:v>
                      </c:pt>
                      <c:pt idx="4971">
                        <c:v>-22.815999999999999</c:v>
                      </c:pt>
                      <c:pt idx="4972">
                        <c:v>-23.05</c:v>
                      </c:pt>
                      <c:pt idx="4973">
                        <c:v>-23.338999999999999</c:v>
                      </c:pt>
                      <c:pt idx="4974">
                        <c:v>-23.626000000000001</c:v>
                      </c:pt>
                      <c:pt idx="4975">
                        <c:v>-23.859000000000002</c:v>
                      </c:pt>
                      <c:pt idx="4976">
                        <c:v>-24.12</c:v>
                      </c:pt>
                      <c:pt idx="4977">
                        <c:v>-24.466000000000001</c:v>
                      </c:pt>
                      <c:pt idx="4978">
                        <c:v>-24.824999999999999</c:v>
                      </c:pt>
                      <c:pt idx="4979">
                        <c:v>-25.085000000000001</c:v>
                      </c:pt>
                      <c:pt idx="4980">
                        <c:v>-25.257000000000001</c:v>
                      </c:pt>
                      <c:pt idx="4981">
                        <c:v>-25.452999999999999</c:v>
                      </c:pt>
                      <c:pt idx="4982">
                        <c:v>-25.637</c:v>
                      </c:pt>
                      <c:pt idx="4983">
                        <c:v>-25.925000000000001</c:v>
                      </c:pt>
                      <c:pt idx="4984">
                        <c:v>-26.149000000000001</c:v>
                      </c:pt>
                      <c:pt idx="4985">
                        <c:v>-26.29</c:v>
                      </c:pt>
                      <c:pt idx="4986">
                        <c:v>-26.393999999999998</c:v>
                      </c:pt>
                      <c:pt idx="4987">
                        <c:v>-26.498000000000001</c:v>
                      </c:pt>
                      <c:pt idx="4988">
                        <c:v>-26.614000000000001</c:v>
                      </c:pt>
                      <c:pt idx="4989">
                        <c:v>-26.753</c:v>
                      </c:pt>
                      <c:pt idx="4990">
                        <c:v>-26.802</c:v>
                      </c:pt>
                      <c:pt idx="4991">
                        <c:v>-26.869</c:v>
                      </c:pt>
                      <c:pt idx="4992">
                        <c:v>-26.937999999999999</c:v>
                      </c:pt>
                      <c:pt idx="4993">
                        <c:v>-27.048999999999999</c:v>
                      </c:pt>
                      <c:pt idx="4994">
                        <c:v>-27.105</c:v>
                      </c:pt>
                      <c:pt idx="4995">
                        <c:v>-27.154</c:v>
                      </c:pt>
                      <c:pt idx="4996">
                        <c:v>-27.157</c:v>
                      </c:pt>
                      <c:pt idx="4997">
                        <c:v>-27.215</c:v>
                      </c:pt>
                      <c:pt idx="4998">
                        <c:v>-27.221</c:v>
                      </c:pt>
                      <c:pt idx="4999">
                        <c:v>-27.245999999999999</c:v>
                      </c:pt>
                      <c:pt idx="5000">
                        <c:v>-27.27</c:v>
                      </c:pt>
                      <c:pt idx="5001">
                        <c:v>-27.315999999999999</c:v>
                      </c:pt>
                      <c:pt idx="5002">
                        <c:v>-27.347000000000001</c:v>
                      </c:pt>
                      <c:pt idx="5003">
                        <c:v>-27.373999999999999</c:v>
                      </c:pt>
                      <c:pt idx="5004">
                        <c:v>-27.422999999999998</c:v>
                      </c:pt>
                      <c:pt idx="5005">
                        <c:v>-27.484999999999999</c:v>
                      </c:pt>
                      <c:pt idx="5006">
                        <c:v>-27.515000000000001</c:v>
                      </c:pt>
                      <c:pt idx="5007">
                        <c:v>-27.521000000000001</c:v>
                      </c:pt>
                      <c:pt idx="5008">
                        <c:v>-27.558</c:v>
                      </c:pt>
                      <c:pt idx="5009">
                        <c:v>-27.548999999999999</c:v>
                      </c:pt>
                      <c:pt idx="5010">
                        <c:v>-27.577000000000002</c:v>
                      </c:pt>
                      <c:pt idx="5011">
                        <c:v>-27.451000000000001</c:v>
                      </c:pt>
                      <c:pt idx="5012">
                        <c:v>-27.334</c:v>
                      </c:pt>
                      <c:pt idx="5013">
                        <c:v>-27.163</c:v>
                      </c:pt>
                      <c:pt idx="5014">
                        <c:v>-27.018999999999998</c:v>
                      </c:pt>
                      <c:pt idx="5015">
                        <c:v>-26.826000000000001</c:v>
                      </c:pt>
                      <c:pt idx="5016">
                        <c:v>-26.652000000000001</c:v>
                      </c:pt>
                      <c:pt idx="5017">
                        <c:v>-26.469000000000001</c:v>
                      </c:pt>
                      <c:pt idx="5018">
                        <c:v>-26.31</c:v>
                      </c:pt>
                      <c:pt idx="5019">
                        <c:v>-26.134</c:v>
                      </c:pt>
                      <c:pt idx="5020">
                        <c:v>-25.962</c:v>
                      </c:pt>
                      <c:pt idx="5021">
                        <c:v>-25.8</c:v>
                      </c:pt>
                      <c:pt idx="5022">
                        <c:v>-25.638000000000002</c:v>
                      </c:pt>
                      <c:pt idx="5023">
                        <c:v>-25.494</c:v>
                      </c:pt>
                      <c:pt idx="5024">
                        <c:v>-25.332999999999998</c:v>
                      </c:pt>
                      <c:pt idx="5025">
                        <c:v>-25.164000000000001</c:v>
                      </c:pt>
                      <c:pt idx="5026">
                        <c:v>-25.004999999999999</c:v>
                      </c:pt>
                      <c:pt idx="5027">
                        <c:v>-24.885000000000002</c:v>
                      </c:pt>
                      <c:pt idx="5028">
                        <c:v>-24.72</c:v>
                      </c:pt>
                      <c:pt idx="5029">
                        <c:v>-24.6</c:v>
                      </c:pt>
                      <c:pt idx="5030">
                        <c:v>-24.452999999999999</c:v>
                      </c:pt>
                      <c:pt idx="5031">
                        <c:v>-24.306000000000001</c:v>
                      </c:pt>
                      <c:pt idx="5032">
                        <c:v>-24.170999999999999</c:v>
                      </c:pt>
                      <c:pt idx="5033">
                        <c:v>-24.039000000000001</c:v>
                      </c:pt>
                      <c:pt idx="5034">
                        <c:v>-23.882999999999999</c:v>
                      </c:pt>
                      <c:pt idx="5035">
                        <c:v>-23.782</c:v>
                      </c:pt>
                      <c:pt idx="5036">
                        <c:v>-23.626000000000001</c:v>
                      </c:pt>
                      <c:pt idx="5037">
                        <c:v>-23.509</c:v>
                      </c:pt>
                      <c:pt idx="5038">
                        <c:v>-23.419</c:v>
                      </c:pt>
                      <c:pt idx="5039">
                        <c:v>-23.298999999999999</c:v>
                      </c:pt>
                      <c:pt idx="5040">
                        <c:v>-23.190999999999999</c:v>
                      </c:pt>
                      <c:pt idx="5041">
                        <c:v>-23.082999999999998</c:v>
                      </c:pt>
                      <c:pt idx="5042">
                        <c:v>-22.936</c:v>
                      </c:pt>
                      <c:pt idx="5043">
                        <c:v>-22.849</c:v>
                      </c:pt>
                      <c:pt idx="5044">
                        <c:v>-22.748999999999999</c:v>
                      </c:pt>
                      <c:pt idx="5045">
                        <c:v>-22.617000000000001</c:v>
                      </c:pt>
                      <c:pt idx="5046">
                        <c:v>-22.507000000000001</c:v>
                      </c:pt>
                      <c:pt idx="5047">
                        <c:v>-22.428999999999998</c:v>
                      </c:pt>
                      <c:pt idx="5048">
                        <c:v>-22.341000000000001</c:v>
                      </c:pt>
                      <c:pt idx="5049">
                        <c:v>-22.26</c:v>
                      </c:pt>
                      <c:pt idx="5050">
                        <c:v>-22.151</c:v>
                      </c:pt>
                      <c:pt idx="5051">
                        <c:v>-22.068000000000001</c:v>
                      </c:pt>
                      <c:pt idx="5052">
                        <c:v>-22.050999999999998</c:v>
                      </c:pt>
                      <c:pt idx="5053">
                        <c:v>-22.326000000000001</c:v>
                      </c:pt>
                      <c:pt idx="5054">
                        <c:v>-22.661999999999999</c:v>
                      </c:pt>
                      <c:pt idx="5055">
                        <c:v>-22.962</c:v>
                      </c:pt>
                      <c:pt idx="5056">
                        <c:v>-23.052</c:v>
                      </c:pt>
                      <c:pt idx="5057">
                        <c:v>-22.95</c:v>
                      </c:pt>
                      <c:pt idx="5058">
                        <c:v>-22.971</c:v>
                      </c:pt>
                      <c:pt idx="5059">
                        <c:v>-23.239000000000001</c:v>
                      </c:pt>
                      <c:pt idx="5060">
                        <c:v>-23.527000000000001</c:v>
                      </c:pt>
                      <c:pt idx="5061">
                        <c:v>-23.754000000000001</c:v>
                      </c:pt>
                      <c:pt idx="5062">
                        <c:v>-23.984000000000002</c:v>
                      </c:pt>
                      <c:pt idx="5063">
                        <c:v>-24.349</c:v>
                      </c:pt>
                      <c:pt idx="5064">
                        <c:v>-24.72</c:v>
                      </c:pt>
                      <c:pt idx="5065">
                        <c:v>-25.023</c:v>
                      </c:pt>
                      <c:pt idx="5066">
                        <c:v>-25.302</c:v>
                      </c:pt>
                      <c:pt idx="5067">
                        <c:v>-25.449000000000002</c:v>
                      </c:pt>
                      <c:pt idx="5068">
                        <c:v>-25.611000000000001</c:v>
                      </c:pt>
                      <c:pt idx="5069">
                        <c:v>-25.89</c:v>
                      </c:pt>
                      <c:pt idx="5070">
                        <c:v>-26.148</c:v>
                      </c:pt>
                      <c:pt idx="5071">
                        <c:v>-26.315999999999999</c:v>
                      </c:pt>
                      <c:pt idx="5072">
                        <c:v>-26.434000000000001</c:v>
                      </c:pt>
                      <c:pt idx="5073">
                        <c:v>-26.545999999999999</c:v>
                      </c:pt>
                      <c:pt idx="5074">
                        <c:v>-26.65</c:v>
                      </c:pt>
                      <c:pt idx="5075">
                        <c:v>-26.774000000000001</c:v>
                      </c:pt>
                      <c:pt idx="5076">
                        <c:v>-26.84</c:v>
                      </c:pt>
                      <c:pt idx="5077">
                        <c:v>-26.895</c:v>
                      </c:pt>
                      <c:pt idx="5078">
                        <c:v>-26.957000000000001</c:v>
                      </c:pt>
                      <c:pt idx="5079">
                        <c:v>-27.045999999999999</c:v>
                      </c:pt>
                      <c:pt idx="5080">
                        <c:v>-27.248000000000001</c:v>
                      </c:pt>
                      <c:pt idx="5081">
                        <c:v>-27.349</c:v>
                      </c:pt>
                      <c:pt idx="5082">
                        <c:v>-27.388999999999999</c:v>
                      </c:pt>
                      <c:pt idx="5083">
                        <c:v>-27.367000000000001</c:v>
                      </c:pt>
                      <c:pt idx="5084">
                        <c:v>-27.376999999999999</c:v>
                      </c:pt>
                      <c:pt idx="5085">
                        <c:v>-27.459</c:v>
                      </c:pt>
                      <c:pt idx="5086">
                        <c:v>-27.45</c:v>
                      </c:pt>
                      <c:pt idx="5087">
                        <c:v>-27.462</c:v>
                      </c:pt>
                      <c:pt idx="5088">
                        <c:v>-27.481000000000002</c:v>
                      </c:pt>
                      <c:pt idx="5089">
                        <c:v>-27.524000000000001</c:v>
                      </c:pt>
                      <c:pt idx="5090">
                        <c:v>-27.567</c:v>
                      </c:pt>
                      <c:pt idx="5091">
                        <c:v>-27.57</c:v>
                      </c:pt>
                      <c:pt idx="5092">
                        <c:v>-27.606000000000002</c:v>
                      </c:pt>
                      <c:pt idx="5093">
                        <c:v>-27.588000000000001</c:v>
                      </c:pt>
                      <c:pt idx="5094">
                        <c:v>-27.507999999999999</c:v>
                      </c:pt>
                      <c:pt idx="5095">
                        <c:v>-27.413</c:v>
                      </c:pt>
                      <c:pt idx="5096">
                        <c:v>-27.277999999999999</c:v>
                      </c:pt>
                      <c:pt idx="5097">
                        <c:v>-27.103999999999999</c:v>
                      </c:pt>
                      <c:pt idx="5098">
                        <c:v>-26.922999999999998</c:v>
                      </c:pt>
                      <c:pt idx="5099">
                        <c:v>-26.736000000000001</c:v>
                      </c:pt>
                      <c:pt idx="5100">
                        <c:v>-26.533999999999999</c:v>
                      </c:pt>
                      <c:pt idx="5101">
                        <c:v>-26.391999999999999</c:v>
                      </c:pt>
                      <c:pt idx="5102">
                        <c:v>-26.241</c:v>
                      </c:pt>
                      <c:pt idx="5103">
                        <c:v>-26.088000000000001</c:v>
                      </c:pt>
                      <c:pt idx="5104">
                        <c:v>-25.896000000000001</c:v>
                      </c:pt>
                      <c:pt idx="5105">
                        <c:v>-25.754999999999999</c:v>
                      </c:pt>
                      <c:pt idx="5106">
                        <c:v>-25.591999999999999</c:v>
                      </c:pt>
                      <c:pt idx="5107">
                        <c:v>-25.439</c:v>
                      </c:pt>
                      <c:pt idx="5108">
                        <c:v>-25.292000000000002</c:v>
                      </c:pt>
                      <c:pt idx="5109">
                        <c:v>-25.114000000000001</c:v>
                      </c:pt>
                      <c:pt idx="5110">
                        <c:v>-24.963999999999999</c:v>
                      </c:pt>
                      <c:pt idx="5111">
                        <c:v>-24.829000000000001</c:v>
                      </c:pt>
                      <c:pt idx="5112">
                        <c:v>-24.684999999999999</c:v>
                      </c:pt>
                      <c:pt idx="5113">
                        <c:v>-24.541</c:v>
                      </c:pt>
                      <c:pt idx="5114">
                        <c:v>-24.390999999999998</c:v>
                      </c:pt>
                      <c:pt idx="5115">
                        <c:v>-24.262</c:v>
                      </c:pt>
                      <c:pt idx="5116">
                        <c:v>-24.13</c:v>
                      </c:pt>
                      <c:pt idx="5117">
                        <c:v>-24.007999999999999</c:v>
                      </c:pt>
                      <c:pt idx="5118">
                        <c:v>-23.867000000000001</c:v>
                      </c:pt>
                      <c:pt idx="5119">
                        <c:v>-23.741</c:v>
                      </c:pt>
                      <c:pt idx="5120">
                        <c:v>-23.625</c:v>
                      </c:pt>
                      <c:pt idx="5121">
                        <c:v>-23.498999999999999</c:v>
                      </c:pt>
                      <c:pt idx="5122">
                        <c:v>-23.405999999999999</c:v>
                      </c:pt>
                      <c:pt idx="5123">
                        <c:v>-23.268000000000001</c:v>
                      </c:pt>
                      <c:pt idx="5124">
                        <c:v>-23.148</c:v>
                      </c:pt>
                      <c:pt idx="5125">
                        <c:v>-23.042999999999999</c:v>
                      </c:pt>
                      <c:pt idx="5126">
                        <c:v>-22.934999999999999</c:v>
                      </c:pt>
                      <c:pt idx="5127">
                        <c:v>-22.824000000000002</c:v>
                      </c:pt>
                      <c:pt idx="5128">
                        <c:v>-22.734000000000002</c:v>
                      </c:pt>
                      <c:pt idx="5129">
                        <c:v>-22.625</c:v>
                      </c:pt>
                      <c:pt idx="5130">
                        <c:v>-22.556000000000001</c:v>
                      </c:pt>
                      <c:pt idx="5131">
                        <c:v>-22.469000000000001</c:v>
                      </c:pt>
                      <c:pt idx="5132">
                        <c:v>-22.332000000000001</c:v>
                      </c:pt>
                      <c:pt idx="5133">
                        <c:v>-22.262</c:v>
                      </c:pt>
                      <c:pt idx="5134">
                        <c:v>-22.19</c:v>
                      </c:pt>
                      <c:pt idx="5135">
                        <c:v>-22.067</c:v>
                      </c:pt>
                      <c:pt idx="5136">
                        <c:v>-21.995000000000001</c:v>
                      </c:pt>
                      <c:pt idx="5137">
                        <c:v>-22.106000000000002</c:v>
                      </c:pt>
                      <c:pt idx="5138">
                        <c:v>-22.427</c:v>
                      </c:pt>
                      <c:pt idx="5139">
                        <c:v>-22.76</c:v>
                      </c:pt>
                      <c:pt idx="5140">
                        <c:v>-23.024999999999999</c:v>
                      </c:pt>
                      <c:pt idx="5141">
                        <c:v>-22.974</c:v>
                      </c:pt>
                      <c:pt idx="5142">
                        <c:v>-22.952999999999999</c:v>
                      </c:pt>
                      <c:pt idx="5143">
                        <c:v>-23.202000000000002</c:v>
                      </c:pt>
                      <c:pt idx="5144">
                        <c:v>-23.472000000000001</c:v>
                      </c:pt>
                      <c:pt idx="5145">
                        <c:v>-23.762</c:v>
                      </c:pt>
                      <c:pt idx="5146">
                        <c:v>-24.013999999999999</c:v>
                      </c:pt>
                      <c:pt idx="5147">
                        <c:v>-24.262</c:v>
                      </c:pt>
                      <c:pt idx="5148">
                        <c:v>-24.675999999999998</c:v>
                      </c:pt>
                      <c:pt idx="5149">
                        <c:v>-25.001000000000001</c:v>
                      </c:pt>
                      <c:pt idx="5150">
                        <c:v>-25.286000000000001</c:v>
                      </c:pt>
                      <c:pt idx="5151">
                        <c:v>-25.442</c:v>
                      </c:pt>
                      <c:pt idx="5152">
                        <c:v>-25.603000000000002</c:v>
                      </c:pt>
                      <c:pt idx="5153">
                        <c:v>-25.855</c:v>
                      </c:pt>
                      <c:pt idx="5154">
                        <c:v>-26.114999999999998</c:v>
                      </c:pt>
                      <c:pt idx="5155">
                        <c:v>-26.327999999999999</c:v>
                      </c:pt>
                      <c:pt idx="5156">
                        <c:v>-26.423999999999999</c:v>
                      </c:pt>
                      <c:pt idx="5157">
                        <c:v>-26.562000000000001</c:v>
                      </c:pt>
                      <c:pt idx="5158">
                        <c:v>-26.757999999999999</c:v>
                      </c:pt>
                      <c:pt idx="5159">
                        <c:v>-26.94</c:v>
                      </c:pt>
                      <c:pt idx="5160">
                        <c:v>-27.042000000000002</c:v>
                      </c:pt>
                      <c:pt idx="5161">
                        <c:v>-27.117999999999999</c:v>
                      </c:pt>
                      <c:pt idx="5162">
                        <c:v>-27.152000000000001</c:v>
                      </c:pt>
                      <c:pt idx="5163">
                        <c:v>-27.231999999999999</c:v>
                      </c:pt>
                      <c:pt idx="5164">
                        <c:v>-27.268000000000001</c:v>
                      </c:pt>
                      <c:pt idx="5165">
                        <c:v>-27.350999999999999</c:v>
                      </c:pt>
                      <c:pt idx="5166">
                        <c:v>-27.379000000000001</c:v>
                      </c:pt>
                      <c:pt idx="5167">
                        <c:v>-27.428000000000001</c:v>
                      </c:pt>
                      <c:pt idx="5168">
                        <c:v>-27.465</c:v>
                      </c:pt>
                      <c:pt idx="5169">
                        <c:v>-27.465</c:v>
                      </c:pt>
                      <c:pt idx="5170">
                        <c:v>-27.498000000000001</c:v>
                      </c:pt>
                      <c:pt idx="5171">
                        <c:v>-27.55</c:v>
                      </c:pt>
                      <c:pt idx="5172">
                        <c:v>-27.538</c:v>
                      </c:pt>
                      <c:pt idx="5173">
                        <c:v>-27.584</c:v>
                      </c:pt>
                      <c:pt idx="5174">
                        <c:v>-27.651</c:v>
                      </c:pt>
                      <c:pt idx="5175">
                        <c:v>-27.696999999999999</c:v>
                      </c:pt>
                      <c:pt idx="5176">
                        <c:v>-27.643999999999998</c:v>
                      </c:pt>
                      <c:pt idx="5177">
                        <c:v>-27.53</c:v>
                      </c:pt>
                      <c:pt idx="5178">
                        <c:v>-27.376999999999999</c:v>
                      </c:pt>
                      <c:pt idx="5179">
                        <c:v>-27.22</c:v>
                      </c:pt>
                      <c:pt idx="5180">
                        <c:v>-27.039000000000001</c:v>
                      </c:pt>
                      <c:pt idx="5181">
                        <c:v>-26.898</c:v>
                      </c:pt>
                      <c:pt idx="5182">
                        <c:v>-26.692</c:v>
                      </c:pt>
                      <c:pt idx="5183">
                        <c:v>-26.53</c:v>
                      </c:pt>
                      <c:pt idx="5184">
                        <c:v>-26.361000000000001</c:v>
                      </c:pt>
                      <c:pt idx="5185">
                        <c:v>-26.219000000000001</c:v>
                      </c:pt>
                      <c:pt idx="5186">
                        <c:v>-26.007999999999999</c:v>
                      </c:pt>
                      <c:pt idx="5187">
                        <c:v>-25.861000000000001</c:v>
                      </c:pt>
                      <c:pt idx="5188">
                        <c:v>-25.693000000000001</c:v>
                      </c:pt>
                      <c:pt idx="5189">
                        <c:v>-25.5</c:v>
                      </c:pt>
                      <c:pt idx="5190">
                        <c:v>-25.373999999999999</c:v>
                      </c:pt>
                      <c:pt idx="5191">
                        <c:v>-25.196000000000002</c:v>
                      </c:pt>
                      <c:pt idx="5192">
                        <c:v>-25.058</c:v>
                      </c:pt>
                      <c:pt idx="5193">
                        <c:v>-24.914000000000001</c:v>
                      </c:pt>
                      <c:pt idx="5194">
                        <c:v>-24.760999999999999</c:v>
                      </c:pt>
                      <c:pt idx="5195">
                        <c:v>-24.614000000000001</c:v>
                      </c:pt>
                      <c:pt idx="5196">
                        <c:v>-24.5</c:v>
                      </c:pt>
                      <c:pt idx="5197">
                        <c:v>-24.329000000000001</c:v>
                      </c:pt>
                      <c:pt idx="5198">
                        <c:v>-24.202999999999999</c:v>
                      </c:pt>
                      <c:pt idx="5199">
                        <c:v>-24.074000000000002</c:v>
                      </c:pt>
                      <c:pt idx="5200">
                        <c:v>-23.943000000000001</c:v>
                      </c:pt>
                      <c:pt idx="5201">
                        <c:v>-23.811</c:v>
                      </c:pt>
                      <c:pt idx="5202">
                        <c:v>-23.672999999999998</c:v>
                      </c:pt>
                      <c:pt idx="5203">
                        <c:v>-23.587</c:v>
                      </c:pt>
                      <c:pt idx="5204">
                        <c:v>-23.437999999999999</c:v>
                      </c:pt>
                      <c:pt idx="5205">
                        <c:v>-23.338999999999999</c:v>
                      </c:pt>
                      <c:pt idx="5206">
                        <c:v>-23.192</c:v>
                      </c:pt>
                      <c:pt idx="5207">
                        <c:v>-23.102</c:v>
                      </c:pt>
                      <c:pt idx="5208">
                        <c:v>-22.981999999999999</c:v>
                      </c:pt>
                      <c:pt idx="5209">
                        <c:v>-22.895</c:v>
                      </c:pt>
                      <c:pt idx="5210">
                        <c:v>-22.745000000000001</c:v>
                      </c:pt>
                      <c:pt idx="5211">
                        <c:v>-22.664999999999999</c:v>
                      </c:pt>
                      <c:pt idx="5212">
                        <c:v>-22.562000000000001</c:v>
                      </c:pt>
                      <c:pt idx="5213">
                        <c:v>-22.509</c:v>
                      </c:pt>
                      <c:pt idx="5214">
                        <c:v>-22.393999999999998</c:v>
                      </c:pt>
                      <c:pt idx="5215">
                        <c:v>-22.318000000000001</c:v>
                      </c:pt>
                      <c:pt idx="5216">
                        <c:v>-22.24</c:v>
                      </c:pt>
                      <c:pt idx="5217">
                        <c:v>-22.12</c:v>
                      </c:pt>
                      <c:pt idx="5218">
                        <c:v>-22.03</c:v>
                      </c:pt>
                      <c:pt idx="5219">
                        <c:v>-21.913</c:v>
                      </c:pt>
                      <c:pt idx="5220">
                        <c:v>-21.960999999999999</c:v>
                      </c:pt>
                      <c:pt idx="5221">
                        <c:v>-22.228000000000002</c:v>
                      </c:pt>
                      <c:pt idx="5222">
                        <c:v>-22.530999999999999</c:v>
                      </c:pt>
                      <c:pt idx="5223">
                        <c:v>-22.823</c:v>
                      </c:pt>
                      <c:pt idx="5224">
                        <c:v>-22.898</c:v>
                      </c:pt>
                      <c:pt idx="5225">
                        <c:v>-22.818999999999999</c:v>
                      </c:pt>
                      <c:pt idx="5226">
                        <c:v>-22.963999999999999</c:v>
                      </c:pt>
                      <c:pt idx="5227">
                        <c:v>-23.276</c:v>
                      </c:pt>
                      <c:pt idx="5228">
                        <c:v>-23.568000000000001</c:v>
                      </c:pt>
                      <c:pt idx="5229">
                        <c:v>-23.826000000000001</c:v>
                      </c:pt>
                      <c:pt idx="5230">
                        <c:v>-24.088999999999999</c:v>
                      </c:pt>
                      <c:pt idx="5231">
                        <c:v>-24.475999999999999</c:v>
                      </c:pt>
                      <c:pt idx="5232">
                        <c:v>-24.818999999999999</c:v>
                      </c:pt>
                      <c:pt idx="5233">
                        <c:v>-25.178000000000001</c:v>
                      </c:pt>
                      <c:pt idx="5234">
                        <c:v>-25.42</c:v>
                      </c:pt>
                      <c:pt idx="5235">
                        <c:v>-25.606999999999999</c:v>
                      </c:pt>
                      <c:pt idx="5236">
                        <c:v>-25.87</c:v>
                      </c:pt>
                      <c:pt idx="5237">
                        <c:v>-26.14</c:v>
                      </c:pt>
                      <c:pt idx="5238">
                        <c:v>-26.404</c:v>
                      </c:pt>
                      <c:pt idx="5239">
                        <c:v>-26.559000000000001</c:v>
                      </c:pt>
                      <c:pt idx="5240">
                        <c:v>-26.686</c:v>
                      </c:pt>
                      <c:pt idx="5241">
                        <c:v>-26.773</c:v>
                      </c:pt>
                      <c:pt idx="5242">
                        <c:v>-26.956</c:v>
                      </c:pt>
                      <c:pt idx="5243">
                        <c:v>-27.154</c:v>
                      </c:pt>
                      <c:pt idx="5244">
                        <c:v>-27.222000000000001</c:v>
                      </c:pt>
                      <c:pt idx="5245">
                        <c:v>-27.231000000000002</c:v>
                      </c:pt>
                      <c:pt idx="5246">
                        <c:v>-27.312999999999999</c:v>
                      </c:pt>
                      <c:pt idx="5247">
                        <c:v>-27.341000000000001</c:v>
                      </c:pt>
                      <c:pt idx="5248">
                        <c:v>-27.488</c:v>
                      </c:pt>
                      <c:pt idx="5249">
                        <c:v>-27.553000000000001</c:v>
                      </c:pt>
                      <c:pt idx="5250">
                        <c:v>-27.611000000000001</c:v>
                      </c:pt>
                      <c:pt idx="5251">
                        <c:v>-27.657</c:v>
                      </c:pt>
                      <c:pt idx="5252">
                        <c:v>-27.718</c:v>
                      </c:pt>
                      <c:pt idx="5253">
                        <c:v>-27.742999999999999</c:v>
                      </c:pt>
                      <c:pt idx="5254">
                        <c:v>-27.773</c:v>
                      </c:pt>
                      <c:pt idx="5255">
                        <c:v>-27.797999999999998</c:v>
                      </c:pt>
                      <c:pt idx="5256">
                        <c:v>-27.789000000000001</c:v>
                      </c:pt>
                      <c:pt idx="5257">
                        <c:v>-27.739000000000001</c:v>
                      </c:pt>
                      <c:pt idx="5258">
                        <c:v>-27.640999999999998</c:v>
                      </c:pt>
                      <c:pt idx="5259">
                        <c:v>-27.513000000000002</c:v>
                      </c:pt>
                      <c:pt idx="5260">
                        <c:v>-27.32</c:v>
                      </c:pt>
                      <c:pt idx="5261">
                        <c:v>-27.132999999999999</c:v>
                      </c:pt>
                      <c:pt idx="5262">
                        <c:v>-26.943000000000001</c:v>
                      </c:pt>
                      <c:pt idx="5263">
                        <c:v>-26.768000000000001</c:v>
                      </c:pt>
                      <c:pt idx="5264">
                        <c:v>-26.574999999999999</c:v>
                      </c:pt>
                      <c:pt idx="5265">
                        <c:v>-26.390999999999998</c:v>
                      </c:pt>
                      <c:pt idx="5266">
                        <c:v>-26.216000000000001</c:v>
                      </c:pt>
                      <c:pt idx="5267">
                        <c:v>-26.02</c:v>
                      </c:pt>
                      <c:pt idx="5268">
                        <c:v>-25.888999999999999</c:v>
                      </c:pt>
                      <c:pt idx="5269">
                        <c:v>-25.734000000000002</c:v>
                      </c:pt>
                      <c:pt idx="5270">
                        <c:v>-25.585000000000001</c:v>
                      </c:pt>
                      <c:pt idx="5271">
                        <c:v>-25.440999999999999</c:v>
                      </c:pt>
                      <c:pt idx="5272">
                        <c:v>-25.268000000000001</c:v>
                      </c:pt>
                      <c:pt idx="5273">
                        <c:v>-25.155000000000001</c:v>
                      </c:pt>
                      <c:pt idx="5274">
                        <c:v>-25.004999999999999</c:v>
                      </c:pt>
                      <c:pt idx="5275">
                        <c:v>-24.849</c:v>
                      </c:pt>
                      <c:pt idx="5276">
                        <c:v>-24.707999999999998</c:v>
                      </c:pt>
                      <c:pt idx="5277">
                        <c:v>-24.567</c:v>
                      </c:pt>
                      <c:pt idx="5278">
                        <c:v>-24.440999999999999</c:v>
                      </c:pt>
                      <c:pt idx="5279">
                        <c:v>-24.297000000000001</c:v>
                      </c:pt>
                      <c:pt idx="5280">
                        <c:v>-24.138000000000002</c:v>
                      </c:pt>
                      <c:pt idx="5281">
                        <c:v>-24.033999999999999</c:v>
                      </c:pt>
                      <c:pt idx="5282">
                        <c:v>-23.905000000000001</c:v>
                      </c:pt>
                      <c:pt idx="5283">
                        <c:v>-23.779</c:v>
                      </c:pt>
                      <c:pt idx="5284">
                        <c:v>-23.669</c:v>
                      </c:pt>
                      <c:pt idx="5285">
                        <c:v>-23.545999999999999</c:v>
                      </c:pt>
                      <c:pt idx="5286">
                        <c:v>-23.414000000000001</c:v>
                      </c:pt>
                      <c:pt idx="5287">
                        <c:v>-23.314</c:v>
                      </c:pt>
                      <c:pt idx="5288">
                        <c:v>-23.187999999999999</c:v>
                      </c:pt>
                      <c:pt idx="5289">
                        <c:v>-23.085999999999999</c:v>
                      </c:pt>
                      <c:pt idx="5290">
                        <c:v>-22.966000000000001</c:v>
                      </c:pt>
                      <c:pt idx="5291">
                        <c:v>-22.858000000000001</c:v>
                      </c:pt>
                      <c:pt idx="5292">
                        <c:v>-22.753</c:v>
                      </c:pt>
                      <c:pt idx="5293">
                        <c:v>-22.654</c:v>
                      </c:pt>
                      <c:pt idx="5294">
                        <c:v>-22.558</c:v>
                      </c:pt>
                      <c:pt idx="5295">
                        <c:v>-22.474</c:v>
                      </c:pt>
                      <c:pt idx="5296">
                        <c:v>-22.364999999999998</c:v>
                      </c:pt>
                      <c:pt idx="5297">
                        <c:v>-22.254000000000001</c:v>
                      </c:pt>
                      <c:pt idx="5298">
                        <c:v>-22.128</c:v>
                      </c:pt>
                      <c:pt idx="5299">
                        <c:v>-22.065000000000001</c:v>
                      </c:pt>
                      <c:pt idx="5300">
                        <c:v>-21.957000000000001</c:v>
                      </c:pt>
                      <c:pt idx="5301">
                        <c:v>-21.901</c:v>
                      </c:pt>
                      <c:pt idx="5302">
                        <c:v>-21.827999999999999</c:v>
                      </c:pt>
                      <c:pt idx="5303">
                        <c:v>-21.937000000000001</c:v>
                      </c:pt>
                      <c:pt idx="5304">
                        <c:v>-22.292999999999999</c:v>
                      </c:pt>
                      <c:pt idx="5305">
                        <c:v>-22.635000000000002</c:v>
                      </c:pt>
                      <c:pt idx="5306">
                        <c:v>-22.846</c:v>
                      </c:pt>
                      <c:pt idx="5307">
                        <c:v>-22.831</c:v>
                      </c:pt>
                      <c:pt idx="5308">
                        <c:v>-22.756</c:v>
                      </c:pt>
                      <c:pt idx="5309">
                        <c:v>-23.013999999999999</c:v>
                      </c:pt>
                      <c:pt idx="5310">
                        <c:v>-23.329000000000001</c:v>
                      </c:pt>
                      <c:pt idx="5311">
                        <c:v>-23.643999999999998</c:v>
                      </c:pt>
                      <c:pt idx="5312">
                        <c:v>-23.937999999999999</c:v>
                      </c:pt>
                      <c:pt idx="5313">
                        <c:v>-24.233000000000001</c:v>
                      </c:pt>
                      <c:pt idx="5314">
                        <c:v>-24.637</c:v>
                      </c:pt>
                      <c:pt idx="5315">
                        <c:v>-25.007999999999999</c:v>
                      </c:pt>
                      <c:pt idx="5316">
                        <c:v>-25.350999999999999</c:v>
                      </c:pt>
                      <c:pt idx="5317">
                        <c:v>-25.571999999999999</c:v>
                      </c:pt>
                      <c:pt idx="5318">
                        <c:v>-25.771000000000001</c:v>
                      </c:pt>
                      <c:pt idx="5319">
                        <c:v>-26.074999999999999</c:v>
                      </c:pt>
                      <c:pt idx="5320">
                        <c:v>-26.356999999999999</c:v>
                      </c:pt>
                      <c:pt idx="5321">
                        <c:v>-26.602</c:v>
                      </c:pt>
                      <c:pt idx="5322">
                        <c:v>-26.754999999999999</c:v>
                      </c:pt>
                      <c:pt idx="5323">
                        <c:v>-26.911000000000001</c:v>
                      </c:pt>
                      <c:pt idx="5324">
                        <c:v>-27.108000000000001</c:v>
                      </c:pt>
                      <c:pt idx="5325">
                        <c:v>-27.309000000000001</c:v>
                      </c:pt>
                      <c:pt idx="5326">
                        <c:v>-27.44</c:v>
                      </c:pt>
                      <c:pt idx="5327">
                        <c:v>-27.527999999999999</c:v>
                      </c:pt>
                      <c:pt idx="5328">
                        <c:v>-27.565000000000001</c:v>
                      </c:pt>
                      <c:pt idx="5329">
                        <c:v>-27.622</c:v>
                      </c:pt>
                      <c:pt idx="5330">
                        <c:v>-27.707000000000001</c:v>
                      </c:pt>
                      <c:pt idx="5331">
                        <c:v>-27.762</c:v>
                      </c:pt>
                      <c:pt idx="5332">
                        <c:v>-27.785</c:v>
                      </c:pt>
                      <c:pt idx="5333">
                        <c:v>-27.808</c:v>
                      </c:pt>
                      <c:pt idx="5334">
                        <c:v>-27.846</c:v>
                      </c:pt>
                      <c:pt idx="5335">
                        <c:v>-27.873000000000001</c:v>
                      </c:pt>
                      <c:pt idx="5336">
                        <c:v>-27.891999999999999</c:v>
                      </c:pt>
                      <c:pt idx="5337">
                        <c:v>-27.88</c:v>
                      </c:pt>
                      <c:pt idx="5338">
                        <c:v>-27.788</c:v>
                      </c:pt>
                      <c:pt idx="5339">
                        <c:v>-27.625</c:v>
                      </c:pt>
                      <c:pt idx="5340">
                        <c:v>-27.475000000000001</c:v>
                      </c:pt>
                      <c:pt idx="5341">
                        <c:v>-27.3</c:v>
                      </c:pt>
                      <c:pt idx="5342">
                        <c:v>-27.11</c:v>
                      </c:pt>
                      <c:pt idx="5343">
                        <c:v>-26.939</c:v>
                      </c:pt>
                      <c:pt idx="5344">
                        <c:v>-26.751999999999999</c:v>
                      </c:pt>
                      <c:pt idx="5345">
                        <c:v>-26.559000000000001</c:v>
                      </c:pt>
                      <c:pt idx="5346">
                        <c:v>-26.366</c:v>
                      </c:pt>
                      <c:pt idx="5347">
                        <c:v>-26.187999999999999</c:v>
                      </c:pt>
                      <c:pt idx="5348">
                        <c:v>-26.018999999999998</c:v>
                      </c:pt>
                      <c:pt idx="5349">
                        <c:v>-25.881</c:v>
                      </c:pt>
                      <c:pt idx="5350">
                        <c:v>-25.713000000000001</c:v>
                      </c:pt>
                      <c:pt idx="5351">
                        <c:v>-25.516999999999999</c:v>
                      </c:pt>
                      <c:pt idx="5352">
                        <c:v>-25.369</c:v>
                      </c:pt>
                      <c:pt idx="5353">
                        <c:v>-25.247</c:v>
                      </c:pt>
                      <c:pt idx="5354">
                        <c:v>-25.068999999999999</c:v>
                      </c:pt>
                      <c:pt idx="5355">
                        <c:v>-24.916</c:v>
                      </c:pt>
                      <c:pt idx="5356">
                        <c:v>-24.792999999999999</c:v>
                      </c:pt>
                      <c:pt idx="5357">
                        <c:v>-24.655000000000001</c:v>
                      </c:pt>
                      <c:pt idx="5358">
                        <c:v>-24.545999999999999</c:v>
                      </c:pt>
                      <c:pt idx="5359">
                        <c:v>-24.431999999999999</c:v>
                      </c:pt>
                      <c:pt idx="5360">
                        <c:v>-24.323</c:v>
                      </c:pt>
                      <c:pt idx="5361">
                        <c:v>-24.192</c:v>
                      </c:pt>
                      <c:pt idx="5362">
                        <c:v>-24.056999999999999</c:v>
                      </c:pt>
                      <c:pt idx="5363">
                        <c:v>-23.922000000000001</c:v>
                      </c:pt>
                      <c:pt idx="5364">
                        <c:v>-23.803000000000001</c:v>
                      </c:pt>
                      <c:pt idx="5365">
                        <c:v>-23.664999999999999</c:v>
                      </c:pt>
                      <c:pt idx="5366">
                        <c:v>-23.588000000000001</c:v>
                      </c:pt>
                      <c:pt idx="5367">
                        <c:v>-23.460999999999999</c:v>
                      </c:pt>
                      <c:pt idx="5368">
                        <c:v>-23.353000000000002</c:v>
                      </c:pt>
                      <c:pt idx="5369">
                        <c:v>-23.239000000000001</c:v>
                      </c:pt>
                      <c:pt idx="5370">
                        <c:v>-22.460999999999999</c:v>
                      </c:pt>
                      <c:pt idx="5371">
                        <c:v>-20.844999999999999</c:v>
                      </c:pt>
                      <c:pt idx="5372">
                        <c:v>-19.114999999999998</c:v>
                      </c:pt>
                      <c:pt idx="5373">
                        <c:v>-17.568999999999999</c:v>
                      </c:pt>
                      <c:pt idx="5374">
                        <c:v>-16.221</c:v>
                      </c:pt>
                      <c:pt idx="5375">
                        <c:v>-15.032999999999999</c:v>
                      </c:pt>
                      <c:pt idx="5376">
                        <c:v>-13.855</c:v>
                      </c:pt>
                      <c:pt idx="5377">
                        <c:v>-12.782</c:v>
                      </c:pt>
                      <c:pt idx="5378">
                        <c:v>-11.769</c:v>
                      </c:pt>
                      <c:pt idx="5379">
                        <c:v>-10.814</c:v>
                      </c:pt>
                      <c:pt idx="5380">
                        <c:v>-9.9209999999999994</c:v>
                      </c:pt>
                      <c:pt idx="5381">
                        <c:v>-9.0839999999999996</c:v>
                      </c:pt>
                      <c:pt idx="5382">
                        <c:v>-8.327</c:v>
                      </c:pt>
                      <c:pt idx="5383">
                        <c:v>-7.59</c:v>
                      </c:pt>
                      <c:pt idx="5384">
                        <c:v>-6.9649999999999999</c:v>
                      </c:pt>
                      <c:pt idx="5385">
                        <c:v>-6.3680000000000003</c:v>
                      </c:pt>
                      <c:pt idx="5386">
                        <c:v>-5.82</c:v>
                      </c:pt>
                      <c:pt idx="5387">
                        <c:v>-5.258</c:v>
                      </c:pt>
                      <c:pt idx="5388">
                        <c:v>-4.6929999999999996</c:v>
                      </c:pt>
                      <c:pt idx="5389">
                        <c:v>-4.1660000000000004</c:v>
                      </c:pt>
                      <c:pt idx="5390">
                        <c:v>-3.629</c:v>
                      </c:pt>
                      <c:pt idx="5391">
                        <c:v>-3.0310000000000001</c:v>
                      </c:pt>
                      <c:pt idx="5392">
                        <c:v>-2.4950000000000001</c:v>
                      </c:pt>
                      <c:pt idx="5393">
                        <c:v>-1.927</c:v>
                      </c:pt>
                      <c:pt idx="5394">
                        <c:v>-1.405</c:v>
                      </c:pt>
                      <c:pt idx="5395">
                        <c:v>-0.96599999999999997</c:v>
                      </c:pt>
                      <c:pt idx="5396">
                        <c:v>-0.66800000000000004</c:v>
                      </c:pt>
                      <c:pt idx="5397">
                        <c:v>-0.46100000000000002</c:v>
                      </c:pt>
                      <c:pt idx="5398">
                        <c:v>-0.315</c:v>
                      </c:pt>
                      <c:pt idx="5399">
                        <c:v>-0.192</c:v>
                      </c:pt>
                      <c:pt idx="5400">
                        <c:v>-4.4999999999999998E-2</c:v>
                      </c:pt>
                      <c:pt idx="5401">
                        <c:v>7.4999999999999997E-2</c:v>
                      </c:pt>
                      <c:pt idx="5402">
                        <c:v>0.29599999999999999</c:v>
                      </c:pt>
                      <c:pt idx="5403">
                        <c:v>0.54300000000000004</c:v>
                      </c:pt>
                      <c:pt idx="5404">
                        <c:v>0.79</c:v>
                      </c:pt>
                      <c:pt idx="5405">
                        <c:v>1.048</c:v>
                      </c:pt>
                      <c:pt idx="5406">
                        <c:v>1.3089999999999999</c:v>
                      </c:pt>
                      <c:pt idx="5407">
                        <c:v>1.6040000000000001</c:v>
                      </c:pt>
                      <c:pt idx="5408">
                        <c:v>1.879</c:v>
                      </c:pt>
                      <c:pt idx="5409">
                        <c:v>2.109</c:v>
                      </c:pt>
                      <c:pt idx="5410">
                        <c:v>2.3319999999999999</c:v>
                      </c:pt>
                      <c:pt idx="5411">
                        <c:v>2.536</c:v>
                      </c:pt>
                      <c:pt idx="5412">
                        <c:v>2.718</c:v>
                      </c:pt>
                      <c:pt idx="5413">
                        <c:v>2.8809999999999998</c:v>
                      </c:pt>
                      <c:pt idx="5414">
                        <c:v>3.048</c:v>
                      </c:pt>
                      <c:pt idx="5415">
                        <c:v>3.226</c:v>
                      </c:pt>
                      <c:pt idx="5416">
                        <c:v>3.3660000000000001</c:v>
                      </c:pt>
                      <c:pt idx="5417">
                        <c:v>3.6160000000000001</c:v>
                      </c:pt>
                      <c:pt idx="5418">
                        <c:v>3.8540000000000001</c:v>
                      </c:pt>
                      <c:pt idx="5419">
                        <c:v>4.0860000000000003</c:v>
                      </c:pt>
                      <c:pt idx="5420">
                        <c:v>4.21</c:v>
                      </c:pt>
                      <c:pt idx="5421">
                        <c:v>4.1950000000000003</c:v>
                      </c:pt>
                      <c:pt idx="5422">
                        <c:v>4.0410000000000004</c:v>
                      </c:pt>
                      <c:pt idx="5423">
                        <c:v>3.7879999999999998</c:v>
                      </c:pt>
                      <c:pt idx="5424">
                        <c:v>3.407</c:v>
                      </c:pt>
                      <c:pt idx="5425">
                        <c:v>2.968</c:v>
                      </c:pt>
                      <c:pt idx="5426">
                        <c:v>2.1760000000000002</c:v>
                      </c:pt>
                      <c:pt idx="5427">
                        <c:v>1.298</c:v>
                      </c:pt>
                      <c:pt idx="5428">
                        <c:v>0.23899999999999999</c:v>
                      </c:pt>
                      <c:pt idx="5429">
                        <c:v>-0.89400000000000002</c:v>
                      </c:pt>
                      <c:pt idx="5430">
                        <c:v>-1.0469999999999999</c:v>
                      </c:pt>
                      <c:pt idx="5431">
                        <c:v>-1.546</c:v>
                      </c:pt>
                      <c:pt idx="5432">
                        <c:v>-2.1800000000000002</c:v>
                      </c:pt>
                      <c:pt idx="5433">
                        <c:v>-3.2839999999999998</c:v>
                      </c:pt>
                      <c:pt idx="5434">
                        <c:v>-4.3689999999999998</c:v>
                      </c:pt>
                      <c:pt idx="5435">
                        <c:v>-5.3529999999999998</c:v>
                      </c:pt>
                      <c:pt idx="5436">
                        <c:v>-6.2629999999999999</c:v>
                      </c:pt>
                      <c:pt idx="5437">
                        <c:v>-7.1459999999999999</c:v>
                      </c:pt>
                      <c:pt idx="5438">
                        <c:v>-8.1039999999999992</c:v>
                      </c:pt>
                      <c:pt idx="5439">
                        <c:v>-9.0139999999999993</c:v>
                      </c:pt>
                      <c:pt idx="5440">
                        <c:v>-10.009</c:v>
                      </c:pt>
                      <c:pt idx="5441">
                        <c:v>-11.037000000000001</c:v>
                      </c:pt>
                      <c:pt idx="5442">
                        <c:v>-12.089</c:v>
                      </c:pt>
                      <c:pt idx="5443">
                        <c:v>-13.122999999999999</c:v>
                      </c:pt>
                      <c:pt idx="5444">
                        <c:v>-14.092000000000001</c:v>
                      </c:pt>
                      <c:pt idx="5445">
                        <c:v>-14.956</c:v>
                      </c:pt>
                      <c:pt idx="5446">
                        <c:v>-15.744999999999999</c:v>
                      </c:pt>
                      <c:pt idx="5447">
                        <c:v>-16.576000000000001</c:v>
                      </c:pt>
                      <c:pt idx="5448">
                        <c:v>-17.420000000000002</c:v>
                      </c:pt>
                      <c:pt idx="5449">
                        <c:v>-18.105</c:v>
                      </c:pt>
                      <c:pt idx="5450">
                        <c:v>-18.823</c:v>
                      </c:pt>
                      <c:pt idx="5451">
                        <c:v>-19.489000000000001</c:v>
                      </c:pt>
                      <c:pt idx="5452">
                        <c:v>-20.149999999999999</c:v>
                      </c:pt>
                      <c:pt idx="5453">
                        <c:v>-20.780999999999999</c:v>
                      </c:pt>
                      <c:pt idx="5454">
                        <c:v>-21.297000000000001</c:v>
                      </c:pt>
                      <c:pt idx="5455">
                        <c:v>-21.835999999999999</c:v>
                      </c:pt>
                      <c:pt idx="5456">
                        <c:v>-22.279</c:v>
                      </c:pt>
                      <c:pt idx="5457">
                        <c:v>-22.713999999999999</c:v>
                      </c:pt>
                      <c:pt idx="5458">
                        <c:v>-23.096</c:v>
                      </c:pt>
                      <c:pt idx="5459">
                        <c:v>-23.414000000000001</c:v>
                      </c:pt>
                      <c:pt idx="5460">
                        <c:v>-23.751999999999999</c:v>
                      </c:pt>
                      <c:pt idx="5461">
                        <c:v>-24.065999999999999</c:v>
                      </c:pt>
                      <c:pt idx="5462">
                        <c:v>-24.373000000000001</c:v>
                      </c:pt>
                      <c:pt idx="5463">
                        <c:v>-24.664000000000001</c:v>
                      </c:pt>
                      <c:pt idx="5464">
                        <c:v>-24.933</c:v>
                      </c:pt>
                      <c:pt idx="5465">
                        <c:v>-25.132000000000001</c:v>
                      </c:pt>
                      <c:pt idx="5466">
                        <c:v>-25.273</c:v>
                      </c:pt>
                      <c:pt idx="5467">
                        <c:v>-25.417000000000002</c:v>
                      </c:pt>
                      <c:pt idx="5468">
                        <c:v>-25.504999999999999</c:v>
                      </c:pt>
                      <c:pt idx="5469">
                        <c:v>-25.683</c:v>
                      </c:pt>
                      <c:pt idx="5470">
                        <c:v>-25.754000000000001</c:v>
                      </c:pt>
                      <c:pt idx="5471">
                        <c:v>-25.852</c:v>
                      </c:pt>
                      <c:pt idx="5472">
                        <c:v>-25.937999999999999</c:v>
                      </c:pt>
                      <c:pt idx="5473">
                        <c:v>-26.06</c:v>
                      </c:pt>
                      <c:pt idx="5474">
                        <c:v>-26.155000000000001</c:v>
                      </c:pt>
                      <c:pt idx="5475">
                        <c:v>-26.265999999999998</c:v>
                      </c:pt>
                      <c:pt idx="5476">
                        <c:v>-26.358000000000001</c:v>
                      </c:pt>
                      <c:pt idx="5477">
                        <c:v>-26.4</c:v>
                      </c:pt>
                      <c:pt idx="5478">
                        <c:v>-26.452999999999999</c:v>
                      </c:pt>
                      <c:pt idx="5479">
                        <c:v>-26.532</c:v>
                      </c:pt>
                      <c:pt idx="5480">
                        <c:v>-26.611999999999998</c:v>
                      </c:pt>
                      <c:pt idx="5481">
                        <c:v>-26.64</c:v>
                      </c:pt>
                      <c:pt idx="5482">
                        <c:v>-26.707000000000001</c:v>
                      </c:pt>
                      <c:pt idx="5483">
                        <c:v>-26.777000000000001</c:v>
                      </c:pt>
                      <c:pt idx="5484">
                        <c:v>-26.811</c:v>
                      </c:pt>
                      <c:pt idx="5485">
                        <c:v>-26.896999999999998</c:v>
                      </c:pt>
                      <c:pt idx="5486">
                        <c:v>-26.937000000000001</c:v>
                      </c:pt>
                      <c:pt idx="5487">
                        <c:v>-27.023</c:v>
                      </c:pt>
                      <c:pt idx="5488">
                        <c:v>-27.041</c:v>
                      </c:pt>
                      <c:pt idx="5489">
                        <c:v>-27.062000000000001</c:v>
                      </c:pt>
                      <c:pt idx="5490">
                        <c:v>-27.099</c:v>
                      </c:pt>
                      <c:pt idx="5491">
                        <c:v>-27.111999999999998</c:v>
                      </c:pt>
                      <c:pt idx="5492">
                        <c:v>-27.151</c:v>
                      </c:pt>
                      <c:pt idx="5493">
                        <c:v>-27.184999999999999</c:v>
                      </c:pt>
                      <c:pt idx="5494">
                        <c:v>-27.207000000000001</c:v>
                      </c:pt>
                      <c:pt idx="5495">
                        <c:v>-27.234999999999999</c:v>
                      </c:pt>
                      <c:pt idx="5496">
                        <c:v>-27.225999999999999</c:v>
                      </c:pt>
                      <c:pt idx="5497">
                        <c:v>-27.292000000000002</c:v>
                      </c:pt>
                      <c:pt idx="5498">
                        <c:v>-27.289000000000001</c:v>
                      </c:pt>
                      <c:pt idx="5499">
                        <c:v>-27.28</c:v>
                      </c:pt>
                      <c:pt idx="5500">
                        <c:v>-27.295999999999999</c:v>
                      </c:pt>
                      <c:pt idx="5501">
                        <c:v>-27.366</c:v>
                      </c:pt>
                      <c:pt idx="5502">
                        <c:v>-27.33</c:v>
                      </c:pt>
                      <c:pt idx="5503">
                        <c:v>-27.262</c:v>
                      </c:pt>
                      <c:pt idx="5504">
                        <c:v>-27.117999999999999</c:v>
                      </c:pt>
                      <c:pt idx="5505">
                        <c:v>-26.983000000000001</c:v>
                      </c:pt>
                      <c:pt idx="5506">
                        <c:v>-26.805</c:v>
                      </c:pt>
                      <c:pt idx="5507">
                        <c:v>-26.619</c:v>
                      </c:pt>
                      <c:pt idx="5508">
                        <c:v>-26.440999999999999</c:v>
                      </c:pt>
                      <c:pt idx="5509">
                        <c:v>-26.254000000000001</c:v>
                      </c:pt>
                      <c:pt idx="5510">
                        <c:v>-26.07</c:v>
                      </c:pt>
                      <c:pt idx="5511">
                        <c:v>-25.904</c:v>
                      </c:pt>
                      <c:pt idx="5512">
                        <c:v>-25.748999999999999</c:v>
                      </c:pt>
                      <c:pt idx="5513">
                        <c:v>-25.558</c:v>
                      </c:pt>
                      <c:pt idx="5514">
                        <c:v>-25.38</c:v>
                      </c:pt>
                      <c:pt idx="5515">
                        <c:v>-25.244</c:v>
                      </c:pt>
                      <c:pt idx="5516">
                        <c:v>-25.074000000000002</c:v>
                      </c:pt>
                      <c:pt idx="5517">
                        <c:v>-24.93</c:v>
                      </c:pt>
                      <c:pt idx="5518">
                        <c:v>-24.760999999999999</c:v>
                      </c:pt>
                      <c:pt idx="5519">
                        <c:v>-24.631</c:v>
                      </c:pt>
                      <c:pt idx="5520">
                        <c:v>-24.486999999999998</c:v>
                      </c:pt>
                      <c:pt idx="5521">
                        <c:v>-24.326000000000001</c:v>
                      </c:pt>
                      <c:pt idx="5522">
                        <c:v>-24.199000000000002</c:v>
                      </c:pt>
                      <c:pt idx="5523">
                        <c:v>-24.058</c:v>
                      </c:pt>
                      <c:pt idx="5524">
                        <c:v>-23.917000000000002</c:v>
                      </c:pt>
                      <c:pt idx="5525">
                        <c:v>-23.797000000000001</c:v>
                      </c:pt>
                      <c:pt idx="5526">
                        <c:v>-23.661999999999999</c:v>
                      </c:pt>
                      <c:pt idx="5527">
                        <c:v>-23.542000000000002</c:v>
                      </c:pt>
                      <c:pt idx="5528">
                        <c:v>-23.414999999999999</c:v>
                      </c:pt>
                      <c:pt idx="5529">
                        <c:v>-23.295000000000002</c:v>
                      </c:pt>
                      <c:pt idx="5530">
                        <c:v>-23.155000000000001</c:v>
                      </c:pt>
                      <c:pt idx="5531">
                        <c:v>-23.05</c:v>
                      </c:pt>
                      <c:pt idx="5532">
                        <c:v>-22.933</c:v>
                      </c:pt>
                      <c:pt idx="5533">
                        <c:v>-22.821999999999999</c:v>
                      </c:pt>
                      <c:pt idx="5534">
                        <c:v>-22.702000000000002</c:v>
                      </c:pt>
                      <c:pt idx="5535">
                        <c:v>-22.582000000000001</c:v>
                      </c:pt>
                      <c:pt idx="5536">
                        <c:v>-22.501000000000001</c:v>
                      </c:pt>
                      <c:pt idx="5537">
                        <c:v>-22.375</c:v>
                      </c:pt>
                      <c:pt idx="5538">
                        <c:v>-22.27</c:v>
                      </c:pt>
                      <c:pt idx="5539">
                        <c:v>-22.181999999999999</c:v>
                      </c:pt>
                      <c:pt idx="5540">
                        <c:v>-22.088999999999999</c:v>
                      </c:pt>
                      <c:pt idx="5541">
                        <c:v>-21.951000000000001</c:v>
                      </c:pt>
                      <c:pt idx="5542">
                        <c:v>-21.861000000000001</c:v>
                      </c:pt>
                      <c:pt idx="5543">
                        <c:v>-22.013999999999999</c:v>
                      </c:pt>
                      <c:pt idx="5544">
                        <c:v>-22.291</c:v>
                      </c:pt>
                      <c:pt idx="5545">
                        <c:v>-22.626999999999999</c:v>
                      </c:pt>
                      <c:pt idx="5546">
                        <c:v>-22.824999999999999</c:v>
                      </c:pt>
                      <c:pt idx="5547">
                        <c:v>-22.837</c:v>
                      </c:pt>
                      <c:pt idx="5548">
                        <c:v>-22.759</c:v>
                      </c:pt>
                      <c:pt idx="5549">
                        <c:v>-23.032</c:v>
                      </c:pt>
                      <c:pt idx="5550">
                        <c:v>-23.408000000000001</c:v>
                      </c:pt>
                      <c:pt idx="5551">
                        <c:v>-23.690999999999999</c:v>
                      </c:pt>
                      <c:pt idx="5552">
                        <c:v>-23.96</c:v>
                      </c:pt>
                      <c:pt idx="5553">
                        <c:v>-24.245000000000001</c:v>
                      </c:pt>
                      <c:pt idx="5554">
                        <c:v>-24.655999999999999</c:v>
                      </c:pt>
                      <c:pt idx="5555">
                        <c:v>-25.073</c:v>
                      </c:pt>
                      <c:pt idx="5556">
                        <c:v>-25.346</c:v>
                      </c:pt>
                      <c:pt idx="5557">
                        <c:v>-25.573</c:v>
                      </c:pt>
                      <c:pt idx="5558">
                        <c:v>-25.782</c:v>
                      </c:pt>
                      <c:pt idx="5559">
                        <c:v>-26.036000000000001</c:v>
                      </c:pt>
                      <c:pt idx="5560">
                        <c:v>-26.350999999999999</c:v>
                      </c:pt>
                      <c:pt idx="5561">
                        <c:v>-26.498000000000001</c:v>
                      </c:pt>
                      <c:pt idx="5562">
                        <c:v>-26.628</c:v>
                      </c:pt>
                      <c:pt idx="5563">
                        <c:v>-26.742999999999999</c:v>
                      </c:pt>
                      <c:pt idx="5564">
                        <c:v>-26.890999999999998</c:v>
                      </c:pt>
                      <c:pt idx="5565">
                        <c:v>-27.084</c:v>
                      </c:pt>
                      <c:pt idx="5566">
                        <c:v>-27.167000000000002</c:v>
                      </c:pt>
                      <c:pt idx="5567">
                        <c:v>-27.248999999999999</c:v>
                      </c:pt>
                      <c:pt idx="5568">
                        <c:v>-27.28</c:v>
                      </c:pt>
                      <c:pt idx="5569">
                        <c:v>-27.4</c:v>
                      </c:pt>
                      <c:pt idx="5570">
                        <c:v>-27.402999999999999</c:v>
                      </c:pt>
                      <c:pt idx="5571">
                        <c:v>-27.484999999999999</c:v>
                      </c:pt>
                      <c:pt idx="5572">
                        <c:v>-27.527999999999999</c:v>
                      </c:pt>
                      <c:pt idx="5573">
                        <c:v>-27.527999999999999</c:v>
                      </c:pt>
                      <c:pt idx="5574">
                        <c:v>-27.587</c:v>
                      </c:pt>
                      <c:pt idx="5575">
                        <c:v>-27.632999999999999</c:v>
                      </c:pt>
                      <c:pt idx="5576">
                        <c:v>-27.648</c:v>
                      </c:pt>
                      <c:pt idx="5577">
                        <c:v>-27.632999999999999</c:v>
                      </c:pt>
                      <c:pt idx="5578">
                        <c:v>-27.515999999999998</c:v>
                      </c:pt>
                      <c:pt idx="5579">
                        <c:v>-27.366</c:v>
                      </c:pt>
                      <c:pt idx="5580">
                        <c:v>-27.178999999999998</c:v>
                      </c:pt>
                      <c:pt idx="5581">
                        <c:v>-27.02</c:v>
                      </c:pt>
                      <c:pt idx="5582">
                        <c:v>-26.826000000000001</c:v>
                      </c:pt>
                      <c:pt idx="5583">
                        <c:v>-26.632999999999999</c:v>
                      </c:pt>
                      <c:pt idx="5584">
                        <c:v>-26.456</c:v>
                      </c:pt>
                      <c:pt idx="5585">
                        <c:v>-26.286999999999999</c:v>
                      </c:pt>
                      <c:pt idx="5586">
                        <c:v>-26.125</c:v>
                      </c:pt>
                      <c:pt idx="5587">
                        <c:v>-25.931999999999999</c:v>
                      </c:pt>
                      <c:pt idx="5588">
                        <c:v>-25.768999999999998</c:v>
                      </c:pt>
                      <c:pt idx="5589">
                        <c:v>-25.582000000000001</c:v>
                      </c:pt>
                      <c:pt idx="5590">
                        <c:v>-25.45</c:v>
                      </c:pt>
                      <c:pt idx="5591">
                        <c:v>-25.294</c:v>
                      </c:pt>
                      <c:pt idx="5592">
                        <c:v>-25.151</c:v>
                      </c:pt>
                      <c:pt idx="5593">
                        <c:v>-24.981000000000002</c:v>
                      </c:pt>
                      <c:pt idx="5594">
                        <c:v>-24.856999999999999</c:v>
                      </c:pt>
                      <c:pt idx="5595">
                        <c:v>-24.704000000000001</c:v>
                      </c:pt>
                      <c:pt idx="5596">
                        <c:v>-24.581</c:v>
                      </c:pt>
                      <c:pt idx="5597">
                        <c:v>-24.443000000000001</c:v>
                      </c:pt>
                      <c:pt idx="5598">
                        <c:v>-24.295999999999999</c:v>
                      </c:pt>
                      <c:pt idx="5599">
                        <c:v>-24.178999999999998</c:v>
                      </c:pt>
                      <c:pt idx="5600">
                        <c:v>-24.050999999999998</c:v>
                      </c:pt>
                      <c:pt idx="5601">
                        <c:v>-23.937999999999999</c:v>
                      </c:pt>
                      <c:pt idx="5602">
                        <c:v>-23.792999999999999</c:v>
                      </c:pt>
                      <c:pt idx="5603">
                        <c:v>-23.664000000000001</c:v>
                      </c:pt>
                      <c:pt idx="5604">
                        <c:v>-23.547999999999998</c:v>
                      </c:pt>
                      <c:pt idx="5605">
                        <c:v>-23.436</c:v>
                      </c:pt>
                      <c:pt idx="5606">
                        <c:v>-23.295999999999999</c:v>
                      </c:pt>
                      <c:pt idx="5607">
                        <c:v>-23.202999999999999</c:v>
                      </c:pt>
                      <c:pt idx="5608">
                        <c:v>-23.088999999999999</c:v>
                      </c:pt>
                      <c:pt idx="5609">
                        <c:v>-22.981000000000002</c:v>
                      </c:pt>
                      <c:pt idx="5610">
                        <c:v>-22.902999999999999</c:v>
                      </c:pt>
                      <c:pt idx="5611">
                        <c:v>-22.765000000000001</c:v>
                      </c:pt>
                      <c:pt idx="5612">
                        <c:v>-22.648</c:v>
                      </c:pt>
                      <c:pt idx="5613">
                        <c:v>-22.574999999999999</c:v>
                      </c:pt>
                      <c:pt idx="5614">
                        <c:v>-22.466999999999999</c:v>
                      </c:pt>
                      <c:pt idx="5615">
                        <c:v>-22.364999999999998</c:v>
                      </c:pt>
                      <c:pt idx="5616">
                        <c:v>-22.257000000000001</c:v>
                      </c:pt>
                      <c:pt idx="5617">
                        <c:v>-22.143000000000001</c:v>
                      </c:pt>
                      <c:pt idx="5618">
                        <c:v>-22.044</c:v>
                      </c:pt>
                      <c:pt idx="5619">
                        <c:v>-21.963000000000001</c:v>
                      </c:pt>
                      <c:pt idx="5620">
                        <c:v>-21.855</c:v>
                      </c:pt>
                      <c:pt idx="5621">
                        <c:v>-21.792000000000002</c:v>
                      </c:pt>
                      <c:pt idx="5622">
                        <c:v>-21.981000000000002</c:v>
                      </c:pt>
                      <c:pt idx="5623">
                        <c:v>-22.332000000000001</c:v>
                      </c:pt>
                      <c:pt idx="5624">
                        <c:v>-22.678000000000001</c:v>
                      </c:pt>
                      <c:pt idx="5625">
                        <c:v>-22.852</c:v>
                      </c:pt>
                      <c:pt idx="5626">
                        <c:v>-22.831</c:v>
                      </c:pt>
                      <c:pt idx="5627">
                        <c:v>-22.792000000000002</c:v>
                      </c:pt>
                      <c:pt idx="5628">
                        <c:v>-23.116</c:v>
                      </c:pt>
                      <c:pt idx="5629">
                        <c:v>-23.454999999999998</c:v>
                      </c:pt>
                      <c:pt idx="5630">
                        <c:v>-23.739000000000001</c:v>
                      </c:pt>
                      <c:pt idx="5631">
                        <c:v>-24.076000000000001</c:v>
                      </c:pt>
                      <c:pt idx="5632">
                        <c:v>-24.411000000000001</c:v>
                      </c:pt>
                      <c:pt idx="5633">
                        <c:v>-24.85</c:v>
                      </c:pt>
                      <c:pt idx="5634">
                        <c:v>-25.248999999999999</c:v>
                      </c:pt>
                      <c:pt idx="5635">
                        <c:v>-25.542000000000002</c:v>
                      </c:pt>
                      <c:pt idx="5636">
                        <c:v>-25.72</c:v>
                      </c:pt>
                      <c:pt idx="5637">
                        <c:v>-25.937000000000001</c:v>
                      </c:pt>
                      <c:pt idx="5638">
                        <c:v>-26.215</c:v>
                      </c:pt>
                      <c:pt idx="5639">
                        <c:v>-26.559000000000001</c:v>
                      </c:pt>
                      <c:pt idx="5640">
                        <c:v>-26.734000000000002</c:v>
                      </c:pt>
                      <c:pt idx="5641">
                        <c:v>-26.887</c:v>
                      </c:pt>
                      <c:pt idx="5642">
                        <c:v>-27.004000000000001</c:v>
                      </c:pt>
                      <c:pt idx="5643">
                        <c:v>-27.196999999999999</c:v>
                      </c:pt>
                      <c:pt idx="5644">
                        <c:v>-27.356000000000002</c:v>
                      </c:pt>
                      <c:pt idx="5645">
                        <c:v>-27.448</c:v>
                      </c:pt>
                      <c:pt idx="5646">
                        <c:v>-27.48</c:v>
                      </c:pt>
                      <c:pt idx="5647">
                        <c:v>-27.526</c:v>
                      </c:pt>
                      <c:pt idx="5648">
                        <c:v>-27.623999999999999</c:v>
                      </c:pt>
                      <c:pt idx="5649">
                        <c:v>-27.675999999999998</c:v>
                      </c:pt>
                      <c:pt idx="5650">
                        <c:v>-27.771000000000001</c:v>
                      </c:pt>
                      <c:pt idx="5651">
                        <c:v>-27.797000000000001</c:v>
                      </c:pt>
                      <c:pt idx="5652">
                        <c:v>-27.818000000000001</c:v>
                      </c:pt>
                      <c:pt idx="5653">
                        <c:v>-27.736999999999998</c:v>
                      </c:pt>
                      <c:pt idx="5654">
                        <c:v>-27.597999999999999</c:v>
                      </c:pt>
                      <c:pt idx="5655">
                        <c:v>-27.446999999999999</c:v>
                      </c:pt>
                      <c:pt idx="5656">
                        <c:v>-27.27</c:v>
                      </c:pt>
                      <c:pt idx="5657">
                        <c:v>-27.048999999999999</c:v>
                      </c:pt>
                      <c:pt idx="5658">
                        <c:v>-26.882999999999999</c:v>
                      </c:pt>
                      <c:pt idx="5659">
                        <c:v>-26.727</c:v>
                      </c:pt>
                      <c:pt idx="5660">
                        <c:v>-26.54</c:v>
                      </c:pt>
                      <c:pt idx="5661">
                        <c:v>-26.35</c:v>
                      </c:pt>
                      <c:pt idx="5662">
                        <c:v>-26.187999999999999</c:v>
                      </c:pt>
                      <c:pt idx="5663">
                        <c:v>-26.01</c:v>
                      </c:pt>
                      <c:pt idx="5664">
                        <c:v>-25.841000000000001</c:v>
                      </c:pt>
                      <c:pt idx="5665">
                        <c:v>-25.651</c:v>
                      </c:pt>
                      <c:pt idx="5666">
                        <c:v>-25.523</c:v>
                      </c:pt>
                      <c:pt idx="5667">
                        <c:v>-25.350999999999999</c:v>
                      </c:pt>
                      <c:pt idx="5668">
                        <c:v>-25.184999999999999</c:v>
                      </c:pt>
                      <c:pt idx="5669">
                        <c:v>-25.041</c:v>
                      </c:pt>
                      <c:pt idx="5670">
                        <c:v>-24.896999999999998</c:v>
                      </c:pt>
                      <c:pt idx="5671">
                        <c:v>-24.75</c:v>
                      </c:pt>
                      <c:pt idx="5672">
                        <c:v>-24.634</c:v>
                      </c:pt>
                      <c:pt idx="5673">
                        <c:v>-24.49</c:v>
                      </c:pt>
                      <c:pt idx="5674">
                        <c:v>-24.34</c:v>
                      </c:pt>
                      <c:pt idx="5675">
                        <c:v>-24.213999999999999</c:v>
                      </c:pt>
                      <c:pt idx="5676">
                        <c:v>-24.076000000000001</c:v>
                      </c:pt>
                      <c:pt idx="5677">
                        <c:v>-23.946999999999999</c:v>
                      </c:pt>
                      <c:pt idx="5678">
                        <c:v>-23.824999999999999</c:v>
                      </c:pt>
                      <c:pt idx="5679">
                        <c:v>-23.751000000000001</c:v>
                      </c:pt>
                      <c:pt idx="5680">
                        <c:v>-23.567</c:v>
                      </c:pt>
                      <c:pt idx="5681">
                        <c:v>-23.466999999999999</c:v>
                      </c:pt>
                      <c:pt idx="5682">
                        <c:v>-23.353000000000002</c:v>
                      </c:pt>
                      <c:pt idx="5683">
                        <c:v>-23.251000000000001</c:v>
                      </c:pt>
                      <c:pt idx="5684">
                        <c:v>-23.145</c:v>
                      </c:pt>
                      <c:pt idx="5685">
                        <c:v>-23.041</c:v>
                      </c:pt>
                      <c:pt idx="5686">
                        <c:v>-22.954000000000001</c:v>
                      </c:pt>
                      <c:pt idx="5687">
                        <c:v>-22.85</c:v>
                      </c:pt>
                      <c:pt idx="5688">
                        <c:v>-22.718</c:v>
                      </c:pt>
                      <c:pt idx="5689">
                        <c:v>-22.638999999999999</c:v>
                      </c:pt>
                      <c:pt idx="5690">
                        <c:v>-22.536000000000001</c:v>
                      </c:pt>
                      <c:pt idx="5691">
                        <c:v>-22.44</c:v>
                      </c:pt>
                      <c:pt idx="5692">
                        <c:v>-22.347000000000001</c:v>
                      </c:pt>
                      <c:pt idx="5693">
                        <c:v>-22.242999999999999</c:v>
                      </c:pt>
                      <c:pt idx="5694">
                        <c:v>-22.17</c:v>
                      </c:pt>
                      <c:pt idx="5695">
                        <c:v>-22.062000000000001</c:v>
                      </c:pt>
                      <c:pt idx="5696">
                        <c:v>-21.969000000000001</c:v>
                      </c:pt>
                      <c:pt idx="5697">
                        <c:v>-21.893999999999998</c:v>
                      </c:pt>
                      <c:pt idx="5698">
                        <c:v>-21.797999999999998</c:v>
                      </c:pt>
                      <c:pt idx="5699">
                        <c:v>-21.715</c:v>
                      </c:pt>
                      <c:pt idx="5700">
                        <c:v>-21.873999999999999</c:v>
                      </c:pt>
                      <c:pt idx="5701">
                        <c:v>-22.247</c:v>
                      </c:pt>
                      <c:pt idx="5702">
                        <c:v>-22.605</c:v>
                      </c:pt>
                      <c:pt idx="5703">
                        <c:v>-22.884</c:v>
                      </c:pt>
                      <c:pt idx="5704">
                        <c:v>-22.922999999999998</c:v>
                      </c:pt>
                      <c:pt idx="5705">
                        <c:v>-22.971</c:v>
                      </c:pt>
                      <c:pt idx="5706">
                        <c:v>-23.300999999999998</c:v>
                      </c:pt>
                      <c:pt idx="5707">
                        <c:v>-23.670999999999999</c:v>
                      </c:pt>
                      <c:pt idx="5708">
                        <c:v>-23.891999999999999</c:v>
                      </c:pt>
                      <c:pt idx="5709">
                        <c:v>-24.085000000000001</c:v>
                      </c:pt>
                      <c:pt idx="5710">
                        <c:v>-24.456</c:v>
                      </c:pt>
                      <c:pt idx="5711">
                        <c:v>-24.872</c:v>
                      </c:pt>
                      <c:pt idx="5712">
                        <c:v>-25.297999999999998</c:v>
                      </c:pt>
                      <c:pt idx="5713">
                        <c:v>-25.58</c:v>
                      </c:pt>
                      <c:pt idx="5714">
                        <c:v>-25.826000000000001</c:v>
                      </c:pt>
                      <c:pt idx="5715">
                        <c:v>-26.015999999999998</c:v>
                      </c:pt>
                      <c:pt idx="5716">
                        <c:v>-26.344000000000001</c:v>
                      </c:pt>
                      <c:pt idx="5717">
                        <c:v>-26.629000000000001</c:v>
                      </c:pt>
                      <c:pt idx="5718">
                        <c:v>-26.834</c:v>
                      </c:pt>
                      <c:pt idx="5719">
                        <c:v>-26.981000000000002</c:v>
                      </c:pt>
                      <c:pt idx="5720">
                        <c:v>-27.091000000000001</c:v>
                      </c:pt>
                      <c:pt idx="5721">
                        <c:v>-27.283999999999999</c:v>
                      </c:pt>
                      <c:pt idx="5722">
                        <c:v>-27.481000000000002</c:v>
                      </c:pt>
                      <c:pt idx="5723">
                        <c:v>-27.53</c:v>
                      </c:pt>
                      <c:pt idx="5724">
                        <c:v>-27.579000000000001</c:v>
                      </c:pt>
                      <c:pt idx="5725">
                        <c:v>-27.643000000000001</c:v>
                      </c:pt>
                      <c:pt idx="5726">
                        <c:v>-27.67</c:v>
                      </c:pt>
                      <c:pt idx="5727">
                        <c:v>-27.754000000000001</c:v>
                      </c:pt>
                      <c:pt idx="5728">
                        <c:v>-27.823</c:v>
                      </c:pt>
                      <c:pt idx="5729">
                        <c:v>-27.768999999999998</c:v>
                      </c:pt>
                      <c:pt idx="5730">
                        <c:v>-27.696000000000002</c:v>
                      </c:pt>
                      <c:pt idx="5731">
                        <c:v>-27.541</c:v>
                      </c:pt>
                      <c:pt idx="5732">
                        <c:v>-27.39</c:v>
                      </c:pt>
                      <c:pt idx="5733">
                        <c:v>-27.199000000000002</c:v>
                      </c:pt>
                      <c:pt idx="5734">
                        <c:v>-27.03</c:v>
                      </c:pt>
                      <c:pt idx="5735">
                        <c:v>-26.863</c:v>
                      </c:pt>
                      <c:pt idx="5736">
                        <c:v>-26.628</c:v>
                      </c:pt>
                      <c:pt idx="5737">
                        <c:v>-26.472000000000001</c:v>
                      </c:pt>
                      <c:pt idx="5738">
                        <c:v>-26.321999999999999</c:v>
                      </c:pt>
                      <c:pt idx="5739">
                        <c:v>-26.146999999999998</c:v>
                      </c:pt>
                      <c:pt idx="5740">
                        <c:v>-25.981000000000002</c:v>
                      </c:pt>
                      <c:pt idx="5741">
                        <c:v>-25.81</c:v>
                      </c:pt>
                      <c:pt idx="5742">
                        <c:v>-25.629000000000001</c:v>
                      </c:pt>
                      <c:pt idx="5743">
                        <c:v>-25.513000000000002</c:v>
                      </c:pt>
                      <c:pt idx="5744">
                        <c:v>-25.329000000000001</c:v>
                      </c:pt>
                      <c:pt idx="5745">
                        <c:v>-25.184999999999999</c:v>
                      </c:pt>
                      <c:pt idx="5746">
                        <c:v>-25.041</c:v>
                      </c:pt>
                      <c:pt idx="5747">
                        <c:v>-24.905999999999999</c:v>
                      </c:pt>
                      <c:pt idx="5748">
                        <c:v>-24.771000000000001</c:v>
                      </c:pt>
                      <c:pt idx="5749">
                        <c:v>-24.617999999999999</c:v>
                      </c:pt>
                      <c:pt idx="5750">
                        <c:v>-24.495000000000001</c:v>
                      </c:pt>
                      <c:pt idx="5751">
                        <c:v>-24.369</c:v>
                      </c:pt>
                      <c:pt idx="5752">
                        <c:v>-24.231000000000002</c:v>
                      </c:pt>
                      <c:pt idx="5753">
                        <c:v>-24.097000000000001</c:v>
                      </c:pt>
                      <c:pt idx="5754">
                        <c:v>-23.965</c:v>
                      </c:pt>
                      <c:pt idx="5755">
                        <c:v>-23.856999999999999</c:v>
                      </c:pt>
                      <c:pt idx="5756">
                        <c:v>-23.741</c:v>
                      </c:pt>
                      <c:pt idx="5757">
                        <c:v>-23.625</c:v>
                      </c:pt>
                      <c:pt idx="5758">
                        <c:v>-23.523</c:v>
                      </c:pt>
                      <c:pt idx="5759">
                        <c:v>-23.390999999999998</c:v>
                      </c:pt>
                      <c:pt idx="5760">
                        <c:v>-23.268000000000001</c:v>
                      </c:pt>
                      <c:pt idx="5761">
                        <c:v>-23.181000000000001</c:v>
                      </c:pt>
                      <c:pt idx="5762">
                        <c:v>-23.082000000000001</c:v>
                      </c:pt>
                      <c:pt idx="5763">
                        <c:v>-22.968</c:v>
                      </c:pt>
                      <c:pt idx="5764">
                        <c:v>-22.861999999999998</c:v>
                      </c:pt>
                      <c:pt idx="5765">
                        <c:v>-22.777999999999999</c:v>
                      </c:pt>
                      <c:pt idx="5766">
                        <c:v>-22.693000000000001</c:v>
                      </c:pt>
                      <c:pt idx="5767">
                        <c:v>-22.591999999999999</c:v>
                      </c:pt>
                      <c:pt idx="5768">
                        <c:v>-22.507000000000001</c:v>
                      </c:pt>
                      <c:pt idx="5769">
                        <c:v>-22.463999999999999</c:v>
                      </c:pt>
                      <c:pt idx="5770">
                        <c:v>-22.335999999999999</c:v>
                      </c:pt>
                      <c:pt idx="5771">
                        <c:v>-22.242999999999999</c:v>
                      </c:pt>
                      <c:pt idx="5772">
                        <c:v>-22.135000000000002</c:v>
                      </c:pt>
                      <c:pt idx="5773">
                        <c:v>-22.047999999999998</c:v>
                      </c:pt>
                      <c:pt idx="5774">
                        <c:v>-21.957999999999998</c:v>
                      </c:pt>
                      <c:pt idx="5775">
                        <c:v>-21.856000000000002</c:v>
                      </c:pt>
                      <c:pt idx="5776">
                        <c:v>-21.786999999999999</c:v>
                      </c:pt>
                      <c:pt idx="5777">
                        <c:v>-21.709</c:v>
                      </c:pt>
                      <c:pt idx="5778">
                        <c:v>-21.613</c:v>
                      </c:pt>
                      <c:pt idx="5779">
                        <c:v>-21.535</c:v>
                      </c:pt>
                      <c:pt idx="5780">
                        <c:v>-21.783999999999999</c:v>
                      </c:pt>
                      <c:pt idx="5781">
                        <c:v>-22.170999999999999</c:v>
                      </c:pt>
                      <c:pt idx="5782">
                        <c:v>-22.678999999999998</c:v>
                      </c:pt>
                      <c:pt idx="5783">
                        <c:v>-22.975999999999999</c:v>
                      </c:pt>
                      <c:pt idx="5784">
                        <c:v>-23.024000000000001</c:v>
                      </c:pt>
                      <c:pt idx="5785">
                        <c:v>-23.138000000000002</c:v>
                      </c:pt>
                      <c:pt idx="5786">
                        <c:v>-23.457000000000001</c:v>
                      </c:pt>
                      <c:pt idx="5787">
                        <c:v>-23.792999999999999</c:v>
                      </c:pt>
                      <c:pt idx="5788">
                        <c:v>-24.09</c:v>
                      </c:pt>
                      <c:pt idx="5789">
                        <c:v>-24.375</c:v>
                      </c:pt>
                      <c:pt idx="5790">
                        <c:v>-24.748999999999999</c:v>
                      </c:pt>
                      <c:pt idx="5791">
                        <c:v>-25.16</c:v>
                      </c:pt>
                      <c:pt idx="5792">
                        <c:v>-25.545999999999999</c:v>
                      </c:pt>
                      <c:pt idx="5793">
                        <c:v>-25.834</c:v>
                      </c:pt>
                      <c:pt idx="5794">
                        <c:v>-26.064</c:v>
                      </c:pt>
                      <c:pt idx="5795">
                        <c:v>-26.291</c:v>
                      </c:pt>
                      <c:pt idx="5796">
                        <c:v>-26.591999999999999</c:v>
                      </c:pt>
                      <c:pt idx="5797">
                        <c:v>-26.888999999999999</c:v>
                      </c:pt>
                      <c:pt idx="5798">
                        <c:v>-27.111999999999998</c:v>
                      </c:pt>
                      <c:pt idx="5799">
                        <c:v>-27.32</c:v>
                      </c:pt>
                      <c:pt idx="5800">
                        <c:v>-27.449000000000002</c:v>
                      </c:pt>
                      <c:pt idx="5801">
                        <c:v>-27.678000000000001</c:v>
                      </c:pt>
                      <c:pt idx="5802">
                        <c:v>-27.872</c:v>
                      </c:pt>
                      <c:pt idx="5803">
                        <c:v>-27.933</c:v>
                      </c:pt>
                      <c:pt idx="5804">
                        <c:v>-27.978999999999999</c:v>
                      </c:pt>
                      <c:pt idx="5805">
                        <c:v>-28.018999999999998</c:v>
                      </c:pt>
                      <c:pt idx="5806">
                        <c:v>-28.052</c:v>
                      </c:pt>
                      <c:pt idx="5807">
                        <c:v>-27.988</c:v>
                      </c:pt>
                      <c:pt idx="5808">
                        <c:v>-27.859000000000002</c:v>
                      </c:pt>
                      <c:pt idx="5809">
                        <c:v>-27.715</c:v>
                      </c:pt>
                      <c:pt idx="5810">
                        <c:v>-27.544</c:v>
                      </c:pt>
                      <c:pt idx="5811">
                        <c:v>-27.372</c:v>
                      </c:pt>
                      <c:pt idx="5812">
                        <c:v>-27.167000000000002</c:v>
                      </c:pt>
                      <c:pt idx="5813">
                        <c:v>-26.995000000000001</c:v>
                      </c:pt>
                      <c:pt idx="5814">
                        <c:v>-26.771000000000001</c:v>
                      </c:pt>
                      <c:pt idx="5815">
                        <c:v>-26.603000000000002</c:v>
                      </c:pt>
                      <c:pt idx="5816">
                        <c:v>-26.449000000000002</c:v>
                      </c:pt>
                      <c:pt idx="5817">
                        <c:v>-26.263000000000002</c:v>
                      </c:pt>
                      <c:pt idx="5818">
                        <c:v>-26.082000000000001</c:v>
                      </c:pt>
                      <c:pt idx="5819">
                        <c:v>-25.922000000000001</c:v>
                      </c:pt>
                      <c:pt idx="5820">
                        <c:v>-25.722999999999999</c:v>
                      </c:pt>
                      <c:pt idx="5821">
                        <c:v>-25.606999999999999</c:v>
                      </c:pt>
                      <c:pt idx="5822">
                        <c:v>-25.417000000000002</c:v>
                      </c:pt>
                      <c:pt idx="5823">
                        <c:v>-25.297000000000001</c:v>
                      </c:pt>
                      <c:pt idx="5824">
                        <c:v>-25.146999999999998</c:v>
                      </c:pt>
                      <c:pt idx="5825">
                        <c:v>-24.994</c:v>
                      </c:pt>
                      <c:pt idx="5826">
                        <c:v>-24.867999999999999</c:v>
                      </c:pt>
                      <c:pt idx="5827">
                        <c:v>-24.742000000000001</c:v>
                      </c:pt>
                      <c:pt idx="5828">
                        <c:v>-24.577000000000002</c:v>
                      </c:pt>
                      <c:pt idx="5829">
                        <c:v>-24.451000000000001</c:v>
                      </c:pt>
                      <c:pt idx="5830">
                        <c:v>-24.321999999999999</c:v>
                      </c:pt>
                      <c:pt idx="5831">
                        <c:v>-24.23</c:v>
                      </c:pt>
                      <c:pt idx="5832">
                        <c:v>-24.099</c:v>
                      </c:pt>
                      <c:pt idx="5833">
                        <c:v>-23.971</c:v>
                      </c:pt>
                      <c:pt idx="5834">
                        <c:v>-23.882000000000001</c:v>
                      </c:pt>
                      <c:pt idx="5835">
                        <c:v>-23.795000000000002</c:v>
                      </c:pt>
                      <c:pt idx="5836">
                        <c:v>-23.634</c:v>
                      </c:pt>
                      <c:pt idx="5837">
                        <c:v>-23.55</c:v>
                      </c:pt>
                      <c:pt idx="5838">
                        <c:v>-23.425999999999998</c:v>
                      </c:pt>
                      <c:pt idx="5839">
                        <c:v>-23.321000000000002</c:v>
                      </c:pt>
                      <c:pt idx="5840">
                        <c:v>-23.228000000000002</c:v>
                      </c:pt>
                      <c:pt idx="5841">
                        <c:v>-23.113</c:v>
                      </c:pt>
                      <c:pt idx="5842">
                        <c:v>-22.975000000000001</c:v>
                      </c:pt>
                      <c:pt idx="5843">
                        <c:v>-22.9</c:v>
                      </c:pt>
                      <c:pt idx="5844">
                        <c:v>-22.78</c:v>
                      </c:pt>
                      <c:pt idx="5845">
                        <c:v>-22.681000000000001</c:v>
                      </c:pt>
                      <c:pt idx="5846">
                        <c:v>-22.594000000000001</c:v>
                      </c:pt>
                      <c:pt idx="5847">
                        <c:v>-22.504000000000001</c:v>
                      </c:pt>
                      <c:pt idx="5848">
                        <c:v>-22.405000000000001</c:v>
                      </c:pt>
                      <c:pt idx="5849">
                        <c:v>-22.327000000000002</c:v>
                      </c:pt>
                      <c:pt idx="5850">
                        <c:v>-22.212</c:v>
                      </c:pt>
                      <c:pt idx="5851">
                        <c:v>-22.134</c:v>
                      </c:pt>
                      <c:pt idx="5852">
                        <c:v>-22.026</c:v>
                      </c:pt>
                      <c:pt idx="5853">
                        <c:v>-21.948</c:v>
                      </c:pt>
                      <c:pt idx="5854">
                        <c:v>-21.849</c:v>
                      </c:pt>
                      <c:pt idx="5855">
                        <c:v>-21.768000000000001</c:v>
                      </c:pt>
                      <c:pt idx="5856">
                        <c:v>-21.687000000000001</c:v>
                      </c:pt>
                      <c:pt idx="5857">
                        <c:v>-21.603000000000002</c:v>
                      </c:pt>
                      <c:pt idx="5858">
                        <c:v>-21.495000000000001</c:v>
                      </c:pt>
                      <c:pt idx="5859">
                        <c:v>-21.428999999999998</c:v>
                      </c:pt>
                      <c:pt idx="5860">
                        <c:v>-21.324000000000002</c:v>
                      </c:pt>
                      <c:pt idx="5861">
                        <c:v>-21.271999999999998</c:v>
                      </c:pt>
                      <c:pt idx="5862">
                        <c:v>-21.483000000000001</c:v>
                      </c:pt>
                      <c:pt idx="5863">
                        <c:v>-21.885000000000002</c:v>
                      </c:pt>
                      <c:pt idx="5864">
                        <c:v>-22.416</c:v>
                      </c:pt>
                      <c:pt idx="5865">
                        <c:v>-22.734999999999999</c:v>
                      </c:pt>
                      <c:pt idx="5866">
                        <c:v>-22.794</c:v>
                      </c:pt>
                      <c:pt idx="5867">
                        <c:v>-22.823</c:v>
                      </c:pt>
                      <c:pt idx="5868">
                        <c:v>-23.178999999999998</c:v>
                      </c:pt>
                      <c:pt idx="5869">
                        <c:v>-23.550999999999998</c:v>
                      </c:pt>
                      <c:pt idx="5870">
                        <c:v>-23.85</c:v>
                      </c:pt>
                      <c:pt idx="5871">
                        <c:v>-24.184000000000001</c:v>
                      </c:pt>
                      <c:pt idx="5872">
                        <c:v>-24.582000000000001</c:v>
                      </c:pt>
                      <c:pt idx="5873">
                        <c:v>-25.033000000000001</c:v>
                      </c:pt>
                      <c:pt idx="5874">
                        <c:v>-25.416</c:v>
                      </c:pt>
                      <c:pt idx="5875">
                        <c:v>-25.771000000000001</c:v>
                      </c:pt>
                      <c:pt idx="5876">
                        <c:v>-25.983000000000001</c:v>
                      </c:pt>
                      <c:pt idx="5877">
                        <c:v>-26.231000000000002</c:v>
                      </c:pt>
                      <c:pt idx="5878">
                        <c:v>-26.565000000000001</c:v>
                      </c:pt>
                      <c:pt idx="5879">
                        <c:v>-26.847000000000001</c:v>
                      </c:pt>
                      <c:pt idx="5880">
                        <c:v>-27.062000000000001</c:v>
                      </c:pt>
                      <c:pt idx="5881">
                        <c:v>-27.175000000000001</c:v>
                      </c:pt>
                      <c:pt idx="5882">
                        <c:v>-27.373999999999999</c:v>
                      </c:pt>
                      <c:pt idx="5883">
                        <c:v>-27.573</c:v>
                      </c:pt>
                      <c:pt idx="5884">
                        <c:v>-27.76</c:v>
                      </c:pt>
                      <c:pt idx="5885">
                        <c:v>-27.831</c:v>
                      </c:pt>
                      <c:pt idx="5886">
                        <c:v>-27.873999999999999</c:v>
                      </c:pt>
                      <c:pt idx="5887">
                        <c:v>-27.922999999999998</c:v>
                      </c:pt>
                      <c:pt idx="5888">
                        <c:v>-27.861999999999998</c:v>
                      </c:pt>
                      <c:pt idx="5889">
                        <c:v>-27.73</c:v>
                      </c:pt>
                      <c:pt idx="5890">
                        <c:v>-27.571999999999999</c:v>
                      </c:pt>
                      <c:pt idx="5891">
                        <c:v>-27.395</c:v>
                      </c:pt>
                      <c:pt idx="5892">
                        <c:v>-27.251000000000001</c:v>
                      </c:pt>
                      <c:pt idx="5893">
                        <c:v>-27.035</c:v>
                      </c:pt>
                      <c:pt idx="5894">
                        <c:v>-26.856999999999999</c:v>
                      </c:pt>
                      <c:pt idx="5895">
                        <c:v>-26.701000000000001</c:v>
                      </c:pt>
                      <c:pt idx="5896">
                        <c:v>-26.521999999999998</c:v>
                      </c:pt>
                      <c:pt idx="5897">
                        <c:v>-26.356999999999999</c:v>
                      </c:pt>
                      <c:pt idx="5898">
                        <c:v>-26.206</c:v>
                      </c:pt>
                      <c:pt idx="5899">
                        <c:v>-26.013000000000002</c:v>
                      </c:pt>
                      <c:pt idx="5900">
                        <c:v>-25.866</c:v>
                      </c:pt>
                      <c:pt idx="5901">
                        <c:v>-25.696999999999999</c:v>
                      </c:pt>
                      <c:pt idx="5902">
                        <c:v>-25.544</c:v>
                      </c:pt>
                      <c:pt idx="5903">
                        <c:v>-25.372</c:v>
                      </c:pt>
                      <c:pt idx="5904">
                        <c:v>-25.247</c:v>
                      </c:pt>
                      <c:pt idx="5905">
                        <c:v>-25.103000000000002</c:v>
                      </c:pt>
                      <c:pt idx="5906">
                        <c:v>-24.943000000000001</c:v>
                      </c:pt>
                      <c:pt idx="5907">
                        <c:v>-24.79</c:v>
                      </c:pt>
                      <c:pt idx="5908">
                        <c:v>-24.68</c:v>
                      </c:pt>
                      <c:pt idx="5909">
                        <c:v>-24.553999999999998</c:v>
                      </c:pt>
                      <c:pt idx="5910">
                        <c:v>-24.413</c:v>
                      </c:pt>
                      <c:pt idx="5911">
                        <c:v>-24.303000000000001</c:v>
                      </c:pt>
                      <c:pt idx="5912">
                        <c:v>-24.15</c:v>
                      </c:pt>
                      <c:pt idx="5913">
                        <c:v>-24.045000000000002</c:v>
                      </c:pt>
                      <c:pt idx="5914">
                        <c:v>-23.901</c:v>
                      </c:pt>
                      <c:pt idx="5915">
                        <c:v>-23.788</c:v>
                      </c:pt>
                      <c:pt idx="5916">
                        <c:v>-23.670999999999999</c:v>
                      </c:pt>
                      <c:pt idx="5917">
                        <c:v>-23.555</c:v>
                      </c:pt>
                      <c:pt idx="5918">
                        <c:v>-23.44</c:v>
                      </c:pt>
                      <c:pt idx="5919">
                        <c:v>-23.356000000000002</c:v>
                      </c:pt>
                      <c:pt idx="5920">
                        <c:v>-23.23</c:v>
                      </c:pt>
                      <c:pt idx="5921">
                        <c:v>-23.128</c:v>
                      </c:pt>
                      <c:pt idx="5922">
                        <c:v>-23.047000000000001</c:v>
                      </c:pt>
                      <c:pt idx="5923">
                        <c:v>-22.92</c:v>
                      </c:pt>
                      <c:pt idx="5924">
                        <c:v>-22.841999999999999</c:v>
                      </c:pt>
                      <c:pt idx="5925">
                        <c:v>-22.71</c:v>
                      </c:pt>
                      <c:pt idx="5926">
                        <c:v>-22.623000000000001</c:v>
                      </c:pt>
                      <c:pt idx="5927">
                        <c:v>-22.533999999999999</c:v>
                      </c:pt>
                      <c:pt idx="5928">
                        <c:v>-22.437000000000001</c:v>
                      </c:pt>
                      <c:pt idx="5929">
                        <c:v>-22.358000000000001</c:v>
                      </c:pt>
                      <c:pt idx="5930">
                        <c:v>-22.254000000000001</c:v>
                      </c:pt>
                      <c:pt idx="5931">
                        <c:v>-22.18</c:v>
                      </c:pt>
                      <c:pt idx="5932">
                        <c:v>-22.085000000000001</c:v>
                      </c:pt>
                      <c:pt idx="5933">
                        <c:v>-22.064</c:v>
                      </c:pt>
                      <c:pt idx="5934">
                        <c:v>-21.978999999999999</c:v>
                      </c:pt>
                      <c:pt idx="5935">
                        <c:v>-21.86</c:v>
                      </c:pt>
                      <c:pt idx="5936">
                        <c:v>-21.8</c:v>
                      </c:pt>
                      <c:pt idx="5937">
                        <c:v>-21.698</c:v>
                      </c:pt>
                      <c:pt idx="5938">
                        <c:v>-21.605</c:v>
                      </c:pt>
                      <c:pt idx="5939">
                        <c:v>-21.55</c:v>
                      </c:pt>
                      <c:pt idx="5940">
                        <c:v>-21.442</c:v>
                      </c:pt>
                      <c:pt idx="5941">
                        <c:v>-21.367000000000001</c:v>
                      </c:pt>
                      <c:pt idx="5942">
                        <c:v>-21.28</c:v>
                      </c:pt>
                      <c:pt idx="5943">
                        <c:v>-21.228999999999999</c:v>
                      </c:pt>
                      <c:pt idx="5944">
                        <c:v>-21.117999999999999</c:v>
                      </c:pt>
                      <c:pt idx="5945">
                        <c:v>-21.213999999999999</c:v>
                      </c:pt>
                      <c:pt idx="5946">
                        <c:v>-21.593</c:v>
                      </c:pt>
                      <c:pt idx="5947">
                        <c:v>-22.058</c:v>
                      </c:pt>
                      <c:pt idx="5948">
                        <c:v>-22.49</c:v>
                      </c:pt>
                      <c:pt idx="5949">
                        <c:v>-22.652999999999999</c:v>
                      </c:pt>
                      <c:pt idx="5950">
                        <c:v>-22.638000000000002</c:v>
                      </c:pt>
                      <c:pt idx="5951">
                        <c:v>-22.83</c:v>
                      </c:pt>
                      <c:pt idx="5952">
                        <c:v>-23.210999999999999</c:v>
                      </c:pt>
                      <c:pt idx="5953">
                        <c:v>-23.558</c:v>
                      </c:pt>
                      <c:pt idx="5954">
                        <c:v>-23.891999999999999</c:v>
                      </c:pt>
                      <c:pt idx="5955">
                        <c:v>-24.305</c:v>
                      </c:pt>
                      <c:pt idx="5956">
                        <c:v>-24.783000000000001</c:v>
                      </c:pt>
                      <c:pt idx="5957">
                        <c:v>-25.245999999999999</c:v>
                      </c:pt>
                      <c:pt idx="5958">
                        <c:v>-25.603000000000002</c:v>
                      </c:pt>
                      <c:pt idx="5959">
                        <c:v>-25.893000000000001</c:v>
                      </c:pt>
                      <c:pt idx="5960">
                        <c:v>-26.135999999999999</c:v>
                      </c:pt>
                      <c:pt idx="5961">
                        <c:v>-26.466000000000001</c:v>
                      </c:pt>
                      <c:pt idx="5962">
                        <c:v>-26.792000000000002</c:v>
                      </c:pt>
                      <c:pt idx="5963">
                        <c:v>-27.071999999999999</c:v>
                      </c:pt>
                      <c:pt idx="5964">
                        <c:v>-27.323</c:v>
                      </c:pt>
                      <c:pt idx="5965">
                        <c:v>-27.507999999999999</c:v>
                      </c:pt>
                      <c:pt idx="5966">
                        <c:v>-27.747</c:v>
                      </c:pt>
                      <c:pt idx="5967">
                        <c:v>-27.920999999999999</c:v>
                      </c:pt>
                      <c:pt idx="5968">
                        <c:v>-28.004000000000001</c:v>
                      </c:pt>
                      <c:pt idx="5969">
                        <c:v>-28.074999999999999</c:v>
                      </c:pt>
                      <c:pt idx="5970">
                        <c:v>-28.059000000000001</c:v>
                      </c:pt>
                      <c:pt idx="5971">
                        <c:v>-27.954999999999998</c:v>
                      </c:pt>
                      <c:pt idx="5972">
                        <c:v>-27.786999999999999</c:v>
                      </c:pt>
                      <c:pt idx="5973">
                        <c:v>-27.617999999999999</c:v>
                      </c:pt>
                      <c:pt idx="5974">
                        <c:v>-27.431000000000001</c:v>
                      </c:pt>
                      <c:pt idx="5975">
                        <c:v>-27.271999999999998</c:v>
                      </c:pt>
                      <c:pt idx="5976">
                        <c:v>-27.073</c:v>
                      </c:pt>
                      <c:pt idx="5977">
                        <c:v>-26.882000000000001</c:v>
                      </c:pt>
                      <c:pt idx="5978">
                        <c:v>-26.713999999999999</c:v>
                      </c:pt>
                      <c:pt idx="5979">
                        <c:v>-26.498999999999999</c:v>
                      </c:pt>
                      <c:pt idx="5980">
                        <c:v>-26.352</c:v>
                      </c:pt>
                      <c:pt idx="5981">
                        <c:v>-26.161999999999999</c:v>
                      </c:pt>
                      <c:pt idx="5982">
                        <c:v>-25.984000000000002</c:v>
                      </c:pt>
                      <c:pt idx="5983">
                        <c:v>-25.831</c:v>
                      </c:pt>
                      <c:pt idx="5984">
                        <c:v>-25.658000000000001</c:v>
                      </c:pt>
                      <c:pt idx="5985">
                        <c:v>-25.510999999999999</c:v>
                      </c:pt>
                      <c:pt idx="5986">
                        <c:v>-25.364999999999998</c:v>
                      </c:pt>
                      <c:pt idx="5987">
                        <c:v>-25.192</c:v>
                      </c:pt>
                      <c:pt idx="5988">
                        <c:v>-25.065000000000001</c:v>
                      </c:pt>
                      <c:pt idx="5989">
                        <c:v>-24.923999999999999</c:v>
                      </c:pt>
                      <c:pt idx="5990">
                        <c:v>-24.792999999999999</c:v>
                      </c:pt>
                      <c:pt idx="5991">
                        <c:v>-24.652000000000001</c:v>
                      </c:pt>
                      <c:pt idx="5992">
                        <c:v>-24.521000000000001</c:v>
                      </c:pt>
                      <c:pt idx="5993">
                        <c:v>-24.420999999999999</c:v>
                      </c:pt>
                      <c:pt idx="5994">
                        <c:v>-24.282</c:v>
                      </c:pt>
                      <c:pt idx="5995">
                        <c:v>-24.209</c:v>
                      </c:pt>
                      <c:pt idx="5996">
                        <c:v>-24.071999999999999</c:v>
                      </c:pt>
                      <c:pt idx="5997">
                        <c:v>-23.943000000000001</c:v>
                      </c:pt>
                      <c:pt idx="5998">
                        <c:v>-23.832999999999998</c:v>
                      </c:pt>
                      <c:pt idx="5999">
                        <c:v>-23.695</c:v>
                      </c:pt>
                      <c:pt idx="6000">
                        <c:v>-23.606000000000002</c:v>
                      </c:pt>
                      <c:pt idx="6001">
                        <c:v>-23.486999999999998</c:v>
                      </c:pt>
                      <c:pt idx="6002">
                        <c:v>-23.385000000000002</c:v>
                      </c:pt>
                      <c:pt idx="6003">
                        <c:v>-23.273</c:v>
                      </c:pt>
                      <c:pt idx="6004">
                        <c:v>-23.161999999999999</c:v>
                      </c:pt>
                      <c:pt idx="6005">
                        <c:v>-23.081</c:v>
                      </c:pt>
                      <c:pt idx="6006">
                        <c:v>-22.984999999999999</c:v>
                      </c:pt>
                      <c:pt idx="6007">
                        <c:v>-22.861999999999998</c:v>
                      </c:pt>
                      <c:pt idx="6008">
                        <c:v>-22.777999999999999</c:v>
                      </c:pt>
                      <c:pt idx="6009">
                        <c:v>-22.667000000000002</c:v>
                      </c:pt>
                      <c:pt idx="6010">
                        <c:v>-22.582999999999998</c:v>
                      </c:pt>
                      <c:pt idx="6011">
                        <c:v>-22.481000000000002</c:v>
                      </c:pt>
                      <c:pt idx="6012">
                        <c:v>-22.396999999999998</c:v>
                      </c:pt>
                      <c:pt idx="6013">
                        <c:v>-22.303000000000001</c:v>
                      </c:pt>
                      <c:pt idx="6014">
                        <c:v>-22.21</c:v>
                      </c:pt>
                      <c:pt idx="6015">
                        <c:v>-22.117000000000001</c:v>
                      </c:pt>
                      <c:pt idx="6016">
                        <c:v>-22.053999999999998</c:v>
                      </c:pt>
                      <c:pt idx="6017">
                        <c:v>-21.925999999999998</c:v>
                      </c:pt>
                      <c:pt idx="6018">
                        <c:v>-21.856000000000002</c:v>
                      </c:pt>
                      <c:pt idx="6019">
                        <c:v>-21.776</c:v>
                      </c:pt>
                      <c:pt idx="6020">
                        <c:v>-21.704000000000001</c:v>
                      </c:pt>
                      <c:pt idx="6021">
                        <c:v>-21.629000000000001</c:v>
                      </c:pt>
                      <c:pt idx="6022">
                        <c:v>-21.553999999999998</c:v>
                      </c:pt>
                      <c:pt idx="6023">
                        <c:v>-21.472000000000001</c:v>
                      </c:pt>
                      <c:pt idx="6024">
                        <c:v>-21.4</c:v>
                      </c:pt>
                      <c:pt idx="6025">
                        <c:v>-21.353999999999999</c:v>
                      </c:pt>
                      <c:pt idx="6026">
                        <c:v>-21.266999999999999</c:v>
                      </c:pt>
                      <c:pt idx="6027">
                        <c:v>-21.186</c:v>
                      </c:pt>
                      <c:pt idx="6028">
                        <c:v>-21.102</c:v>
                      </c:pt>
                      <c:pt idx="6029">
                        <c:v>-21.021000000000001</c:v>
                      </c:pt>
                      <c:pt idx="6030">
                        <c:v>-21.099</c:v>
                      </c:pt>
                      <c:pt idx="6031">
                        <c:v>-21.471</c:v>
                      </c:pt>
                      <c:pt idx="6032">
                        <c:v>-22.009</c:v>
                      </c:pt>
                      <c:pt idx="6033">
                        <c:v>-22.498000000000001</c:v>
                      </c:pt>
                      <c:pt idx="6034">
                        <c:v>-22.684000000000001</c:v>
                      </c:pt>
                      <c:pt idx="6035">
                        <c:v>-22.725999999999999</c:v>
                      </c:pt>
                      <c:pt idx="6036">
                        <c:v>-23.021000000000001</c:v>
                      </c:pt>
                      <c:pt idx="6037">
                        <c:v>-23.396000000000001</c:v>
                      </c:pt>
                      <c:pt idx="6038">
                        <c:v>-23.754999999999999</c:v>
                      </c:pt>
                      <c:pt idx="6039">
                        <c:v>-24.021999999999998</c:v>
                      </c:pt>
                      <c:pt idx="6040">
                        <c:v>-24.454000000000001</c:v>
                      </c:pt>
                      <c:pt idx="6041">
                        <c:v>-24.873999999999999</c:v>
                      </c:pt>
                      <c:pt idx="6042">
                        <c:v>-25.311</c:v>
                      </c:pt>
                      <c:pt idx="6043">
                        <c:v>-25.678000000000001</c:v>
                      </c:pt>
                      <c:pt idx="6044">
                        <c:v>-25.94</c:v>
                      </c:pt>
                      <c:pt idx="6045">
                        <c:v>-26.236000000000001</c:v>
                      </c:pt>
                      <c:pt idx="6046">
                        <c:v>-26.571999999999999</c:v>
                      </c:pt>
                      <c:pt idx="6047">
                        <c:v>-26.864000000000001</c:v>
                      </c:pt>
                      <c:pt idx="6048">
                        <c:v>-27.164000000000001</c:v>
                      </c:pt>
                      <c:pt idx="6049">
                        <c:v>-27.378</c:v>
                      </c:pt>
                      <c:pt idx="6050">
                        <c:v>-27.596</c:v>
                      </c:pt>
                      <c:pt idx="6051">
                        <c:v>-27.829000000000001</c:v>
                      </c:pt>
                      <c:pt idx="6052">
                        <c:v>-27.998000000000001</c:v>
                      </c:pt>
                      <c:pt idx="6053">
                        <c:v>-28.132000000000001</c:v>
                      </c:pt>
                      <c:pt idx="6054">
                        <c:v>-28.135000000000002</c:v>
                      </c:pt>
                      <c:pt idx="6055">
                        <c:v>-28.044</c:v>
                      </c:pt>
                      <c:pt idx="6056">
                        <c:v>-27.9</c:v>
                      </c:pt>
                      <c:pt idx="6057">
                        <c:v>-27.733000000000001</c:v>
                      </c:pt>
                      <c:pt idx="6058">
                        <c:v>-27.585000000000001</c:v>
                      </c:pt>
                      <c:pt idx="6059">
                        <c:v>-27.401</c:v>
                      </c:pt>
                      <c:pt idx="6060">
                        <c:v>-27.178000000000001</c:v>
                      </c:pt>
                      <c:pt idx="6061">
                        <c:v>-27</c:v>
                      </c:pt>
                      <c:pt idx="6062">
                        <c:v>-26.85</c:v>
                      </c:pt>
                      <c:pt idx="6063">
                        <c:v>-26.626999999999999</c:v>
                      </c:pt>
                      <c:pt idx="6064">
                        <c:v>-26.47</c:v>
                      </c:pt>
                      <c:pt idx="6065">
                        <c:v>-26.311</c:v>
                      </c:pt>
                      <c:pt idx="6066">
                        <c:v>-26.123999999999999</c:v>
                      </c:pt>
                      <c:pt idx="6067">
                        <c:v>-25.954999999999998</c:v>
                      </c:pt>
                      <c:pt idx="6068">
                        <c:v>-25.79</c:v>
                      </c:pt>
                      <c:pt idx="6069">
                        <c:v>-25.63</c:v>
                      </c:pt>
                      <c:pt idx="6070">
                        <c:v>-25.484000000000002</c:v>
                      </c:pt>
                      <c:pt idx="6071">
                        <c:v>-25.318999999999999</c:v>
                      </c:pt>
                      <c:pt idx="6072">
                        <c:v>-25.19</c:v>
                      </c:pt>
                      <c:pt idx="6073">
                        <c:v>-25.045000000000002</c:v>
                      </c:pt>
                      <c:pt idx="6074">
                        <c:v>-24.888999999999999</c:v>
                      </c:pt>
                      <c:pt idx="6075">
                        <c:v>-24.757000000000001</c:v>
                      </c:pt>
                      <c:pt idx="6076">
                        <c:v>-24.629000000000001</c:v>
                      </c:pt>
                      <c:pt idx="6077">
                        <c:v>-24.503</c:v>
                      </c:pt>
                      <c:pt idx="6078">
                        <c:v>-24.359000000000002</c:v>
                      </c:pt>
                      <c:pt idx="6079">
                        <c:v>-24.263999999999999</c:v>
                      </c:pt>
                      <c:pt idx="6080">
                        <c:v>-24.097999999999999</c:v>
                      </c:pt>
                      <c:pt idx="6081">
                        <c:v>-24</c:v>
                      </c:pt>
                      <c:pt idx="6082">
                        <c:v>-23.907</c:v>
                      </c:pt>
                      <c:pt idx="6083">
                        <c:v>-23.762</c:v>
                      </c:pt>
                      <c:pt idx="6084">
                        <c:v>-23.675000000000001</c:v>
                      </c:pt>
                      <c:pt idx="6085">
                        <c:v>-23.568000000000001</c:v>
                      </c:pt>
                      <c:pt idx="6086">
                        <c:v>-23.491</c:v>
                      </c:pt>
                      <c:pt idx="6087">
                        <c:v>-23.38</c:v>
                      </c:pt>
                      <c:pt idx="6088">
                        <c:v>-23.283999999999999</c:v>
                      </c:pt>
                      <c:pt idx="6089">
                        <c:v>-23.175999999999998</c:v>
                      </c:pt>
                      <c:pt idx="6090">
                        <c:v>-23.056000000000001</c:v>
                      </c:pt>
                      <c:pt idx="6091">
                        <c:v>-22.943999999999999</c:v>
                      </c:pt>
                      <c:pt idx="6092">
                        <c:v>-22.893000000000001</c:v>
                      </c:pt>
                      <c:pt idx="6093">
                        <c:v>-22.794</c:v>
                      </c:pt>
                      <c:pt idx="6094">
                        <c:v>-22.670999999999999</c:v>
                      </c:pt>
                      <c:pt idx="6095">
                        <c:v>-22.605</c:v>
                      </c:pt>
                      <c:pt idx="6096">
                        <c:v>-22.483000000000001</c:v>
                      </c:pt>
                      <c:pt idx="6097">
                        <c:v>-22.396999999999998</c:v>
                      </c:pt>
                      <c:pt idx="6098">
                        <c:v>-22.303999999999998</c:v>
                      </c:pt>
                      <c:pt idx="6099">
                        <c:v>-22.209</c:v>
                      </c:pt>
                      <c:pt idx="6100">
                        <c:v>-22.161000000000001</c:v>
                      </c:pt>
                      <c:pt idx="6101">
                        <c:v>-22.062000000000001</c:v>
                      </c:pt>
                      <c:pt idx="6102">
                        <c:v>-21.96</c:v>
                      </c:pt>
                      <c:pt idx="6103">
                        <c:v>-21.893999999999998</c:v>
                      </c:pt>
                      <c:pt idx="6104">
                        <c:v>-21.803999999999998</c:v>
                      </c:pt>
                      <c:pt idx="6105">
                        <c:v>-21.704999999999998</c:v>
                      </c:pt>
                      <c:pt idx="6106">
                        <c:v>-21.623000000000001</c:v>
                      </c:pt>
                      <c:pt idx="6107">
                        <c:v>-21.550999999999998</c:v>
                      </c:pt>
                      <c:pt idx="6108">
                        <c:v>-21.488</c:v>
                      </c:pt>
                      <c:pt idx="6109">
                        <c:v>-21.373999999999999</c:v>
                      </c:pt>
                      <c:pt idx="6110">
                        <c:v>-21.29</c:v>
                      </c:pt>
                      <c:pt idx="6111">
                        <c:v>-21.233000000000001</c:v>
                      </c:pt>
                      <c:pt idx="6112">
                        <c:v>-21.167000000000002</c:v>
                      </c:pt>
                      <c:pt idx="6113">
                        <c:v>-21.07</c:v>
                      </c:pt>
                      <c:pt idx="6114">
                        <c:v>-21.033000000000001</c:v>
                      </c:pt>
                      <c:pt idx="6115">
                        <c:v>-20.960999999999999</c:v>
                      </c:pt>
                      <c:pt idx="6116">
                        <c:v>-20.922999999999998</c:v>
                      </c:pt>
                      <c:pt idx="6117">
                        <c:v>-20.887</c:v>
                      </c:pt>
                      <c:pt idx="6118">
                        <c:v>-21.231999999999999</c:v>
                      </c:pt>
                      <c:pt idx="6119">
                        <c:v>-21.736999999999998</c:v>
                      </c:pt>
                      <c:pt idx="6120">
                        <c:v>-22.321999999999999</c:v>
                      </c:pt>
                      <c:pt idx="6121">
                        <c:v>-22.593</c:v>
                      </c:pt>
                      <c:pt idx="6122">
                        <c:v>-22.635999999999999</c:v>
                      </c:pt>
                      <c:pt idx="6123">
                        <c:v>-22.835000000000001</c:v>
                      </c:pt>
                      <c:pt idx="6124">
                        <c:v>-23.231000000000002</c:v>
                      </c:pt>
                      <c:pt idx="6125">
                        <c:v>-23.643999999999998</c:v>
                      </c:pt>
                      <c:pt idx="6126">
                        <c:v>-23.901</c:v>
                      </c:pt>
                      <c:pt idx="6127">
                        <c:v>-24.324000000000002</c:v>
                      </c:pt>
                      <c:pt idx="6128">
                        <c:v>-24.774999999999999</c:v>
                      </c:pt>
                      <c:pt idx="6129">
                        <c:v>-25.204000000000001</c:v>
                      </c:pt>
                      <c:pt idx="6130">
                        <c:v>-25.617000000000001</c:v>
                      </c:pt>
                      <c:pt idx="6131">
                        <c:v>-25.927</c:v>
                      </c:pt>
                      <c:pt idx="6132">
                        <c:v>-26.154</c:v>
                      </c:pt>
                      <c:pt idx="6133">
                        <c:v>-26.491</c:v>
                      </c:pt>
                      <c:pt idx="6134">
                        <c:v>-26.829000000000001</c:v>
                      </c:pt>
                      <c:pt idx="6135">
                        <c:v>-27.105</c:v>
                      </c:pt>
                      <c:pt idx="6136">
                        <c:v>-27.364000000000001</c:v>
                      </c:pt>
                      <c:pt idx="6137">
                        <c:v>-27.594999999999999</c:v>
                      </c:pt>
                      <c:pt idx="6138">
                        <c:v>-27.841999999999999</c:v>
                      </c:pt>
                      <c:pt idx="6139">
                        <c:v>-28.03</c:v>
                      </c:pt>
                      <c:pt idx="6140">
                        <c:v>-28.155999999999999</c:v>
                      </c:pt>
                      <c:pt idx="6141">
                        <c:v>-28.111000000000001</c:v>
                      </c:pt>
                      <c:pt idx="6142">
                        <c:v>-27.992000000000001</c:v>
                      </c:pt>
                      <c:pt idx="6143">
                        <c:v>-27.86</c:v>
                      </c:pt>
                      <c:pt idx="6144">
                        <c:v>-27.722000000000001</c:v>
                      </c:pt>
                      <c:pt idx="6145">
                        <c:v>-27.550999999999998</c:v>
                      </c:pt>
                      <c:pt idx="6146">
                        <c:v>-27.341999999999999</c:v>
                      </c:pt>
                      <c:pt idx="6147">
                        <c:v>-27.149000000000001</c:v>
                      </c:pt>
                      <c:pt idx="6148">
                        <c:v>-26.968</c:v>
                      </c:pt>
                      <c:pt idx="6149">
                        <c:v>-26.791</c:v>
                      </c:pt>
                      <c:pt idx="6150">
                        <c:v>-26.606999999999999</c:v>
                      </c:pt>
                      <c:pt idx="6151">
                        <c:v>-26.440999999999999</c:v>
                      </c:pt>
                      <c:pt idx="6152">
                        <c:v>-26.27</c:v>
                      </c:pt>
                      <c:pt idx="6153">
                        <c:v>-26.094999999999999</c:v>
                      </c:pt>
                      <c:pt idx="6154">
                        <c:v>-25.922999999999998</c:v>
                      </c:pt>
                      <c:pt idx="6155">
                        <c:v>-25.766999999999999</c:v>
                      </c:pt>
                      <c:pt idx="6156">
                        <c:v>-25.635000000000002</c:v>
                      </c:pt>
                      <c:pt idx="6157">
                        <c:v>-25.463999999999999</c:v>
                      </c:pt>
                      <c:pt idx="6158">
                        <c:v>-25.303999999999998</c:v>
                      </c:pt>
                      <c:pt idx="6159">
                        <c:v>-25.209</c:v>
                      </c:pt>
                      <c:pt idx="6160">
                        <c:v>-25.044</c:v>
                      </c:pt>
                      <c:pt idx="6161">
                        <c:v>-24.908999999999999</c:v>
                      </c:pt>
                      <c:pt idx="6162">
                        <c:v>-24.774000000000001</c:v>
                      </c:pt>
                      <c:pt idx="6163">
                        <c:v>-24.623999999999999</c:v>
                      </c:pt>
                      <c:pt idx="6164">
                        <c:v>-24.501000000000001</c:v>
                      </c:pt>
                      <c:pt idx="6165">
                        <c:v>-24.36</c:v>
                      </c:pt>
                      <c:pt idx="6166">
                        <c:v>-24.238</c:v>
                      </c:pt>
                      <c:pt idx="6167">
                        <c:v>-24.114999999999998</c:v>
                      </c:pt>
                      <c:pt idx="6168">
                        <c:v>-23.998999999999999</c:v>
                      </c:pt>
                      <c:pt idx="6169">
                        <c:v>-23.885000000000002</c:v>
                      </c:pt>
                      <c:pt idx="6170">
                        <c:v>-23.777999999999999</c:v>
                      </c:pt>
                      <c:pt idx="6171">
                        <c:v>-23.667999999999999</c:v>
                      </c:pt>
                      <c:pt idx="6172">
                        <c:v>-23.58</c:v>
                      </c:pt>
                      <c:pt idx="6173">
                        <c:v>-23.446999999999999</c:v>
                      </c:pt>
                      <c:pt idx="6174">
                        <c:v>-23.353999999999999</c:v>
                      </c:pt>
                      <c:pt idx="6175">
                        <c:v>-23.257000000000001</c:v>
                      </c:pt>
                      <c:pt idx="6176">
                        <c:v>-23.167999999999999</c:v>
                      </c:pt>
                      <c:pt idx="6177">
                        <c:v>-23.071999999999999</c:v>
                      </c:pt>
                      <c:pt idx="6178">
                        <c:v>-22.992999999999999</c:v>
                      </c:pt>
                      <c:pt idx="6179">
                        <c:v>-22.896999999999998</c:v>
                      </c:pt>
                      <c:pt idx="6180">
                        <c:v>-22.783999999999999</c:v>
                      </c:pt>
                      <c:pt idx="6181">
                        <c:v>-22.699000000000002</c:v>
                      </c:pt>
                      <c:pt idx="6182">
                        <c:v>-22.613</c:v>
                      </c:pt>
                      <c:pt idx="6183">
                        <c:v>-22.532</c:v>
                      </c:pt>
                      <c:pt idx="6184">
                        <c:v>-22.448</c:v>
                      </c:pt>
                      <c:pt idx="6185">
                        <c:v>-22.373000000000001</c:v>
                      </c:pt>
                      <c:pt idx="6186">
                        <c:v>-22.263999999999999</c:v>
                      </c:pt>
                      <c:pt idx="6187">
                        <c:v>-22.201000000000001</c:v>
                      </c:pt>
                      <c:pt idx="6188">
                        <c:v>-22.09</c:v>
                      </c:pt>
                      <c:pt idx="6189">
                        <c:v>-21.975999999999999</c:v>
                      </c:pt>
                      <c:pt idx="6190">
                        <c:v>-21.91</c:v>
                      </c:pt>
                      <c:pt idx="6191">
                        <c:v>-21.823</c:v>
                      </c:pt>
                      <c:pt idx="6192">
                        <c:v>-21.751000000000001</c:v>
                      </c:pt>
                      <c:pt idx="6193">
                        <c:v>-21.672999999999998</c:v>
                      </c:pt>
                      <c:pt idx="6194">
                        <c:v>-21.559000000000001</c:v>
                      </c:pt>
                      <c:pt idx="6195">
                        <c:v>-21.469000000000001</c:v>
                      </c:pt>
                      <c:pt idx="6196">
                        <c:v>-21.422999999999998</c:v>
                      </c:pt>
                      <c:pt idx="6197">
                        <c:v>-21.327000000000002</c:v>
                      </c:pt>
                      <c:pt idx="6198">
                        <c:v>-21.242999999999999</c:v>
                      </c:pt>
                      <c:pt idx="6199">
                        <c:v>-21.192</c:v>
                      </c:pt>
                      <c:pt idx="6200">
                        <c:v>-21.096</c:v>
                      </c:pt>
                      <c:pt idx="6201">
                        <c:v>-21.042000000000002</c:v>
                      </c:pt>
                      <c:pt idx="6202">
                        <c:v>-20.975999999999999</c:v>
                      </c:pt>
                      <c:pt idx="6203">
                        <c:v>-20.895</c:v>
                      </c:pt>
                      <c:pt idx="6204">
                        <c:v>-20.812999999999999</c:v>
                      </c:pt>
                      <c:pt idx="6205">
                        <c:v>-20.774000000000001</c:v>
                      </c:pt>
                      <c:pt idx="6206">
                        <c:v>-20.971</c:v>
                      </c:pt>
                      <c:pt idx="6207">
                        <c:v>-21.359000000000002</c:v>
                      </c:pt>
                      <c:pt idx="6208">
                        <c:v>-21.908000000000001</c:v>
                      </c:pt>
                      <c:pt idx="6209">
                        <c:v>-22.402000000000001</c:v>
                      </c:pt>
                      <c:pt idx="6210">
                        <c:v>-22.548999999999999</c:v>
                      </c:pt>
                      <c:pt idx="6211">
                        <c:v>-22.704999999999998</c:v>
                      </c:pt>
                      <c:pt idx="6212">
                        <c:v>-23.103999999999999</c:v>
                      </c:pt>
                      <c:pt idx="6213">
                        <c:v>-23.507000000000001</c:v>
                      </c:pt>
                      <c:pt idx="6214">
                        <c:v>-23.757999999999999</c:v>
                      </c:pt>
                      <c:pt idx="6215">
                        <c:v>-24.085999999999999</c:v>
                      </c:pt>
                      <c:pt idx="6216">
                        <c:v>-24.552</c:v>
                      </c:pt>
                      <c:pt idx="6217">
                        <c:v>-25.001999999999999</c:v>
                      </c:pt>
                      <c:pt idx="6218">
                        <c:v>-25.443999999999999</c:v>
                      </c:pt>
                      <c:pt idx="6219">
                        <c:v>-25.853999999999999</c:v>
                      </c:pt>
                      <c:pt idx="6220">
                        <c:v>-26.152000000000001</c:v>
                      </c:pt>
                      <c:pt idx="6221">
                        <c:v>-26.501000000000001</c:v>
                      </c:pt>
                      <c:pt idx="6222">
                        <c:v>-26.826000000000001</c:v>
                      </c:pt>
                      <c:pt idx="6223">
                        <c:v>-27.091999999999999</c:v>
                      </c:pt>
                      <c:pt idx="6224">
                        <c:v>-27.311</c:v>
                      </c:pt>
                      <c:pt idx="6225">
                        <c:v>-27.445</c:v>
                      </c:pt>
                      <c:pt idx="6226">
                        <c:v>-27.657</c:v>
                      </c:pt>
                      <c:pt idx="6227">
                        <c:v>-27.884</c:v>
                      </c:pt>
                      <c:pt idx="6228">
                        <c:v>-28.052</c:v>
                      </c:pt>
                      <c:pt idx="6229">
                        <c:v>-27.991</c:v>
                      </c:pt>
                      <c:pt idx="6230">
                        <c:v>-27.899000000000001</c:v>
                      </c:pt>
                      <c:pt idx="6231">
                        <c:v>-27.77</c:v>
                      </c:pt>
                      <c:pt idx="6232">
                        <c:v>-27.622</c:v>
                      </c:pt>
                      <c:pt idx="6233">
                        <c:v>-27.457000000000001</c:v>
                      </c:pt>
                      <c:pt idx="6234">
                        <c:v>-27.274999999999999</c:v>
                      </c:pt>
                      <c:pt idx="6235">
                        <c:v>-27.088999999999999</c:v>
                      </c:pt>
                      <c:pt idx="6236">
                        <c:v>-26.908000000000001</c:v>
                      </c:pt>
                      <c:pt idx="6237">
                        <c:v>-26.733000000000001</c:v>
                      </c:pt>
                      <c:pt idx="6238">
                        <c:v>-26.562000000000001</c:v>
                      </c:pt>
                      <c:pt idx="6239">
                        <c:v>-26.402000000000001</c:v>
                      </c:pt>
                      <c:pt idx="6240">
                        <c:v>-26.24</c:v>
                      </c:pt>
                      <c:pt idx="6241">
                        <c:v>-26.065000000000001</c:v>
                      </c:pt>
                      <c:pt idx="6242">
                        <c:v>-25.908999999999999</c:v>
                      </c:pt>
                      <c:pt idx="6243">
                        <c:v>-25.75</c:v>
                      </c:pt>
                      <c:pt idx="6244">
                        <c:v>-25.571999999999999</c:v>
                      </c:pt>
                      <c:pt idx="6245">
                        <c:v>-25.431000000000001</c:v>
                      </c:pt>
                      <c:pt idx="6246">
                        <c:v>-25.305</c:v>
                      </c:pt>
                      <c:pt idx="6247">
                        <c:v>-25.155000000000001</c:v>
                      </c:pt>
                      <c:pt idx="6248">
                        <c:v>-25.001999999999999</c:v>
                      </c:pt>
                      <c:pt idx="6249">
                        <c:v>-24.879000000000001</c:v>
                      </c:pt>
                      <c:pt idx="6250">
                        <c:v>-24.728999999999999</c:v>
                      </c:pt>
                      <c:pt idx="6251">
                        <c:v>-24.625</c:v>
                      </c:pt>
                      <c:pt idx="6252">
                        <c:v>-24.484000000000002</c:v>
                      </c:pt>
                      <c:pt idx="6253">
                        <c:v>-24.373000000000001</c:v>
                      </c:pt>
                      <c:pt idx="6254">
                        <c:v>-24.210999999999999</c:v>
                      </c:pt>
                      <c:pt idx="6255">
                        <c:v>-24.100999999999999</c:v>
                      </c:pt>
                      <c:pt idx="6256">
                        <c:v>-23.981000000000002</c:v>
                      </c:pt>
                      <c:pt idx="6257">
                        <c:v>-23.864999999999998</c:v>
                      </c:pt>
                      <c:pt idx="6258">
                        <c:v>-23.788</c:v>
                      </c:pt>
                      <c:pt idx="6259">
                        <c:v>-23.643999999999998</c:v>
                      </c:pt>
                      <c:pt idx="6260">
                        <c:v>-23.555</c:v>
                      </c:pt>
                      <c:pt idx="6261">
                        <c:v>-23.428000000000001</c:v>
                      </c:pt>
                      <c:pt idx="6262">
                        <c:v>-23.341000000000001</c:v>
                      </c:pt>
                      <c:pt idx="6263">
                        <c:v>-23.238</c:v>
                      </c:pt>
                      <c:pt idx="6264">
                        <c:v>-23.117000000000001</c:v>
                      </c:pt>
                      <c:pt idx="6265">
                        <c:v>-23.062000000000001</c:v>
                      </c:pt>
                      <c:pt idx="6266">
                        <c:v>-22.992999999999999</c:v>
                      </c:pt>
                      <c:pt idx="6267">
                        <c:v>-22.876000000000001</c:v>
                      </c:pt>
                      <c:pt idx="6268">
                        <c:v>-22.800999999999998</c:v>
                      </c:pt>
                      <c:pt idx="6269">
                        <c:v>-22.684000000000001</c:v>
                      </c:pt>
                      <c:pt idx="6270">
                        <c:v>-22.591000000000001</c:v>
                      </c:pt>
                      <c:pt idx="6271">
                        <c:v>-22.521000000000001</c:v>
                      </c:pt>
                      <c:pt idx="6272">
                        <c:v>-22.41</c:v>
                      </c:pt>
                      <c:pt idx="6273">
                        <c:v>-22.341000000000001</c:v>
                      </c:pt>
                      <c:pt idx="6274">
                        <c:v>-22.245000000000001</c:v>
                      </c:pt>
                      <c:pt idx="6275">
                        <c:v>-22.161000000000001</c:v>
                      </c:pt>
                      <c:pt idx="6276">
                        <c:v>-22.074000000000002</c:v>
                      </c:pt>
                      <c:pt idx="6277">
                        <c:v>-21.995999999999999</c:v>
                      </c:pt>
                      <c:pt idx="6278">
                        <c:v>-21.905999999999999</c:v>
                      </c:pt>
                      <c:pt idx="6279">
                        <c:v>-21.831</c:v>
                      </c:pt>
                      <c:pt idx="6280">
                        <c:v>-21.753</c:v>
                      </c:pt>
                      <c:pt idx="6281">
                        <c:v>-21.678000000000001</c:v>
                      </c:pt>
                      <c:pt idx="6282">
                        <c:v>-21.574999999999999</c:v>
                      </c:pt>
                      <c:pt idx="6283">
                        <c:v>-21.49</c:v>
                      </c:pt>
                      <c:pt idx="6284">
                        <c:v>-21.407</c:v>
                      </c:pt>
                      <c:pt idx="6285">
                        <c:v>-21.332999999999998</c:v>
                      </c:pt>
                      <c:pt idx="6286">
                        <c:v>-21.286000000000001</c:v>
                      </c:pt>
                      <c:pt idx="6287">
                        <c:v>-21.196000000000002</c:v>
                      </c:pt>
                      <c:pt idx="6288">
                        <c:v>-21.141999999999999</c:v>
                      </c:pt>
                      <c:pt idx="6289">
                        <c:v>-21.061</c:v>
                      </c:pt>
                      <c:pt idx="6290">
                        <c:v>-20.992000000000001</c:v>
                      </c:pt>
                      <c:pt idx="6291">
                        <c:v>-20.914000000000001</c:v>
                      </c:pt>
                      <c:pt idx="6292">
                        <c:v>-20.83</c:v>
                      </c:pt>
                      <c:pt idx="6293">
                        <c:v>-20.776</c:v>
                      </c:pt>
                      <c:pt idx="6294">
                        <c:v>-20.689</c:v>
                      </c:pt>
                      <c:pt idx="6295">
                        <c:v>-20.646999999999998</c:v>
                      </c:pt>
                      <c:pt idx="6296">
                        <c:v>-20.77</c:v>
                      </c:pt>
                      <c:pt idx="6297">
                        <c:v>-21.169</c:v>
                      </c:pt>
                      <c:pt idx="6298">
                        <c:v>-21.724</c:v>
                      </c:pt>
                      <c:pt idx="6299">
                        <c:v>-22.265000000000001</c:v>
                      </c:pt>
                      <c:pt idx="6300">
                        <c:v>-22.48</c:v>
                      </c:pt>
                      <c:pt idx="6301">
                        <c:v>-22.501999999999999</c:v>
                      </c:pt>
                      <c:pt idx="6302">
                        <c:v>-22.952999999999999</c:v>
                      </c:pt>
                      <c:pt idx="6303">
                        <c:v>-23.367000000000001</c:v>
                      </c:pt>
                      <c:pt idx="6304">
                        <c:v>-23.739000000000001</c:v>
                      </c:pt>
                      <c:pt idx="6305">
                        <c:v>-24.042000000000002</c:v>
                      </c:pt>
                      <c:pt idx="6306">
                        <c:v>-24.436</c:v>
                      </c:pt>
                      <c:pt idx="6307">
                        <c:v>-24.922999999999998</c:v>
                      </c:pt>
                      <c:pt idx="6308">
                        <c:v>-25.379000000000001</c:v>
                      </c:pt>
                      <c:pt idx="6309">
                        <c:v>-25.788</c:v>
                      </c:pt>
                      <c:pt idx="6310">
                        <c:v>-26.143999999999998</c:v>
                      </c:pt>
                      <c:pt idx="6311">
                        <c:v>-26.49</c:v>
                      </c:pt>
                      <c:pt idx="6312">
                        <c:v>-26.824000000000002</c:v>
                      </c:pt>
                      <c:pt idx="6313">
                        <c:v>-27.152000000000001</c:v>
                      </c:pt>
                      <c:pt idx="6314">
                        <c:v>-27.376000000000001</c:v>
                      </c:pt>
                      <c:pt idx="6315">
                        <c:v>-27.544</c:v>
                      </c:pt>
                      <c:pt idx="6316">
                        <c:v>-27.768000000000001</c:v>
                      </c:pt>
                      <c:pt idx="6317">
                        <c:v>-27.974</c:v>
                      </c:pt>
                      <c:pt idx="6318">
                        <c:v>-28.071999999999999</c:v>
                      </c:pt>
                      <c:pt idx="6319">
                        <c:v>-28.035</c:v>
                      </c:pt>
                      <c:pt idx="6320">
                        <c:v>-27.908999999999999</c:v>
                      </c:pt>
                      <c:pt idx="6321">
                        <c:v>-27.792999999999999</c:v>
                      </c:pt>
                      <c:pt idx="6322">
                        <c:v>-27.614999999999998</c:v>
                      </c:pt>
                      <c:pt idx="6323">
                        <c:v>-27.459</c:v>
                      </c:pt>
                      <c:pt idx="6324">
                        <c:v>-27.225999999999999</c:v>
                      </c:pt>
                      <c:pt idx="6325">
                        <c:v>-27.050999999999998</c:v>
                      </c:pt>
                      <c:pt idx="6326">
                        <c:v>-26.879000000000001</c:v>
                      </c:pt>
                      <c:pt idx="6327">
                        <c:v>-26.72</c:v>
                      </c:pt>
                      <c:pt idx="6328">
                        <c:v>-26.536000000000001</c:v>
                      </c:pt>
                      <c:pt idx="6329">
                        <c:v>-26.358000000000001</c:v>
                      </c:pt>
                      <c:pt idx="6330">
                        <c:v>-26.207999999999998</c:v>
                      </c:pt>
                      <c:pt idx="6331">
                        <c:v>-26.052</c:v>
                      </c:pt>
                      <c:pt idx="6332">
                        <c:v>-25.895</c:v>
                      </c:pt>
                      <c:pt idx="6333">
                        <c:v>-25.736000000000001</c:v>
                      </c:pt>
                      <c:pt idx="6334">
                        <c:v>-25.597999999999999</c:v>
                      </c:pt>
                      <c:pt idx="6335">
                        <c:v>-25.501000000000001</c:v>
                      </c:pt>
                      <c:pt idx="6336">
                        <c:v>-25.324000000000002</c:v>
                      </c:pt>
                      <c:pt idx="6337">
                        <c:v>-25.18</c:v>
                      </c:pt>
                      <c:pt idx="6338">
                        <c:v>-25.050999999999998</c:v>
                      </c:pt>
                      <c:pt idx="6339">
                        <c:v>-24.919</c:v>
                      </c:pt>
                      <c:pt idx="6340">
                        <c:v>-24.797999999999998</c:v>
                      </c:pt>
                      <c:pt idx="6341">
                        <c:v>-24.66</c:v>
                      </c:pt>
                      <c:pt idx="6342">
                        <c:v>-24.536999999999999</c:v>
                      </c:pt>
                      <c:pt idx="6343">
                        <c:v>-24.387</c:v>
                      </c:pt>
                      <c:pt idx="6344">
                        <c:v>-24.286000000000001</c:v>
                      </c:pt>
                      <c:pt idx="6345">
                        <c:v>-24.16</c:v>
                      </c:pt>
                      <c:pt idx="6346">
                        <c:v>-24.035</c:v>
                      </c:pt>
                      <c:pt idx="6347">
                        <c:v>-23.923999999999999</c:v>
                      </c:pt>
                      <c:pt idx="6348">
                        <c:v>-23.823</c:v>
                      </c:pt>
                      <c:pt idx="6349">
                        <c:v>-23.722000000000001</c:v>
                      </c:pt>
                      <c:pt idx="6350">
                        <c:v>-23.611999999999998</c:v>
                      </c:pt>
                      <c:pt idx="6351">
                        <c:v>-23.489000000000001</c:v>
                      </c:pt>
                      <c:pt idx="6352">
                        <c:v>-23.414000000000001</c:v>
                      </c:pt>
                      <c:pt idx="6353">
                        <c:v>-23.297000000000001</c:v>
                      </c:pt>
                      <c:pt idx="6354">
                        <c:v>-23.192</c:v>
                      </c:pt>
                      <c:pt idx="6355">
                        <c:v>-23.117000000000001</c:v>
                      </c:pt>
                      <c:pt idx="6356">
                        <c:v>-23</c:v>
                      </c:pt>
                      <c:pt idx="6357">
                        <c:v>-22.904</c:v>
                      </c:pt>
                      <c:pt idx="6358">
                        <c:v>-22.783999999999999</c:v>
                      </c:pt>
                      <c:pt idx="6359">
                        <c:v>-22.73</c:v>
                      </c:pt>
                      <c:pt idx="6360">
                        <c:v>-22.622</c:v>
                      </c:pt>
                      <c:pt idx="6361">
                        <c:v>-22.545999999999999</c:v>
                      </c:pt>
                      <c:pt idx="6362">
                        <c:v>-22.456</c:v>
                      </c:pt>
                      <c:pt idx="6363">
                        <c:v>-22.384</c:v>
                      </c:pt>
                      <c:pt idx="6364">
                        <c:v>-22.273</c:v>
                      </c:pt>
                      <c:pt idx="6365">
                        <c:v>-22.204999999999998</c:v>
                      </c:pt>
                      <c:pt idx="6366">
                        <c:v>-22.123999999999999</c:v>
                      </c:pt>
                      <c:pt idx="6367">
                        <c:v>-22.064</c:v>
                      </c:pt>
                      <c:pt idx="6368">
                        <c:v>-21.986000000000001</c:v>
                      </c:pt>
                      <c:pt idx="6369">
                        <c:v>-21.887</c:v>
                      </c:pt>
                      <c:pt idx="6370">
                        <c:v>-21.824999999999999</c:v>
                      </c:pt>
                      <c:pt idx="6371">
                        <c:v>-21.754000000000001</c:v>
                      </c:pt>
                      <c:pt idx="6372">
                        <c:v>-21.678000000000001</c:v>
                      </c:pt>
                      <c:pt idx="6373">
                        <c:v>-21.611999999999998</c:v>
                      </c:pt>
                      <c:pt idx="6374">
                        <c:v>-21.533999999999999</c:v>
                      </c:pt>
                      <c:pt idx="6375">
                        <c:v>-21.468</c:v>
                      </c:pt>
                      <c:pt idx="6376">
                        <c:v>-21.375</c:v>
                      </c:pt>
                      <c:pt idx="6377">
                        <c:v>-21.327000000000002</c:v>
                      </c:pt>
                      <c:pt idx="6378">
                        <c:v>-21.257999999999999</c:v>
                      </c:pt>
                      <c:pt idx="6379">
                        <c:v>-21.155000000000001</c:v>
                      </c:pt>
                      <c:pt idx="6380">
                        <c:v>-21.094999999999999</c:v>
                      </c:pt>
                      <c:pt idx="6381">
                        <c:v>-21.026</c:v>
                      </c:pt>
                      <c:pt idx="6382">
                        <c:v>-20.939</c:v>
                      </c:pt>
                      <c:pt idx="6383">
                        <c:v>-20.873000000000001</c:v>
                      </c:pt>
                      <c:pt idx="6384">
                        <c:v>-20.795000000000002</c:v>
                      </c:pt>
                      <c:pt idx="6385">
                        <c:v>-20.72</c:v>
                      </c:pt>
                      <c:pt idx="6386">
                        <c:v>-20.66</c:v>
                      </c:pt>
                      <c:pt idx="6387">
                        <c:v>-20.6</c:v>
                      </c:pt>
                      <c:pt idx="6388">
                        <c:v>-20.716999999999999</c:v>
                      </c:pt>
                      <c:pt idx="6389">
                        <c:v>-21.152000000000001</c:v>
                      </c:pt>
                      <c:pt idx="6390">
                        <c:v>-21.725999999999999</c:v>
                      </c:pt>
                      <c:pt idx="6391">
                        <c:v>-22.260999999999999</c:v>
                      </c:pt>
                      <c:pt idx="6392">
                        <c:v>-22.456</c:v>
                      </c:pt>
                      <c:pt idx="6393">
                        <c:v>-22.576000000000001</c:v>
                      </c:pt>
                      <c:pt idx="6394">
                        <c:v>-22.984000000000002</c:v>
                      </c:pt>
                      <c:pt idx="6395">
                        <c:v>-23.384</c:v>
                      </c:pt>
                      <c:pt idx="6396">
                        <c:v>-23.786000000000001</c:v>
                      </c:pt>
                      <c:pt idx="6397">
                        <c:v>-24.163</c:v>
                      </c:pt>
                      <c:pt idx="6398">
                        <c:v>-24.641999999999999</c:v>
                      </c:pt>
                      <c:pt idx="6399">
                        <c:v>-25.08</c:v>
                      </c:pt>
                      <c:pt idx="6400">
                        <c:v>-25.538</c:v>
                      </c:pt>
                      <c:pt idx="6401">
                        <c:v>-25.920999999999999</c:v>
                      </c:pt>
                      <c:pt idx="6402">
                        <c:v>-26.248999999999999</c:v>
                      </c:pt>
                      <c:pt idx="6403">
                        <c:v>-26.609000000000002</c:v>
                      </c:pt>
                      <c:pt idx="6404">
                        <c:v>-26.968</c:v>
                      </c:pt>
                      <c:pt idx="6405">
                        <c:v>-27.273</c:v>
                      </c:pt>
                      <c:pt idx="6406">
                        <c:v>-27.527999999999999</c:v>
                      </c:pt>
                      <c:pt idx="6407">
                        <c:v>-27.751000000000001</c:v>
                      </c:pt>
                      <c:pt idx="6408">
                        <c:v>-27.97</c:v>
                      </c:pt>
                      <c:pt idx="6409">
                        <c:v>-28.143999999999998</c:v>
                      </c:pt>
                      <c:pt idx="6410">
                        <c:v>-28.116</c:v>
                      </c:pt>
                      <c:pt idx="6411">
                        <c:v>-28.027000000000001</c:v>
                      </c:pt>
                      <c:pt idx="6412">
                        <c:v>-27.891999999999999</c:v>
                      </c:pt>
                      <c:pt idx="6413">
                        <c:v>-27.699000000000002</c:v>
                      </c:pt>
                      <c:pt idx="6414">
                        <c:v>-27.54</c:v>
                      </c:pt>
                      <c:pt idx="6415">
                        <c:v>-27.376999999999999</c:v>
                      </c:pt>
                      <c:pt idx="6416">
                        <c:v>-27.19</c:v>
                      </c:pt>
                      <c:pt idx="6417">
                        <c:v>-27.009</c:v>
                      </c:pt>
                      <c:pt idx="6418">
                        <c:v>-26.838000000000001</c:v>
                      </c:pt>
                      <c:pt idx="6419">
                        <c:v>-26.681000000000001</c:v>
                      </c:pt>
                      <c:pt idx="6420">
                        <c:v>-26.51</c:v>
                      </c:pt>
                      <c:pt idx="6421">
                        <c:v>-26.347000000000001</c:v>
                      </c:pt>
                      <c:pt idx="6422">
                        <c:v>-26.175999999999998</c:v>
                      </c:pt>
                      <c:pt idx="6423">
                        <c:v>-26.001000000000001</c:v>
                      </c:pt>
                      <c:pt idx="6424">
                        <c:v>-25.86</c:v>
                      </c:pt>
                      <c:pt idx="6425">
                        <c:v>-25.692</c:v>
                      </c:pt>
                      <c:pt idx="6426">
                        <c:v>-25.562999999999999</c:v>
                      </c:pt>
                      <c:pt idx="6427">
                        <c:v>-25.390999999999998</c:v>
                      </c:pt>
                      <c:pt idx="6428">
                        <c:v>-25.247</c:v>
                      </c:pt>
                      <c:pt idx="6429">
                        <c:v>-25.152000000000001</c:v>
                      </c:pt>
                      <c:pt idx="6430">
                        <c:v>-24.995999999999999</c:v>
                      </c:pt>
                      <c:pt idx="6431">
                        <c:v>-24.87</c:v>
                      </c:pt>
                      <c:pt idx="6432">
                        <c:v>-24.707999999999998</c:v>
                      </c:pt>
                      <c:pt idx="6433">
                        <c:v>-24.61</c:v>
                      </c:pt>
                      <c:pt idx="6434">
                        <c:v>-24.478000000000002</c:v>
                      </c:pt>
                      <c:pt idx="6435">
                        <c:v>-24.349</c:v>
                      </c:pt>
                      <c:pt idx="6436">
                        <c:v>-24.213999999999999</c:v>
                      </c:pt>
                      <c:pt idx="6437">
                        <c:v>-24.113</c:v>
                      </c:pt>
                      <c:pt idx="6438">
                        <c:v>-23.972000000000001</c:v>
                      </c:pt>
                      <c:pt idx="6439">
                        <c:v>-23.864999999999998</c:v>
                      </c:pt>
                      <c:pt idx="6440">
                        <c:v>-23.803000000000001</c:v>
                      </c:pt>
                      <c:pt idx="6441">
                        <c:v>-23.658999999999999</c:v>
                      </c:pt>
                      <c:pt idx="6442">
                        <c:v>-23.565000000000001</c:v>
                      </c:pt>
                      <c:pt idx="6443">
                        <c:v>-23.468</c:v>
                      </c:pt>
                      <c:pt idx="6444">
                        <c:v>-23.388000000000002</c:v>
                      </c:pt>
                      <c:pt idx="6445">
                        <c:v>-23.302</c:v>
                      </c:pt>
                      <c:pt idx="6446">
                        <c:v>-23.213999999999999</c:v>
                      </c:pt>
                      <c:pt idx="6447">
                        <c:v>-23.113</c:v>
                      </c:pt>
                      <c:pt idx="6448">
                        <c:v>-23.027999999999999</c:v>
                      </c:pt>
                      <c:pt idx="6449">
                        <c:v>-22.943999999999999</c:v>
                      </c:pt>
                      <c:pt idx="6450">
                        <c:v>-22.832999999999998</c:v>
                      </c:pt>
                      <c:pt idx="6451">
                        <c:v>-22.754999999999999</c:v>
                      </c:pt>
                      <c:pt idx="6452">
                        <c:v>-22.677</c:v>
                      </c:pt>
                      <c:pt idx="6453">
                        <c:v>-22.574999999999999</c:v>
                      </c:pt>
                      <c:pt idx="6454">
                        <c:v>-22.497</c:v>
                      </c:pt>
                      <c:pt idx="6455">
                        <c:v>-22.425000000000001</c:v>
                      </c:pt>
                      <c:pt idx="6456">
                        <c:v>-22.32</c:v>
                      </c:pt>
                      <c:pt idx="6457">
                        <c:v>-22.238</c:v>
                      </c:pt>
                      <c:pt idx="6458">
                        <c:v>-22.138999999999999</c:v>
                      </c:pt>
                      <c:pt idx="6459">
                        <c:v>-22.061</c:v>
                      </c:pt>
                      <c:pt idx="6460">
                        <c:v>-21.965</c:v>
                      </c:pt>
                      <c:pt idx="6461">
                        <c:v>-21.917000000000002</c:v>
                      </c:pt>
                      <c:pt idx="6462">
                        <c:v>-21.83</c:v>
                      </c:pt>
                      <c:pt idx="6463">
                        <c:v>-21.748999999999999</c:v>
                      </c:pt>
                      <c:pt idx="6464">
                        <c:v>-21.658999999999999</c:v>
                      </c:pt>
                      <c:pt idx="6465">
                        <c:v>-21.596</c:v>
                      </c:pt>
                      <c:pt idx="6466">
                        <c:v>-21.515000000000001</c:v>
                      </c:pt>
                      <c:pt idx="6467">
                        <c:v>-21.443000000000001</c:v>
                      </c:pt>
                      <c:pt idx="6468">
                        <c:v>-21.359000000000002</c:v>
                      </c:pt>
                      <c:pt idx="6469">
                        <c:v>-21.303999999999998</c:v>
                      </c:pt>
                      <c:pt idx="6470">
                        <c:v>-21.204999999999998</c:v>
                      </c:pt>
                      <c:pt idx="6471">
                        <c:v>-21.135999999999999</c:v>
                      </c:pt>
                      <c:pt idx="6472">
                        <c:v>-21.064</c:v>
                      </c:pt>
                      <c:pt idx="6473">
                        <c:v>-20.983000000000001</c:v>
                      </c:pt>
                      <c:pt idx="6474">
                        <c:v>-20.92</c:v>
                      </c:pt>
                      <c:pt idx="6475">
                        <c:v>-20.86</c:v>
                      </c:pt>
                      <c:pt idx="6476">
                        <c:v>-20.815000000000001</c:v>
                      </c:pt>
                      <c:pt idx="6477">
                        <c:v>-20.677</c:v>
                      </c:pt>
                      <c:pt idx="6478">
                        <c:v>-20.640999999999998</c:v>
                      </c:pt>
                      <c:pt idx="6479">
                        <c:v>-20.574999999999999</c:v>
                      </c:pt>
                      <c:pt idx="6480">
                        <c:v>-20.518000000000001</c:v>
                      </c:pt>
                      <c:pt idx="6481">
                        <c:v>-20.446000000000002</c:v>
                      </c:pt>
                      <c:pt idx="6482">
                        <c:v>-20.707999999999998</c:v>
                      </c:pt>
                      <c:pt idx="6483">
                        <c:v>-21.187000000000001</c:v>
                      </c:pt>
                      <c:pt idx="6484">
                        <c:v>-21.853999999999999</c:v>
                      </c:pt>
                      <c:pt idx="6485">
                        <c:v>-22.274999999999999</c:v>
                      </c:pt>
                      <c:pt idx="6486">
                        <c:v>-22.42</c:v>
                      </c:pt>
                      <c:pt idx="6487">
                        <c:v>-22.678000000000001</c:v>
                      </c:pt>
                      <c:pt idx="6488">
                        <c:v>-23.117999999999999</c:v>
                      </c:pt>
                      <c:pt idx="6489">
                        <c:v>-23.562000000000001</c:v>
                      </c:pt>
                      <c:pt idx="6490">
                        <c:v>-23.873000000000001</c:v>
                      </c:pt>
                      <c:pt idx="6491">
                        <c:v>-24.256</c:v>
                      </c:pt>
                      <c:pt idx="6492">
                        <c:v>-24.745999999999999</c:v>
                      </c:pt>
                      <c:pt idx="6493">
                        <c:v>-25.2</c:v>
                      </c:pt>
                      <c:pt idx="6494">
                        <c:v>-25.651</c:v>
                      </c:pt>
                      <c:pt idx="6495">
                        <c:v>-26.073</c:v>
                      </c:pt>
                      <c:pt idx="6496">
                        <c:v>-26.431999999999999</c:v>
                      </c:pt>
                      <c:pt idx="6497">
                        <c:v>-26.780999999999999</c:v>
                      </c:pt>
                      <c:pt idx="6498">
                        <c:v>-27.1</c:v>
                      </c:pt>
                      <c:pt idx="6499">
                        <c:v>-27.364000000000001</c:v>
                      </c:pt>
                      <c:pt idx="6500">
                        <c:v>-27.547999999999998</c:v>
                      </c:pt>
                      <c:pt idx="6501">
                        <c:v>-27.725000000000001</c:v>
                      </c:pt>
                      <c:pt idx="6502">
                        <c:v>-27.844999999999999</c:v>
                      </c:pt>
                      <c:pt idx="6503">
                        <c:v>-27.808</c:v>
                      </c:pt>
                      <c:pt idx="6504">
                        <c:v>-27.783999999999999</c:v>
                      </c:pt>
                      <c:pt idx="6505">
                        <c:v>-27.637</c:v>
                      </c:pt>
                      <c:pt idx="6506">
                        <c:v>-27.501999999999999</c:v>
                      </c:pt>
                      <c:pt idx="6507">
                        <c:v>-27.321000000000002</c:v>
                      </c:pt>
                      <c:pt idx="6508">
                        <c:v>-27.161000000000001</c:v>
                      </c:pt>
                      <c:pt idx="6509">
                        <c:v>-26.981000000000002</c:v>
                      </c:pt>
                      <c:pt idx="6510">
                        <c:v>-26.806000000000001</c:v>
                      </c:pt>
                      <c:pt idx="6511">
                        <c:v>-26.634</c:v>
                      </c:pt>
                      <c:pt idx="6512">
                        <c:v>-26.466000000000001</c:v>
                      </c:pt>
                      <c:pt idx="6513">
                        <c:v>-26.318999999999999</c:v>
                      </c:pt>
                      <c:pt idx="6514">
                        <c:v>-26.143999999999998</c:v>
                      </c:pt>
                      <c:pt idx="6515">
                        <c:v>-25.981999999999999</c:v>
                      </c:pt>
                      <c:pt idx="6516">
                        <c:v>-25.831</c:v>
                      </c:pt>
                      <c:pt idx="6517">
                        <c:v>-25.693000000000001</c:v>
                      </c:pt>
                      <c:pt idx="6518">
                        <c:v>-25.555</c:v>
                      </c:pt>
                      <c:pt idx="6519">
                        <c:v>-25.417000000000002</c:v>
                      </c:pt>
                      <c:pt idx="6520">
                        <c:v>-25.263999999999999</c:v>
                      </c:pt>
                      <c:pt idx="6521">
                        <c:v>-25.114999999999998</c:v>
                      </c:pt>
                      <c:pt idx="6522">
                        <c:v>-25.018999999999998</c:v>
                      </c:pt>
                      <c:pt idx="6523">
                        <c:v>-24.891999999999999</c:v>
                      </c:pt>
                      <c:pt idx="6524">
                        <c:v>-24.79</c:v>
                      </c:pt>
                      <c:pt idx="6525">
                        <c:v>-24.670999999999999</c:v>
                      </c:pt>
                      <c:pt idx="6526">
                        <c:v>-24.545000000000002</c:v>
                      </c:pt>
                      <c:pt idx="6527">
                        <c:v>-24.437999999999999</c:v>
                      </c:pt>
                      <c:pt idx="6528">
                        <c:v>-24.318000000000001</c:v>
                      </c:pt>
                      <c:pt idx="6529">
                        <c:v>-24.2</c:v>
                      </c:pt>
                      <c:pt idx="6530">
                        <c:v>-24.081</c:v>
                      </c:pt>
                      <c:pt idx="6531">
                        <c:v>-23.989000000000001</c:v>
                      </c:pt>
                      <c:pt idx="6532">
                        <c:v>-23.878</c:v>
                      </c:pt>
                      <c:pt idx="6533">
                        <c:v>-23.79</c:v>
                      </c:pt>
                      <c:pt idx="6534">
                        <c:v>-23.658000000000001</c:v>
                      </c:pt>
                      <c:pt idx="6535">
                        <c:v>-23.568999999999999</c:v>
                      </c:pt>
                      <c:pt idx="6536">
                        <c:v>-23.46</c:v>
                      </c:pt>
                      <c:pt idx="6537">
                        <c:v>-23.378</c:v>
                      </c:pt>
                      <c:pt idx="6538">
                        <c:v>-23.291</c:v>
                      </c:pt>
                      <c:pt idx="6539">
                        <c:v>-23.186</c:v>
                      </c:pt>
                      <c:pt idx="6540">
                        <c:v>-23.071999999999999</c:v>
                      </c:pt>
                      <c:pt idx="6541">
                        <c:v>-22.978999999999999</c:v>
                      </c:pt>
                      <c:pt idx="6542">
                        <c:v>-22.907</c:v>
                      </c:pt>
                      <c:pt idx="6543">
                        <c:v>-22.783999999999999</c:v>
                      </c:pt>
                      <c:pt idx="6544">
                        <c:v>-22.715</c:v>
                      </c:pt>
                      <c:pt idx="6545">
                        <c:v>-22.628</c:v>
                      </c:pt>
                      <c:pt idx="6546">
                        <c:v>-22.526</c:v>
                      </c:pt>
                      <c:pt idx="6547">
                        <c:v>-22.454000000000001</c:v>
                      </c:pt>
                      <c:pt idx="6548">
                        <c:v>-22.381</c:v>
                      </c:pt>
                      <c:pt idx="6549">
                        <c:v>-22.291</c:v>
                      </c:pt>
                      <c:pt idx="6550">
                        <c:v>-22.21</c:v>
                      </c:pt>
                      <c:pt idx="6551">
                        <c:v>-22.126000000000001</c:v>
                      </c:pt>
                      <c:pt idx="6552">
                        <c:v>-22.039000000000001</c:v>
                      </c:pt>
                      <c:pt idx="6553">
                        <c:v>-21.975999999999999</c:v>
                      </c:pt>
                      <c:pt idx="6554">
                        <c:v>-21.867999999999999</c:v>
                      </c:pt>
                      <c:pt idx="6555">
                        <c:v>-21.795999999999999</c:v>
                      </c:pt>
                      <c:pt idx="6556">
                        <c:v>-21.739000000000001</c:v>
                      </c:pt>
                      <c:pt idx="6557">
                        <c:v>-21.649000000000001</c:v>
                      </c:pt>
                      <c:pt idx="6558">
                        <c:v>-21.606999999999999</c:v>
                      </c:pt>
                      <c:pt idx="6559">
                        <c:v>-21.526</c:v>
                      </c:pt>
                      <c:pt idx="6560">
                        <c:v>-21.437999999999999</c:v>
                      </c:pt>
                      <c:pt idx="6561">
                        <c:v>-21.363</c:v>
                      </c:pt>
                      <c:pt idx="6562">
                        <c:v>-21.315000000000001</c:v>
                      </c:pt>
                      <c:pt idx="6563">
                        <c:v>-21.231999999999999</c:v>
                      </c:pt>
                      <c:pt idx="6564">
                        <c:v>-21.170999999999999</c:v>
                      </c:pt>
                      <c:pt idx="6565">
                        <c:v>-21.108000000000001</c:v>
                      </c:pt>
                      <c:pt idx="6566">
                        <c:v>-21.058</c:v>
                      </c:pt>
                      <c:pt idx="6567">
                        <c:v>-20.972000000000001</c:v>
                      </c:pt>
                      <c:pt idx="6568">
                        <c:v>-20.919</c:v>
                      </c:pt>
                      <c:pt idx="6569">
                        <c:v>-20.829000000000001</c:v>
                      </c:pt>
                      <c:pt idx="6570">
                        <c:v>-20.780999999999999</c:v>
                      </c:pt>
                      <c:pt idx="6571">
                        <c:v>-20.716000000000001</c:v>
                      </c:pt>
                      <c:pt idx="6572">
                        <c:v>-20.643999999999998</c:v>
                      </c:pt>
                      <c:pt idx="6573">
                        <c:v>-20.582000000000001</c:v>
                      </c:pt>
                      <c:pt idx="6574">
                        <c:v>-20.530999999999999</c:v>
                      </c:pt>
                      <c:pt idx="6575">
                        <c:v>-20.459</c:v>
                      </c:pt>
                      <c:pt idx="6576">
                        <c:v>-20.603000000000002</c:v>
                      </c:pt>
                      <c:pt idx="6577">
                        <c:v>-21.091999999999999</c:v>
                      </c:pt>
                      <c:pt idx="6578">
                        <c:v>-21.72</c:v>
                      </c:pt>
                      <c:pt idx="6579">
                        <c:v>-22.231000000000002</c:v>
                      </c:pt>
                      <c:pt idx="6580">
                        <c:v>-22.42</c:v>
                      </c:pt>
                      <c:pt idx="6581">
                        <c:v>-22.6</c:v>
                      </c:pt>
                      <c:pt idx="6582">
                        <c:v>-23.001999999999999</c:v>
                      </c:pt>
                      <c:pt idx="6583">
                        <c:v>-23.456</c:v>
                      </c:pt>
                      <c:pt idx="6584">
                        <c:v>-23.806999999999999</c:v>
                      </c:pt>
                      <c:pt idx="6585">
                        <c:v>-24.202999999999999</c:v>
                      </c:pt>
                      <c:pt idx="6586">
                        <c:v>-24.699000000000002</c:v>
                      </c:pt>
                      <c:pt idx="6587">
                        <c:v>-25.183</c:v>
                      </c:pt>
                      <c:pt idx="6588">
                        <c:v>-25.658000000000001</c:v>
                      </c:pt>
                      <c:pt idx="6589">
                        <c:v>-26.06</c:v>
                      </c:pt>
                      <c:pt idx="6590">
                        <c:v>-26.434000000000001</c:v>
                      </c:pt>
                      <c:pt idx="6591">
                        <c:v>-26.805</c:v>
                      </c:pt>
                      <c:pt idx="6592">
                        <c:v>-27.145</c:v>
                      </c:pt>
                      <c:pt idx="6593">
                        <c:v>-27.423999999999999</c:v>
                      </c:pt>
                      <c:pt idx="6594">
                        <c:v>-27.663</c:v>
                      </c:pt>
                      <c:pt idx="6595">
                        <c:v>-27.815999999999999</c:v>
                      </c:pt>
                      <c:pt idx="6596">
                        <c:v>-27.93</c:v>
                      </c:pt>
                      <c:pt idx="6597">
                        <c:v>-27.88</c:v>
                      </c:pt>
                      <c:pt idx="6598">
                        <c:v>-27.792000000000002</c:v>
                      </c:pt>
                      <c:pt idx="6599">
                        <c:v>-27.664000000000001</c:v>
                      </c:pt>
                      <c:pt idx="6600">
                        <c:v>-27.5</c:v>
                      </c:pt>
                      <c:pt idx="6601">
                        <c:v>-27.344000000000001</c:v>
                      </c:pt>
                      <c:pt idx="6602">
                        <c:v>-27.2</c:v>
                      </c:pt>
                      <c:pt idx="6603">
                        <c:v>-27.027999999999999</c:v>
                      </c:pt>
                      <c:pt idx="6604">
                        <c:v>-26.859000000000002</c:v>
                      </c:pt>
                      <c:pt idx="6605">
                        <c:v>-26.709</c:v>
                      </c:pt>
                      <c:pt idx="6606">
                        <c:v>-26.53</c:v>
                      </c:pt>
                      <c:pt idx="6607">
                        <c:v>-26.381</c:v>
                      </c:pt>
                      <c:pt idx="6608">
                        <c:v>-26.268000000000001</c:v>
                      </c:pt>
                      <c:pt idx="6609">
                        <c:v>-26.074999999999999</c:v>
                      </c:pt>
                      <c:pt idx="6610">
                        <c:v>-25.917999999999999</c:v>
                      </c:pt>
                      <c:pt idx="6611">
                        <c:v>-25.777000000000001</c:v>
                      </c:pt>
                      <c:pt idx="6612">
                        <c:v>-25.623999999999999</c:v>
                      </c:pt>
                      <c:pt idx="6613">
                        <c:v>-25.477</c:v>
                      </c:pt>
                      <c:pt idx="6614">
                        <c:v>-25.347999999999999</c:v>
                      </c:pt>
                      <c:pt idx="6615">
                        <c:v>-25.201000000000001</c:v>
                      </c:pt>
                      <c:pt idx="6616">
                        <c:v>-25.068999999999999</c:v>
                      </c:pt>
                      <c:pt idx="6617">
                        <c:v>-24.943999999999999</c:v>
                      </c:pt>
                      <c:pt idx="6618">
                        <c:v>-24.838999999999999</c:v>
                      </c:pt>
                      <c:pt idx="6619">
                        <c:v>-24.695</c:v>
                      </c:pt>
                      <c:pt idx="6620">
                        <c:v>-24.585000000000001</c:v>
                      </c:pt>
                      <c:pt idx="6621">
                        <c:v>-24.45</c:v>
                      </c:pt>
                      <c:pt idx="6622">
                        <c:v>-24.346</c:v>
                      </c:pt>
                      <c:pt idx="6623">
                        <c:v>-24.202000000000002</c:v>
                      </c:pt>
                      <c:pt idx="6624">
                        <c:v>-24.128</c:v>
                      </c:pt>
                      <c:pt idx="6625">
                        <c:v>-24.003</c:v>
                      </c:pt>
                      <c:pt idx="6626">
                        <c:v>-23.885999999999999</c:v>
                      </c:pt>
                      <c:pt idx="6627">
                        <c:v>-23.776</c:v>
                      </c:pt>
                      <c:pt idx="6628">
                        <c:v>-23.684000000000001</c:v>
                      </c:pt>
                      <c:pt idx="6629">
                        <c:v>-23.594999999999999</c:v>
                      </c:pt>
                      <c:pt idx="6630">
                        <c:v>-23.481999999999999</c:v>
                      </c:pt>
                      <c:pt idx="6631">
                        <c:v>-23.373999999999999</c:v>
                      </c:pt>
                      <c:pt idx="6632">
                        <c:v>-23.265999999999998</c:v>
                      </c:pt>
                      <c:pt idx="6633">
                        <c:v>-23.167000000000002</c:v>
                      </c:pt>
                      <c:pt idx="6634">
                        <c:v>-23.100999999999999</c:v>
                      </c:pt>
                      <c:pt idx="6635">
                        <c:v>-22.99</c:v>
                      </c:pt>
                      <c:pt idx="6636">
                        <c:v>-22.934000000000001</c:v>
                      </c:pt>
                      <c:pt idx="6637">
                        <c:v>-22.83</c:v>
                      </c:pt>
                      <c:pt idx="6638">
                        <c:v>-22.774999999999999</c:v>
                      </c:pt>
                      <c:pt idx="6639">
                        <c:v>-22.634</c:v>
                      </c:pt>
                      <c:pt idx="6640">
                        <c:v>-22.593</c:v>
                      </c:pt>
                      <c:pt idx="6641">
                        <c:v>-22.516999999999999</c:v>
                      </c:pt>
                      <c:pt idx="6642">
                        <c:v>-22.457000000000001</c:v>
                      </c:pt>
                      <c:pt idx="6643">
                        <c:v>-22.364000000000001</c:v>
                      </c:pt>
                      <c:pt idx="6644">
                        <c:v>-22.265000000000001</c:v>
                      </c:pt>
                      <c:pt idx="6645">
                        <c:v>-22.222999999999999</c:v>
                      </c:pt>
                      <c:pt idx="6646">
                        <c:v>-22.13</c:v>
                      </c:pt>
                      <c:pt idx="6647">
                        <c:v>-22.036999999999999</c:v>
                      </c:pt>
                      <c:pt idx="6648">
                        <c:v>-21.965</c:v>
                      </c:pt>
                      <c:pt idx="6649">
                        <c:v>-21.89</c:v>
                      </c:pt>
                      <c:pt idx="6650">
                        <c:v>-21.815000000000001</c:v>
                      </c:pt>
                      <c:pt idx="6651">
                        <c:v>-21.742999999999999</c:v>
                      </c:pt>
                      <c:pt idx="6652">
                        <c:v>-21.664999999999999</c:v>
                      </c:pt>
                      <c:pt idx="6653">
                        <c:v>-21.599</c:v>
                      </c:pt>
                      <c:pt idx="6654">
                        <c:v>-21.495999999999999</c:v>
                      </c:pt>
                      <c:pt idx="6655">
                        <c:v>-21.417999999999999</c:v>
                      </c:pt>
                      <c:pt idx="6656">
                        <c:v>-21.346</c:v>
                      </c:pt>
                      <c:pt idx="6657">
                        <c:v>-21.295000000000002</c:v>
                      </c:pt>
                      <c:pt idx="6658">
                        <c:v>-21.207999999999998</c:v>
                      </c:pt>
                      <c:pt idx="6659">
                        <c:v>-21.138999999999999</c:v>
                      </c:pt>
                      <c:pt idx="6660">
                        <c:v>-21.088000000000001</c:v>
                      </c:pt>
                      <c:pt idx="6661">
                        <c:v>-21.007000000000001</c:v>
                      </c:pt>
                      <c:pt idx="6662">
                        <c:v>-20.937999999999999</c:v>
                      </c:pt>
                      <c:pt idx="6663">
                        <c:v>-20.878</c:v>
                      </c:pt>
                      <c:pt idx="6664">
                        <c:v>-20.806000000000001</c:v>
                      </c:pt>
                      <c:pt idx="6665">
                        <c:v>-20.716000000000001</c:v>
                      </c:pt>
                      <c:pt idx="6666">
                        <c:v>-20.664999999999999</c:v>
                      </c:pt>
                      <c:pt idx="6667">
                        <c:v>-20.582999999999998</c:v>
                      </c:pt>
                      <c:pt idx="6668">
                        <c:v>-20.529</c:v>
                      </c:pt>
                      <c:pt idx="6669">
                        <c:v>-20.457000000000001</c:v>
                      </c:pt>
                      <c:pt idx="6670">
                        <c:v>-20.417999999999999</c:v>
                      </c:pt>
                      <c:pt idx="6671">
                        <c:v>-20.463000000000001</c:v>
                      </c:pt>
                      <c:pt idx="6672">
                        <c:v>-20.92</c:v>
                      </c:pt>
                      <c:pt idx="6673">
                        <c:v>-21.507999999999999</c:v>
                      </c:pt>
                      <c:pt idx="6674">
                        <c:v>-22.103000000000002</c:v>
                      </c:pt>
                      <c:pt idx="6675">
                        <c:v>-22.343</c:v>
                      </c:pt>
                      <c:pt idx="6676">
                        <c:v>-22.488</c:v>
                      </c:pt>
                      <c:pt idx="6677">
                        <c:v>-22.895</c:v>
                      </c:pt>
                      <c:pt idx="6678">
                        <c:v>-23.376000000000001</c:v>
                      </c:pt>
                      <c:pt idx="6679">
                        <c:v>-23.756</c:v>
                      </c:pt>
                      <c:pt idx="6680">
                        <c:v>-24.132999999999999</c:v>
                      </c:pt>
                      <c:pt idx="6681">
                        <c:v>-24.608000000000001</c:v>
                      </c:pt>
                      <c:pt idx="6682">
                        <c:v>-25.12</c:v>
                      </c:pt>
                      <c:pt idx="6683">
                        <c:v>-25.57</c:v>
                      </c:pt>
                      <c:pt idx="6684">
                        <c:v>-25.957000000000001</c:v>
                      </c:pt>
                      <c:pt idx="6685">
                        <c:v>-26.334</c:v>
                      </c:pt>
                      <c:pt idx="6686">
                        <c:v>-26.713999999999999</c:v>
                      </c:pt>
                      <c:pt idx="6687">
                        <c:v>-27.077999999999999</c:v>
                      </c:pt>
                      <c:pt idx="6688">
                        <c:v>-27.379000000000001</c:v>
                      </c:pt>
                      <c:pt idx="6689">
                        <c:v>-27.599</c:v>
                      </c:pt>
                      <c:pt idx="6690">
                        <c:v>-27.811</c:v>
                      </c:pt>
                      <c:pt idx="6691">
                        <c:v>-27.914999999999999</c:v>
                      </c:pt>
                      <c:pt idx="6692">
                        <c:v>-27.878</c:v>
                      </c:pt>
                      <c:pt idx="6693">
                        <c:v>-27.78</c:v>
                      </c:pt>
                      <c:pt idx="6694">
                        <c:v>-27.652000000000001</c:v>
                      </c:pt>
                      <c:pt idx="6695">
                        <c:v>-27.498000000000001</c:v>
                      </c:pt>
                      <c:pt idx="6696">
                        <c:v>-27.327000000000002</c:v>
                      </c:pt>
                      <c:pt idx="6697">
                        <c:v>-27.183</c:v>
                      </c:pt>
                      <c:pt idx="6698">
                        <c:v>-27.001999999999999</c:v>
                      </c:pt>
                      <c:pt idx="6699">
                        <c:v>-26.824000000000002</c:v>
                      </c:pt>
                      <c:pt idx="6700">
                        <c:v>-26.68</c:v>
                      </c:pt>
                      <c:pt idx="6701">
                        <c:v>-26.501999999999999</c:v>
                      </c:pt>
                      <c:pt idx="6702">
                        <c:v>-26.361000000000001</c:v>
                      </c:pt>
                      <c:pt idx="6703">
                        <c:v>-26.177</c:v>
                      </c:pt>
                      <c:pt idx="6704">
                        <c:v>-26.027000000000001</c:v>
                      </c:pt>
                      <c:pt idx="6705">
                        <c:v>-25.895</c:v>
                      </c:pt>
                      <c:pt idx="6706">
                        <c:v>-25.724</c:v>
                      </c:pt>
                      <c:pt idx="6707">
                        <c:v>-25.567</c:v>
                      </c:pt>
                      <c:pt idx="6708">
                        <c:v>-25.445</c:v>
                      </c:pt>
                      <c:pt idx="6709">
                        <c:v>-25.306999999999999</c:v>
                      </c:pt>
                      <c:pt idx="6710">
                        <c:v>-25.172000000000001</c:v>
                      </c:pt>
                      <c:pt idx="6711">
                        <c:v>-25.056000000000001</c:v>
                      </c:pt>
                      <c:pt idx="6712">
                        <c:v>-24.917999999999999</c:v>
                      </c:pt>
                      <c:pt idx="6713">
                        <c:v>-24.808</c:v>
                      </c:pt>
                      <c:pt idx="6714">
                        <c:v>-24.712</c:v>
                      </c:pt>
                      <c:pt idx="6715">
                        <c:v>-24.555</c:v>
                      </c:pt>
                      <c:pt idx="6716">
                        <c:v>-24.466000000000001</c:v>
                      </c:pt>
                      <c:pt idx="6717">
                        <c:v>-24.364000000000001</c:v>
                      </c:pt>
                      <c:pt idx="6718">
                        <c:v>-24.236000000000001</c:v>
                      </c:pt>
                      <c:pt idx="6719">
                        <c:v>-24.134</c:v>
                      </c:pt>
                      <c:pt idx="6720">
                        <c:v>-24.04</c:v>
                      </c:pt>
                      <c:pt idx="6721">
                        <c:v>-23.933</c:v>
                      </c:pt>
                      <c:pt idx="6722">
                        <c:v>-23.82</c:v>
                      </c:pt>
                      <c:pt idx="6723">
                        <c:v>-23.712</c:v>
                      </c:pt>
                      <c:pt idx="6724">
                        <c:v>-23.602</c:v>
                      </c:pt>
                      <c:pt idx="6725">
                        <c:v>-23.518999999999998</c:v>
                      </c:pt>
                      <c:pt idx="6726">
                        <c:v>-23.399000000000001</c:v>
                      </c:pt>
                      <c:pt idx="6727">
                        <c:v>-23.321000000000002</c:v>
                      </c:pt>
                      <c:pt idx="6728">
                        <c:v>-23.24</c:v>
                      </c:pt>
                      <c:pt idx="6729">
                        <c:v>-23.12</c:v>
                      </c:pt>
                      <c:pt idx="6730">
                        <c:v>-23.024000000000001</c:v>
                      </c:pt>
                      <c:pt idx="6731">
                        <c:v>-22.937000000000001</c:v>
                      </c:pt>
                      <c:pt idx="6732">
                        <c:v>-22.858000000000001</c:v>
                      </c:pt>
                      <c:pt idx="6733">
                        <c:v>-22.765000000000001</c:v>
                      </c:pt>
                      <c:pt idx="6734">
                        <c:v>-22.69</c:v>
                      </c:pt>
                      <c:pt idx="6735">
                        <c:v>-22.594000000000001</c:v>
                      </c:pt>
                      <c:pt idx="6736">
                        <c:v>-22.504000000000001</c:v>
                      </c:pt>
                      <c:pt idx="6737">
                        <c:v>-22.428999999999998</c:v>
                      </c:pt>
                      <c:pt idx="6738">
                        <c:v>-22.33</c:v>
                      </c:pt>
                      <c:pt idx="6739">
                        <c:v>-22.248999999999999</c:v>
                      </c:pt>
                      <c:pt idx="6740">
                        <c:v>-22.170999999999999</c:v>
                      </c:pt>
                      <c:pt idx="6741">
                        <c:v>-22.102</c:v>
                      </c:pt>
                      <c:pt idx="6742">
                        <c:v>-21.994</c:v>
                      </c:pt>
                      <c:pt idx="6743">
                        <c:v>-21.93</c:v>
                      </c:pt>
                      <c:pt idx="6744">
                        <c:v>-21.846</c:v>
                      </c:pt>
                      <c:pt idx="6745">
                        <c:v>-21.771000000000001</c:v>
                      </c:pt>
                      <c:pt idx="6746">
                        <c:v>-21.678000000000001</c:v>
                      </c:pt>
                      <c:pt idx="6747">
                        <c:v>-21.63</c:v>
                      </c:pt>
                      <c:pt idx="6748">
                        <c:v>-21.552</c:v>
                      </c:pt>
                      <c:pt idx="6749">
                        <c:v>-21.477</c:v>
                      </c:pt>
                      <c:pt idx="6750">
                        <c:v>-21.399000000000001</c:v>
                      </c:pt>
                      <c:pt idx="6751">
                        <c:v>-21.341999999999999</c:v>
                      </c:pt>
                      <c:pt idx="6752">
                        <c:v>-21.266999999999999</c:v>
                      </c:pt>
                      <c:pt idx="6753">
                        <c:v>-21.161999999999999</c:v>
                      </c:pt>
                      <c:pt idx="6754">
                        <c:v>-21.11</c:v>
                      </c:pt>
                      <c:pt idx="6755">
                        <c:v>-21.053000000000001</c:v>
                      </c:pt>
                      <c:pt idx="6756">
                        <c:v>-20.989000000000001</c:v>
                      </c:pt>
                      <c:pt idx="6757">
                        <c:v>-20.928999999999998</c:v>
                      </c:pt>
                      <c:pt idx="6758">
                        <c:v>-20.893000000000001</c:v>
                      </c:pt>
                      <c:pt idx="6759">
                        <c:v>-20.834</c:v>
                      </c:pt>
                      <c:pt idx="6760">
                        <c:v>-20.765000000000001</c:v>
                      </c:pt>
                      <c:pt idx="6761">
                        <c:v>-20.689</c:v>
                      </c:pt>
                      <c:pt idx="6762">
                        <c:v>-20.652999999999999</c:v>
                      </c:pt>
                      <c:pt idx="6763">
                        <c:v>-20.568999999999999</c:v>
                      </c:pt>
                      <c:pt idx="6764">
                        <c:v>-20.527000000000001</c:v>
                      </c:pt>
                      <c:pt idx="6765">
                        <c:v>-20.446000000000002</c:v>
                      </c:pt>
                      <c:pt idx="6766">
                        <c:v>-20.391999999999999</c:v>
                      </c:pt>
                      <c:pt idx="6767">
                        <c:v>-20.466999999999999</c:v>
                      </c:pt>
                      <c:pt idx="6768">
                        <c:v>-20.876000000000001</c:v>
                      </c:pt>
                      <c:pt idx="6769">
                        <c:v>-21.509</c:v>
                      </c:pt>
                      <c:pt idx="6770">
                        <c:v>-22.094999999999999</c:v>
                      </c:pt>
                      <c:pt idx="6771">
                        <c:v>-22.341000000000001</c:v>
                      </c:pt>
                      <c:pt idx="6772">
                        <c:v>-22.481999999999999</c:v>
                      </c:pt>
                      <c:pt idx="6773">
                        <c:v>-22.923999999999999</c:v>
                      </c:pt>
                      <c:pt idx="6774">
                        <c:v>-23.395</c:v>
                      </c:pt>
                      <c:pt idx="6775">
                        <c:v>-23.763999999999999</c:v>
                      </c:pt>
                      <c:pt idx="6776">
                        <c:v>-24.122</c:v>
                      </c:pt>
                      <c:pt idx="6777">
                        <c:v>-24.625</c:v>
                      </c:pt>
                      <c:pt idx="6778">
                        <c:v>-25.103000000000002</c:v>
                      </c:pt>
                      <c:pt idx="6779">
                        <c:v>-25.597000000000001</c:v>
                      </c:pt>
                      <c:pt idx="6780">
                        <c:v>-26.01</c:v>
                      </c:pt>
                      <c:pt idx="6781">
                        <c:v>-26.341000000000001</c:v>
                      </c:pt>
                      <c:pt idx="6782">
                        <c:v>-26.715</c:v>
                      </c:pt>
                      <c:pt idx="6783">
                        <c:v>-27.065000000000001</c:v>
                      </c:pt>
                      <c:pt idx="6784">
                        <c:v>-27.42</c:v>
                      </c:pt>
                      <c:pt idx="6785">
                        <c:v>-27.638000000000002</c:v>
                      </c:pt>
                      <c:pt idx="6786">
                        <c:v>-27.855</c:v>
                      </c:pt>
                      <c:pt idx="6787">
                        <c:v>-27.882999999999999</c:v>
                      </c:pt>
                      <c:pt idx="6788">
                        <c:v>-27.824999999999999</c:v>
                      </c:pt>
                      <c:pt idx="6789">
                        <c:v>-27.704999999999998</c:v>
                      </c:pt>
                      <c:pt idx="6790">
                        <c:v>-27.58</c:v>
                      </c:pt>
                      <c:pt idx="6791">
                        <c:v>-27.434999999999999</c:v>
                      </c:pt>
                      <c:pt idx="6792">
                        <c:v>-27.260999999999999</c:v>
                      </c:pt>
                      <c:pt idx="6793">
                        <c:v>-27.103999999999999</c:v>
                      </c:pt>
                      <c:pt idx="6794">
                        <c:v>-26.942</c:v>
                      </c:pt>
                      <c:pt idx="6795">
                        <c:v>-26.8</c:v>
                      </c:pt>
                      <c:pt idx="6796">
                        <c:v>-26.643999999999998</c:v>
                      </c:pt>
                      <c:pt idx="6797">
                        <c:v>-26.466000000000001</c:v>
                      </c:pt>
                      <c:pt idx="6798">
                        <c:v>-26.331</c:v>
                      </c:pt>
                      <c:pt idx="6799">
                        <c:v>-26.202000000000002</c:v>
                      </c:pt>
                      <c:pt idx="6800">
                        <c:v>-26.056000000000001</c:v>
                      </c:pt>
                      <c:pt idx="6801">
                        <c:v>-25.882999999999999</c:v>
                      </c:pt>
                      <c:pt idx="6802">
                        <c:v>-25.76</c:v>
                      </c:pt>
                      <c:pt idx="6803">
                        <c:v>-25.59</c:v>
                      </c:pt>
                      <c:pt idx="6804">
                        <c:v>-25.457999999999998</c:v>
                      </c:pt>
                      <c:pt idx="6805">
                        <c:v>-25.341000000000001</c:v>
                      </c:pt>
                      <c:pt idx="6806">
                        <c:v>-25.172999999999998</c:v>
                      </c:pt>
                      <c:pt idx="6807">
                        <c:v>-25.053000000000001</c:v>
                      </c:pt>
                      <c:pt idx="6808">
                        <c:v>-24.928000000000001</c:v>
                      </c:pt>
                      <c:pt idx="6809">
                        <c:v>-24.798999999999999</c:v>
                      </c:pt>
                      <c:pt idx="6810">
                        <c:v>-24.686</c:v>
                      </c:pt>
                      <c:pt idx="6811">
                        <c:v>-24.556999999999999</c:v>
                      </c:pt>
                      <c:pt idx="6812">
                        <c:v>-24.456</c:v>
                      </c:pt>
                      <c:pt idx="6813">
                        <c:v>-24.347999999999999</c:v>
                      </c:pt>
                      <c:pt idx="6814">
                        <c:v>-24.22</c:v>
                      </c:pt>
                      <c:pt idx="6815">
                        <c:v>-24.114999999999998</c:v>
                      </c:pt>
                      <c:pt idx="6816">
                        <c:v>-23.998999999999999</c:v>
                      </c:pt>
                      <c:pt idx="6817">
                        <c:v>-23.898</c:v>
                      </c:pt>
                      <c:pt idx="6818">
                        <c:v>-23.791</c:v>
                      </c:pt>
                      <c:pt idx="6819">
                        <c:v>-23.713999999999999</c:v>
                      </c:pt>
                      <c:pt idx="6820">
                        <c:v>-23.579000000000001</c:v>
                      </c:pt>
                      <c:pt idx="6821">
                        <c:v>-23.488</c:v>
                      </c:pt>
                      <c:pt idx="6822">
                        <c:v>-23.419</c:v>
                      </c:pt>
                      <c:pt idx="6823">
                        <c:v>-23.306999999999999</c:v>
                      </c:pt>
                      <c:pt idx="6824">
                        <c:v>-23.207999999999998</c:v>
                      </c:pt>
                      <c:pt idx="6825">
                        <c:v>-23.106000000000002</c:v>
                      </c:pt>
                      <c:pt idx="6826">
                        <c:v>-23.033999999999999</c:v>
                      </c:pt>
                      <c:pt idx="6827">
                        <c:v>-22.943999999999999</c:v>
                      </c:pt>
                      <c:pt idx="6828">
                        <c:v>-22.832999999999998</c:v>
                      </c:pt>
                      <c:pt idx="6829">
                        <c:v>-22.757999999999999</c:v>
                      </c:pt>
                      <c:pt idx="6830">
                        <c:v>-22.643999999999998</c:v>
                      </c:pt>
                      <c:pt idx="6831">
                        <c:v>-22.591999999999999</c:v>
                      </c:pt>
                      <c:pt idx="6832">
                        <c:v>-22.481999999999999</c:v>
                      </c:pt>
                      <c:pt idx="6833">
                        <c:v>-22.433</c:v>
                      </c:pt>
                      <c:pt idx="6834">
                        <c:v>-22.349</c:v>
                      </c:pt>
                      <c:pt idx="6835">
                        <c:v>-22.274999999999999</c:v>
                      </c:pt>
                      <c:pt idx="6836">
                        <c:v>-22.193000000000001</c:v>
                      </c:pt>
                      <c:pt idx="6837">
                        <c:v>-22.103000000000002</c:v>
                      </c:pt>
                      <c:pt idx="6838">
                        <c:v>-22.073</c:v>
                      </c:pt>
                      <c:pt idx="6839">
                        <c:v>-21.983000000000001</c:v>
                      </c:pt>
                      <c:pt idx="6840">
                        <c:v>-21.925999999999998</c:v>
                      </c:pt>
                      <c:pt idx="6841">
                        <c:v>-21.838999999999999</c:v>
                      </c:pt>
                      <c:pt idx="6842">
                        <c:v>-21.748999999999999</c:v>
                      </c:pt>
                      <c:pt idx="6843">
                        <c:v>-21.68</c:v>
                      </c:pt>
                      <c:pt idx="6844">
                        <c:v>-21.611000000000001</c:v>
                      </c:pt>
                      <c:pt idx="6845">
                        <c:v>-21.521000000000001</c:v>
                      </c:pt>
                      <c:pt idx="6846">
                        <c:v>-21.446999999999999</c:v>
                      </c:pt>
                      <c:pt idx="6847">
                        <c:v>-21.4</c:v>
                      </c:pt>
                      <c:pt idx="6848">
                        <c:v>-21.34</c:v>
                      </c:pt>
                      <c:pt idx="6849">
                        <c:v>-21.242000000000001</c:v>
                      </c:pt>
                      <c:pt idx="6850">
                        <c:v>-21.178000000000001</c:v>
                      </c:pt>
                      <c:pt idx="6851">
                        <c:v>-21.114000000000001</c:v>
                      </c:pt>
                      <c:pt idx="6852">
                        <c:v>-21.06</c:v>
                      </c:pt>
                      <c:pt idx="6853">
                        <c:v>-20.978999999999999</c:v>
                      </c:pt>
                      <c:pt idx="6854">
                        <c:v>-20.934000000000001</c:v>
                      </c:pt>
                      <c:pt idx="6855">
                        <c:v>-20.832000000000001</c:v>
                      </c:pt>
                      <c:pt idx="6856">
                        <c:v>-20.792999999999999</c:v>
                      </c:pt>
                      <c:pt idx="6857">
                        <c:v>-20.718</c:v>
                      </c:pt>
                      <c:pt idx="6858">
                        <c:v>-20.675999999999998</c:v>
                      </c:pt>
                      <c:pt idx="6859">
                        <c:v>-20.591999999999999</c:v>
                      </c:pt>
                      <c:pt idx="6860">
                        <c:v>-20.538</c:v>
                      </c:pt>
                      <c:pt idx="6861">
                        <c:v>-20.463000000000001</c:v>
                      </c:pt>
                      <c:pt idx="6862">
                        <c:v>-20.399999999999999</c:v>
                      </c:pt>
                      <c:pt idx="6863">
                        <c:v>-20.34</c:v>
                      </c:pt>
                      <c:pt idx="6864">
                        <c:v>-20.352</c:v>
                      </c:pt>
                      <c:pt idx="6865">
                        <c:v>-20.724</c:v>
                      </c:pt>
                      <c:pt idx="6866">
                        <c:v>-21.31</c:v>
                      </c:pt>
                      <c:pt idx="6867">
                        <c:v>-21.946000000000002</c:v>
                      </c:pt>
                      <c:pt idx="6868">
                        <c:v>-22.247</c:v>
                      </c:pt>
                      <c:pt idx="6869">
                        <c:v>-22.36</c:v>
                      </c:pt>
                      <c:pt idx="6870">
                        <c:v>-22.792999999999999</c:v>
                      </c:pt>
                      <c:pt idx="6871">
                        <c:v>-23.277000000000001</c:v>
                      </c:pt>
                      <c:pt idx="6872">
                        <c:v>-23.69</c:v>
                      </c:pt>
                      <c:pt idx="6873">
                        <c:v>-24.113</c:v>
                      </c:pt>
                      <c:pt idx="6874">
                        <c:v>-24.637</c:v>
                      </c:pt>
                      <c:pt idx="6875">
                        <c:v>-25.140999999999998</c:v>
                      </c:pt>
                      <c:pt idx="6876">
                        <c:v>-25.611000000000001</c:v>
                      </c:pt>
                      <c:pt idx="6877">
                        <c:v>-26.061</c:v>
                      </c:pt>
                      <c:pt idx="6878">
                        <c:v>-26.401</c:v>
                      </c:pt>
                      <c:pt idx="6879">
                        <c:v>-26.777999999999999</c:v>
                      </c:pt>
                      <c:pt idx="6880">
                        <c:v>-27.122</c:v>
                      </c:pt>
                      <c:pt idx="6881">
                        <c:v>-27.462</c:v>
                      </c:pt>
                      <c:pt idx="6882">
                        <c:v>-27.747</c:v>
                      </c:pt>
                      <c:pt idx="6883">
                        <c:v>-27.9</c:v>
                      </c:pt>
                      <c:pt idx="6884">
                        <c:v>-27.890999999999998</c:v>
                      </c:pt>
                      <c:pt idx="6885">
                        <c:v>-27.811</c:v>
                      </c:pt>
                      <c:pt idx="6886">
                        <c:v>-27.675999999999998</c:v>
                      </c:pt>
                      <c:pt idx="6887">
                        <c:v>-27.532</c:v>
                      </c:pt>
                      <c:pt idx="6888">
                        <c:v>-27.422000000000001</c:v>
                      </c:pt>
                      <c:pt idx="6889">
                        <c:v>-27.268000000000001</c:v>
                      </c:pt>
                      <c:pt idx="6890">
                        <c:v>-27.106000000000002</c:v>
                      </c:pt>
                      <c:pt idx="6891">
                        <c:v>-26.908000000000001</c:v>
                      </c:pt>
                      <c:pt idx="6892">
                        <c:v>-26.777999999999999</c:v>
                      </c:pt>
                      <c:pt idx="6893">
                        <c:v>-26.600999999999999</c:v>
                      </c:pt>
                      <c:pt idx="6894">
                        <c:v>-26.437000000000001</c:v>
                      </c:pt>
                      <c:pt idx="6895">
                        <c:v>-26.298999999999999</c:v>
                      </c:pt>
                      <c:pt idx="6896">
                        <c:v>-26.167000000000002</c:v>
                      </c:pt>
                      <c:pt idx="6897">
                        <c:v>-26.023</c:v>
                      </c:pt>
                      <c:pt idx="6898">
                        <c:v>-25.876999999999999</c:v>
                      </c:pt>
                      <c:pt idx="6899">
                        <c:v>-25.696000000000002</c:v>
                      </c:pt>
                      <c:pt idx="6900">
                        <c:v>-25.57</c:v>
                      </c:pt>
                      <c:pt idx="6901">
                        <c:v>-25.446999999999999</c:v>
                      </c:pt>
                      <c:pt idx="6902">
                        <c:v>-25.334</c:v>
                      </c:pt>
                      <c:pt idx="6903">
                        <c:v>-25.2</c:v>
                      </c:pt>
                      <c:pt idx="6904">
                        <c:v>-25.074000000000002</c:v>
                      </c:pt>
                      <c:pt idx="6905">
                        <c:v>-24.963000000000001</c:v>
                      </c:pt>
                      <c:pt idx="6906">
                        <c:v>-24.847000000000001</c:v>
                      </c:pt>
                      <c:pt idx="6907">
                        <c:v>-24.718</c:v>
                      </c:pt>
                      <c:pt idx="6908">
                        <c:v>-24.62</c:v>
                      </c:pt>
                      <c:pt idx="6909">
                        <c:v>-24.488</c:v>
                      </c:pt>
                      <c:pt idx="6910">
                        <c:v>-24.366</c:v>
                      </c:pt>
                      <c:pt idx="6911">
                        <c:v>-24.257999999999999</c:v>
                      </c:pt>
                      <c:pt idx="6912">
                        <c:v>-24.145</c:v>
                      </c:pt>
                      <c:pt idx="6913">
                        <c:v>-24.044</c:v>
                      </c:pt>
                      <c:pt idx="6914">
                        <c:v>-23.94</c:v>
                      </c:pt>
                      <c:pt idx="6915">
                        <c:v>-23.829000000000001</c:v>
                      </c:pt>
                      <c:pt idx="6916">
                        <c:v>-23.719000000000001</c:v>
                      </c:pt>
                      <c:pt idx="6917">
                        <c:v>-23.626999999999999</c:v>
                      </c:pt>
                      <c:pt idx="6918">
                        <c:v>-23.526</c:v>
                      </c:pt>
                      <c:pt idx="6919">
                        <c:v>-23.440999999999999</c:v>
                      </c:pt>
                      <c:pt idx="6920">
                        <c:v>-23.338999999999999</c:v>
                      </c:pt>
                      <c:pt idx="6921">
                        <c:v>-23.251999999999999</c:v>
                      </c:pt>
                      <c:pt idx="6922">
                        <c:v>-23.18</c:v>
                      </c:pt>
                      <c:pt idx="6923">
                        <c:v>-23.074999999999999</c:v>
                      </c:pt>
                      <c:pt idx="6924">
                        <c:v>-22.994</c:v>
                      </c:pt>
                      <c:pt idx="6925">
                        <c:v>-22.913</c:v>
                      </c:pt>
                      <c:pt idx="6926">
                        <c:v>-22.792999999999999</c:v>
                      </c:pt>
                      <c:pt idx="6927">
                        <c:v>-22.73</c:v>
                      </c:pt>
                      <c:pt idx="6928">
                        <c:v>-22.603999999999999</c:v>
                      </c:pt>
                      <c:pt idx="6929">
                        <c:v>-22.565000000000001</c:v>
                      </c:pt>
                      <c:pt idx="6930">
                        <c:v>-22.48</c:v>
                      </c:pt>
                      <c:pt idx="6931">
                        <c:v>-22.381</c:v>
                      </c:pt>
                      <c:pt idx="6932">
                        <c:v>-22.288</c:v>
                      </c:pt>
                      <c:pt idx="6933">
                        <c:v>-22.228000000000002</c:v>
                      </c:pt>
                      <c:pt idx="6934">
                        <c:v>-22.15</c:v>
                      </c:pt>
                      <c:pt idx="6935">
                        <c:v>-22.068999999999999</c:v>
                      </c:pt>
                      <c:pt idx="6936">
                        <c:v>-21.98</c:v>
                      </c:pt>
                      <c:pt idx="6937">
                        <c:v>-21.917000000000002</c:v>
                      </c:pt>
                      <c:pt idx="6938">
                        <c:v>-21.838000000000001</c:v>
                      </c:pt>
                      <c:pt idx="6939">
                        <c:v>-21.757000000000001</c:v>
                      </c:pt>
                      <c:pt idx="6940">
                        <c:v>-21.704999999999998</c:v>
                      </c:pt>
                      <c:pt idx="6941">
                        <c:v>-21.628</c:v>
                      </c:pt>
                      <c:pt idx="6942">
                        <c:v>-21.518000000000001</c:v>
                      </c:pt>
                      <c:pt idx="6943">
                        <c:v>-21.475999999999999</c:v>
                      </c:pt>
                      <c:pt idx="6944">
                        <c:v>-21.413</c:v>
                      </c:pt>
                      <c:pt idx="6945">
                        <c:v>-21.329000000000001</c:v>
                      </c:pt>
                      <c:pt idx="6946">
                        <c:v>-21.29</c:v>
                      </c:pt>
                      <c:pt idx="6947">
                        <c:v>-21.225999999999999</c:v>
                      </c:pt>
                      <c:pt idx="6948">
                        <c:v>-21.161000000000001</c:v>
                      </c:pt>
                      <c:pt idx="6949">
                        <c:v>-21.117999999999999</c:v>
                      </c:pt>
                      <c:pt idx="6950">
                        <c:v>-21.03</c:v>
                      </c:pt>
                      <c:pt idx="6951">
                        <c:v>-20.965</c:v>
                      </c:pt>
                      <c:pt idx="6952">
                        <c:v>-20.885999999999999</c:v>
                      </c:pt>
                      <c:pt idx="6953">
                        <c:v>-20.852</c:v>
                      </c:pt>
                      <c:pt idx="6954">
                        <c:v>-20.777000000000001</c:v>
                      </c:pt>
                      <c:pt idx="6955">
                        <c:v>-20.707999999999998</c:v>
                      </c:pt>
                      <c:pt idx="6956">
                        <c:v>-20.669</c:v>
                      </c:pt>
                      <c:pt idx="6957">
                        <c:v>-20.582000000000001</c:v>
                      </c:pt>
                      <c:pt idx="6958">
                        <c:v>-20.527999999999999</c:v>
                      </c:pt>
                      <c:pt idx="6959">
                        <c:v>-20.446999999999999</c:v>
                      </c:pt>
                      <c:pt idx="6960">
                        <c:v>-20.411000000000001</c:v>
                      </c:pt>
                      <c:pt idx="6961">
                        <c:v>-20.332000000000001</c:v>
                      </c:pt>
                      <c:pt idx="6962">
                        <c:v>-20.268999999999998</c:v>
                      </c:pt>
                      <c:pt idx="6963">
                        <c:v>-20.6</c:v>
                      </c:pt>
                      <c:pt idx="6964">
                        <c:v>-21.161000000000001</c:v>
                      </c:pt>
                      <c:pt idx="6965">
                        <c:v>-21.789000000000001</c:v>
                      </c:pt>
                      <c:pt idx="6966">
                        <c:v>-22.209</c:v>
                      </c:pt>
                      <c:pt idx="6967">
                        <c:v>-22.344999999999999</c:v>
                      </c:pt>
                      <c:pt idx="6968">
                        <c:v>-22.75</c:v>
                      </c:pt>
                      <c:pt idx="6969">
                        <c:v>-23.202999999999999</c:v>
                      </c:pt>
                      <c:pt idx="6970">
                        <c:v>-23.645</c:v>
                      </c:pt>
                      <c:pt idx="6971">
                        <c:v>-24</c:v>
                      </c:pt>
                      <c:pt idx="6972">
                        <c:v>-24.466000000000001</c:v>
                      </c:pt>
                      <c:pt idx="6973">
                        <c:v>-24.956</c:v>
                      </c:pt>
                      <c:pt idx="6974">
                        <c:v>-25.459</c:v>
                      </c:pt>
                      <c:pt idx="6975">
                        <c:v>-25.896999999999998</c:v>
                      </c:pt>
                      <c:pt idx="6976">
                        <c:v>-26.259</c:v>
                      </c:pt>
                      <c:pt idx="6977">
                        <c:v>-26.664000000000001</c:v>
                      </c:pt>
                      <c:pt idx="6978">
                        <c:v>-27.036999999999999</c:v>
                      </c:pt>
                      <c:pt idx="6979">
                        <c:v>-27.353000000000002</c:v>
                      </c:pt>
                      <c:pt idx="6980">
                        <c:v>-27.675999999999998</c:v>
                      </c:pt>
                      <c:pt idx="6981">
                        <c:v>-27.895</c:v>
                      </c:pt>
                      <c:pt idx="6982">
                        <c:v>-27.954999999999998</c:v>
                      </c:pt>
                      <c:pt idx="6983">
                        <c:v>-27.913</c:v>
                      </c:pt>
                      <c:pt idx="6984">
                        <c:v>-27.815000000000001</c:v>
                      </c:pt>
                      <c:pt idx="6985">
                        <c:v>-27.667999999999999</c:v>
                      </c:pt>
                      <c:pt idx="6986">
                        <c:v>-27.515000000000001</c:v>
                      </c:pt>
                      <c:pt idx="6987">
                        <c:v>-27.358000000000001</c:v>
                      </c:pt>
                      <c:pt idx="6988">
                        <c:v>-27.196000000000002</c:v>
                      </c:pt>
                      <c:pt idx="6989">
                        <c:v>-27.015000000000001</c:v>
                      </c:pt>
                      <c:pt idx="6990">
                        <c:v>-26.876999999999999</c:v>
                      </c:pt>
                      <c:pt idx="6991">
                        <c:v>-26.724</c:v>
                      </c:pt>
                      <c:pt idx="6992">
                        <c:v>-26.564</c:v>
                      </c:pt>
                      <c:pt idx="6993">
                        <c:v>-26.393000000000001</c:v>
                      </c:pt>
                      <c:pt idx="6994">
                        <c:v>-26.251999999999999</c:v>
                      </c:pt>
                      <c:pt idx="6995">
                        <c:v>-26.088999999999999</c:v>
                      </c:pt>
                      <c:pt idx="6996">
                        <c:v>-25.936</c:v>
                      </c:pt>
                      <c:pt idx="6997">
                        <c:v>-25.800999999999998</c:v>
                      </c:pt>
                      <c:pt idx="6998">
                        <c:v>-25.648</c:v>
                      </c:pt>
                      <c:pt idx="6999">
                        <c:v>-25.492000000000001</c:v>
                      </c:pt>
                      <c:pt idx="7000">
                        <c:v>-25.353999999999999</c:v>
                      </c:pt>
                      <c:pt idx="7001">
                        <c:v>-25.247</c:v>
                      </c:pt>
                      <c:pt idx="7002">
                        <c:v>-25.103000000000002</c:v>
                      </c:pt>
                      <c:pt idx="7003">
                        <c:v>-24.989000000000001</c:v>
                      </c:pt>
                      <c:pt idx="7004">
                        <c:v>-24.853999999999999</c:v>
                      </c:pt>
                      <c:pt idx="7005">
                        <c:v>-24.716000000000001</c:v>
                      </c:pt>
                      <c:pt idx="7006">
                        <c:v>-24.6</c:v>
                      </c:pt>
                      <c:pt idx="7007">
                        <c:v>-24.49</c:v>
                      </c:pt>
                      <c:pt idx="7008">
                        <c:v>-24.404</c:v>
                      </c:pt>
                      <c:pt idx="7009">
                        <c:v>-24.265999999999998</c:v>
                      </c:pt>
                      <c:pt idx="7010">
                        <c:v>-24.155999999999999</c:v>
                      </c:pt>
                      <c:pt idx="7011">
                        <c:v>-24.056999999999999</c:v>
                      </c:pt>
                      <c:pt idx="7012">
                        <c:v>-23.91</c:v>
                      </c:pt>
                      <c:pt idx="7013">
                        <c:v>-23.864000000000001</c:v>
                      </c:pt>
                      <c:pt idx="7014">
                        <c:v>-23.754000000000001</c:v>
                      </c:pt>
                      <c:pt idx="7015">
                        <c:v>-23.628</c:v>
                      </c:pt>
                      <c:pt idx="7016">
                        <c:v>-23.527000000000001</c:v>
                      </c:pt>
                      <c:pt idx="7017">
                        <c:v>-23.443000000000001</c:v>
                      </c:pt>
                      <c:pt idx="7018">
                        <c:v>-23.35</c:v>
                      </c:pt>
                      <c:pt idx="7019">
                        <c:v>-23.236000000000001</c:v>
                      </c:pt>
                      <c:pt idx="7020">
                        <c:v>-23.172999999999998</c:v>
                      </c:pt>
                      <c:pt idx="7021">
                        <c:v>-23.094000000000001</c:v>
                      </c:pt>
                      <c:pt idx="7022">
                        <c:v>-23.010999999999999</c:v>
                      </c:pt>
                      <c:pt idx="7023">
                        <c:v>-22.908000000000001</c:v>
                      </c:pt>
                      <c:pt idx="7024">
                        <c:v>-22.869</c:v>
                      </c:pt>
                      <c:pt idx="7025">
                        <c:v>-22.757000000000001</c:v>
                      </c:pt>
                      <c:pt idx="7026">
                        <c:v>-22.681000000000001</c:v>
                      </c:pt>
                      <c:pt idx="7027">
                        <c:v>-22.611999999999998</c:v>
                      </c:pt>
                      <c:pt idx="7028">
                        <c:v>-22.532</c:v>
                      </c:pt>
                      <c:pt idx="7029">
                        <c:v>-22.443999999999999</c:v>
                      </c:pt>
                      <c:pt idx="7030">
                        <c:v>-22.37</c:v>
                      </c:pt>
                      <c:pt idx="7031">
                        <c:v>-22.286000000000001</c:v>
                      </c:pt>
                      <c:pt idx="7032">
                        <c:v>-22.19</c:v>
                      </c:pt>
                      <c:pt idx="7033">
                        <c:v>-22.123999999999999</c:v>
                      </c:pt>
                      <c:pt idx="7034">
                        <c:v>-22.018999999999998</c:v>
                      </c:pt>
                      <c:pt idx="7035">
                        <c:v>-21.946999999999999</c:v>
                      </c:pt>
                      <c:pt idx="7036">
                        <c:v>-21.867999999999999</c:v>
                      </c:pt>
                      <c:pt idx="7037">
                        <c:v>-21.795999999999999</c:v>
                      </c:pt>
                      <c:pt idx="7038">
                        <c:v>-21.736000000000001</c:v>
                      </c:pt>
                      <c:pt idx="7039">
                        <c:v>-21.652000000000001</c:v>
                      </c:pt>
                      <c:pt idx="7040">
                        <c:v>-21.600999999999999</c:v>
                      </c:pt>
                      <c:pt idx="7041">
                        <c:v>-21.516999999999999</c:v>
                      </c:pt>
                      <c:pt idx="7042">
                        <c:v>-21.454000000000001</c:v>
                      </c:pt>
                      <c:pt idx="7043">
                        <c:v>-21.37</c:v>
                      </c:pt>
                      <c:pt idx="7044">
                        <c:v>-21.306999999999999</c:v>
                      </c:pt>
                      <c:pt idx="7045">
                        <c:v>-21.244</c:v>
                      </c:pt>
                      <c:pt idx="7046">
                        <c:v>-21.184000000000001</c:v>
                      </c:pt>
                      <c:pt idx="7047">
                        <c:v>-21.082000000000001</c:v>
                      </c:pt>
                      <c:pt idx="7048">
                        <c:v>-21.015999999999998</c:v>
                      </c:pt>
                      <c:pt idx="7049">
                        <c:v>-20.952000000000002</c:v>
                      </c:pt>
                      <c:pt idx="7050">
                        <c:v>-20.895</c:v>
                      </c:pt>
                      <c:pt idx="7051">
                        <c:v>-20.826000000000001</c:v>
                      </c:pt>
                      <c:pt idx="7052">
                        <c:v>-20.757000000000001</c:v>
                      </c:pt>
                      <c:pt idx="7053">
                        <c:v>-20.684999999999999</c:v>
                      </c:pt>
                      <c:pt idx="7054">
                        <c:v>-20.637</c:v>
                      </c:pt>
                      <c:pt idx="7055">
                        <c:v>-20.553000000000001</c:v>
                      </c:pt>
                      <c:pt idx="7056">
                        <c:v>-20.492999999999999</c:v>
                      </c:pt>
                      <c:pt idx="7057">
                        <c:v>-20.427</c:v>
                      </c:pt>
                      <c:pt idx="7058">
                        <c:v>-20.399999999999999</c:v>
                      </c:pt>
                      <c:pt idx="7059">
                        <c:v>-20.303999999999998</c:v>
                      </c:pt>
                      <c:pt idx="7060">
                        <c:v>-20.244</c:v>
                      </c:pt>
                      <c:pt idx="7061">
                        <c:v>-20.204999999999998</c:v>
                      </c:pt>
                      <c:pt idx="7062">
                        <c:v>-20.25</c:v>
                      </c:pt>
                      <c:pt idx="7063">
                        <c:v>-20.658000000000001</c:v>
                      </c:pt>
                      <c:pt idx="7064">
                        <c:v>-21.253</c:v>
                      </c:pt>
                      <c:pt idx="7065">
                        <c:v>-21.898</c:v>
                      </c:pt>
                      <c:pt idx="7066">
                        <c:v>-22.193000000000001</c:v>
                      </c:pt>
                      <c:pt idx="7067">
                        <c:v>-22.344000000000001</c:v>
                      </c:pt>
                      <c:pt idx="7068">
                        <c:v>-22.808</c:v>
                      </c:pt>
                      <c:pt idx="7069">
                        <c:v>-23.27</c:v>
                      </c:pt>
                      <c:pt idx="7070">
                        <c:v>-23.684999999999999</c:v>
                      </c:pt>
                      <c:pt idx="7071">
                        <c:v>-24.113</c:v>
                      </c:pt>
                      <c:pt idx="7072">
                        <c:v>-24.664000000000001</c:v>
                      </c:pt>
                      <c:pt idx="7073">
                        <c:v>-25.17</c:v>
                      </c:pt>
                      <c:pt idx="7074">
                        <c:v>-25.641999999999999</c:v>
                      </c:pt>
                      <c:pt idx="7075">
                        <c:v>-26.071000000000002</c:v>
                      </c:pt>
                      <c:pt idx="7076">
                        <c:v>-26.42</c:v>
                      </c:pt>
                      <c:pt idx="7077">
                        <c:v>-26.794</c:v>
                      </c:pt>
                      <c:pt idx="7078">
                        <c:v>-27.155999999999999</c:v>
                      </c:pt>
                      <c:pt idx="7079">
                        <c:v>-27.484000000000002</c:v>
                      </c:pt>
                      <c:pt idx="7080">
                        <c:v>-27.756</c:v>
                      </c:pt>
                      <c:pt idx="7081">
                        <c:v>-27.821000000000002</c:v>
                      </c:pt>
                      <c:pt idx="7082">
                        <c:v>-27.808</c:v>
                      </c:pt>
                      <c:pt idx="7083">
                        <c:v>-27.728999999999999</c:v>
                      </c:pt>
                      <c:pt idx="7084">
                        <c:v>-27.609000000000002</c:v>
                      </c:pt>
                      <c:pt idx="7085">
                        <c:v>-27.477</c:v>
                      </c:pt>
                      <c:pt idx="7086">
                        <c:v>-27.33</c:v>
                      </c:pt>
                      <c:pt idx="7087">
                        <c:v>-27.155999999999999</c:v>
                      </c:pt>
                      <c:pt idx="7088">
                        <c:v>-27.018999999999998</c:v>
                      </c:pt>
                      <c:pt idx="7089">
                        <c:v>-26.878</c:v>
                      </c:pt>
                      <c:pt idx="7090">
                        <c:v>-26.715</c:v>
                      </c:pt>
                      <c:pt idx="7091">
                        <c:v>-26.552</c:v>
                      </c:pt>
                      <c:pt idx="7092">
                        <c:v>-26.416</c:v>
                      </c:pt>
                      <c:pt idx="7093">
                        <c:v>-26.277999999999999</c:v>
                      </c:pt>
                      <c:pt idx="7094">
                        <c:v>-26.119</c:v>
                      </c:pt>
                      <c:pt idx="7095">
                        <c:v>-25.981000000000002</c:v>
                      </c:pt>
                      <c:pt idx="7096">
                        <c:v>-25.824000000000002</c:v>
                      </c:pt>
                      <c:pt idx="7097">
                        <c:v>-25.68</c:v>
                      </c:pt>
                      <c:pt idx="7098">
                        <c:v>-25.53</c:v>
                      </c:pt>
                      <c:pt idx="7099">
                        <c:v>-25.428999999999998</c:v>
                      </c:pt>
                      <c:pt idx="7100">
                        <c:v>-25.266999999999999</c:v>
                      </c:pt>
                      <c:pt idx="7101">
                        <c:v>-25.140999999999998</c:v>
                      </c:pt>
                      <c:pt idx="7102">
                        <c:v>-25.006</c:v>
                      </c:pt>
                      <c:pt idx="7103">
                        <c:v>-24.92</c:v>
                      </c:pt>
                      <c:pt idx="7104">
                        <c:v>-24.795000000000002</c:v>
                      </c:pt>
                      <c:pt idx="7105">
                        <c:v>-24.669</c:v>
                      </c:pt>
                      <c:pt idx="7106">
                        <c:v>-24.547999999999998</c:v>
                      </c:pt>
                      <c:pt idx="7107">
                        <c:v>-24.448</c:v>
                      </c:pt>
                      <c:pt idx="7108">
                        <c:v>-24.324000000000002</c:v>
                      </c:pt>
                      <c:pt idx="7109">
                        <c:v>-24.209</c:v>
                      </c:pt>
                      <c:pt idx="7110">
                        <c:v>-24.105</c:v>
                      </c:pt>
                      <c:pt idx="7111">
                        <c:v>-23.989000000000001</c:v>
                      </c:pt>
                      <c:pt idx="7112">
                        <c:v>-23.91</c:v>
                      </c:pt>
                      <c:pt idx="7113">
                        <c:v>-23.82</c:v>
                      </c:pt>
                      <c:pt idx="7114">
                        <c:v>-23.728000000000002</c:v>
                      </c:pt>
                      <c:pt idx="7115">
                        <c:v>-23.614999999999998</c:v>
                      </c:pt>
                      <c:pt idx="7116">
                        <c:v>-23.523</c:v>
                      </c:pt>
                      <c:pt idx="7117">
                        <c:v>-23.417999999999999</c:v>
                      </c:pt>
                      <c:pt idx="7118">
                        <c:v>-23.346</c:v>
                      </c:pt>
                      <c:pt idx="7119">
                        <c:v>-23.242999999999999</c:v>
                      </c:pt>
                      <c:pt idx="7120">
                        <c:v>-23.132000000000001</c:v>
                      </c:pt>
                      <c:pt idx="7121">
                        <c:v>-23.056999999999999</c:v>
                      </c:pt>
                      <c:pt idx="7122">
                        <c:v>-22.97</c:v>
                      </c:pt>
                      <c:pt idx="7123">
                        <c:v>-22.888999999999999</c:v>
                      </c:pt>
                      <c:pt idx="7124">
                        <c:v>-22.814</c:v>
                      </c:pt>
                      <c:pt idx="7125">
                        <c:v>-22.709</c:v>
                      </c:pt>
                      <c:pt idx="7126">
                        <c:v>-22.613</c:v>
                      </c:pt>
                      <c:pt idx="7127">
                        <c:v>-22.565000000000001</c:v>
                      </c:pt>
                      <c:pt idx="7128">
                        <c:v>-22.486999999999998</c:v>
                      </c:pt>
                      <c:pt idx="7129">
                        <c:v>-22.378</c:v>
                      </c:pt>
                      <c:pt idx="7130">
                        <c:v>-22.335999999999999</c:v>
                      </c:pt>
                      <c:pt idx="7131">
                        <c:v>-22.247</c:v>
                      </c:pt>
                      <c:pt idx="7132">
                        <c:v>-22.164999999999999</c:v>
                      </c:pt>
                      <c:pt idx="7133">
                        <c:v>-22.082000000000001</c:v>
                      </c:pt>
                      <c:pt idx="7134">
                        <c:v>-22.033999999999999</c:v>
                      </c:pt>
                      <c:pt idx="7135">
                        <c:v>-21.911999999999999</c:v>
                      </c:pt>
                      <c:pt idx="7136">
                        <c:v>-21.864000000000001</c:v>
                      </c:pt>
                      <c:pt idx="7137">
                        <c:v>-21.812999999999999</c:v>
                      </c:pt>
                      <c:pt idx="7138">
                        <c:v>-21.713999999999999</c:v>
                      </c:pt>
                      <c:pt idx="7139">
                        <c:v>-21.632999999999999</c:v>
                      </c:pt>
                      <c:pt idx="7140">
                        <c:v>-21.579000000000001</c:v>
                      </c:pt>
                      <c:pt idx="7141">
                        <c:v>-21.477</c:v>
                      </c:pt>
                      <c:pt idx="7142">
                        <c:v>-21.431999999999999</c:v>
                      </c:pt>
                      <c:pt idx="7143">
                        <c:v>-21.361999999999998</c:v>
                      </c:pt>
                      <c:pt idx="7144">
                        <c:v>-21.302</c:v>
                      </c:pt>
                      <c:pt idx="7145">
                        <c:v>-21.242000000000001</c:v>
                      </c:pt>
                      <c:pt idx="7146">
                        <c:v>-21.161000000000001</c:v>
                      </c:pt>
                      <c:pt idx="7147">
                        <c:v>-21.091999999999999</c:v>
                      </c:pt>
                      <c:pt idx="7148">
                        <c:v>-21.026</c:v>
                      </c:pt>
                      <c:pt idx="7149">
                        <c:v>-20.948</c:v>
                      </c:pt>
                      <c:pt idx="7150">
                        <c:v>-20.914999999999999</c:v>
                      </c:pt>
                      <c:pt idx="7151">
                        <c:v>-20.824999999999999</c:v>
                      </c:pt>
                      <c:pt idx="7152">
                        <c:v>-20.759</c:v>
                      </c:pt>
                      <c:pt idx="7153">
                        <c:v>-20.699000000000002</c:v>
                      </c:pt>
                      <c:pt idx="7154">
                        <c:v>-20.638999999999999</c:v>
                      </c:pt>
                      <c:pt idx="7155">
                        <c:v>-20.582000000000001</c:v>
                      </c:pt>
                      <c:pt idx="7156">
                        <c:v>-20.486000000000001</c:v>
                      </c:pt>
                      <c:pt idx="7157">
                        <c:v>-20.419</c:v>
                      </c:pt>
                      <c:pt idx="7158">
                        <c:v>-20.373999999999999</c:v>
                      </c:pt>
                      <c:pt idx="7159">
                        <c:v>-20.311</c:v>
                      </c:pt>
                      <c:pt idx="7160">
                        <c:v>-19.888000000000002</c:v>
                      </c:pt>
                      <c:pt idx="7161">
                        <c:v>-18.574000000000002</c:v>
                      </c:pt>
                      <c:pt idx="7162">
                        <c:v>-17.074999999999999</c:v>
                      </c:pt>
                      <c:pt idx="7163">
                        <c:v>-15.712999999999999</c:v>
                      </c:pt>
                      <c:pt idx="7164">
                        <c:v>-14.573</c:v>
                      </c:pt>
                      <c:pt idx="7165">
                        <c:v>-13.53</c:v>
                      </c:pt>
                      <c:pt idx="7166">
                        <c:v>-12.52</c:v>
                      </c:pt>
                      <c:pt idx="7167">
                        <c:v>-11.548999999999999</c:v>
                      </c:pt>
                      <c:pt idx="7168">
                        <c:v>-10.672000000000001</c:v>
                      </c:pt>
                      <c:pt idx="7169">
                        <c:v>-9.827</c:v>
                      </c:pt>
                      <c:pt idx="7170">
                        <c:v>-9.02</c:v>
                      </c:pt>
                      <c:pt idx="7171">
                        <c:v>-8.2840000000000007</c:v>
                      </c:pt>
                      <c:pt idx="7172">
                        <c:v>-7.6079999999999997</c:v>
                      </c:pt>
                      <c:pt idx="7173">
                        <c:v>-6.9969999999999999</c:v>
                      </c:pt>
                      <c:pt idx="7174">
                        <c:v>-6.4249999999999998</c:v>
                      </c:pt>
                      <c:pt idx="7175">
                        <c:v>-5.8739999999999997</c:v>
                      </c:pt>
                      <c:pt idx="7176">
                        <c:v>-5.359</c:v>
                      </c:pt>
                      <c:pt idx="7177">
                        <c:v>-4.9089999999999998</c:v>
                      </c:pt>
                      <c:pt idx="7178">
                        <c:v>-4.4450000000000003</c:v>
                      </c:pt>
                      <c:pt idx="7179">
                        <c:v>-4.0730000000000004</c:v>
                      </c:pt>
                      <c:pt idx="7180">
                        <c:v>-3.673</c:v>
                      </c:pt>
                      <c:pt idx="7181">
                        <c:v>-3.2810000000000001</c:v>
                      </c:pt>
                      <c:pt idx="7182">
                        <c:v>-2.895</c:v>
                      </c:pt>
                      <c:pt idx="7183">
                        <c:v>-2.5270000000000001</c:v>
                      </c:pt>
                      <c:pt idx="7184">
                        <c:v>-2.1949999999999998</c:v>
                      </c:pt>
                      <c:pt idx="7185">
                        <c:v>-1.8420000000000001</c:v>
                      </c:pt>
                      <c:pt idx="7186">
                        <c:v>-1.518</c:v>
                      </c:pt>
                      <c:pt idx="7187">
                        <c:v>-1.228</c:v>
                      </c:pt>
                      <c:pt idx="7188">
                        <c:v>-0.95</c:v>
                      </c:pt>
                      <c:pt idx="7189">
                        <c:v>-0.71399999999999997</c:v>
                      </c:pt>
                      <c:pt idx="7190">
                        <c:v>-0.51900000000000002</c:v>
                      </c:pt>
                      <c:pt idx="7191">
                        <c:v>-0.39</c:v>
                      </c:pt>
                      <c:pt idx="7192">
                        <c:v>-0.27800000000000002</c:v>
                      </c:pt>
                      <c:pt idx="7193">
                        <c:v>-0.192</c:v>
                      </c:pt>
                      <c:pt idx="7194">
                        <c:v>-9.1999999999999998E-2</c:v>
                      </c:pt>
                      <c:pt idx="7195">
                        <c:v>4.8000000000000001E-2</c:v>
                      </c:pt>
                      <c:pt idx="7196">
                        <c:v>0.17</c:v>
                      </c:pt>
                      <c:pt idx="7197">
                        <c:v>0.33300000000000002</c:v>
                      </c:pt>
                      <c:pt idx="7198">
                        <c:v>0.52700000000000002</c:v>
                      </c:pt>
                      <c:pt idx="7199">
                        <c:v>0.72899999999999998</c:v>
                      </c:pt>
                      <c:pt idx="7200">
                        <c:v>0.93200000000000005</c:v>
                      </c:pt>
                      <c:pt idx="7201">
                        <c:v>1.153</c:v>
                      </c:pt>
                      <c:pt idx="7202">
                        <c:v>1.3660000000000001</c:v>
                      </c:pt>
                      <c:pt idx="7203">
                        <c:v>1.621</c:v>
                      </c:pt>
                      <c:pt idx="7204">
                        <c:v>1.79</c:v>
                      </c:pt>
                      <c:pt idx="7205">
                        <c:v>2.0030000000000001</c:v>
                      </c:pt>
                      <c:pt idx="7206">
                        <c:v>2.14</c:v>
                      </c:pt>
                      <c:pt idx="7207">
                        <c:v>2.2709999999999999</c:v>
                      </c:pt>
                      <c:pt idx="7208">
                        <c:v>2.4220000000000002</c:v>
                      </c:pt>
                      <c:pt idx="7209">
                        <c:v>2.5489999999999999</c:v>
                      </c:pt>
                      <c:pt idx="7210">
                        <c:v>2.649</c:v>
                      </c:pt>
                      <c:pt idx="7211">
                        <c:v>2.738</c:v>
                      </c:pt>
                      <c:pt idx="7212">
                        <c:v>2.8639999999999999</c:v>
                      </c:pt>
                      <c:pt idx="7213">
                        <c:v>2.9870000000000001</c:v>
                      </c:pt>
                      <c:pt idx="7214">
                        <c:v>3.1480000000000001</c:v>
                      </c:pt>
                      <c:pt idx="7215">
                        <c:v>3.2719999999999998</c:v>
                      </c:pt>
                      <c:pt idx="7216">
                        <c:v>3.274</c:v>
                      </c:pt>
                      <c:pt idx="7217">
                        <c:v>3.165</c:v>
                      </c:pt>
                      <c:pt idx="7218">
                        <c:v>2.97</c:v>
                      </c:pt>
                      <c:pt idx="7219">
                        <c:v>2.6779999999999999</c:v>
                      </c:pt>
                      <c:pt idx="7220">
                        <c:v>2.2730000000000001</c:v>
                      </c:pt>
                      <c:pt idx="7221">
                        <c:v>1.742</c:v>
                      </c:pt>
                      <c:pt idx="7222">
                        <c:v>0.86199999999999999</c:v>
                      </c:pt>
                      <c:pt idx="7223">
                        <c:v>6.7000000000000004E-2</c:v>
                      </c:pt>
                      <c:pt idx="7224">
                        <c:v>-0.84799999999999998</c:v>
                      </c:pt>
                      <c:pt idx="7225">
                        <c:v>-1.1120000000000001</c:v>
                      </c:pt>
                      <c:pt idx="7226">
                        <c:v>-1.5169999999999999</c:v>
                      </c:pt>
                      <c:pt idx="7227">
                        <c:v>-2.464</c:v>
                      </c:pt>
                      <c:pt idx="7228">
                        <c:v>-3.6059999999999999</c:v>
                      </c:pt>
                      <c:pt idx="7229">
                        <c:v>-4.7779999999999996</c:v>
                      </c:pt>
                      <c:pt idx="7230">
                        <c:v>-5.766</c:v>
                      </c:pt>
                      <c:pt idx="7231">
                        <c:v>-6.71</c:v>
                      </c:pt>
                      <c:pt idx="7232">
                        <c:v>-7.6669999999999998</c:v>
                      </c:pt>
                      <c:pt idx="7233">
                        <c:v>-8.76</c:v>
                      </c:pt>
                      <c:pt idx="7234">
                        <c:v>-9.8789999999999996</c:v>
                      </c:pt>
                      <c:pt idx="7235">
                        <c:v>-11.157999999999999</c:v>
                      </c:pt>
                      <c:pt idx="7236">
                        <c:v>-12.445</c:v>
                      </c:pt>
                      <c:pt idx="7237">
                        <c:v>-13.569000000000001</c:v>
                      </c:pt>
                      <c:pt idx="7238">
                        <c:v>-14.717000000000001</c:v>
                      </c:pt>
                      <c:pt idx="7239">
                        <c:v>-15.747999999999999</c:v>
                      </c:pt>
                      <c:pt idx="7240">
                        <c:v>-16.771000000000001</c:v>
                      </c:pt>
                      <c:pt idx="7241">
                        <c:v>-17.741</c:v>
                      </c:pt>
                      <c:pt idx="7242">
                        <c:v>-18.603000000000002</c:v>
                      </c:pt>
                      <c:pt idx="7243">
                        <c:v>-19.462</c:v>
                      </c:pt>
                      <c:pt idx="7244">
                        <c:v>-20.260999999999999</c:v>
                      </c:pt>
                      <c:pt idx="7245">
                        <c:v>-20.991</c:v>
                      </c:pt>
                      <c:pt idx="7246">
                        <c:v>-21.7</c:v>
                      </c:pt>
                      <c:pt idx="7247">
                        <c:v>-22.324000000000002</c:v>
                      </c:pt>
                      <c:pt idx="7248">
                        <c:v>-22.88</c:v>
                      </c:pt>
                      <c:pt idx="7249">
                        <c:v>-23.434999999999999</c:v>
                      </c:pt>
                      <c:pt idx="7250">
                        <c:v>-23.946000000000002</c:v>
                      </c:pt>
                      <c:pt idx="7251">
                        <c:v>-24.420999999999999</c:v>
                      </c:pt>
                      <c:pt idx="7252">
                        <c:v>-24.867999999999999</c:v>
                      </c:pt>
                      <c:pt idx="7253">
                        <c:v>-25.291</c:v>
                      </c:pt>
                      <c:pt idx="7254">
                        <c:v>-25.702000000000002</c:v>
                      </c:pt>
                      <c:pt idx="7255">
                        <c:v>-26.067</c:v>
                      </c:pt>
                      <c:pt idx="7256">
                        <c:v>-26.416</c:v>
                      </c:pt>
                      <c:pt idx="7257">
                        <c:v>-26.734999999999999</c:v>
                      </c:pt>
                      <c:pt idx="7258">
                        <c:v>-27.026</c:v>
                      </c:pt>
                      <c:pt idx="7259">
                        <c:v>-27.29</c:v>
                      </c:pt>
                      <c:pt idx="7260">
                        <c:v>-27.562000000000001</c:v>
                      </c:pt>
                      <c:pt idx="7261">
                        <c:v>-27.797999999999998</c:v>
                      </c:pt>
                      <c:pt idx="7262">
                        <c:v>-28.018999999999998</c:v>
                      </c:pt>
                      <c:pt idx="7263">
                        <c:v>-28.218</c:v>
                      </c:pt>
                      <c:pt idx="7264">
                        <c:v>-28.370999999999999</c:v>
                      </c:pt>
                      <c:pt idx="7265">
                        <c:v>-28.367999999999999</c:v>
                      </c:pt>
                      <c:pt idx="7266">
                        <c:v>-28.27</c:v>
                      </c:pt>
                      <c:pt idx="7267">
                        <c:v>-28.111000000000001</c:v>
                      </c:pt>
                      <c:pt idx="7268">
                        <c:v>-27.936</c:v>
                      </c:pt>
                      <c:pt idx="7269">
                        <c:v>-27.725000000000001</c:v>
                      </c:pt>
                      <c:pt idx="7270">
                        <c:v>-27.507000000000001</c:v>
                      </c:pt>
                      <c:pt idx="7271">
                        <c:v>-27.295000000000002</c:v>
                      </c:pt>
                      <c:pt idx="7272">
                        <c:v>-27.113</c:v>
                      </c:pt>
                      <c:pt idx="7273">
                        <c:v>-26.878</c:v>
                      </c:pt>
                      <c:pt idx="7274">
                        <c:v>-26.658000000000001</c:v>
                      </c:pt>
                      <c:pt idx="7275">
                        <c:v>-26.481000000000002</c:v>
                      </c:pt>
                      <c:pt idx="7276">
                        <c:v>-26.274999999999999</c:v>
                      </c:pt>
                      <c:pt idx="7277">
                        <c:v>-26.106999999999999</c:v>
                      </c:pt>
                      <c:pt idx="7278">
                        <c:v>-25.896999999999998</c:v>
                      </c:pt>
                      <c:pt idx="7279">
                        <c:v>-25.733000000000001</c:v>
                      </c:pt>
                      <c:pt idx="7280">
                        <c:v>-25.548999999999999</c:v>
                      </c:pt>
                      <c:pt idx="7281">
                        <c:v>-25.373999999999999</c:v>
                      </c:pt>
                      <c:pt idx="7282">
                        <c:v>-25.209</c:v>
                      </c:pt>
                      <c:pt idx="7283">
                        <c:v>-25.068000000000001</c:v>
                      </c:pt>
                      <c:pt idx="7284">
                        <c:v>-24.896000000000001</c:v>
                      </c:pt>
                      <c:pt idx="7285">
                        <c:v>-24.718</c:v>
                      </c:pt>
                      <c:pt idx="7286">
                        <c:v>-24.582999999999998</c:v>
                      </c:pt>
                      <c:pt idx="7287">
                        <c:v>-24.417999999999999</c:v>
                      </c:pt>
                      <c:pt idx="7288">
                        <c:v>-24.271000000000001</c:v>
                      </c:pt>
                      <c:pt idx="7289">
                        <c:v>-24.114000000000001</c:v>
                      </c:pt>
                      <c:pt idx="7290">
                        <c:v>-24.007000000000001</c:v>
                      </c:pt>
                      <c:pt idx="7291">
                        <c:v>-23.847999999999999</c:v>
                      </c:pt>
                      <c:pt idx="7292">
                        <c:v>-23.728000000000002</c:v>
                      </c:pt>
                      <c:pt idx="7293">
                        <c:v>-23.599</c:v>
                      </c:pt>
                      <c:pt idx="7294">
                        <c:v>-23.439</c:v>
                      </c:pt>
                      <c:pt idx="7295">
                        <c:v>-23.327000000000002</c:v>
                      </c:pt>
                      <c:pt idx="7296">
                        <c:v>-23.219000000000001</c:v>
                      </c:pt>
                      <c:pt idx="7297">
                        <c:v>-23.099</c:v>
                      </c:pt>
                      <c:pt idx="7298">
                        <c:v>-22.954999999999998</c:v>
                      </c:pt>
                      <c:pt idx="7299">
                        <c:v>-22.85</c:v>
                      </c:pt>
                      <c:pt idx="7300">
                        <c:v>-22.727</c:v>
                      </c:pt>
                      <c:pt idx="7301">
                        <c:v>-22.619</c:v>
                      </c:pt>
                      <c:pt idx="7302">
                        <c:v>-22.52</c:v>
                      </c:pt>
                      <c:pt idx="7303">
                        <c:v>-22.42</c:v>
                      </c:pt>
                      <c:pt idx="7304">
                        <c:v>-22.309000000000001</c:v>
                      </c:pt>
                      <c:pt idx="7305">
                        <c:v>-22.161999999999999</c:v>
                      </c:pt>
                      <c:pt idx="7306">
                        <c:v>-22.096</c:v>
                      </c:pt>
                      <c:pt idx="7307">
                        <c:v>-21.997</c:v>
                      </c:pt>
                      <c:pt idx="7308">
                        <c:v>-21.867999999999999</c:v>
                      </c:pt>
                      <c:pt idx="7309">
                        <c:v>-21.780999999999999</c:v>
                      </c:pt>
                      <c:pt idx="7310">
                        <c:v>-21.681999999999999</c:v>
                      </c:pt>
                      <c:pt idx="7311">
                        <c:v>-21.585999999999999</c:v>
                      </c:pt>
                      <c:pt idx="7312">
                        <c:v>-21.486000000000001</c:v>
                      </c:pt>
                      <c:pt idx="7313">
                        <c:v>-21.393000000000001</c:v>
                      </c:pt>
                      <c:pt idx="7314">
                        <c:v>-21.279</c:v>
                      </c:pt>
                      <c:pt idx="7315">
                        <c:v>-21.193000000000001</c:v>
                      </c:pt>
                      <c:pt idx="7316">
                        <c:v>-21.21</c:v>
                      </c:pt>
                      <c:pt idx="7317">
                        <c:v>-21.513999999999999</c:v>
                      </c:pt>
                      <c:pt idx="7318">
                        <c:v>-21.984999999999999</c:v>
                      </c:pt>
                      <c:pt idx="7319">
                        <c:v>-22.565000000000001</c:v>
                      </c:pt>
                      <c:pt idx="7320">
                        <c:v>-22.946000000000002</c:v>
                      </c:pt>
                      <c:pt idx="7321">
                        <c:v>-23.236000000000001</c:v>
                      </c:pt>
                      <c:pt idx="7322">
                        <c:v>-23.745000000000001</c:v>
                      </c:pt>
                      <c:pt idx="7323">
                        <c:v>-24.295000000000002</c:v>
                      </c:pt>
                      <c:pt idx="7324">
                        <c:v>-24.783999999999999</c:v>
                      </c:pt>
                      <c:pt idx="7325">
                        <c:v>-25.219000000000001</c:v>
                      </c:pt>
                      <c:pt idx="7326">
                        <c:v>-25.640999999999998</c:v>
                      </c:pt>
                      <c:pt idx="7327">
                        <c:v>-26.036999999999999</c:v>
                      </c:pt>
                      <c:pt idx="7328">
                        <c:v>-26.402000000000001</c:v>
                      </c:pt>
                      <c:pt idx="7329">
                        <c:v>-26.742000000000001</c:v>
                      </c:pt>
                      <c:pt idx="7330">
                        <c:v>-27.102</c:v>
                      </c:pt>
                      <c:pt idx="7331">
                        <c:v>-27.414000000000001</c:v>
                      </c:pt>
                      <c:pt idx="7332">
                        <c:v>-27.713000000000001</c:v>
                      </c:pt>
                      <c:pt idx="7333">
                        <c:v>-27.99</c:v>
                      </c:pt>
                      <c:pt idx="7334">
                        <c:v>-28.263000000000002</c:v>
                      </c:pt>
                      <c:pt idx="7335">
                        <c:v>-28.446999999999999</c:v>
                      </c:pt>
                      <c:pt idx="7336">
                        <c:v>-28.446000000000002</c:v>
                      </c:pt>
                      <c:pt idx="7337">
                        <c:v>-28.367000000000001</c:v>
                      </c:pt>
                      <c:pt idx="7338">
                        <c:v>-28.213999999999999</c:v>
                      </c:pt>
                      <c:pt idx="7339">
                        <c:v>-28.076000000000001</c:v>
                      </c:pt>
                      <c:pt idx="7340">
                        <c:v>-27.891999999999999</c:v>
                      </c:pt>
                      <c:pt idx="7341">
                        <c:v>-27.687000000000001</c:v>
                      </c:pt>
                      <c:pt idx="7342">
                        <c:v>-27.512</c:v>
                      </c:pt>
                      <c:pt idx="7343">
                        <c:v>-27.306999999999999</c:v>
                      </c:pt>
                      <c:pt idx="7344">
                        <c:v>-27.12</c:v>
                      </c:pt>
                      <c:pt idx="7345">
                        <c:v>-26.93</c:v>
                      </c:pt>
                      <c:pt idx="7346">
                        <c:v>-26.736999999999998</c:v>
                      </c:pt>
                      <c:pt idx="7347">
                        <c:v>-26.581</c:v>
                      </c:pt>
                      <c:pt idx="7348">
                        <c:v>-26.405999999999999</c:v>
                      </c:pt>
                      <c:pt idx="7349">
                        <c:v>-26.207000000000001</c:v>
                      </c:pt>
                      <c:pt idx="7350">
                        <c:v>-26.047000000000001</c:v>
                      </c:pt>
                      <c:pt idx="7351">
                        <c:v>-25.863</c:v>
                      </c:pt>
                      <c:pt idx="7352">
                        <c:v>-25.738</c:v>
                      </c:pt>
                      <c:pt idx="7353">
                        <c:v>-25.562999999999999</c:v>
                      </c:pt>
                      <c:pt idx="7354">
                        <c:v>-25.401</c:v>
                      </c:pt>
                      <c:pt idx="7355">
                        <c:v>-25.263000000000002</c:v>
                      </c:pt>
                      <c:pt idx="7356">
                        <c:v>-25.119</c:v>
                      </c:pt>
                      <c:pt idx="7357">
                        <c:v>-24.981000000000002</c:v>
                      </c:pt>
                      <c:pt idx="7358">
                        <c:v>-24.831</c:v>
                      </c:pt>
                      <c:pt idx="7359">
                        <c:v>-24.69</c:v>
                      </c:pt>
                      <c:pt idx="7360">
                        <c:v>-24.548999999999999</c:v>
                      </c:pt>
                      <c:pt idx="7361">
                        <c:v>-24.402000000000001</c:v>
                      </c:pt>
                      <c:pt idx="7362">
                        <c:v>-24.288</c:v>
                      </c:pt>
                      <c:pt idx="7363">
                        <c:v>-24.15</c:v>
                      </c:pt>
                      <c:pt idx="7364">
                        <c:v>-24.015000000000001</c:v>
                      </c:pt>
                      <c:pt idx="7365">
                        <c:v>-23.908000000000001</c:v>
                      </c:pt>
                      <c:pt idx="7366">
                        <c:v>-23.792000000000002</c:v>
                      </c:pt>
                      <c:pt idx="7367">
                        <c:v>-23.687000000000001</c:v>
                      </c:pt>
                      <c:pt idx="7368">
                        <c:v>-23.54</c:v>
                      </c:pt>
                      <c:pt idx="7369">
                        <c:v>-23.456</c:v>
                      </c:pt>
                      <c:pt idx="7370">
                        <c:v>-23.308</c:v>
                      </c:pt>
                      <c:pt idx="7371">
                        <c:v>-23.190999999999999</c:v>
                      </c:pt>
                      <c:pt idx="7372">
                        <c:v>-23.082999999999998</c:v>
                      </c:pt>
                      <c:pt idx="7373">
                        <c:v>-22.981000000000002</c:v>
                      </c:pt>
                      <c:pt idx="7374">
                        <c:v>-22.867000000000001</c:v>
                      </c:pt>
                      <c:pt idx="7375">
                        <c:v>-22.747</c:v>
                      </c:pt>
                      <c:pt idx="7376">
                        <c:v>-22.675000000000001</c:v>
                      </c:pt>
                      <c:pt idx="7377">
                        <c:v>-22.57</c:v>
                      </c:pt>
                      <c:pt idx="7378">
                        <c:v>-22.45</c:v>
                      </c:pt>
                      <c:pt idx="7379">
                        <c:v>-22.359000000000002</c:v>
                      </c:pt>
                      <c:pt idx="7380">
                        <c:v>-22.280999999999999</c:v>
                      </c:pt>
                      <c:pt idx="7381">
                        <c:v>-22.175999999999998</c:v>
                      </c:pt>
                      <c:pt idx="7382">
                        <c:v>-22.062000000000001</c:v>
                      </c:pt>
                      <c:pt idx="7383">
                        <c:v>-21.975000000000001</c:v>
                      </c:pt>
                      <c:pt idx="7384">
                        <c:v>-21.893999999999998</c:v>
                      </c:pt>
                      <c:pt idx="7385">
                        <c:v>-21.774000000000001</c:v>
                      </c:pt>
                      <c:pt idx="7386">
                        <c:v>-21.684000000000001</c:v>
                      </c:pt>
                      <c:pt idx="7387">
                        <c:v>-21.599</c:v>
                      </c:pt>
                      <c:pt idx="7388">
                        <c:v>-21.521999999999998</c:v>
                      </c:pt>
                      <c:pt idx="7389">
                        <c:v>-21.44</c:v>
                      </c:pt>
                      <c:pt idx="7390">
                        <c:v>-21.344000000000001</c:v>
                      </c:pt>
                      <c:pt idx="7391">
                        <c:v>-21.245000000000001</c:v>
                      </c:pt>
                      <c:pt idx="7392">
                        <c:v>-21.158000000000001</c:v>
                      </c:pt>
                      <c:pt idx="7393">
                        <c:v>-21.08</c:v>
                      </c:pt>
                      <c:pt idx="7394">
                        <c:v>-20.978000000000002</c:v>
                      </c:pt>
                      <c:pt idx="7395">
                        <c:v>-21.198</c:v>
                      </c:pt>
                      <c:pt idx="7396">
                        <c:v>-21.614000000000001</c:v>
                      </c:pt>
                      <c:pt idx="7397">
                        <c:v>-22.183</c:v>
                      </c:pt>
                      <c:pt idx="7398">
                        <c:v>-22.72</c:v>
                      </c:pt>
                      <c:pt idx="7399">
                        <c:v>-22.913</c:v>
                      </c:pt>
                      <c:pt idx="7400">
                        <c:v>-23.33</c:v>
                      </c:pt>
                      <c:pt idx="7401">
                        <c:v>-23.829000000000001</c:v>
                      </c:pt>
                      <c:pt idx="7402">
                        <c:v>-24.364999999999998</c:v>
                      </c:pt>
                      <c:pt idx="7403">
                        <c:v>-24.722000000000001</c:v>
                      </c:pt>
                      <c:pt idx="7404">
                        <c:v>-25.169</c:v>
                      </c:pt>
                      <c:pt idx="7405">
                        <c:v>-25.594000000000001</c:v>
                      </c:pt>
                      <c:pt idx="7406">
                        <c:v>-26.047000000000001</c:v>
                      </c:pt>
                      <c:pt idx="7407">
                        <c:v>-26.427</c:v>
                      </c:pt>
                      <c:pt idx="7408">
                        <c:v>-26.82</c:v>
                      </c:pt>
                      <c:pt idx="7409">
                        <c:v>-27.170999999999999</c:v>
                      </c:pt>
                      <c:pt idx="7410">
                        <c:v>-27.515999999999998</c:v>
                      </c:pt>
                      <c:pt idx="7411">
                        <c:v>-27.829000000000001</c:v>
                      </c:pt>
                      <c:pt idx="7412">
                        <c:v>-28.140999999999998</c:v>
                      </c:pt>
                      <c:pt idx="7413">
                        <c:v>-28.263999999999999</c:v>
                      </c:pt>
                      <c:pt idx="7414">
                        <c:v>-28.248999999999999</c:v>
                      </c:pt>
                      <c:pt idx="7415">
                        <c:v>-28.140999999999998</c:v>
                      </c:pt>
                      <c:pt idx="7416">
                        <c:v>-28.036999999999999</c:v>
                      </c:pt>
                      <c:pt idx="7417">
                        <c:v>-27.911000000000001</c:v>
                      </c:pt>
                      <c:pt idx="7418">
                        <c:v>-27.742000000000001</c:v>
                      </c:pt>
                      <c:pt idx="7419">
                        <c:v>-27.558</c:v>
                      </c:pt>
                      <c:pt idx="7420">
                        <c:v>-27.402000000000001</c:v>
                      </c:pt>
                      <c:pt idx="7421">
                        <c:v>-27.227</c:v>
                      </c:pt>
                      <c:pt idx="7422">
                        <c:v>-27.05</c:v>
                      </c:pt>
                      <c:pt idx="7423">
                        <c:v>-26.853999999999999</c:v>
                      </c:pt>
                      <c:pt idx="7424">
                        <c:v>-26.678999999999998</c:v>
                      </c:pt>
                      <c:pt idx="7425">
                        <c:v>-26.544</c:v>
                      </c:pt>
                      <c:pt idx="7426">
                        <c:v>-26.375</c:v>
                      </c:pt>
                      <c:pt idx="7427">
                        <c:v>-26.201000000000001</c:v>
                      </c:pt>
                      <c:pt idx="7428">
                        <c:v>-26.053999999999998</c:v>
                      </c:pt>
                      <c:pt idx="7429">
                        <c:v>-25.890999999999998</c:v>
                      </c:pt>
                      <c:pt idx="7430">
                        <c:v>-25.756</c:v>
                      </c:pt>
                      <c:pt idx="7431">
                        <c:v>-25.6</c:v>
                      </c:pt>
                      <c:pt idx="7432">
                        <c:v>-25.45</c:v>
                      </c:pt>
                      <c:pt idx="7433">
                        <c:v>-25.33</c:v>
                      </c:pt>
                      <c:pt idx="7434">
                        <c:v>-25.152999999999999</c:v>
                      </c:pt>
                      <c:pt idx="7435">
                        <c:v>-25.042000000000002</c:v>
                      </c:pt>
                      <c:pt idx="7436">
                        <c:v>-24.901</c:v>
                      </c:pt>
                      <c:pt idx="7437">
                        <c:v>-24.76</c:v>
                      </c:pt>
                      <c:pt idx="7438">
                        <c:v>-24.619</c:v>
                      </c:pt>
                      <c:pt idx="7439">
                        <c:v>-24.512</c:v>
                      </c:pt>
                      <c:pt idx="7440">
                        <c:v>-24.38</c:v>
                      </c:pt>
                      <c:pt idx="7441">
                        <c:v>-24.276</c:v>
                      </c:pt>
                      <c:pt idx="7442">
                        <c:v>-24.140999999999998</c:v>
                      </c:pt>
                      <c:pt idx="7443">
                        <c:v>-24</c:v>
                      </c:pt>
                      <c:pt idx="7444">
                        <c:v>-23.893000000000001</c:v>
                      </c:pt>
                      <c:pt idx="7445">
                        <c:v>-23.751999999999999</c:v>
                      </c:pt>
                      <c:pt idx="7446">
                        <c:v>-23.669</c:v>
                      </c:pt>
                      <c:pt idx="7447">
                        <c:v>-23.533999999999999</c:v>
                      </c:pt>
                      <c:pt idx="7448">
                        <c:v>-23.446999999999999</c:v>
                      </c:pt>
                      <c:pt idx="7449">
                        <c:v>-23.335999999999999</c:v>
                      </c:pt>
                      <c:pt idx="7450">
                        <c:v>-23.233000000000001</c:v>
                      </c:pt>
                      <c:pt idx="7451">
                        <c:v>-23.149000000000001</c:v>
                      </c:pt>
                      <c:pt idx="7452">
                        <c:v>-23.038</c:v>
                      </c:pt>
                      <c:pt idx="7453">
                        <c:v>-22.914999999999999</c:v>
                      </c:pt>
                      <c:pt idx="7454">
                        <c:v>-22.815999999999999</c:v>
                      </c:pt>
                      <c:pt idx="7455">
                        <c:v>-22.713999999999999</c:v>
                      </c:pt>
                      <c:pt idx="7456">
                        <c:v>-22.614999999999998</c:v>
                      </c:pt>
                      <c:pt idx="7457">
                        <c:v>-22.524999999999999</c:v>
                      </c:pt>
                      <c:pt idx="7458">
                        <c:v>-22.42</c:v>
                      </c:pt>
                      <c:pt idx="7459">
                        <c:v>-22.326000000000001</c:v>
                      </c:pt>
                      <c:pt idx="7460">
                        <c:v>-22.227</c:v>
                      </c:pt>
                      <c:pt idx="7461">
                        <c:v>-22.137</c:v>
                      </c:pt>
                      <c:pt idx="7462">
                        <c:v>-22.038</c:v>
                      </c:pt>
                      <c:pt idx="7463">
                        <c:v>-21.951000000000001</c:v>
                      </c:pt>
                      <c:pt idx="7464">
                        <c:v>-21.837</c:v>
                      </c:pt>
                      <c:pt idx="7465">
                        <c:v>-21.759</c:v>
                      </c:pt>
                      <c:pt idx="7466">
                        <c:v>-21.66</c:v>
                      </c:pt>
                      <c:pt idx="7467">
                        <c:v>-21.57</c:v>
                      </c:pt>
                      <c:pt idx="7468">
                        <c:v>-21.486000000000001</c:v>
                      </c:pt>
                      <c:pt idx="7469">
                        <c:v>-21.387</c:v>
                      </c:pt>
                      <c:pt idx="7470">
                        <c:v>-21.295999999999999</c:v>
                      </c:pt>
                      <c:pt idx="7471">
                        <c:v>-21.23</c:v>
                      </c:pt>
                      <c:pt idx="7472">
                        <c:v>-21.128</c:v>
                      </c:pt>
                      <c:pt idx="7473">
                        <c:v>-21.047000000000001</c:v>
                      </c:pt>
                      <c:pt idx="7474">
                        <c:v>-20.957000000000001</c:v>
                      </c:pt>
                      <c:pt idx="7475">
                        <c:v>-20.885999999999999</c:v>
                      </c:pt>
                      <c:pt idx="7476">
                        <c:v>-20.797999999999998</c:v>
                      </c:pt>
                      <c:pt idx="7477">
                        <c:v>-20.802</c:v>
                      </c:pt>
                      <c:pt idx="7478">
                        <c:v>-21.088999999999999</c:v>
                      </c:pt>
                      <c:pt idx="7479">
                        <c:v>-21.594999999999999</c:v>
                      </c:pt>
                      <c:pt idx="7480">
                        <c:v>-22.164999999999999</c:v>
                      </c:pt>
                      <c:pt idx="7481">
                        <c:v>-22.613</c:v>
                      </c:pt>
                      <c:pt idx="7482">
                        <c:v>-22.867999999999999</c:v>
                      </c:pt>
                      <c:pt idx="7483">
                        <c:v>-23.363</c:v>
                      </c:pt>
                      <c:pt idx="7484">
                        <c:v>-23.904</c:v>
                      </c:pt>
                      <c:pt idx="7485">
                        <c:v>-24.349</c:v>
                      </c:pt>
                      <c:pt idx="7486">
                        <c:v>-24.731999999999999</c:v>
                      </c:pt>
                      <c:pt idx="7487">
                        <c:v>-25.242999999999999</c:v>
                      </c:pt>
                      <c:pt idx="7488">
                        <c:v>-25.66</c:v>
                      </c:pt>
                      <c:pt idx="7489">
                        <c:v>-26.12</c:v>
                      </c:pt>
                      <c:pt idx="7490">
                        <c:v>-26.512</c:v>
                      </c:pt>
                      <c:pt idx="7491">
                        <c:v>-26.891999999999999</c:v>
                      </c:pt>
                      <c:pt idx="7492">
                        <c:v>-27.248000000000001</c:v>
                      </c:pt>
                      <c:pt idx="7493">
                        <c:v>-27.597000000000001</c:v>
                      </c:pt>
                      <c:pt idx="7494">
                        <c:v>-27.867000000000001</c:v>
                      </c:pt>
                      <c:pt idx="7495">
                        <c:v>-28.079000000000001</c:v>
                      </c:pt>
                      <c:pt idx="7496">
                        <c:v>-28.1</c:v>
                      </c:pt>
                      <c:pt idx="7497">
                        <c:v>-28.026</c:v>
                      </c:pt>
                      <c:pt idx="7498">
                        <c:v>-27.919</c:v>
                      </c:pt>
                      <c:pt idx="7499">
                        <c:v>-27.786999999999999</c:v>
                      </c:pt>
                      <c:pt idx="7500">
                        <c:v>-27.631</c:v>
                      </c:pt>
                      <c:pt idx="7501">
                        <c:v>-27.475000000000001</c:v>
                      </c:pt>
                      <c:pt idx="7502">
                        <c:v>-27.332999999999998</c:v>
                      </c:pt>
                      <c:pt idx="7503">
                        <c:v>-27.128</c:v>
                      </c:pt>
                      <c:pt idx="7504">
                        <c:v>-26.963000000000001</c:v>
                      </c:pt>
                      <c:pt idx="7505">
                        <c:v>-26.817</c:v>
                      </c:pt>
                      <c:pt idx="7506">
                        <c:v>-26.643999999999998</c:v>
                      </c:pt>
                      <c:pt idx="7507">
                        <c:v>-26.46</c:v>
                      </c:pt>
                      <c:pt idx="7508">
                        <c:v>-26.318000000000001</c:v>
                      </c:pt>
                      <c:pt idx="7509">
                        <c:v>-26.157</c:v>
                      </c:pt>
                      <c:pt idx="7510">
                        <c:v>-26.027000000000001</c:v>
                      </c:pt>
                      <c:pt idx="7511">
                        <c:v>-25.856000000000002</c:v>
                      </c:pt>
                      <c:pt idx="7512">
                        <c:v>-25.731000000000002</c:v>
                      </c:pt>
                      <c:pt idx="7513">
                        <c:v>-25.617999999999999</c:v>
                      </c:pt>
                      <c:pt idx="7514">
                        <c:v>-25.452999999999999</c:v>
                      </c:pt>
                      <c:pt idx="7515">
                        <c:v>-25.317</c:v>
                      </c:pt>
                      <c:pt idx="7516">
                        <c:v>-25.178999999999998</c:v>
                      </c:pt>
                      <c:pt idx="7517">
                        <c:v>-25.042000000000002</c:v>
                      </c:pt>
                      <c:pt idx="7518">
                        <c:v>-24.905999999999999</c:v>
                      </c:pt>
                      <c:pt idx="7519">
                        <c:v>-24.774999999999999</c:v>
                      </c:pt>
                      <c:pt idx="7520">
                        <c:v>-24.652000000000001</c:v>
                      </c:pt>
                      <c:pt idx="7521">
                        <c:v>-24.510999999999999</c:v>
                      </c:pt>
                      <c:pt idx="7522">
                        <c:v>-24.401</c:v>
                      </c:pt>
                      <c:pt idx="7523">
                        <c:v>-24.268999999999998</c:v>
                      </c:pt>
                      <c:pt idx="7524">
                        <c:v>-24.167999999999999</c:v>
                      </c:pt>
                      <c:pt idx="7525">
                        <c:v>-24.021000000000001</c:v>
                      </c:pt>
                      <c:pt idx="7526">
                        <c:v>-23.898</c:v>
                      </c:pt>
                      <c:pt idx="7527">
                        <c:v>-23.806000000000001</c:v>
                      </c:pt>
                      <c:pt idx="7528">
                        <c:v>-23.696000000000002</c:v>
                      </c:pt>
                      <c:pt idx="7529">
                        <c:v>-23.585000000000001</c:v>
                      </c:pt>
                      <c:pt idx="7530">
                        <c:v>-23.466999999999999</c:v>
                      </c:pt>
                      <c:pt idx="7531">
                        <c:v>-23.359000000000002</c:v>
                      </c:pt>
                      <c:pt idx="7532">
                        <c:v>-23.233000000000001</c:v>
                      </c:pt>
                      <c:pt idx="7533">
                        <c:v>-23.161000000000001</c:v>
                      </c:pt>
                      <c:pt idx="7534">
                        <c:v>-23.045999999999999</c:v>
                      </c:pt>
                      <c:pt idx="7535">
                        <c:v>-22.928999999999998</c:v>
                      </c:pt>
                      <c:pt idx="7536">
                        <c:v>-22.86</c:v>
                      </c:pt>
                      <c:pt idx="7537">
                        <c:v>-22.745999999999999</c:v>
                      </c:pt>
                      <c:pt idx="7538">
                        <c:v>-22.640999999999998</c:v>
                      </c:pt>
                      <c:pt idx="7539">
                        <c:v>-22.56</c:v>
                      </c:pt>
                      <c:pt idx="7540">
                        <c:v>-22.484999999999999</c:v>
                      </c:pt>
                      <c:pt idx="7541">
                        <c:v>-22.361999999999998</c:v>
                      </c:pt>
                      <c:pt idx="7542">
                        <c:v>-22.277999999999999</c:v>
                      </c:pt>
                      <c:pt idx="7543">
                        <c:v>-22.169</c:v>
                      </c:pt>
                      <c:pt idx="7544">
                        <c:v>-22.064</c:v>
                      </c:pt>
                      <c:pt idx="7545">
                        <c:v>-21.998000000000001</c:v>
                      </c:pt>
                      <c:pt idx="7546">
                        <c:v>-21.878</c:v>
                      </c:pt>
                      <c:pt idx="7547">
                        <c:v>-21.782</c:v>
                      </c:pt>
                      <c:pt idx="7548">
                        <c:v>-21.734000000000002</c:v>
                      </c:pt>
                      <c:pt idx="7549">
                        <c:v>-21.638000000000002</c:v>
                      </c:pt>
                      <c:pt idx="7550">
                        <c:v>-21.533999999999999</c:v>
                      </c:pt>
                      <c:pt idx="7551">
                        <c:v>-21.434999999999999</c:v>
                      </c:pt>
                      <c:pt idx="7552">
                        <c:v>-21.361999999999998</c:v>
                      </c:pt>
                      <c:pt idx="7553">
                        <c:v>-21.271000000000001</c:v>
                      </c:pt>
                      <c:pt idx="7554">
                        <c:v>-21.161000000000001</c:v>
                      </c:pt>
                      <c:pt idx="7555">
                        <c:v>-21.091999999999999</c:v>
                      </c:pt>
                      <c:pt idx="7556">
                        <c:v>-21.016999999999999</c:v>
                      </c:pt>
                      <c:pt idx="7557">
                        <c:v>-20.946000000000002</c:v>
                      </c:pt>
                      <c:pt idx="7558">
                        <c:v>-20.847000000000001</c:v>
                      </c:pt>
                      <c:pt idx="7559">
                        <c:v>-20.754000000000001</c:v>
                      </c:pt>
                      <c:pt idx="7560">
                        <c:v>-20.675999999999998</c:v>
                      </c:pt>
                      <c:pt idx="7561">
                        <c:v>-20.603999999999999</c:v>
                      </c:pt>
                      <c:pt idx="7562">
                        <c:v>-20.513999999999999</c:v>
                      </c:pt>
                      <c:pt idx="7563">
                        <c:v>-20.448</c:v>
                      </c:pt>
                      <c:pt idx="7564">
                        <c:v>-20.451000000000001</c:v>
                      </c:pt>
                      <c:pt idx="7565">
                        <c:v>-20.82</c:v>
                      </c:pt>
                      <c:pt idx="7566">
                        <c:v>-21.367000000000001</c:v>
                      </c:pt>
                      <c:pt idx="7567">
                        <c:v>-21.988</c:v>
                      </c:pt>
                      <c:pt idx="7568">
                        <c:v>-22.361000000000001</c:v>
                      </c:pt>
                      <c:pt idx="7569">
                        <c:v>-22.681999999999999</c:v>
                      </c:pt>
                      <c:pt idx="7570">
                        <c:v>-23.202000000000002</c:v>
                      </c:pt>
                      <c:pt idx="7571">
                        <c:v>-23.704000000000001</c:v>
                      </c:pt>
                      <c:pt idx="7572">
                        <c:v>-24.087</c:v>
                      </c:pt>
                      <c:pt idx="7573">
                        <c:v>-24.577999999999999</c:v>
                      </c:pt>
                      <c:pt idx="7574">
                        <c:v>-25.08</c:v>
                      </c:pt>
                      <c:pt idx="7575">
                        <c:v>-25.545999999999999</c:v>
                      </c:pt>
                      <c:pt idx="7576">
                        <c:v>-26.009</c:v>
                      </c:pt>
                      <c:pt idx="7577">
                        <c:v>-26.440999999999999</c:v>
                      </c:pt>
                      <c:pt idx="7578">
                        <c:v>-26.838999999999999</c:v>
                      </c:pt>
                      <c:pt idx="7579">
                        <c:v>-27.213000000000001</c:v>
                      </c:pt>
                      <c:pt idx="7580">
                        <c:v>-27.547999999999998</c:v>
                      </c:pt>
                      <c:pt idx="7581">
                        <c:v>-27.826000000000001</c:v>
                      </c:pt>
                      <c:pt idx="7582">
                        <c:v>-27.978999999999999</c:v>
                      </c:pt>
                      <c:pt idx="7583">
                        <c:v>-28.007000000000001</c:v>
                      </c:pt>
                      <c:pt idx="7584">
                        <c:v>-27.966999999999999</c:v>
                      </c:pt>
                      <c:pt idx="7585">
                        <c:v>-27.817</c:v>
                      </c:pt>
                      <c:pt idx="7586">
                        <c:v>-27.704000000000001</c:v>
                      </c:pt>
                      <c:pt idx="7587">
                        <c:v>-27.547999999999998</c:v>
                      </c:pt>
                      <c:pt idx="7588">
                        <c:v>-27.407</c:v>
                      </c:pt>
                      <c:pt idx="7589">
                        <c:v>-27.253</c:v>
                      </c:pt>
                      <c:pt idx="7590">
                        <c:v>-27.091000000000001</c:v>
                      </c:pt>
                      <c:pt idx="7591">
                        <c:v>-26.934999999999999</c:v>
                      </c:pt>
                      <c:pt idx="7592">
                        <c:v>-26.771999999999998</c:v>
                      </c:pt>
                      <c:pt idx="7593">
                        <c:v>-26.622</c:v>
                      </c:pt>
                      <c:pt idx="7594">
                        <c:v>-26.440999999999999</c:v>
                      </c:pt>
                      <c:pt idx="7595">
                        <c:v>-26.276</c:v>
                      </c:pt>
                      <c:pt idx="7596">
                        <c:v>-26.128</c:v>
                      </c:pt>
                      <c:pt idx="7597">
                        <c:v>-25.96</c:v>
                      </c:pt>
                      <c:pt idx="7598">
                        <c:v>-25.831</c:v>
                      </c:pt>
                      <c:pt idx="7599">
                        <c:v>-25.687000000000001</c:v>
                      </c:pt>
                      <c:pt idx="7600">
                        <c:v>-25.548999999999999</c:v>
                      </c:pt>
                      <c:pt idx="7601">
                        <c:v>-25.367999999999999</c:v>
                      </c:pt>
                      <c:pt idx="7602">
                        <c:v>-25.23</c:v>
                      </c:pt>
                      <c:pt idx="7603">
                        <c:v>-25.108000000000001</c:v>
                      </c:pt>
                      <c:pt idx="7604">
                        <c:v>-24.991</c:v>
                      </c:pt>
                      <c:pt idx="7605">
                        <c:v>-24.85</c:v>
                      </c:pt>
                      <c:pt idx="7606">
                        <c:v>-24.722000000000001</c:v>
                      </c:pt>
                      <c:pt idx="7607">
                        <c:v>-24.584</c:v>
                      </c:pt>
                      <c:pt idx="7608">
                        <c:v>-24.472999999999999</c:v>
                      </c:pt>
                      <c:pt idx="7609">
                        <c:v>-24.332000000000001</c:v>
                      </c:pt>
                      <c:pt idx="7610">
                        <c:v>-24.228000000000002</c:v>
                      </c:pt>
                      <c:pt idx="7611">
                        <c:v>-24.1</c:v>
                      </c:pt>
                      <c:pt idx="7612">
                        <c:v>-23.98</c:v>
                      </c:pt>
                      <c:pt idx="7613">
                        <c:v>-23.881</c:v>
                      </c:pt>
                      <c:pt idx="7614">
                        <c:v>-23.777000000000001</c:v>
                      </c:pt>
                      <c:pt idx="7615">
                        <c:v>-23.645</c:v>
                      </c:pt>
                      <c:pt idx="7616">
                        <c:v>-23.538</c:v>
                      </c:pt>
                      <c:pt idx="7617">
                        <c:v>-23.428999999999998</c:v>
                      </c:pt>
                      <c:pt idx="7618">
                        <c:v>-23.317</c:v>
                      </c:pt>
                      <c:pt idx="7619">
                        <c:v>-23.231000000000002</c:v>
                      </c:pt>
                      <c:pt idx="7620">
                        <c:v>-23.126000000000001</c:v>
                      </c:pt>
                      <c:pt idx="7621">
                        <c:v>-23.033000000000001</c:v>
                      </c:pt>
                      <c:pt idx="7622">
                        <c:v>-22.945</c:v>
                      </c:pt>
                      <c:pt idx="7623">
                        <c:v>-22.834</c:v>
                      </c:pt>
                      <c:pt idx="7624">
                        <c:v>-22.731999999999999</c:v>
                      </c:pt>
                      <c:pt idx="7625">
                        <c:v>-22.63</c:v>
                      </c:pt>
                      <c:pt idx="7626">
                        <c:v>-22.530999999999999</c:v>
                      </c:pt>
                      <c:pt idx="7627">
                        <c:v>-22.437999999999999</c:v>
                      </c:pt>
                      <c:pt idx="7628">
                        <c:v>-22.353999999999999</c:v>
                      </c:pt>
                      <c:pt idx="7629">
                        <c:v>-22.228000000000002</c:v>
                      </c:pt>
                      <c:pt idx="7630">
                        <c:v>-22.138000000000002</c:v>
                      </c:pt>
                      <c:pt idx="7631">
                        <c:v>-22.047999999999998</c:v>
                      </c:pt>
                      <c:pt idx="7632">
                        <c:v>-21.969000000000001</c:v>
                      </c:pt>
                      <c:pt idx="7633">
                        <c:v>-21.867000000000001</c:v>
                      </c:pt>
                      <c:pt idx="7634">
                        <c:v>-21.768000000000001</c:v>
                      </c:pt>
                      <c:pt idx="7635">
                        <c:v>-21.704999999999998</c:v>
                      </c:pt>
                      <c:pt idx="7636">
                        <c:v>-21.623999999999999</c:v>
                      </c:pt>
                      <c:pt idx="7637">
                        <c:v>-21.504000000000001</c:v>
                      </c:pt>
                      <c:pt idx="7638">
                        <c:v>-21.422999999999998</c:v>
                      </c:pt>
                      <c:pt idx="7639">
                        <c:v>-21.332999999999998</c:v>
                      </c:pt>
                      <c:pt idx="7640">
                        <c:v>-21.245999999999999</c:v>
                      </c:pt>
                      <c:pt idx="7641">
                        <c:v>-21.161999999999999</c:v>
                      </c:pt>
                      <c:pt idx="7642">
                        <c:v>-21.081</c:v>
                      </c:pt>
                      <c:pt idx="7643">
                        <c:v>-20.995999999999999</c:v>
                      </c:pt>
                      <c:pt idx="7644">
                        <c:v>-20.923999999999999</c:v>
                      </c:pt>
                      <c:pt idx="7645">
                        <c:v>-20.841000000000001</c:v>
                      </c:pt>
                      <c:pt idx="7646">
                        <c:v>-20.773</c:v>
                      </c:pt>
                      <c:pt idx="7647">
                        <c:v>-20.693000000000001</c:v>
                      </c:pt>
                      <c:pt idx="7648">
                        <c:v>-20.63</c:v>
                      </c:pt>
                      <c:pt idx="7649">
                        <c:v>-20.533999999999999</c:v>
                      </c:pt>
                      <c:pt idx="7650">
                        <c:v>-20.472000000000001</c:v>
                      </c:pt>
                      <c:pt idx="7651">
                        <c:v>-20.384</c:v>
                      </c:pt>
                      <c:pt idx="7652">
                        <c:v>-20.344999999999999</c:v>
                      </c:pt>
                      <c:pt idx="7653">
                        <c:v>-20.233000000000001</c:v>
                      </c:pt>
                      <c:pt idx="7654">
                        <c:v>-20.465</c:v>
                      </c:pt>
                      <c:pt idx="7655">
                        <c:v>-20.914999999999999</c:v>
                      </c:pt>
                      <c:pt idx="7656">
                        <c:v>-21.492000000000001</c:v>
                      </c:pt>
                      <c:pt idx="7657">
                        <c:v>-22.050999999999998</c:v>
                      </c:pt>
                      <c:pt idx="7658">
                        <c:v>-22.294</c:v>
                      </c:pt>
                      <c:pt idx="7659">
                        <c:v>-22.713999999999999</c:v>
                      </c:pt>
                      <c:pt idx="7660">
                        <c:v>-23.219000000000001</c:v>
                      </c:pt>
                      <c:pt idx="7661">
                        <c:v>-23.638999999999999</c:v>
                      </c:pt>
                      <c:pt idx="7662">
                        <c:v>-24.013000000000002</c:v>
                      </c:pt>
                      <c:pt idx="7663">
                        <c:v>-24.558</c:v>
                      </c:pt>
                      <c:pt idx="7664">
                        <c:v>-25.033000000000001</c:v>
                      </c:pt>
                      <c:pt idx="7665">
                        <c:v>-25.576000000000001</c:v>
                      </c:pt>
                      <c:pt idx="7666">
                        <c:v>-26.047999999999998</c:v>
                      </c:pt>
                      <c:pt idx="7667">
                        <c:v>-26.451000000000001</c:v>
                      </c:pt>
                      <c:pt idx="7668">
                        <c:v>-26.888000000000002</c:v>
                      </c:pt>
                      <c:pt idx="7669">
                        <c:v>-27.259</c:v>
                      </c:pt>
                      <c:pt idx="7670">
                        <c:v>-27.628</c:v>
                      </c:pt>
                      <c:pt idx="7671">
                        <c:v>-27.852</c:v>
                      </c:pt>
                      <c:pt idx="7672">
                        <c:v>-27.88</c:v>
                      </c:pt>
                      <c:pt idx="7673">
                        <c:v>-27.873999999999999</c:v>
                      </c:pt>
                      <c:pt idx="7674">
                        <c:v>-27.779</c:v>
                      </c:pt>
                      <c:pt idx="7675">
                        <c:v>-27.658999999999999</c:v>
                      </c:pt>
                      <c:pt idx="7676">
                        <c:v>-27.555</c:v>
                      </c:pt>
                      <c:pt idx="7677">
                        <c:v>-27.414000000000001</c:v>
                      </c:pt>
                      <c:pt idx="7678">
                        <c:v>-27.282</c:v>
                      </c:pt>
                      <c:pt idx="7679">
                        <c:v>-27.088999999999999</c:v>
                      </c:pt>
                      <c:pt idx="7680">
                        <c:v>-26.899000000000001</c:v>
                      </c:pt>
                      <c:pt idx="7681">
                        <c:v>-26.797999999999998</c:v>
                      </c:pt>
                      <c:pt idx="7682">
                        <c:v>-26.632000000000001</c:v>
                      </c:pt>
                      <c:pt idx="7683">
                        <c:v>-26.475999999999999</c:v>
                      </c:pt>
                      <c:pt idx="7684">
                        <c:v>-26.317</c:v>
                      </c:pt>
                      <c:pt idx="7685">
                        <c:v>-26.178999999999998</c:v>
                      </c:pt>
                      <c:pt idx="7686">
                        <c:v>-26.001000000000001</c:v>
                      </c:pt>
                      <c:pt idx="7687">
                        <c:v>-25.866</c:v>
                      </c:pt>
                      <c:pt idx="7688">
                        <c:v>-25.744</c:v>
                      </c:pt>
                      <c:pt idx="7689">
                        <c:v>-25.568999999999999</c:v>
                      </c:pt>
                      <c:pt idx="7690">
                        <c:v>-25.446000000000002</c:v>
                      </c:pt>
                      <c:pt idx="7691">
                        <c:v>-25.298999999999999</c:v>
                      </c:pt>
                      <c:pt idx="7692">
                        <c:v>-25.18</c:v>
                      </c:pt>
                      <c:pt idx="7693">
                        <c:v>-25.02</c:v>
                      </c:pt>
                      <c:pt idx="7694">
                        <c:v>-24.904</c:v>
                      </c:pt>
                      <c:pt idx="7695">
                        <c:v>-24.780999999999999</c:v>
                      </c:pt>
                      <c:pt idx="7696">
                        <c:v>-24.661999999999999</c:v>
                      </c:pt>
                      <c:pt idx="7697">
                        <c:v>-24.53</c:v>
                      </c:pt>
                      <c:pt idx="7698">
                        <c:v>-24.428999999999998</c:v>
                      </c:pt>
                      <c:pt idx="7699">
                        <c:v>-24.280999999999999</c:v>
                      </c:pt>
                      <c:pt idx="7700">
                        <c:v>-24.155999999999999</c:v>
                      </c:pt>
                      <c:pt idx="7701">
                        <c:v>-24.085999999999999</c:v>
                      </c:pt>
                      <c:pt idx="7702">
                        <c:v>-23.968</c:v>
                      </c:pt>
                      <c:pt idx="7703">
                        <c:v>-23.831</c:v>
                      </c:pt>
                      <c:pt idx="7704">
                        <c:v>-23.728000000000002</c:v>
                      </c:pt>
                      <c:pt idx="7705">
                        <c:v>-23.629000000000001</c:v>
                      </c:pt>
                      <c:pt idx="7706">
                        <c:v>-23.530999999999999</c:v>
                      </c:pt>
                      <c:pt idx="7707">
                        <c:v>-23.434999999999999</c:v>
                      </c:pt>
                      <c:pt idx="7708">
                        <c:v>-23.343</c:v>
                      </c:pt>
                      <c:pt idx="7709">
                        <c:v>-23.233000000000001</c:v>
                      </c:pt>
                      <c:pt idx="7710">
                        <c:v>-23.085000000000001</c:v>
                      </c:pt>
                      <c:pt idx="7711">
                        <c:v>-23.013999999999999</c:v>
                      </c:pt>
                      <c:pt idx="7712">
                        <c:v>-22.927</c:v>
                      </c:pt>
                      <c:pt idx="7713">
                        <c:v>-22.852</c:v>
                      </c:pt>
                      <c:pt idx="7714">
                        <c:v>-22.707999999999998</c:v>
                      </c:pt>
                      <c:pt idx="7715">
                        <c:v>-22.629000000000001</c:v>
                      </c:pt>
                      <c:pt idx="7716">
                        <c:v>-22.542000000000002</c:v>
                      </c:pt>
                      <c:pt idx="7717">
                        <c:v>-22.434000000000001</c:v>
                      </c:pt>
                      <c:pt idx="7718">
                        <c:v>-22.338000000000001</c:v>
                      </c:pt>
                      <c:pt idx="7719">
                        <c:v>-22.23</c:v>
                      </c:pt>
                      <c:pt idx="7720">
                        <c:v>-22.158000000000001</c:v>
                      </c:pt>
                      <c:pt idx="7721">
                        <c:v>-22.08</c:v>
                      </c:pt>
                      <c:pt idx="7722">
                        <c:v>-21.998999999999999</c:v>
                      </c:pt>
                      <c:pt idx="7723">
                        <c:v>-21.864000000000001</c:v>
                      </c:pt>
                      <c:pt idx="7724">
                        <c:v>-21.783000000000001</c:v>
                      </c:pt>
                      <c:pt idx="7725">
                        <c:v>-21.698</c:v>
                      </c:pt>
                      <c:pt idx="7726">
                        <c:v>-21.593</c:v>
                      </c:pt>
                      <c:pt idx="7727">
                        <c:v>-21.542000000000002</c:v>
                      </c:pt>
                      <c:pt idx="7728">
                        <c:v>-21.44</c:v>
                      </c:pt>
                      <c:pt idx="7729">
                        <c:v>-21.35</c:v>
                      </c:pt>
                      <c:pt idx="7730">
                        <c:v>-21.292999999999999</c:v>
                      </c:pt>
                      <c:pt idx="7731">
                        <c:v>-21.17</c:v>
                      </c:pt>
                      <c:pt idx="7732">
                        <c:v>-21.114999999999998</c:v>
                      </c:pt>
                      <c:pt idx="7733">
                        <c:v>-21.012</c:v>
                      </c:pt>
                      <c:pt idx="7734">
                        <c:v>-20.95</c:v>
                      </c:pt>
                      <c:pt idx="7735">
                        <c:v>-20.858000000000001</c:v>
                      </c:pt>
                      <c:pt idx="7736">
                        <c:v>-20.773</c:v>
                      </c:pt>
                      <c:pt idx="7737">
                        <c:v>-20.706</c:v>
                      </c:pt>
                      <c:pt idx="7738">
                        <c:v>-20.637</c:v>
                      </c:pt>
                      <c:pt idx="7739">
                        <c:v>-20.55</c:v>
                      </c:pt>
                      <c:pt idx="7740">
                        <c:v>-20.46</c:v>
                      </c:pt>
                      <c:pt idx="7741">
                        <c:v>-20.423999999999999</c:v>
                      </c:pt>
                      <c:pt idx="7742">
                        <c:v>-20.312999999999999</c:v>
                      </c:pt>
                      <c:pt idx="7743">
                        <c:v>-20.234999999999999</c:v>
                      </c:pt>
                      <c:pt idx="7744">
                        <c:v>-20.172000000000001</c:v>
                      </c:pt>
                      <c:pt idx="7745">
                        <c:v>-20.097000000000001</c:v>
                      </c:pt>
                      <c:pt idx="7746">
                        <c:v>-20.286000000000001</c:v>
                      </c:pt>
                      <c:pt idx="7747">
                        <c:v>-20.754999999999999</c:v>
                      </c:pt>
                      <c:pt idx="7748">
                        <c:v>-21.343</c:v>
                      </c:pt>
                      <c:pt idx="7749">
                        <c:v>-21.914000000000001</c:v>
                      </c:pt>
                      <c:pt idx="7750">
                        <c:v>-22.169</c:v>
                      </c:pt>
                      <c:pt idx="7751">
                        <c:v>-22.568000000000001</c:v>
                      </c:pt>
                      <c:pt idx="7752">
                        <c:v>-23.067</c:v>
                      </c:pt>
                      <c:pt idx="7753">
                        <c:v>-23.481000000000002</c:v>
                      </c:pt>
                      <c:pt idx="7754">
                        <c:v>-23.855</c:v>
                      </c:pt>
                      <c:pt idx="7755">
                        <c:v>-24.402999999999999</c:v>
                      </c:pt>
                      <c:pt idx="7756">
                        <c:v>-24.946000000000002</c:v>
                      </c:pt>
                      <c:pt idx="7757">
                        <c:v>-25.472000000000001</c:v>
                      </c:pt>
                      <c:pt idx="7758">
                        <c:v>-25.927</c:v>
                      </c:pt>
                      <c:pt idx="7759">
                        <c:v>-26.356000000000002</c:v>
                      </c:pt>
                      <c:pt idx="7760">
                        <c:v>-26.757000000000001</c:v>
                      </c:pt>
                      <c:pt idx="7761">
                        <c:v>-27.155999999999999</c:v>
                      </c:pt>
                      <c:pt idx="7762">
                        <c:v>-27.524000000000001</c:v>
                      </c:pt>
                      <c:pt idx="7763">
                        <c:v>-27.725000000000001</c:v>
                      </c:pt>
                      <c:pt idx="7764">
                        <c:v>-27.766999999999999</c:v>
                      </c:pt>
                      <c:pt idx="7765">
                        <c:v>-27.747</c:v>
                      </c:pt>
                      <c:pt idx="7766">
                        <c:v>-27.651</c:v>
                      </c:pt>
                      <c:pt idx="7767">
                        <c:v>-27.565999999999999</c:v>
                      </c:pt>
                      <c:pt idx="7768">
                        <c:v>-27.434999999999999</c:v>
                      </c:pt>
                      <c:pt idx="7769">
                        <c:v>-27.277999999999999</c:v>
                      </c:pt>
                      <c:pt idx="7770">
                        <c:v>-27.158999999999999</c:v>
                      </c:pt>
                      <c:pt idx="7771">
                        <c:v>-26.995999999999999</c:v>
                      </c:pt>
                      <c:pt idx="7772">
                        <c:v>-26.831</c:v>
                      </c:pt>
                      <c:pt idx="7773">
                        <c:v>-26.704999999999998</c:v>
                      </c:pt>
                      <c:pt idx="7774">
                        <c:v>-26.545999999999999</c:v>
                      </c:pt>
                      <c:pt idx="7775">
                        <c:v>-26.38</c:v>
                      </c:pt>
                      <c:pt idx="7776">
                        <c:v>-26.242000000000001</c:v>
                      </c:pt>
                      <c:pt idx="7777">
                        <c:v>-26.08</c:v>
                      </c:pt>
                      <c:pt idx="7778">
                        <c:v>-25.939</c:v>
                      </c:pt>
                      <c:pt idx="7779">
                        <c:v>-25.803999999999998</c:v>
                      </c:pt>
                      <c:pt idx="7780">
                        <c:v>-25.645</c:v>
                      </c:pt>
                      <c:pt idx="7781">
                        <c:v>-25.521999999999998</c:v>
                      </c:pt>
                      <c:pt idx="7782">
                        <c:v>-25.379000000000001</c:v>
                      </c:pt>
                      <c:pt idx="7783">
                        <c:v>-25.225000000000001</c:v>
                      </c:pt>
                      <c:pt idx="7784">
                        <c:v>-25.108000000000001</c:v>
                      </c:pt>
                      <c:pt idx="7785">
                        <c:v>-24.983000000000001</c:v>
                      </c:pt>
                      <c:pt idx="7786">
                        <c:v>-24.841999999999999</c:v>
                      </c:pt>
                      <c:pt idx="7787">
                        <c:v>-24.716000000000001</c:v>
                      </c:pt>
                      <c:pt idx="7788">
                        <c:v>-24.6</c:v>
                      </c:pt>
                      <c:pt idx="7789">
                        <c:v>-24.498999999999999</c:v>
                      </c:pt>
                      <c:pt idx="7790">
                        <c:v>-24.38</c:v>
                      </c:pt>
                      <c:pt idx="7791">
                        <c:v>-24.222999999999999</c:v>
                      </c:pt>
                      <c:pt idx="7792">
                        <c:v>-24.131</c:v>
                      </c:pt>
                      <c:pt idx="7793">
                        <c:v>-24.015999999999998</c:v>
                      </c:pt>
                      <c:pt idx="7794">
                        <c:v>-23.893999999999998</c:v>
                      </c:pt>
                      <c:pt idx="7795">
                        <c:v>-23.786000000000001</c:v>
                      </c:pt>
                      <c:pt idx="7796">
                        <c:v>-23.684999999999999</c:v>
                      </c:pt>
                      <c:pt idx="7797">
                        <c:v>-23.565999999999999</c:v>
                      </c:pt>
                      <c:pt idx="7798">
                        <c:v>-23.459</c:v>
                      </c:pt>
                      <c:pt idx="7799">
                        <c:v>-23.381</c:v>
                      </c:pt>
                      <c:pt idx="7800">
                        <c:v>-23.288</c:v>
                      </c:pt>
                      <c:pt idx="7801">
                        <c:v>-23.177</c:v>
                      </c:pt>
                      <c:pt idx="7802">
                        <c:v>-23.062999999999999</c:v>
                      </c:pt>
                      <c:pt idx="7803">
                        <c:v>-22.966999999999999</c:v>
                      </c:pt>
                      <c:pt idx="7804">
                        <c:v>-22.867999999999999</c:v>
                      </c:pt>
                      <c:pt idx="7805">
                        <c:v>-22.733000000000001</c:v>
                      </c:pt>
                      <c:pt idx="7806">
                        <c:v>-22.664000000000001</c:v>
                      </c:pt>
                      <c:pt idx="7807">
                        <c:v>-22.571000000000002</c:v>
                      </c:pt>
                      <c:pt idx="7808">
                        <c:v>-22.483000000000001</c:v>
                      </c:pt>
                      <c:pt idx="7809">
                        <c:v>-22.414000000000001</c:v>
                      </c:pt>
                      <c:pt idx="7810">
                        <c:v>-22.306000000000001</c:v>
                      </c:pt>
                      <c:pt idx="7811">
                        <c:v>-22.198</c:v>
                      </c:pt>
                      <c:pt idx="7812">
                        <c:v>-22.105</c:v>
                      </c:pt>
                      <c:pt idx="7813">
                        <c:v>-22.03</c:v>
                      </c:pt>
                      <c:pt idx="7814">
                        <c:v>-21.934000000000001</c:v>
                      </c:pt>
                      <c:pt idx="7815">
                        <c:v>-21.867999999999999</c:v>
                      </c:pt>
                      <c:pt idx="7816">
                        <c:v>-21.786999999999999</c:v>
                      </c:pt>
                      <c:pt idx="7817">
                        <c:v>-21.678999999999998</c:v>
                      </c:pt>
                      <c:pt idx="7818">
                        <c:v>-21.603999999999999</c:v>
                      </c:pt>
                      <c:pt idx="7819">
                        <c:v>-21.504000000000001</c:v>
                      </c:pt>
                      <c:pt idx="7820">
                        <c:v>-21.42</c:v>
                      </c:pt>
                      <c:pt idx="7821">
                        <c:v>-21.36</c:v>
                      </c:pt>
                      <c:pt idx="7822">
                        <c:v>-21.27</c:v>
                      </c:pt>
                      <c:pt idx="7823">
                        <c:v>-21.177</c:v>
                      </c:pt>
                      <c:pt idx="7824">
                        <c:v>-21.084</c:v>
                      </c:pt>
                      <c:pt idx="7825">
                        <c:v>-21.009</c:v>
                      </c:pt>
                      <c:pt idx="7826">
                        <c:v>-20.93</c:v>
                      </c:pt>
                      <c:pt idx="7827">
                        <c:v>-20.829000000000001</c:v>
                      </c:pt>
                      <c:pt idx="7828">
                        <c:v>-20.771999999999998</c:v>
                      </c:pt>
                      <c:pt idx="7829">
                        <c:v>-20.675000000000001</c:v>
                      </c:pt>
                      <c:pt idx="7830">
                        <c:v>-20.626999999999999</c:v>
                      </c:pt>
                      <c:pt idx="7831">
                        <c:v>-20.542999999999999</c:v>
                      </c:pt>
                      <c:pt idx="7832">
                        <c:v>-20.478000000000002</c:v>
                      </c:pt>
                      <c:pt idx="7833">
                        <c:v>-20.396999999999998</c:v>
                      </c:pt>
                      <c:pt idx="7834">
                        <c:v>-20.344999999999999</c:v>
                      </c:pt>
                      <c:pt idx="7835">
                        <c:v>-20.268999999999998</c:v>
                      </c:pt>
                      <c:pt idx="7836">
                        <c:v>-20.184999999999999</c:v>
                      </c:pt>
                      <c:pt idx="7837">
                        <c:v>-20.135999999999999</c:v>
                      </c:pt>
                      <c:pt idx="7838">
                        <c:v>-20.053999999999998</c:v>
                      </c:pt>
                      <c:pt idx="7839">
                        <c:v>-20.245999999999999</c:v>
                      </c:pt>
                      <c:pt idx="7840">
                        <c:v>-20.736000000000001</c:v>
                      </c:pt>
                      <c:pt idx="7841">
                        <c:v>-21.33</c:v>
                      </c:pt>
                      <c:pt idx="7842">
                        <c:v>-21.88</c:v>
                      </c:pt>
                      <c:pt idx="7843">
                        <c:v>-22.177</c:v>
                      </c:pt>
                      <c:pt idx="7844">
                        <c:v>-22.547000000000001</c:v>
                      </c:pt>
                      <c:pt idx="7845">
                        <c:v>-23.074999999999999</c:v>
                      </c:pt>
                      <c:pt idx="7846">
                        <c:v>-23.495999999999999</c:v>
                      </c:pt>
                      <c:pt idx="7847">
                        <c:v>-23.841999999999999</c:v>
                      </c:pt>
                      <c:pt idx="7848">
                        <c:v>-24.39</c:v>
                      </c:pt>
                      <c:pt idx="7849">
                        <c:v>-24.975999999999999</c:v>
                      </c:pt>
                      <c:pt idx="7850">
                        <c:v>-25.46</c:v>
                      </c:pt>
                      <c:pt idx="7851">
                        <c:v>-25.949000000000002</c:v>
                      </c:pt>
                      <c:pt idx="7852">
                        <c:v>-26.381</c:v>
                      </c:pt>
                      <c:pt idx="7853">
                        <c:v>-26.805</c:v>
                      </c:pt>
                      <c:pt idx="7854">
                        <c:v>-27.178999999999998</c:v>
                      </c:pt>
                      <c:pt idx="7855">
                        <c:v>-27.591999999999999</c:v>
                      </c:pt>
                      <c:pt idx="7856">
                        <c:v>-27.733000000000001</c:v>
                      </c:pt>
                      <c:pt idx="7857">
                        <c:v>-27.779</c:v>
                      </c:pt>
                      <c:pt idx="7858">
                        <c:v>-27.715</c:v>
                      </c:pt>
                      <c:pt idx="7859">
                        <c:v>-27.635000000000002</c:v>
                      </c:pt>
                      <c:pt idx="7860">
                        <c:v>-27.521999999999998</c:v>
                      </c:pt>
                      <c:pt idx="7861">
                        <c:v>-27.423999999999999</c:v>
                      </c:pt>
                      <c:pt idx="7862">
                        <c:v>-27.263999999999999</c:v>
                      </c:pt>
                      <c:pt idx="7863">
                        <c:v>-27.105</c:v>
                      </c:pt>
                      <c:pt idx="7864">
                        <c:v>-26.948</c:v>
                      </c:pt>
                      <c:pt idx="7865">
                        <c:v>-26.800999999999998</c:v>
                      </c:pt>
                      <c:pt idx="7866">
                        <c:v>-26.635999999999999</c:v>
                      </c:pt>
                      <c:pt idx="7867">
                        <c:v>-26.498000000000001</c:v>
                      </c:pt>
                      <c:pt idx="7868">
                        <c:v>-26.341999999999999</c:v>
                      </c:pt>
                      <c:pt idx="7869">
                        <c:v>-26.201000000000001</c:v>
                      </c:pt>
                      <c:pt idx="7870">
                        <c:v>-26.06</c:v>
                      </c:pt>
                      <c:pt idx="7871">
                        <c:v>-25.931000000000001</c:v>
                      </c:pt>
                      <c:pt idx="7872">
                        <c:v>-25.75</c:v>
                      </c:pt>
                      <c:pt idx="7873">
                        <c:v>-25.646000000000001</c:v>
                      </c:pt>
                      <c:pt idx="7874">
                        <c:v>-25.492999999999999</c:v>
                      </c:pt>
                      <c:pt idx="7875">
                        <c:v>-25.364000000000001</c:v>
                      </c:pt>
                      <c:pt idx="7876">
                        <c:v>-25.254000000000001</c:v>
                      </c:pt>
                      <c:pt idx="7877">
                        <c:v>-25.094000000000001</c:v>
                      </c:pt>
                      <c:pt idx="7878">
                        <c:v>-24.972000000000001</c:v>
                      </c:pt>
                      <c:pt idx="7879">
                        <c:v>-24.852</c:v>
                      </c:pt>
                      <c:pt idx="7880">
                        <c:v>-24.702000000000002</c:v>
                      </c:pt>
                      <c:pt idx="7881">
                        <c:v>-24.603999999999999</c:v>
                      </c:pt>
                      <c:pt idx="7882">
                        <c:v>-24.478000000000002</c:v>
                      </c:pt>
                      <c:pt idx="7883">
                        <c:v>-24.349</c:v>
                      </c:pt>
                      <c:pt idx="7884">
                        <c:v>-24.239000000000001</c:v>
                      </c:pt>
                      <c:pt idx="7885">
                        <c:v>-24.117000000000001</c:v>
                      </c:pt>
                      <c:pt idx="7886">
                        <c:v>-24.018000000000001</c:v>
                      </c:pt>
                      <c:pt idx="7887">
                        <c:v>-23.881</c:v>
                      </c:pt>
                      <c:pt idx="7888">
                        <c:v>-23.773</c:v>
                      </c:pt>
                      <c:pt idx="7889">
                        <c:v>-23.678000000000001</c:v>
                      </c:pt>
                      <c:pt idx="7890">
                        <c:v>-23.571000000000002</c:v>
                      </c:pt>
                      <c:pt idx="7891">
                        <c:v>-23.462</c:v>
                      </c:pt>
                      <c:pt idx="7892">
                        <c:v>-23.372</c:v>
                      </c:pt>
                      <c:pt idx="7893">
                        <c:v>-23.242000000000001</c:v>
                      </c:pt>
                      <c:pt idx="7894">
                        <c:v>-23.161000000000001</c:v>
                      </c:pt>
                      <c:pt idx="7895">
                        <c:v>-23.065000000000001</c:v>
                      </c:pt>
                      <c:pt idx="7896">
                        <c:v>-22.972000000000001</c:v>
                      </c:pt>
                      <c:pt idx="7897">
                        <c:v>-22.873000000000001</c:v>
                      </c:pt>
                      <c:pt idx="7898">
                        <c:v>-22.779</c:v>
                      </c:pt>
                      <c:pt idx="7899">
                        <c:v>-22.690999999999999</c:v>
                      </c:pt>
                      <c:pt idx="7900">
                        <c:v>-22.585000000000001</c:v>
                      </c:pt>
                      <c:pt idx="7901">
                        <c:v>-22.489000000000001</c:v>
                      </c:pt>
                      <c:pt idx="7902">
                        <c:v>-22.398</c:v>
                      </c:pt>
                      <c:pt idx="7903">
                        <c:v>-22.303000000000001</c:v>
                      </c:pt>
                      <c:pt idx="7904">
                        <c:v>-22.263999999999999</c:v>
                      </c:pt>
                      <c:pt idx="7905">
                        <c:v>-22.151</c:v>
                      </c:pt>
                      <c:pt idx="7906">
                        <c:v>-22.071000000000002</c:v>
                      </c:pt>
                      <c:pt idx="7907">
                        <c:v>-21.984999999999999</c:v>
                      </c:pt>
                      <c:pt idx="7908">
                        <c:v>-21.895</c:v>
                      </c:pt>
                      <c:pt idx="7909">
                        <c:v>-21.834</c:v>
                      </c:pt>
                      <c:pt idx="7910">
                        <c:v>-21.741</c:v>
                      </c:pt>
                      <c:pt idx="7911">
                        <c:v>-21.641999999999999</c:v>
                      </c:pt>
                      <c:pt idx="7912">
                        <c:v>-21.585000000000001</c:v>
                      </c:pt>
                      <c:pt idx="7913">
                        <c:v>-21.462</c:v>
                      </c:pt>
                      <c:pt idx="7914">
                        <c:v>-21.408000000000001</c:v>
                      </c:pt>
                      <c:pt idx="7915">
                        <c:v>-21.323</c:v>
                      </c:pt>
                      <c:pt idx="7916">
                        <c:v>-21.23</c:v>
                      </c:pt>
                      <c:pt idx="7917">
                        <c:v>-21.119</c:v>
                      </c:pt>
                      <c:pt idx="7918">
                        <c:v>-21.062000000000001</c:v>
                      </c:pt>
                      <c:pt idx="7919">
                        <c:v>-20.995999999999999</c:v>
                      </c:pt>
                      <c:pt idx="7920">
                        <c:v>-20.911999999999999</c:v>
                      </c:pt>
                      <c:pt idx="7921">
                        <c:v>-20.834</c:v>
                      </c:pt>
                      <c:pt idx="7922">
                        <c:v>-20.765000000000001</c:v>
                      </c:pt>
                      <c:pt idx="7923">
                        <c:v>-20.654</c:v>
                      </c:pt>
                      <c:pt idx="7924">
                        <c:v>-20.582000000000001</c:v>
                      </c:pt>
                      <c:pt idx="7925">
                        <c:v>-20.547000000000001</c:v>
                      </c:pt>
                      <c:pt idx="7926">
                        <c:v>-20.477</c:v>
                      </c:pt>
                      <c:pt idx="7927">
                        <c:v>-20.364999999999998</c:v>
                      </c:pt>
                      <c:pt idx="7928">
                        <c:v>-20.315000000000001</c:v>
                      </c:pt>
                      <c:pt idx="7929">
                        <c:v>-20.23</c:v>
                      </c:pt>
                      <c:pt idx="7930">
                        <c:v>-20.187000000000001</c:v>
                      </c:pt>
                      <c:pt idx="7931">
                        <c:v>-20.088000000000001</c:v>
                      </c:pt>
                      <c:pt idx="7932">
                        <c:v>-20.007000000000001</c:v>
                      </c:pt>
                      <c:pt idx="7933">
                        <c:v>-20.07</c:v>
                      </c:pt>
                      <c:pt idx="7934">
                        <c:v>-20.47</c:v>
                      </c:pt>
                      <c:pt idx="7935">
                        <c:v>-20.986000000000001</c:v>
                      </c:pt>
                      <c:pt idx="7936">
                        <c:v>-21.629000000000001</c:v>
                      </c:pt>
                      <c:pt idx="7937">
                        <c:v>-22.042999999999999</c:v>
                      </c:pt>
                      <c:pt idx="7938">
                        <c:v>-22.329000000000001</c:v>
                      </c:pt>
                      <c:pt idx="7939">
                        <c:v>-22.838999999999999</c:v>
                      </c:pt>
                      <c:pt idx="7940">
                        <c:v>-23.335000000000001</c:v>
                      </c:pt>
                      <c:pt idx="7941">
                        <c:v>-23.673999999999999</c:v>
                      </c:pt>
                      <c:pt idx="7942">
                        <c:v>-24.116</c:v>
                      </c:pt>
                      <c:pt idx="7943">
                        <c:v>-24.683</c:v>
                      </c:pt>
                      <c:pt idx="7944">
                        <c:v>-25.222000000000001</c:v>
                      </c:pt>
                      <c:pt idx="7945">
                        <c:v>-25.693999999999999</c:v>
                      </c:pt>
                      <c:pt idx="7946">
                        <c:v>-26.126000000000001</c:v>
                      </c:pt>
                      <c:pt idx="7947">
                        <c:v>-26.548999999999999</c:v>
                      </c:pt>
                      <c:pt idx="7948">
                        <c:v>-26.984000000000002</c:v>
                      </c:pt>
                      <c:pt idx="7949">
                        <c:v>-27.343</c:v>
                      </c:pt>
                      <c:pt idx="7950">
                        <c:v>-27.631</c:v>
                      </c:pt>
                      <c:pt idx="7951">
                        <c:v>-27.677</c:v>
                      </c:pt>
                      <c:pt idx="7952">
                        <c:v>-27.667999999999999</c:v>
                      </c:pt>
                      <c:pt idx="7953">
                        <c:v>-27.603000000000002</c:v>
                      </c:pt>
                      <c:pt idx="7954">
                        <c:v>-27.507999999999999</c:v>
                      </c:pt>
                      <c:pt idx="7955">
                        <c:v>-27.388999999999999</c:v>
                      </c:pt>
                      <c:pt idx="7956">
                        <c:v>-27.254999999999999</c:v>
                      </c:pt>
                      <c:pt idx="7957">
                        <c:v>-27.102</c:v>
                      </c:pt>
                      <c:pt idx="7958">
                        <c:v>-26.946999999999999</c:v>
                      </c:pt>
                      <c:pt idx="7959">
                        <c:v>-26.785</c:v>
                      </c:pt>
                      <c:pt idx="7960">
                        <c:v>-26.678999999999998</c:v>
                      </c:pt>
                      <c:pt idx="7961">
                        <c:v>-26.530999999999999</c:v>
                      </c:pt>
                      <c:pt idx="7962">
                        <c:v>-26.396999999999998</c:v>
                      </c:pt>
                      <c:pt idx="7963">
                        <c:v>-26.259</c:v>
                      </c:pt>
                      <c:pt idx="7964">
                        <c:v>-26.082999999999998</c:v>
                      </c:pt>
                      <c:pt idx="7965">
                        <c:v>-25.97</c:v>
                      </c:pt>
                      <c:pt idx="7966">
                        <c:v>-25.797999999999998</c:v>
                      </c:pt>
                      <c:pt idx="7967">
                        <c:v>-25.67</c:v>
                      </c:pt>
                      <c:pt idx="7968">
                        <c:v>-25.55</c:v>
                      </c:pt>
                      <c:pt idx="7969">
                        <c:v>-25.393999999999998</c:v>
                      </c:pt>
                      <c:pt idx="7970">
                        <c:v>-25.274000000000001</c:v>
                      </c:pt>
                      <c:pt idx="7971">
                        <c:v>-25.141999999999999</c:v>
                      </c:pt>
                      <c:pt idx="7972">
                        <c:v>-25.007999999999999</c:v>
                      </c:pt>
                      <c:pt idx="7973">
                        <c:v>-24.879000000000001</c:v>
                      </c:pt>
                      <c:pt idx="7974">
                        <c:v>-24.744</c:v>
                      </c:pt>
                      <c:pt idx="7975">
                        <c:v>-24.643000000000001</c:v>
                      </c:pt>
                      <c:pt idx="7976">
                        <c:v>-24.501999999999999</c:v>
                      </c:pt>
                      <c:pt idx="7977">
                        <c:v>-24.41</c:v>
                      </c:pt>
                      <c:pt idx="7978">
                        <c:v>-24.268999999999998</c:v>
                      </c:pt>
                      <c:pt idx="7979">
                        <c:v>-24.155999999999999</c:v>
                      </c:pt>
                      <c:pt idx="7980">
                        <c:v>-24.036000000000001</c:v>
                      </c:pt>
                      <c:pt idx="7981">
                        <c:v>-23.940999999999999</c:v>
                      </c:pt>
                      <c:pt idx="7982">
                        <c:v>-23.818000000000001</c:v>
                      </c:pt>
                      <c:pt idx="7983">
                        <c:v>-23.710999999999999</c:v>
                      </c:pt>
                      <c:pt idx="7984">
                        <c:v>-23.597999999999999</c:v>
                      </c:pt>
                      <c:pt idx="7985">
                        <c:v>-23.521000000000001</c:v>
                      </c:pt>
                      <c:pt idx="7986">
                        <c:v>-23.395</c:v>
                      </c:pt>
                      <c:pt idx="7987">
                        <c:v>-23.277999999999999</c:v>
                      </c:pt>
                      <c:pt idx="7988">
                        <c:v>-23.175999999999998</c:v>
                      </c:pt>
                      <c:pt idx="7989">
                        <c:v>-23.094000000000001</c:v>
                      </c:pt>
                      <c:pt idx="7990">
                        <c:v>-23.003</c:v>
                      </c:pt>
                      <c:pt idx="7991">
                        <c:v>-22.917999999999999</c:v>
                      </c:pt>
                      <c:pt idx="7992">
                        <c:v>-22.811</c:v>
                      </c:pt>
                      <c:pt idx="7993">
                        <c:v>-22.712</c:v>
                      </c:pt>
                      <c:pt idx="7994">
                        <c:v>-22.619</c:v>
                      </c:pt>
                      <c:pt idx="7995">
                        <c:v>-22.526</c:v>
                      </c:pt>
                      <c:pt idx="7996">
                        <c:v>-22.445</c:v>
                      </c:pt>
                      <c:pt idx="7997">
                        <c:v>-22.337</c:v>
                      </c:pt>
                      <c:pt idx="7998">
                        <c:v>-22.25</c:v>
                      </c:pt>
                      <c:pt idx="7999">
                        <c:v>-22.148</c:v>
                      </c:pt>
                      <c:pt idx="8000">
                        <c:v>-22.065999999999999</c:v>
                      </c:pt>
                      <c:pt idx="8001">
                        <c:v>-22.003</c:v>
                      </c:pt>
                      <c:pt idx="8002">
                        <c:v>-21.864999999999998</c:v>
                      </c:pt>
                      <c:pt idx="8003">
                        <c:v>-21.814</c:v>
                      </c:pt>
                      <c:pt idx="8004">
                        <c:v>-21.736000000000001</c:v>
                      </c:pt>
                      <c:pt idx="8005">
                        <c:v>-21.634</c:v>
                      </c:pt>
                      <c:pt idx="8006">
                        <c:v>-21.559000000000001</c:v>
                      </c:pt>
                      <c:pt idx="8007">
                        <c:v>-21.472000000000001</c:v>
                      </c:pt>
                      <c:pt idx="8008">
                        <c:v>-21.402999999999999</c:v>
                      </c:pt>
                      <c:pt idx="8009">
                        <c:v>-21.306999999999999</c:v>
                      </c:pt>
                      <c:pt idx="8010">
                        <c:v>-21.222999999999999</c:v>
                      </c:pt>
                      <c:pt idx="8011">
                        <c:v>-21.146999999999998</c:v>
                      </c:pt>
                      <c:pt idx="8012">
                        <c:v>-21.093</c:v>
                      </c:pt>
                      <c:pt idx="8013">
                        <c:v>-20.978999999999999</c:v>
                      </c:pt>
                      <c:pt idx="8014">
                        <c:v>-20.904</c:v>
                      </c:pt>
                      <c:pt idx="8015">
                        <c:v>-20.82</c:v>
                      </c:pt>
                      <c:pt idx="8016">
                        <c:v>-20.739000000000001</c:v>
                      </c:pt>
                      <c:pt idx="8017">
                        <c:v>-20.672999999999998</c:v>
                      </c:pt>
                      <c:pt idx="8018">
                        <c:v>-20.606999999999999</c:v>
                      </c:pt>
                      <c:pt idx="8019">
                        <c:v>-20.545000000000002</c:v>
                      </c:pt>
                      <c:pt idx="8020">
                        <c:v>-20.466000000000001</c:v>
                      </c:pt>
                      <c:pt idx="8021">
                        <c:v>-20.37</c:v>
                      </c:pt>
                      <c:pt idx="8022">
                        <c:v>-20.318999999999999</c:v>
                      </c:pt>
                      <c:pt idx="8023">
                        <c:v>-20.248999999999999</c:v>
                      </c:pt>
                      <c:pt idx="8024">
                        <c:v>-20.177</c:v>
                      </c:pt>
                      <c:pt idx="8025">
                        <c:v>-20.093</c:v>
                      </c:pt>
                      <c:pt idx="8026">
                        <c:v>-20.006</c:v>
                      </c:pt>
                      <c:pt idx="8027">
                        <c:v>-19.943000000000001</c:v>
                      </c:pt>
                      <c:pt idx="8028">
                        <c:v>-20.001000000000001</c:v>
                      </c:pt>
                      <c:pt idx="8029">
                        <c:v>-20.355</c:v>
                      </c:pt>
                      <c:pt idx="8030">
                        <c:v>-20.919</c:v>
                      </c:pt>
                      <c:pt idx="8031">
                        <c:v>-21.547999999999998</c:v>
                      </c:pt>
                      <c:pt idx="8032">
                        <c:v>-21.960999999999999</c:v>
                      </c:pt>
                      <c:pt idx="8033">
                        <c:v>-22.222999999999999</c:v>
                      </c:pt>
                      <c:pt idx="8034">
                        <c:v>-22.733000000000001</c:v>
                      </c:pt>
                      <c:pt idx="8035">
                        <c:v>-23.202000000000002</c:v>
                      </c:pt>
                      <c:pt idx="8036">
                        <c:v>-23.498999999999999</c:v>
                      </c:pt>
                      <c:pt idx="8037">
                        <c:v>-24.013999999999999</c:v>
                      </c:pt>
                      <c:pt idx="8038">
                        <c:v>-24.584</c:v>
                      </c:pt>
                      <c:pt idx="8039">
                        <c:v>-25.099</c:v>
                      </c:pt>
                      <c:pt idx="8040">
                        <c:v>-25.632000000000001</c:v>
                      </c:pt>
                      <c:pt idx="8041">
                        <c:v>-26.106999999999999</c:v>
                      </c:pt>
                      <c:pt idx="8042">
                        <c:v>-26.550999999999998</c:v>
                      </c:pt>
                      <c:pt idx="8043">
                        <c:v>-26.95</c:v>
                      </c:pt>
                      <c:pt idx="8044">
                        <c:v>-27.338999999999999</c:v>
                      </c:pt>
                      <c:pt idx="8045">
                        <c:v>-27.63</c:v>
                      </c:pt>
                      <c:pt idx="8046">
                        <c:v>-27.702000000000002</c:v>
                      </c:pt>
                      <c:pt idx="8047">
                        <c:v>-27.672999999999998</c:v>
                      </c:pt>
                      <c:pt idx="8048">
                        <c:v>-27.625</c:v>
                      </c:pt>
                      <c:pt idx="8049">
                        <c:v>-27.544</c:v>
                      </c:pt>
                      <c:pt idx="8050">
                        <c:v>-27.408999999999999</c:v>
                      </c:pt>
                      <c:pt idx="8051">
                        <c:v>-27.282</c:v>
                      </c:pt>
                      <c:pt idx="8052">
                        <c:v>-27.135000000000002</c:v>
                      </c:pt>
                      <c:pt idx="8053">
                        <c:v>-26.992000000000001</c:v>
                      </c:pt>
                      <c:pt idx="8054">
                        <c:v>-26.835999999999999</c:v>
                      </c:pt>
                      <c:pt idx="8055">
                        <c:v>-26.712</c:v>
                      </c:pt>
                      <c:pt idx="8056">
                        <c:v>-26.55</c:v>
                      </c:pt>
                      <c:pt idx="8057">
                        <c:v>-26.382000000000001</c:v>
                      </c:pt>
                      <c:pt idx="8058">
                        <c:v>-26.238</c:v>
                      </c:pt>
                      <c:pt idx="8059">
                        <c:v>-26.117999999999999</c:v>
                      </c:pt>
                      <c:pt idx="8060">
                        <c:v>-25.940999999999999</c:v>
                      </c:pt>
                      <c:pt idx="8061">
                        <c:v>-25.832999999999998</c:v>
                      </c:pt>
                      <c:pt idx="8062">
                        <c:v>-25.667999999999999</c:v>
                      </c:pt>
                      <c:pt idx="8063">
                        <c:v>-25.533000000000001</c:v>
                      </c:pt>
                      <c:pt idx="8064">
                        <c:v>-25.401</c:v>
                      </c:pt>
                      <c:pt idx="8065">
                        <c:v>-25.254000000000001</c:v>
                      </c:pt>
                      <c:pt idx="8066">
                        <c:v>-25.131</c:v>
                      </c:pt>
                      <c:pt idx="8067">
                        <c:v>-24.997</c:v>
                      </c:pt>
                      <c:pt idx="8068">
                        <c:v>-24.882999999999999</c:v>
                      </c:pt>
                      <c:pt idx="8069">
                        <c:v>-24.751000000000001</c:v>
                      </c:pt>
                      <c:pt idx="8070">
                        <c:v>-24.626000000000001</c:v>
                      </c:pt>
                      <c:pt idx="8071">
                        <c:v>-24.530999999999999</c:v>
                      </c:pt>
                      <c:pt idx="8072">
                        <c:v>-24.39</c:v>
                      </c:pt>
                      <c:pt idx="8073">
                        <c:v>-24.27</c:v>
                      </c:pt>
                      <c:pt idx="8074">
                        <c:v>-24.169</c:v>
                      </c:pt>
                      <c:pt idx="8075">
                        <c:v>-24.042999999999999</c:v>
                      </c:pt>
                      <c:pt idx="8076">
                        <c:v>-23.927</c:v>
                      </c:pt>
                      <c:pt idx="8077">
                        <c:v>-23.803999999999998</c:v>
                      </c:pt>
                      <c:pt idx="8078">
                        <c:v>-23.709</c:v>
                      </c:pt>
                      <c:pt idx="8079">
                        <c:v>-23.602</c:v>
                      </c:pt>
                      <c:pt idx="8080">
                        <c:v>-23.513000000000002</c:v>
                      </c:pt>
                      <c:pt idx="8081">
                        <c:v>-23.411000000000001</c:v>
                      </c:pt>
                      <c:pt idx="8082">
                        <c:v>-23.312000000000001</c:v>
                      </c:pt>
                      <c:pt idx="8083">
                        <c:v>-23.189</c:v>
                      </c:pt>
                      <c:pt idx="8084">
                        <c:v>-23.105</c:v>
                      </c:pt>
                      <c:pt idx="8085">
                        <c:v>-23.024000000000001</c:v>
                      </c:pt>
                      <c:pt idx="8086">
                        <c:v>-22.927</c:v>
                      </c:pt>
                      <c:pt idx="8087">
                        <c:v>-22.812999999999999</c:v>
                      </c:pt>
                      <c:pt idx="8088">
                        <c:v>-22.731999999999999</c:v>
                      </c:pt>
                      <c:pt idx="8089">
                        <c:v>-22.635999999999999</c:v>
                      </c:pt>
                      <c:pt idx="8090">
                        <c:v>-22.521999999999998</c:v>
                      </c:pt>
                      <c:pt idx="8091">
                        <c:v>-22.425999999999998</c:v>
                      </c:pt>
                      <c:pt idx="8092">
                        <c:v>-22.36</c:v>
                      </c:pt>
                      <c:pt idx="8093">
                        <c:v>-22.277999999999999</c:v>
                      </c:pt>
                      <c:pt idx="8094">
                        <c:v>-22.189</c:v>
                      </c:pt>
                      <c:pt idx="8095">
                        <c:v>-22.09</c:v>
                      </c:pt>
                      <c:pt idx="8096">
                        <c:v>-22.009</c:v>
                      </c:pt>
                      <c:pt idx="8097">
                        <c:v>-21.917999999999999</c:v>
                      </c:pt>
                      <c:pt idx="8098">
                        <c:v>-21.812999999999999</c:v>
                      </c:pt>
                      <c:pt idx="8099">
                        <c:v>-21.762</c:v>
                      </c:pt>
                      <c:pt idx="8100">
                        <c:v>-21.669</c:v>
                      </c:pt>
                      <c:pt idx="8101">
                        <c:v>-21.582000000000001</c:v>
                      </c:pt>
                      <c:pt idx="8102">
                        <c:v>-21.501000000000001</c:v>
                      </c:pt>
                      <c:pt idx="8103">
                        <c:v>-21.443000000000001</c:v>
                      </c:pt>
                      <c:pt idx="8104">
                        <c:v>-21.327000000000002</c:v>
                      </c:pt>
                      <c:pt idx="8105">
                        <c:v>-21.262</c:v>
                      </c:pt>
                      <c:pt idx="8106">
                        <c:v>-21.181999999999999</c:v>
                      </c:pt>
                      <c:pt idx="8107">
                        <c:v>-21.141999999999999</c:v>
                      </c:pt>
                      <c:pt idx="8108">
                        <c:v>-21.038</c:v>
                      </c:pt>
                      <c:pt idx="8109">
                        <c:v>-20.94</c:v>
                      </c:pt>
                      <c:pt idx="8110">
                        <c:v>-20.867000000000001</c:v>
                      </c:pt>
                      <c:pt idx="8111">
                        <c:v>-20.792999999999999</c:v>
                      </c:pt>
                      <c:pt idx="8112">
                        <c:v>-20.748999999999999</c:v>
                      </c:pt>
                      <c:pt idx="8113">
                        <c:v>-20.667999999999999</c:v>
                      </c:pt>
                      <c:pt idx="8114">
                        <c:v>-20.593</c:v>
                      </c:pt>
                      <c:pt idx="8115">
                        <c:v>-20.515000000000001</c:v>
                      </c:pt>
                      <c:pt idx="8116">
                        <c:v>-20.454999999999998</c:v>
                      </c:pt>
                      <c:pt idx="8117">
                        <c:v>-20.408000000000001</c:v>
                      </c:pt>
                      <c:pt idx="8118">
                        <c:v>-20.309000000000001</c:v>
                      </c:pt>
                      <c:pt idx="8119">
                        <c:v>-20.239999999999998</c:v>
                      </c:pt>
                      <c:pt idx="8120">
                        <c:v>-20.158999999999999</c:v>
                      </c:pt>
                      <c:pt idx="8121">
                        <c:v>-20.09</c:v>
                      </c:pt>
                      <c:pt idx="8122">
                        <c:v>-20.024000000000001</c:v>
                      </c:pt>
                      <c:pt idx="8123">
                        <c:v>-19.966999999999999</c:v>
                      </c:pt>
                      <c:pt idx="8124">
                        <c:v>-19.978999999999999</c:v>
                      </c:pt>
                      <c:pt idx="8125">
                        <c:v>-20.372</c:v>
                      </c:pt>
                      <c:pt idx="8126">
                        <c:v>-20.898</c:v>
                      </c:pt>
                      <c:pt idx="8127">
                        <c:v>-21.54</c:v>
                      </c:pt>
                      <c:pt idx="8128">
                        <c:v>-21.97</c:v>
                      </c:pt>
                      <c:pt idx="8129">
                        <c:v>-22.213000000000001</c:v>
                      </c:pt>
                      <c:pt idx="8130">
                        <c:v>-22.756</c:v>
                      </c:pt>
                      <c:pt idx="8131">
                        <c:v>-23.228000000000002</c:v>
                      </c:pt>
                      <c:pt idx="8132">
                        <c:v>-23.538</c:v>
                      </c:pt>
                      <c:pt idx="8133">
                        <c:v>-24.053000000000001</c:v>
                      </c:pt>
                      <c:pt idx="8134">
                        <c:v>-24.62</c:v>
                      </c:pt>
                      <c:pt idx="8135">
                        <c:v>-25.152999999999999</c:v>
                      </c:pt>
                      <c:pt idx="8136">
                        <c:v>-25.643000000000001</c:v>
                      </c:pt>
                      <c:pt idx="8137">
                        <c:v>-26.091000000000001</c:v>
                      </c:pt>
                      <c:pt idx="8138">
                        <c:v>-26.550999999999998</c:v>
                      </c:pt>
                      <c:pt idx="8139">
                        <c:v>-26.97</c:v>
                      </c:pt>
                      <c:pt idx="8140">
                        <c:v>-27.344000000000001</c:v>
                      </c:pt>
                      <c:pt idx="8141">
                        <c:v>-27.587</c:v>
                      </c:pt>
                      <c:pt idx="8142">
                        <c:v>-27.693999999999999</c:v>
                      </c:pt>
                      <c:pt idx="8143">
                        <c:v>-27.657</c:v>
                      </c:pt>
                      <c:pt idx="8144">
                        <c:v>-27.577000000000002</c:v>
                      </c:pt>
                      <c:pt idx="8145">
                        <c:v>-27.475999999999999</c:v>
                      </c:pt>
                      <c:pt idx="8146">
                        <c:v>-27.381</c:v>
                      </c:pt>
                      <c:pt idx="8147">
                        <c:v>-27.231000000000002</c:v>
                      </c:pt>
                      <c:pt idx="8148">
                        <c:v>-27.102</c:v>
                      </c:pt>
                      <c:pt idx="8149">
                        <c:v>-26.952000000000002</c:v>
                      </c:pt>
                      <c:pt idx="8150">
                        <c:v>-26.802</c:v>
                      </c:pt>
                      <c:pt idx="8151">
                        <c:v>-26.652999999999999</c:v>
                      </c:pt>
                      <c:pt idx="8152">
                        <c:v>-26.495000000000001</c:v>
                      </c:pt>
                      <c:pt idx="8153">
                        <c:v>-26.367999999999999</c:v>
                      </c:pt>
                      <c:pt idx="8154">
                        <c:v>-26.189</c:v>
                      </c:pt>
                      <c:pt idx="8155">
                        <c:v>-26.056999999999999</c:v>
                      </c:pt>
                      <c:pt idx="8156">
                        <c:v>-25.907</c:v>
                      </c:pt>
                      <c:pt idx="8157">
                        <c:v>-25.766999999999999</c:v>
                      </c:pt>
                      <c:pt idx="8158">
                        <c:v>-25.631</c:v>
                      </c:pt>
                      <c:pt idx="8159">
                        <c:v>-25.501999999999999</c:v>
                      </c:pt>
                      <c:pt idx="8160">
                        <c:v>-25.338000000000001</c:v>
                      </c:pt>
                      <c:pt idx="8161">
                        <c:v>-25.231000000000002</c:v>
                      </c:pt>
                      <c:pt idx="8162">
                        <c:v>-25.099</c:v>
                      </c:pt>
                      <c:pt idx="8163">
                        <c:v>-24.960999999999999</c:v>
                      </c:pt>
                      <c:pt idx="8164">
                        <c:v>-24.829000000000001</c:v>
                      </c:pt>
                      <c:pt idx="8165">
                        <c:v>-24.728000000000002</c:v>
                      </c:pt>
                      <c:pt idx="8166">
                        <c:v>-24.594999999999999</c:v>
                      </c:pt>
                      <c:pt idx="8167">
                        <c:v>-24.47</c:v>
                      </c:pt>
                      <c:pt idx="8168">
                        <c:v>-24.359000000000002</c:v>
                      </c:pt>
                      <c:pt idx="8169">
                        <c:v>-24.26</c:v>
                      </c:pt>
                      <c:pt idx="8170">
                        <c:v>-24.149000000000001</c:v>
                      </c:pt>
                      <c:pt idx="8171">
                        <c:v>-24.035</c:v>
                      </c:pt>
                      <c:pt idx="8172">
                        <c:v>-23.911000000000001</c:v>
                      </c:pt>
                      <c:pt idx="8173">
                        <c:v>-23.805</c:v>
                      </c:pt>
                      <c:pt idx="8174">
                        <c:v>-23.712</c:v>
                      </c:pt>
                      <c:pt idx="8175">
                        <c:v>-23.577999999999999</c:v>
                      </c:pt>
                      <c:pt idx="8176">
                        <c:v>-23.497</c:v>
                      </c:pt>
                      <c:pt idx="8177">
                        <c:v>-23.385999999999999</c:v>
                      </c:pt>
                      <c:pt idx="8178">
                        <c:v>-23.286999999999999</c:v>
                      </c:pt>
                      <c:pt idx="8179">
                        <c:v>-23.190999999999999</c:v>
                      </c:pt>
                      <c:pt idx="8180">
                        <c:v>-23.097000000000001</c:v>
                      </c:pt>
                      <c:pt idx="8181">
                        <c:v>-22.984000000000002</c:v>
                      </c:pt>
                      <c:pt idx="8182">
                        <c:v>-22.901</c:v>
                      </c:pt>
                      <c:pt idx="8183">
                        <c:v>-22.81</c:v>
                      </c:pt>
                      <c:pt idx="8184">
                        <c:v>-22.734000000000002</c:v>
                      </c:pt>
                      <c:pt idx="8185">
                        <c:v>-22.605</c:v>
                      </c:pt>
                      <c:pt idx="8186">
                        <c:v>-22.512</c:v>
                      </c:pt>
                      <c:pt idx="8187">
                        <c:v>-22.437000000000001</c:v>
                      </c:pt>
                      <c:pt idx="8188">
                        <c:v>-22.335000000000001</c:v>
                      </c:pt>
                      <c:pt idx="8189">
                        <c:v>-22.239000000000001</c:v>
                      </c:pt>
                      <c:pt idx="8190">
                        <c:v>-22.17</c:v>
                      </c:pt>
                      <c:pt idx="8191">
                        <c:v>-22.097999999999999</c:v>
                      </c:pt>
                      <c:pt idx="8192">
                        <c:v>-22.004999999999999</c:v>
                      </c:pt>
                      <c:pt idx="8193">
                        <c:v>-21.902999999999999</c:v>
                      </c:pt>
                      <c:pt idx="8194">
                        <c:v>-21.803000000000001</c:v>
                      </c:pt>
                      <c:pt idx="8195">
                        <c:v>-21.742999999999999</c:v>
                      </c:pt>
                      <c:pt idx="8196">
                        <c:v>-21.646999999999998</c:v>
                      </c:pt>
                      <c:pt idx="8197">
                        <c:v>-21.574999999999999</c:v>
                      </c:pt>
                      <c:pt idx="8198">
                        <c:v>-21.481999999999999</c:v>
                      </c:pt>
                      <c:pt idx="8199">
                        <c:v>-21.419</c:v>
                      </c:pt>
                      <c:pt idx="8200">
                        <c:v>-21.329000000000001</c:v>
                      </c:pt>
                      <c:pt idx="8201">
                        <c:v>-21.26</c:v>
                      </c:pt>
                      <c:pt idx="8202">
                        <c:v>-21.167000000000002</c:v>
                      </c:pt>
                      <c:pt idx="8203">
                        <c:v>-21.071000000000002</c:v>
                      </c:pt>
                      <c:pt idx="8204">
                        <c:v>-21.023</c:v>
                      </c:pt>
                      <c:pt idx="8205">
                        <c:v>-20.948</c:v>
                      </c:pt>
                      <c:pt idx="8206">
                        <c:v>-20.863</c:v>
                      </c:pt>
                      <c:pt idx="8207">
                        <c:v>-20.782</c:v>
                      </c:pt>
                      <c:pt idx="8208">
                        <c:v>-20.725000000000001</c:v>
                      </c:pt>
                      <c:pt idx="8209">
                        <c:v>-20.608000000000001</c:v>
                      </c:pt>
                      <c:pt idx="8210">
                        <c:v>-20.568999999999999</c:v>
                      </c:pt>
                      <c:pt idx="8211">
                        <c:v>-20.484999999999999</c:v>
                      </c:pt>
                      <c:pt idx="8212">
                        <c:v>-20.416</c:v>
                      </c:pt>
                      <c:pt idx="8213">
                        <c:v>-20.335000000000001</c:v>
                      </c:pt>
                      <c:pt idx="8214">
                        <c:v>-20.280999999999999</c:v>
                      </c:pt>
                      <c:pt idx="8215">
                        <c:v>-20.216999999999999</c:v>
                      </c:pt>
                      <c:pt idx="8216">
                        <c:v>-20.14</c:v>
                      </c:pt>
                      <c:pt idx="8217">
                        <c:v>-20.074000000000002</c:v>
                      </c:pt>
                      <c:pt idx="8218">
                        <c:v>-20.004999999999999</c:v>
                      </c:pt>
                      <c:pt idx="8219">
                        <c:v>-19.914000000000001</c:v>
                      </c:pt>
                      <c:pt idx="8220">
                        <c:v>-19.824000000000002</c:v>
                      </c:pt>
                      <c:pt idx="8221">
                        <c:v>-20.103999999999999</c:v>
                      </c:pt>
                      <c:pt idx="8222">
                        <c:v>-20.59</c:v>
                      </c:pt>
                      <c:pt idx="8223">
                        <c:v>-21.187000000000001</c:v>
                      </c:pt>
                      <c:pt idx="8224">
                        <c:v>-21.774000000000001</c:v>
                      </c:pt>
                      <c:pt idx="8225">
                        <c:v>-22.039000000000001</c:v>
                      </c:pt>
                      <c:pt idx="8226">
                        <c:v>-22.484999999999999</c:v>
                      </c:pt>
                      <c:pt idx="8227">
                        <c:v>-23.006</c:v>
                      </c:pt>
                      <c:pt idx="8228">
                        <c:v>-23.442</c:v>
                      </c:pt>
                      <c:pt idx="8229">
                        <c:v>-23.818999999999999</c:v>
                      </c:pt>
                      <c:pt idx="8230">
                        <c:v>-24.388999999999999</c:v>
                      </c:pt>
                      <c:pt idx="8231">
                        <c:v>-24.917999999999999</c:v>
                      </c:pt>
                      <c:pt idx="8232">
                        <c:v>-25.451000000000001</c:v>
                      </c:pt>
                      <c:pt idx="8233">
                        <c:v>-25.905999999999999</c:v>
                      </c:pt>
                      <c:pt idx="8234">
                        <c:v>-26.341999999999999</c:v>
                      </c:pt>
                      <c:pt idx="8235">
                        <c:v>-26.742999999999999</c:v>
                      </c:pt>
                      <c:pt idx="8236">
                        <c:v>-27.16</c:v>
                      </c:pt>
                      <c:pt idx="8237">
                        <c:v>-27.503</c:v>
                      </c:pt>
                      <c:pt idx="8238">
                        <c:v>-27.654</c:v>
                      </c:pt>
                      <c:pt idx="8239">
                        <c:v>-27.657</c:v>
                      </c:pt>
                      <c:pt idx="8240">
                        <c:v>-27.614000000000001</c:v>
                      </c:pt>
                      <c:pt idx="8241">
                        <c:v>-27.54</c:v>
                      </c:pt>
                      <c:pt idx="8242">
                        <c:v>-27.439</c:v>
                      </c:pt>
                      <c:pt idx="8243">
                        <c:v>-27.32</c:v>
                      </c:pt>
                      <c:pt idx="8244">
                        <c:v>-27.184000000000001</c:v>
                      </c:pt>
                      <c:pt idx="8245">
                        <c:v>-27.048999999999999</c:v>
                      </c:pt>
                      <c:pt idx="8246">
                        <c:v>-26.908000000000001</c:v>
                      </c:pt>
                      <c:pt idx="8247">
                        <c:v>-26.766999999999999</c:v>
                      </c:pt>
                      <c:pt idx="8248">
                        <c:v>-26.605</c:v>
                      </c:pt>
                      <c:pt idx="8249">
                        <c:v>-26.466999999999999</c:v>
                      </c:pt>
                      <c:pt idx="8250">
                        <c:v>-26.329000000000001</c:v>
                      </c:pt>
                      <c:pt idx="8251">
                        <c:v>-26.157</c:v>
                      </c:pt>
                      <c:pt idx="8252">
                        <c:v>-26.044</c:v>
                      </c:pt>
                      <c:pt idx="8253">
                        <c:v>-25.882000000000001</c:v>
                      </c:pt>
                      <c:pt idx="8254">
                        <c:v>-25.756</c:v>
                      </c:pt>
                      <c:pt idx="8255">
                        <c:v>-25.626999999999999</c:v>
                      </c:pt>
                      <c:pt idx="8256">
                        <c:v>-25.468</c:v>
                      </c:pt>
                      <c:pt idx="8257">
                        <c:v>-25.344999999999999</c:v>
                      </c:pt>
                      <c:pt idx="8258">
                        <c:v>-25.195</c:v>
                      </c:pt>
                      <c:pt idx="8259">
                        <c:v>-25.085000000000001</c:v>
                      </c:pt>
                      <c:pt idx="8260">
                        <c:v>-24.956</c:v>
                      </c:pt>
                      <c:pt idx="8261">
                        <c:v>-24.849</c:v>
                      </c:pt>
                      <c:pt idx="8262">
                        <c:v>-24.707999999999998</c:v>
                      </c:pt>
                      <c:pt idx="8263">
                        <c:v>-24.61</c:v>
                      </c:pt>
                      <c:pt idx="8264">
                        <c:v>-24.504999999999999</c:v>
                      </c:pt>
                      <c:pt idx="8265">
                        <c:v>-24.349</c:v>
                      </c:pt>
                      <c:pt idx="8266">
                        <c:v>-24.254000000000001</c:v>
                      </c:pt>
                      <c:pt idx="8267">
                        <c:v>-24.138000000000002</c:v>
                      </c:pt>
                      <c:pt idx="8268">
                        <c:v>-24.03</c:v>
                      </c:pt>
                      <c:pt idx="8269">
                        <c:v>-23.905000000000001</c:v>
                      </c:pt>
                      <c:pt idx="8270">
                        <c:v>-23.815999999999999</c:v>
                      </c:pt>
                      <c:pt idx="8271">
                        <c:v>-23.709</c:v>
                      </c:pt>
                      <c:pt idx="8272">
                        <c:v>-23.585999999999999</c:v>
                      </c:pt>
                      <c:pt idx="8273">
                        <c:v>-23.491</c:v>
                      </c:pt>
                      <c:pt idx="8274">
                        <c:v>-23.425000000000001</c:v>
                      </c:pt>
                      <c:pt idx="8275">
                        <c:v>-23.314</c:v>
                      </c:pt>
                      <c:pt idx="8276">
                        <c:v>-23.218</c:v>
                      </c:pt>
                      <c:pt idx="8277">
                        <c:v>-23.103999999999999</c:v>
                      </c:pt>
                      <c:pt idx="8278">
                        <c:v>-23.007999999999999</c:v>
                      </c:pt>
                      <c:pt idx="8279">
                        <c:v>-22.923999999999999</c:v>
                      </c:pt>
                      <c:pt idx="8280">
                        <c:v>-22.797999999999998</c:v>
                      </c:pt>
                      <c:pt idx="8281">
                        <c:v>-22.731999999999999</c:v>
                      </c:pt>
                      <c:pt idx="8282">
                        <c:v>-22.640999999999998</c:v>
                      </c:pt>
                      <c:pt idx="8283">
                        <c:v>-22.568999999999999</c:v>
                      </c:pt>
                      <c:pt idx="8284">
                        <c:v>-22.463999999999999</c:v>
                      </c:pt>
                      <c:pt idx="8285">
                        <c:v>-22.367999999999999</c:v>
                      </c:pt>
                      <c:pt idx="8286">
                        <c:v>-22.273</c:v>
                      </c:pt>
                      <c:pt idx="8287">
                        <c:v>-22.184999999999999</c:v>
                      </c:pt>
                      <c:pt idx="8288">
                        <c:v>-22.100999999999999</c:v>
                      </c:pt>
                      <c:pt idx="8289">
                        <c:v>-22.004999999999999</c:v>
                      </c:pt>
                      <c:pt idx="8290">
                        <c:v>-21.933</c:v>
                      </c:pt>
                      <c:pt idx="8291">
                        <c:v>-21.855</c:v>
                      </c:pt>
                      <c:pt idx="8292">
                        <c:v>-21.777000000000001</c:v>
                      </c:pt>
                      <c:pt idx="8293">
                        <c:v>-21.695</c:v>
                      </c:pt>
                      <c:pt idx="8294">
                        <c:v>-21.608000000000001</c:v>
                      </c:pt>
                      <c:pt idx="8295">
                        <c:v>-21.539000000000001</c:v>
                      </c:pt>
                      <c:pt idx="8296">
                        <c:v>-21.437000000000001</c:v>
                      </c:pt>
                      <c:pt idx="8297">
                        <c:v>-21.36</c:v>
                      </c:pt>
                      <c:pt idx="8298">
                        <c:v>-21.311</c:v>
                      </c:pt>
                      <c:pt idx="8299">
                        <c:v>-21.233000000000001</c:v>
                      </c:pt>
                      <c:pt idx="8300">
                        <c:v>-21.091999999999999</c:v>
                      </c:pt>
                      <c:pt idx="8301">
                        <c:v>-21.038</c:v>
                      </c:pt>
                      <c:pt idx="8302">
                        <c:v>-20.981000000000002</c:v>
                      </c:pt>
                      <c:pt idx="8303">
                        <c:v>-20.919</c:v>
                      </c:pt>
                      <c:pt idx="8304">
                        <c:v>-20.84</c:v>
                      </c:pt>
                      <c:pt idx="8305">
                        <c:v>-20.757999999999999</c:v>
                      </c:pt>
                      <c:pt idx="8306">
                        <c:v>-20.655999999999999</c:v>
                      </c:pt>
                      <c:pt idx="8307">
                        <c:v>-20.587</c:v>
                      </c:pt>
                      <c:pt idx="8308">
                        <c:v>-20.524999999999999</c:v>
                      </c:pt>
                      <c:pt idx="8309">
                        <c:v>-20.468</c:v>
                      </c:pt>
                      <c:pt idx="8310">
                        <c:v>-20.366</c:v>
                      </c:pt>
                      <c:pt idx="8311">
                        <c:v>-20.288</c:v>
                      </c:pt>
                      <c:pt idx="8312">
                        <c:v>-20.236999999999998</c:v>
                      </c:pt>
                      <c:pt idx="8313">
                        <c:v>-20.161000000000001</c:v>
                      </c:pt>
                      <c:pt idx="8314">
                        <c:v>-20.079999999999998</c:v>
                      </c:pt>
                      <c:pt idx="8315">
                        <c:v>-20.036999999999999</c:v>
                      </c:pt>
                      <c:pt idx="8316">
                        <c:v>-19.914999999999999</c:v>
                      </c:pt>
                      <c:pt idx="8317">
                        <c:v>-19.975000000000001</c:v>
                      </c:pt>
                      <c:pt idx="8318">
                        <c:v>-20.300999999999998</c:v>
                      </c:pt>
                      <c:pt idx="8319">
                        <c:v>-20.873999999999999</c:v>
                      </c:pt>
                      <c:pt idx="8320">
                        <c:v>-21.495000000000001</c:v>
                      </c:pt>
                      <c:pt idx="8321">
                        <c:v>-21.934000000000001</c:v>
                      </c:pt>
                      <c:pt idx="8322">
                        <c:v>-22.16</c:v>
                      </c:pt>
                      <c:pt idx="8323">
                        <c:v>-22.593</c:v>
                      </c:pt>
                      <c:pt idx="8324">
                        <c:v>-23.100999999999999</c:v>
                      </c:pt>
                      <c:pt idx="8325">
                        <c:v>-23.381</c:v>
                      </c:pt>
                      <c:pt idx="8326">
                        <c:v>-23.815999999999999</c:v>
                      </c:pt>
                      <c:pt idx="8327">
                        <c:v>-24.382999999999999</c:v>
                      </c:pt>
                      <c:pt idx="8328">
                        <c:v>-24.954000000000001</c:v>
                      </c:pt>
                      <c:pt idx="8329">
                        <c:v>-25.488</c:v>
                      </c:pt>
                      <c:pt idx="8330">
                        <c:v>-25.88</c:v>
                      </c:pt>
                      <c:pt idx="8331">
                        <c:v>-26.324000000000002</c:v>
                      </c:pt>
                      <c:pt idx="8332">
                        <c:v>-26.79</c:v>
                      </c:pt>
                      <c:pt idx="8333">
                        <c:v>-27.175999999999998</c:v>
                      </c:pt>
                      <c:pt idx="8334">
                        <c:v>-27.46</c:v>
                      </c:pt>
                      <c:pt idx="8335">
                        <c:v>-27.536999999999999</c:v>
                      </c:pt>
                      <c:pt idx="8336">
                        <c:v>-27.530999999999999</c:v>
                      </c:pt>
                      <c:pt idx="8337">
                        <c:v>-27.474</c:v>
                      </c:pt>
                      <c:pt idx="8338">
                        <c:v>-27.358000000000001</c:v>
                      </c:pt>
                      <c:pt idx="8339">
                        <c:v>-27.251000000000001</c:v>
                      </c:pt>
                      <c:pt idx="8340">
                        <c:v>-27.129000000000001</c:v>
                      </c:pt>
                      <c:pt idx="8341">
                        <c:v>-26.986999999999998</c:v>
                      </c:pt>
                      <c:pt idx="8342">
                        <c:v>-26.856999999999999</c:v>
                      </c:pt>
                      <c:pt idx="8343">
                        <c:v>-26.707000000000001</c:v>
                      </c:pt>
                      <c:pt idx="8344">
                        <c:v>-26.585000000000001</c:v>
                      </c:pt>
                      <c:pt idx="8345">
                        <c:v>-26.428999999999998</c:v>
                      </c:pt>
                      <c:pt idx="8346">
                        <c:v>-26.329000000000001</c:v>
                      </c:pt>
                      <c:pt idx="8347">
                        <c:v>-26.14</c:v>
                      </c:pt>
                      <c:pt idx="8348">
                        <c:v>-26.027000000000001</c:v>
                      </c:pt>
                      <c:pt idx="8349">
                        <c:v>-25.831</c:v>
                      </c:pt>
                      <c:pt idx="8350">
                        <c:v>-25.724</c:v>
                      </c:pt>
                      <c:pt idx="8351">
                        <c:v>-25.599</c:v>
                      </c:pt>
                      <c:pt idx="8352">
                        <c:v>-25.449000000000002</c:v>
                      </c:pt>
                      <c:pt idx="8353">
                        <c:v>-25.347000000000001</c:v>
                      </c:pt>
                      <c:pt idx="8354">
                        <c:v>-25.178999999999998</c:v>
                      </c:pt>
                      <c:pt idx="8355">
                        <c:v>-25.04</c:v>
                      </c:pt>
                      <c:pt idx="8356">
                        <c:v>-24.911999999999999</c:v>
                      </c:pt>
                      <c:pt idx="8357">
                        <c:v>-24.809000000000001</c:v>
                      </c:pt>
                      <c:pt idx="8358">
                        <c:v>-24.695</c:v>
                      </c:pt>
                      <c:pt idx="8359">
                        <c:v>-24.567</c:v>
                      </c:pt>
                      <c:pt idx="8360">
                        <c:v>-24.48</c:v>
                      </c:pt>
                      <c:pt idx="8361">
                        <c:v>-24.308</c:v>
                      </c:pt>
                      <c:pt idx="8362">
                        <c:v>-24.202999999999999</c:v>
                      </c:pt>
                      <c:pt idx="8363">
                        <c:v>-24.103999999999999</c:v>
                      </c:pt>
                      <c:pt idx="8364">
                        <c:v>-24.02</c:v>
                      </c:pt>
                      <c:pt idx="8365">
                        <c:v>-23.861999999999998</c:v>
                      </c:pt>
                      <c:pt idx="8366">
                        <c:v>-23.780999999999999</c:v>
                      </c:pt>
                      <c:pt idx="8367">
                        <c:v>-23.673999999999999</c:v>
                      </c:pt>
                      <c:pt idx="8368">
                        <c:v>-23.544</c:v>
                      </c:pt>
                      <c:pt idx="8369">
                        <c:v>-23.471</c:v>
                      </c:pt>
                      <c:pt idx="8370">
                        <c:v>-23.344999999999999</c:v>
                      </c:pt>
                      <c:pt idx="8371">
                        <c:v>-23.256</c:v>
                      </c:pt>
                      <c:pt idx="8372">
                        <c:v>-23.164999999999999</c:v>
                      </c:pt>
                      <c:pt idx="8373">
                        <c:v>-23.065999999999999</c:v>
                      </c:pt>
                      <c:pt idx="8374">
                        <c:v>-22.978000000000002</c:v>
                      </c:pt>
                      <c:pt idx="8375">
                        <c:v>-22.864999999999998</c:v>
                      </c:pt>
                      <c:pt idx="8376">
                        <c:v>-22.77</c:v>
                      </c:pt>
                      <c:pt idx="8377">
                        <c:v>-22.687000000000001</c:v>
                      </c:pt>
                      <c:pt idx="8378">
                        <c:v>-22.611999999999998</c:v>
                      </c:pt>
                      <c:pt idx="8379">
                        <c:v>-22.501000000000001</c:v>
                      </c:pt>
                      <c:pt idx="8380">
                        <c:v>-22.414000000000001</c:v>
                      </c:pt>
                      <c:pt idx="8381">
                        <c:v>-22.337</c:v>
                      </c:pt>
                      <c:pt idx="8382">
                        <c:v>-22.216999999999999</c:v>
                      </c:pt>
                      <c:pt idx="8383">
                        <c:v>-22.158000000000001</c:v>
                      </c:pt>
                      <c:pt idx="8384">
                        <c:v>-22.068999999999999</c:v>
                      </c:pt>
                      <c:pt idx="8385">
                        <c:v>-21.984999999999999</c:v>
                      </c:pt>
                      <c:pt idx="8386">
                        <c:v>-21.907</c:v>
                      </c:pt>
                      <c:pt idx="8387">
                        <c:v>-21.797999999999998</c:v>
                      </c:pt>
                      <c:pt idx="8388">
                        <c:v>-21.713999999999999</c:v>
                      </c:pt>
                      <c:pt idx="8389">
                        <c:v>-21.640999999999998</c:v>
                      </c:pt>
                      <c:pt idx="8390">
                        <c:v>-21.555</c:v>
                      </c:pt>
                      <c:pt idx="8391">
                        <c:v>-21.486000000000001</c:v>
                      </c:pt>
                      <c:pt idx="8392">
                        <c:v>-21.414999999999999</c:v>
                      </c:pt>
                      <c:pt idx="8393">
                        <c:v>-21.312000000000001</c:v>
                      </c:pt>
                      <c:pt idx="8394">
                        <c:v>-21.248999999999999</c:v>
                      </c:pt>
                      <c:pt idx="8395">
                        <c:v>-21.161999999999999</c:v>
                      </c:pt>
                      <c:pt idx="8396">
                        <c:v>-21.077999999999999</c:v>
                      </c:pt>
                      <c:pt idx="8397">
                        <c:v>-21</c:v>
                      </c:pt>
                      <c:pt idx="8398">
                        <c:v>-20.928000000000001</c:v>
                      </c:pt>
                      <c:pt idx="8399">
                        <c:v>-20.861000000000001</c:v>
                      </c:pt>
                      <c:pt idx="8400">
                        <c:v>-20.789000000000001</c:v>
                      </c:pt>
                      <c:pt idx="8401">
                        <c:v>-20.704999999999998</c:v>
                      </c:pt>
                      <c:pt idx="8402">
                        <c:v>-20.645</c:v>
                      </c:pt>
                      <c:pt idx="8403">
                        <c:v>-20.591000000000001</c:v>
                      </c:pt>
                      <c:pt idx="8404">
                        <c:v>-20.48</c:v>
                      </c:pt>
                      <c:pt idx="8405">
                        <c:v>-20.393000000000001</c:v>
                      </c:pt>
                      <c:pt idx="8406">
                        <c:v>-20.356999999999999</c:v>
                      </c:pt>
                      <c:pt idx="8407">
                        <c:v>-20.27</c:v>
                      </c:pt>
                      <c:pt idx="8408">
                        <c:v>-20.204000000000001</c:v>
                      </c:pt>
                      <c:pt idx="8409">
                        <c:v>-20.132000000000001</c:v>
                      </c:pt>
                      <c:pt idx="8410">
                        <c:v>-20.065999999999999</c:v>
                      </c:pt>
                      <c:pt idx="8411">
                        <c:v>-19.962</c:v>
                      </c:pt>
                      <c:pt idx="8412">
                        <c:v>-19.933</c:v>
                      </c:pt>
                      <c:pt idx="8413">
                        <c:v>-19.981999999999999</c:v>
                      </c:pt>
                      <c:pt idx="8414">
                        <c:v>-20.347999999999999</c:v>
                      </c:pt>
                      <c:pt idx="8415">
                        <c:v>-20.901</c:v>
                      </c:pt>
                      <c:pt idx="8416">
                        <c:v>-21.545999999999999</c:v>
                      </c:pt>
                      <c:pt idx="8417">
                        <c:v>-21.937000000000001</c:v>
                      </c:pt>
                      <c:pt idx="8418">
                        <c:v>-22.207000000000001</c:v>
                      </c:pt>
                      <c:pt idx="8419">
                        <c:v>-22.704999999999998</c:v>
                      </c:pt>
                      <c:pt idx="8420">
                        <c:v>-23.183</c:v>
                      </c:pt>
                      <c:pt idx="8421">
                        <c:v>-23.474</c:v>
                      </c:pt>
                      <c:pt idx="8422">
                        <c:v>-23.942</c:v>
                      </c:pt>
                      <c:pt idx="8423">
                        <c:v>-24.527999999999999</c:v>
                      </c:pt>
                      <c:pt idx="8424">
                        <c:v>-25.052</c:v>
                      </c:pt>
                      <c:pt idx="8425">
                        <c:v>-25.547999999999998</c:v>
                      </c:pt>
                      <c:pt idx="8426">
                        <c:v>-25.986999999999998</c:v>
                      </c:pt>
                      <c:pt idx="8427">
                        <c:v>-26.344999999999999</c:v>
                      </c:pt>
                      <c:pt idx="8428">
                        <c:v>-26.798999999999999</c:v>
                      </c:pt>
                      <c:pt idx="8429">
                        <c:v>-27.193999999999999</c:v>
                      </c:pt>
                      <c:pt idx="8430">
                        <c:v>-27.436</c:v>
                      </c:pt>
                      <c:pt idx="8431">
                        <c:v>-27.498000000000001</c:v>
                      </c:pt>
                      <c:pt idx="8432">
                        <c:v>-27.478999999999999</c:v>
                      </c:pt>
                      <c:pt idx="8433">
                        <c:v>-27.463999999999999</c:v>
                      </c:pt>
                      <c:pt idx="8434">
                        <c:v>-27.350999999999999</c:v>
                      </c:pt>
                      <c:pt idx="8435">
                        <c:v>-27.219000000000001</c:v>
                      </c:pt>
                      <c:pt idx="8436">
                        <c:v>-27.093</c:v>
                      </c:pt>
                      <c:pt idx="8437">
                        <c:v>-26.949000000000002</c:v>
                      </c:pt>
                      <c:pt idx="8438">
                        <c:v>-26.802</c:v>
                      </c:pt>
                      <c:pt idx="8439">
                        <c:v>-26.67</c:v>
                      </c:pt>
                      <c:pt idx="8440">
                        <c:v>-26.529</c:v>
                      </c:pt>
                      <c:pt idx="8441">
                        <c:v>-26.379000000000001</c:v>
                      </c:pt>
                      <c:pt idx="8442">
                        <c:v>-26.241</c:v>
                      </c:pt>
                      <c:pt idx="8443">
                        <c:v>-26.103000000000002</c:v>
                      </c:pt>
                      <c:pt idx="8444">
                        <c:v>-25.959</c:v>
                      </c:pt>
                      <c:pt idx="8445">
                        <c:v>-25.812000000000001</c:v>
                      </c:pt>
                      <c:pt idx="8446">
                        <c:v>-25.68</c:v>
                      </c:pt>
                      <c:pt idx="8447">
                        <c:v>-25.561</c:v>
                      </c:pt>
                      <c:pt idx="8448">
                        <c:v>-25.407</c:v>
                      </c:pt>
                      <c:pt idx="8449">
                        <c:v>-25.263000000000002</c:v>
                      </c:pt>
                      <c:pt idx="8450">
                        <c:v>-25.15</c:v>
                      </c:pt>
                      <c:pt idx="8451">
                        <c:v>-25.033000000000001</c:v>
                      </c:pt>
                      <c:pt idx="8452">
                        <c:v>-24.891999999999999</c:v>
                      </c:pt>
                      <c:pt idx="8453">
                        <c:v>-24.782</c:v>
                      </c:pt>
                      <c:pt idx="8454">
                        <c:v>-24.666</c:v>
                      </c:pt>
                      <c:pt idx="8455">
                        <c:v>-24.542999999999999</c:v>
                      </c:pt>
                      <c:pt idx="8456">
                        <c:v>-24.417000000000002</c:v>
                      </c:pt>
                      <c:pt idx="8457">
                        <c:v>-24.297999999999998</c:v>
                      </c:pt>
                      <c:pt idx="8458">
                        <c:v>-24.172000000000001</c:v>
                      </c:pt>
                      <c:pt idx="8459">
                        <c:v>-24.068000000000001</c:v>
                      </c:pt>
                      <c:pt idx="8460">
                        <c:v>-23.939</c:v>
                      </c:pt>
                      <c:pt idx="8461">
                        <c:v>-23.866</c:v>
                      </c:pt>
                      <c:pt idx="8462">
                        <c:v>-23.751999999999999</c:v>
                      </c:pt>
                      <c:pt idx="8463">
                        <c:v>-23.657</c:v>
                      </c:pt>
                      <c:pt idx="8464">
                        <c:v>-23.518999999999998</c:v>
                      </c:pt>
                      <c:pt idx="8465">
                        <c:v>-23.465</c:v>
                      </c:pt>
                      <c:pt idx="8466">
                        <c:v>-23.338999999999999</c:v>
                      </c:pt>
                      <c:pt idx="8467">
                        <c:v>-23.228000000000002</c:v>
                      </c:pt>
                      <c:pt idx="8468">
                        <c:v>-23.143999999999998</c:v>
                      </c:pt>
                      <c:pt idx="8469">
                        <c:v>-23.056999999999999</c:v>
                      </c:pt>
                      <c:pt idx="8470">
                        <c:v>-22.963999999999999</c:v>
                      </c:pt>
                      <c:pt idx="8471">
                        <c:v>-22.864999999999998</c:v>
                      </c:pt>
                      <c:pt idx="8472">
                        <c:v>-22.789000000000001</c:v>
                      </c:pt>
                      <c:pt idx="8473">
                        <c:v>-22.672000000000001</c:v>
                      </c:pt>
                      <c:pt idx="8474">
                        <c:v>-22.594000000000001</c:v>
                      </c:pt>
                      <c:pt idx="8475">
                        <c:v>-22.489000000000001</c:v>
                      </c:pt>
                      <c:pt idx="8476">
                        <c:v>-22.414000000000001</c:v>
                      </c:pt>
                      <c:pt idx="8477">
                        <c:v>-22.327000000000002</c:v>
                      </c:pt>
                      <c:pt idx="8478">
                        <c:v>-22.228000000000002</c:v>
                      </c:pt>
                      <c:pt idx="8479">
                        <c:v>-22.161999999999999</c:v>
                      </c:pt>
                      <c:pt idx="8480">
                        <c:v>-22.068999999999999</c:v>
                      </c:pt>
                      <c:pt idx="8481">
                        <c:v>-21.984999999999999</c:v>
                      </c:pt>
                      <c:pt idx="8482">
                        <c:v>-21.91</c:v>
                      </c:pt>
                      <c:pt idx="8483">
                        <c:v>-21.815999999999999</c:v>
                      </c:pt>
                      <c:pt idx="8484">
                        <c:v>-21.716999999999999</c:v>
                      </c:pt>
                      <c:pt idx="8485">
                        <c:v>-21.651</c:v>
                      </c:pt>
                      <c:pt idx="8486">
                        <c:v>-21.6</c:v>
                      </c:pt>
                      <c:pt idx="8487">
                        <c:v>-21.498000000000001</c:v>
                      </c:pt>
                      <c:pt idx="8488">
                        <c:v>-21.387</c:v>
                      </c:pt>
                      <c:pt idx="8489">
                        <c:v>-21.36</c:v>
                      </c:pt>
                      <c:pt idx="8490">
                        <c:v>-21.276</c:v>
                      </c:pt>
                      <c:pt idx="8491">
                        <c:v>-21.183</c:v>
                      </c:pt>
                      <c:pt idx="8492">
                        <c:v>-21.099</c:v>
                      </c:pt>
                      <c:pt idx="8493">
                        <c:v>-21.03</c:v>
                      </c:pt>
                      <c:pt idx="8494">
                        <c:v>-20.946000000000002</c:v>
                      </c:pt>
                      <c:pt idx="8495">
                        <c:v>-20.876000000000001</c:v>
                      </c:pt>
                      <c:pt idx="8496">
                        <c:v>-20.821999999999999</c:v>
                      </c:pt>
                      <c:pt idx="8497">
                        <c:v>-20.72</c:v>
                      </c:pt>
                      <c:pt idx="8498">
                        <c:v>-20.666</c:v>
                      </c:pt>
                      <c:pt idx="8499">
                        <c:v>-20.579000000000001</c:v>
                      </c:pt>
                      <c:pt idx="8500">
                        <c:v>-20.489000000000001</c:v>
                      </c:pt>
                      <c:pt idx="8501">
                        <c:v>-20.457999999999998</c:v>
                      </c:pt>
                      <c:pt idx="8502">
                        <c:v>-20.396000000000001</c:v>
                      </c:pt>
                      <c:pt idx="8503">
                        <c:v>-20.273</c:v>
                      </c:pt>
                      <c:pt idx="8504">
                        <c:v>-20.23</c:v>
                      </c:pt>
                      <c:pt idx="8505">
                        <c:v>-20.161999999999999</c:v>
                      </c:pt>
                      <c:pt idx="8506">
                        <c:v>-20.084</c:v>
                      </c:pt>
                      <c:pt idx="8507">
                        <c:v>-20.030999999999999</c:v>
                      </c:pt>
                      <c:pt idx="8508">
                        <c:v>-19.946999999999999</c:v>
                      </c:pt>
                      <c:pt idx="8509">
                        <c:v>-20.045999999999999</c:v>
                      </c:pt>
                      <c:pt idx="8510">
                        <c:v>-20.463999999999999</c:v>
                      </c:pt>
                      <c:pt idx="8511">
                        <c:v>-21.042000000000002</c:v>
                      </c:pt>
                      <c:pt idx="8512">
                        <c:v>-21.69</c:v>
                      </c:pt>
                      <c:pt idx="8513">
                        <c:v>-22.059000000000001</c:v>
                      </c:pt>
                      <c:pt idx="8514">
                        <c:v>-22.274999999999999</c:v>
                      </c:pt>
                      <c:pt idx="8515">
                        <c:v>-22.72</c:v>
                      </c:pt>
                      <c:pt idx="8516">
                        <c:v>-23.163</c:v>
                      </c:pt>
                      <c:pt idx="8517">
                        <c:v>-23.39</c:v>
                      </c:pt>
                      <c:pt idx="8518">
                        <c:v>-23.861999999999998</c:v>
                      </c:pt>
                      <c:pt idx="8519">
                        <c:v>-24.466000000000001</c:v>
                      </c:pt>
                      <c:pt idx="8520">
                        <c:v>-24.969000000000001</c:v>
                      </c:pt>
                      <c:pt idx="8521">
                        <c:v>-25.486999999999998</c:v>
                      </c:pt>
                      <c:pt idx="8522">
                        <c:v>-25.873000000000001</c:v>
                      </c:pt>
                      <c:pt idx="8523">
                        <c:v>-26.256</c:v>
                      </c:pt>
                      <c:pt idx="8524">
                        <c:v>-26.687999999999999</c:v>
                      </c:pt>
                      <c:pt idx="8525">
                        <c:v>-27.111000000000001</c:v>
                      </c:pt>
                      <c:pt idx="8526">
                        <c:v>-27.35</c:v>
                      </c:pt>
                      <c:pt idx="8527">
                        <c:v>-27.411999999999999</c:v>
                      </c:pt>
                      <c:pt idx="8528">
                        <c:v>-27.384</c:v>
                      </c:pt>
                      <c:pt idx="8529">
                        <c:v>-27.332000000000001</c:v>
                      </c:pt>
                      <c:pt idx="8530">
                        <c:v>-27.231000000000002</c:v>
                      </c:pt>
                      <c:pt idx="8531">
                        <c:v>-27.12</c:v>
                      </c:pt>
                      <c:pt idx="8532">
                        <c:v>-27.01</c:v>
                      </c:pt>
                      <c:pt idx="8533">
                        <c:v>-26.866</c:v>
                      </c:pt>
                      <c:pt idx="8534">
                        <c:v>-26.745999999999999</c:v>
                      </c:pt>
                      <c:pt idx="8535">
                        <c:v>-26.602</c:v>
                      </c:pt>
                      <c:pt idx="8536">
                        <c:v>-26.449000000000002</c:v>
                      </c:pt>
                      <c:pt idx="8537">
                        <c:v>-26.292999999999999</c:v>
                      </c:pt>
                      <c:pt idx="8538">
                        <c:v>-26.170999999999999</c:v>
                      </c:pt>
                      <c:pt idx="8539">
                        <c:v>-26.03</c:v>
                      </c:pt>
                      <c:pt idx="8540">
                        <c:v>-25.896999999999998</c:v>
                      </c:pt>
                      <c:pt idx="8541">
                        <c:v>-25.745999999999999</c:v>
                      </c:pt>
                      <c:pt idx="8542">
                        <c:v>-25.600999999999999</c:v>
                      </c:pt>
                      <c:pt idx="8543">
                        <c:v>-25.466000000000001</c:v>
                      </c:pt>
                      <c:pt idx="8544">
                        <c:v>-25.337</c:v>
                      </c:pt>
                      <c:pt idx="8545">
                        <c:v>-25.210999999999999</c:v>
                      </c:pt>
                      <c:pt idx="8546">
                        <c:v>-25.082999999999998</c:v>
                      </c:pt>
                      <c:pt idx="8547">
                        <c:v>-24.949000000000002</c:v>
                      </c:pt>
                      <c:pt idx="8548">
                        <c:v>-24.823</c:v>
                      </c:pt>
                      <c:pt idx="8549">
                        <c:v>-24.706</c:v>
                      </c:pt>
                      <c:pt idx="8550">
                        <c:v>-24.587</c:v>
                      </c:pt>
                      <c:pt idx="8551">
                        <c:v>-24.477</c:v>
                      </c:pt>
                      <c:pt idx="8552">
                        <c:v>-24.363</c:v>
                      </c:pt>
                      <c:pt idx="8553">
                        <c:v>-24.216000000000001</c:v>
                      </c:pt>
                      <c:pt idx="8554">
                        <c:v>-24.135999999999999</c:v>
                      </c:pt>
                      <c:pt idx="8555">
                        <c:v>-24.013999999999999</c:v>
                      </c:pt>
                      <c:pt idx="8556">
                        <c:v>-23.913</c:v>
                      </c:pt>
                      <c:pt idx="8557">
                        <c:v>-23.838999999999999</c:v>
                      </c:pt>
                      <c:pt idx="8558">
                        <c:v>-23.722999999999999</c:v>
                      </c:pt>
                      <c:pt idx="8559">
                        <c:v>-23.609000000000002</c:v>
                      </c:pt>
                      <c:pt idx="8560">
                        <c:v>-23.49</c:v>
                      </c:pt>
                      <c:pt idx="8561">
                        <c:v>-23.393999999999998</c:v>
                      </c:pt>
                      <c:pt idx="8562">
                        <c:v>-23.295000000000002</c:v>
                      </c:pt>
                      <c:pt idx="8563">
                        <c:v>-23.207999999999998</c:v>
                      </c:pt>
                      <c:pt idx="8564">
                        <c:v>-23.117999999999999</c:v>
                      </c:pt>
                      <c:pt idx="8565">
                        <c:v>-23.01</c:v>
                      </c:pt>
                      <c:pt idx="8566">
                        <c:v>-22.901</c:v>
                      </c:pt>
                      <c:pt idx="8567">
                        <c:v>-22.837</c:v>
                      </c:pt>
                      <c:pt idx="8568">
                        <c:v>-22.754000000000001</c:v>
                      </c:pt>
                      <c:pt idx="8569">
                        <c:v>-22.654</c:v>
                      </c:pt>
                      <c:pt idx="8570">
                        <c:v>-22.545000000000002</c:v>
                      </c:pt>
                      <c:pt idx="8571">
                        <c:v>-22.471</c:v>
                      </c:pt>
                      <c:pt idx="8572">
                        <c:v>-22.4</c:v>
                      </c:pt>
                      <c:pt idx="8573">
                        <c:v>-22.297999999999998</c:v>
                      </c:pt>
                      <c:pt idx="8574">
                        <c:v>-22.222000000000001</c:v>
                      </c:pt>
                      <c:pt idx="8575">
                        <c:v>-22.135000000000002</c:v>
                      </c:pt>
                      <c:pt idx="8576">
                        <c:v>-22.045000000000002</c:v>
                      </c:pt>
                      <c:pt idx="8577">
                        <c:v>-21.957999999999998</c:v>
                      </c:pt>
                      <c:pt idx="8578">
                        <c:v>-21.856000000000002</c:v>
                      </c:pt>
                      <c:pt idx="8579">
                        <c:v>-21.777999999999999</c:v>
                      </c:pt>
                      <c:pt idx="8580">
                        <c:v>-21.712</c:v>
                      </c:pt>
                      <c:pt idx="8581">
                        <c:v>-21.649000000000001</c:v>
                      </c:pt>
                      <c:pt idx="8582">
                        <c:v>-21.588999999999999</c:v>
                      </c:pt>
                      <c:pt idx="8583">
                        <c:v>-21.49</c:v>
                      </c:pt>
                      <c:pt idx="8584">
                        <c:v>-21.414999999999999</c:v>
                      </c:pt>
                      <c:pt idx="8585">
                        <c:v>-21.327000000000002</c:v>
                      </c:pt>
                      <c:pt idx="8586">
                        <c:v>-21.257999999999999</c:v>
                      </c:pt>
                      <c:pt idx="8587">
                        <c:v>-21.16</c:v>
                      </c:pt>
                      <c:pt idx="8588">
                        <c:v>-21.114999999999998</c:v>
                      </c:pt>
                      <c:pt idx="8589">
                        <c:v>-21.015000000000001</c:v>
                      </c:pt>
                      <c:pt idx="8590">
                        <c:v>-20.925999999999998</c:v>
                      </c:pt>
                      <c:pt idx="8591">
                        <c:v>-20.846</c:v>
                      </c:pt>
                      <c:pt idx="8592">
                        <c:v>-20.776</c:v>
                      </c:pt>
                      <c:pt idx="8593">
                        <c:v>-20.692</c:v>
                      </c:pt>
                      <c:pt idx="8594">
                        <c:v>-20.614000000000001</c:v>
                      </c:pt>
                      <c:pt idx="8595">
                        <c:v>-20.571999999999999</c:v>
                      </c:pt>
                      <c:pt idx="8596">
                        <c:v>-20.481999999999999</c:v>
                      </c:pt>
                      <c:pt idx="8597">
                        <c:v>-20.413</c:v>
                      </c:pt>
                      <c:pt idx="8598">
                        <c:v>-20.332000000000001</c:v>
                      </c:pt>
                      <c:pt idx="8599">
                        <c:v>-20.280999999999999</c:v>
                      </c:pt>
                      <c:pt idx="8600">
                        <c:v>-20.236000000000001</c:v>
                      </c:pt>
                      <c:pt idx="8601">
                        <c:v>-20.137</c:v>
                      </c:pt>
                      <c:pt idx="8602">
                        <c:v>-20.055</c:v>
                      </c:pt>
                      <c:pt idx="8603">
                        <c:v>-20.004000000000001</c:v>
                      </c:pt>
                      <c:pt idx="8604">
                        <c:v>-20.132999999999999</c:v>
                      </c:pt>
                      <c:pt idx="8605">
                        <c:v>-20.556999999999999</c:v>
                      </c:pt>
                      <c:pt idx="8606">
                        <c:v>-21.151</c:v>
                      </c:pt>
                      <c:pt idx="8607">
                        <c:v>-21.745999999999999</c:v>
                      </c:pt>
                      <c:pt idx="8608">
                        <c:v>-22.097000000000001</c:v>
                      </c:pt>
                      <c:pt idx="8609">
                        <c:v>-22.297999999999998</c:v>
                      </c:pt>
                      <c:pt idx="8610">
                        <c:v>-22.725000000000001</c:v>
                      </c:pt>
                      <c:pt idx="8611">
                        <c:v>-23.175000000000001</c:v>
                      </c:pt>
                      <c:pt idx="8612">
                        <c:v>-23.452000000000002</c:v>
                      </c:pt>
                      <c:pt idx="8613">
                        <c:v>-23.876000000000001</c:v>
                      </c:pt>
                      <c:pt idx="8614">
                        <c:v>-24.477</c:v>
                      </c:pt>
                      <c:pt idx="8615">
                        <c:v>-24.992000000000001</c:v>
                      </c:pt>
                      <c:pt idx="8616">
                        <c:v>-25.486000000000001</c:v>
                      </c:pt>
                      <c:pt idx="8617">
                        <c:v>-25.827000000000002</c:v>
                      </c:pt>
                      <c:pt idx="8618">
                        <c:v>-26.181999999999999</c:v>
                      </c:pt>
                      <c:pt idx="8619">
                        <c:v>-26.577000000000002</c:v>
                      </c:pt>
                      <c:pt idx="8620">
                        <c:v>-26.968</c:v>
                      </c:pt>
                      <c:pt idx="8621">
                        <c:v>-27.248999999999999</c:v>
                      </c:pt>
                      <c:pt idx="8622">
                        <c:v>-27.312999999999999</c:v>
                      </c:pt>
                      <c:pt idx="8623">
                        <c:v>-27.286000000000001</c:v>
                      </c:pt>
                      <c:pt idx="8624">
                        <c:v>-27.22</c:v>
                      </c:pt>
                      <c:pt idx="8625">
                        <c:v>-27.15</c:v>
                      </c:pt>
                      <c:pt idx="8626">
                        <c:v>-27.033000000000001</c:v>
                      </c:pt>
                      <c:pt idx="8627">
                        <c:v>-26.939</c:v>
                      </c:pt>
                      <c:pt idx="8628">
                        <c:v>-26.78</c:v>
                      </c:pt>
                      <c:pt idx="8629">
                        <c:v>-26.638999999999999</c:v>
                      </c:pt>
                      <c:pt idx="8630">
                        <c:v>-26.498000000000001</c:v>
                      </c:pt>
                      <c:pt idx="8631">
                        <c:v>-26.341000000000001</c:v>
                      </c:pt>
                      <c:pt idx="8632">
                        <c:v>-26.225000000000001</c:v>
                      </c:pt>
                      <c:pt idx="8633">
                        <c:v>-26.081</c:v>
                      </c:pt>
                      <c:pt idx="8634">
                        <c:v>-25.952000000000002</c:v>
                      </c:pt>
                      <c:pt idx="8635">
                        <c:v>-25.814</c:v>
                      </c:pt>
                      <c:pt idx="8636">
                        <c:v>-25.681999999999999</c:v>
                      </c:pt>
                      <c:pt idx="8637">
                        <c:v>-25.523</c:v>
                      </c:pt>
                      <c:pt idx="8638">
                        <c:v>-25.416</c:v>
                      </c:pt>
                      <c:pt idx="8639">
                        <c:v>-25.298999999999999</c:v>
                      </c:pt>
                      <c:pt idx="8640">
                        <c:v>-25.15</c:v>
                      </c:pt>
                    </c:numCache>
                  </c:numRef>
                </c:val>
                <c:smooth val="0"/>
                <c:extLst xmlns:c15="http://schemas.microsoft.com/office/drawing/2012/chart" xmlns:c16r2="http://schemas.microsoft.com/office/drawing/2015/06/chart">
                  <c:ext xmlns:c16="http://schemas.microsoft.com/office/drawing/2014/chart" uri="{C3380CC4-5D6E-409C-BE32-E72D297353CC}">
                    <c16:uniqueId val="{00000003-AE5F-48F4-B666-AEECFA349B0A}"/>
                  </c:ext>
                </c:extLst>
              </c15:ser>
            </c15:filteredLineSeries>
          </c:ext>
        </c:extLst>
      </c:lineChart>
      <c:catAx>
        <c:axId val="22158113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21581528"/>
        <c:crosses val="autoZero"/>
        <c:auto val="1"/>
        <c:lblAlgn val="ctr"/>
        <c:lblOffset val="100"/>
        <c:noMultiLvlLbl val="0"/>
      </c:catAx>
      <c:valAx>
        <c:axId val="22158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crossAx val="221581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marL="0" algn="ctr" defTabSz="914400" rtl="0" eaLnBrk="1" latinLnBrk="0" hangingPunct="1">
              <a:defRPr sz="1400" b="0" i="0" u="none" strike="noStrike" kern="1200" spc="0" baseline="0">
                <a:solidFill>
                  <a:schemeClr val="tx1">
                    <a:lumMod val="65000"/>
                    <a:lumOff val="35000"/>
                  </a:schemeClr>
                </a:solidFill>
                <a:latin typeface="+mn-lt"/>
                <a:ea typeface="+mn-ea"/>
                <a:cs typeface="+mn-cs"/>
              </a:defRPr>
            </a:pPr>
            <a:r>
              <a:rPr lang="en-US" sz="2400" kern="1200" dirty="0">
                <a:solidFill>
                  <a:schemeClr val="tx1"/>
                </a:solidFill>
                <a:latin typeface="+mn-lt"/>
                <a:ea typeface="+mn-ea"/>
                <a:cs typeface="+mn-cs"/>
              </a:rPr>
              <a:t>PRESIÓN BAJA</a:t>
            </a:r>
            <a:endParaRPr lang="es-ES" sz="2400" kern="1200" dirty="0">
              <a:solidFill>
                <a:schemeClr val="tx1"/>
              </a:solidFill>
              <a:latin typeface="+mn-lt"/>
              <a:ea typeface="+mn-ea"/>
              <a:cs typeface="+mn-cs"/>
            </a:endParaRPr>
          </a:p>
        </c:rich>
      </c:tx>
      <c:layout>
        <c:manualLayout>
          <c:xMode val="edge"/>
          <c:yMode val="edge"/>
          <c:x val="0.44678124999999996"/>
          <c:y val="3.5185185185185201E-2"/>
        </c:manualLayout>
      </c:layout>
      <c:overlay val="1"/>
      <c:spPr>
        <a:noFill/>
        <a:ln>
          <a:noFill/>
        </a:ln>
        <a:effectLst/>
      </c:spPr>
    </c:title>
    <c:autoTitleDeleted val="0"/>
    <c:plotArea>
      <c:layout/>
      <c:lineChart>
        <c:grouping val="standard"/>
        <c:varyColors val="0"/>
        <c:ser>
          <c:idx val="0"/>
          <c:order val="0"/>
          <c:spPr>
            <a:ln w="3175" cap="rnd">
              <a:solidFill>
                <a:srgbClr val="00B0F0"/>
              </a:solidFill>
              <a:round/>
            </a:ln>
            <a:effectLst/>
          </c:spPr>
          <c:marker>
            <c:symbol val="none"/>
          </c:marker>
          <c:cat>
            <c:strRef>
              <c:f>DATALOGGER!$AE$2:$AE$8642</c:f>
              <c:strCache>
                <c:ptCount val="8641"/>
                <c:pt idx="0">
                  <c:v>0h</c:v>
                </c:pt>
                <c:pt idx="360">
                  <c:v>1h</c:v>
                </c:pt>
                <c:pt idx="720">
                  <c:v>2h</c:v>
                </c:pt>
                <c:pt idx="1080">
                  <c:v>3h</c:v>
                </c:pt>
                <c:pt idx="1440">
                  <c:v>4h</c:v>
                </c:pt>
                <c:pt idx="1800">
                  <c:v>5h</c:v>
                </c:pt>
                <c:pt idx="2160">
                  <c:v>6h</c:v>
                </c:pt>
                <c:pt idx="2520">
                  <c:v>7h</c:v>
                </c:pt>
                <c:pt idx="2880">
                  <c:v>8h</c:v>
                </c:pt>
                <c:pt idx="3240">
                  <c:v>9h</c:v>
                </c:pt>
                <c:pt idx="3600">
                  <c:v>10h</c:v>
                </c:pt>
                <c:pt idx="3960">
                  <c:v>11h</c:v>
                </c:pt>
                <c:pt idx="4320">
                  <c:v>12h</c:v>
                </c:pt>
                <c:pt idx="4680">
                  <c:v>13h</c:v>
                </c:pt>
                <c:pt idx="5040">
                  <c:v>14h</c:v>
                </c:pt>
                <c:pt idx="5400">
                  <c:v>15h</c:v>
                </c:pt>
                <c:pt idx="5760">
                  <c:v>16h</c:v>
                </c:pt>
                <c:pt idx="6120">
                  <c:v>17h</c:v>
                </c:pt>
                <c:pt idx="6480">
                  <c:v>18h</c:v>
                </c:pt>
                <c:pt idx="6840">
                  <c:v>19h</c:v>
                </c:pt>
                <c:pt idx="7200">
                  <c:v>20h</c:v>
                </c:pt>
                <c:pt idx="7560">
                  <c:v>21h</c:v>
                </c:pt>
                <c:pt idx="7920">
                  <c:v>22h</c:v>
                </c:pt>
                <c:pt idx="8280">
                  <c:v>23h</c:v>
                </c:pt>
                <c:pt idx="8640">
                  <c:v>24h</c:v>
                </c:pt>
              </c:strCache>
            </c:strRef>
          </c:cat>
          <c:val>
            <c:numRef>
              <c:f>DATALOGGER!$Q$2:$Q$8642</c:f>
              <c:numCache>
                <c:formatCode>General</c:formatCode>
                <c:ptCount val="8641"/>
                <c:pt idx="0">
                  <c:v>2.5736748</c:v>
                </c:pt>
                <c:pt idx="1">
                  <c:v>2.5818313000000002</c:v>
                </c:pt>
                <c:pt idx="2">
                  <c:v>2.5948603999999986</c:v>
                </c:pt>
                <c:pt idx="3">
                  <c:v>2.6012797000000001</c:v>
                </c:pt>
                <c:pt idx="4">
                  <c:v>2.6129529999999983</c:v>
                </c:pt>
                <c:pt idx="5">
                  <c:v>2.6213953999999999</c:v>
                </c:pt>
                <c:pt idx="6">
                  <c:v>2.6289056999999998</c:v>
                </c:pt>
                <c:pt idx="7">
                  <c:v>2.6403458999999998</c:v>
                </c:pt>
                <c:pt idx="8">
                  <c:v>2.6466911</c:v>
                </c:pt>
                <c:pt idx="9">
                  <c:v>2.6581523999999987</c:v>
                </c:pt>
                <c:pt idx="10">
                  <c:v>2.6663618000000002</c:v>
                </c:pt>
                <c:pt idx="11">
                  <c:v>2.6761813999999999</c:v>
                </c:pt>
                <c:pt idx="12">
                  <c:v>2.6842848000000012</c:v>
                </c:pt>
                <c:pt idx="13">
                  <c:v>2.6956297</c:v>
                </c:pt>
                <c:pt idx="14">
                  <c:v>2.7064344999999999</c:v>
                </c:pt>
                <c:pt idx="15">
                  <c:v>2.7129702999999998</c:v>
                </c:pt>
                <c:pt idx="16">
                  <c:v>2.7241350000000013</c:v>
                </c:pt>
                <c:pt idx="17">
                  <c:v>2.7311050999999997</c:v>
                </c:pt>
                <c:pt idx="18">
                  <c:v>2.7426405999999997</c:v>
                </c:pt>
                <c:pt idx="19">
                  <c:v>2.7499074000000001</c:v>
                </c:pt>
                <c:pt idx="20">
                  <c:v>2.7573541000000001</c:v>
                </c:pt>
                <c:pt idx="21">
                  <c:v>2.7667393000000002</c:v>
                </c:pt>
                <c:pt idx="22">
                  <c:v>2.7740271000000001</c:v>
                </c:pt>
                <c:pt idx="23">
                  <c:v>2.7755630999999998</c:v>
                </c:pt>
                <c:pt idx="24">
                  <c:v>2.7913993000000001</c:v>
                </c:pt>
                <c:pt idx="25">
                  <c:v>2.8019179999999997</c:v>
                </c:pt>
                <c:pt idx="26">
                  <c:v>2.8082630999999987</c:v>
                </c:pt>
                <c:pt idx="27">
                  <c:v>2.8160805999999985</c:v>
                </c:pt>
                <c:pt idx="28">
                  <c:v>2.8258046999999986</c:v>
                </c:pt>
                <c:pt idx="29">
                  <c:v>2.8324675999999984</c:v>
                </c:pt>
                <c:pt idx="30">
                  <c:v>2.8391833999999987</c:v>
                </c:pt>
                <c:pt idx="31">
                  <c:v>2.8513758999999985</c:v>
                </c:pt>
                <c:pt idx="32">
                  <c:v>2.8573713999999999</c:v>
                </c:pt>
                <c:pt idx="33">
                  <c:v>2.8678900000000001</c:v>
                </c:pt>
                <c:pt idx="34">
                  <c:v>2.8730592999999987</c:v>
                </c:pt>
                <c:pt idx="35">
                  <c:v>2.8810250999999987</c:v>
                </c:pt>
                <c:pt idx="36">
                  <c:v>2.8907916</c:v>
                </c:pt>
                <c:pt idx="37">
                  <c:v>2.8957384999999989</c:v>
                </c:pt>
                <c:pt idx="38">
                  <c:v>2.9018611999999986</c:v>
                </c:pt>
                <c:pt idx="39">
                  <c:v>2.9129094999999983</c:v>
                </c:pt>
                <c:pt idx="40">
                  <c:v>2.9180575999999987</c:v>
                </c:pt>
                <c:pt idx="41">
                  <c:v>2.9266059999999983</c:v>
                </c:pt>
                <c:pt idx="42">
                  <c:v>2.9361605999999987</c:v>
                </c:pt>
                <c:pt idx="43">
                  <c:v>2.9421244</c:v>
                </c:pt>
                <c:pt idx="44">
                  <c:v>2.9505350999999997</c:v>
                </c:pt>
                <c:pt idx="45">
                  <c:v>2.9585327000000001</c:v>
                </c:pt>
                <c:pt idx="46">
                  <c:v>2.9634478</c:v>
                </c:pt>
                <c:pt idx="47">
                  <c:v>2.9675153999999999</c:v>
                </c:pt>
                <c:pt idx="48">
                  <c:v>2.9786589999999973</c:v>
                </c:pt>
                <c:pt idx="49">
                  <c:v>2.9850463999999985</c:v>
                </c:pt>
                <c:pt idx="50">
                  <c:v>2.9930650999999986</c:v>
                </c:pt>
                <c:pt idx="51">
                  <c:v>3.0015182</c:v>
                </c:pt>
                <c:pt idx="52">
                  <c:v>3.0064333999999997</c:v>
                </c:pt>
                <c:pt idx="53">
                  <c:v>3.0112848999999997</c:v>
                </c:pt>
                <c:pt idx="54">
                  <c:v>2.5238885999999998</c:v>
                </c:pt>
                <c:pt idx="55">
                  <c:v>2.1820481999999983</c:v>
                </c:pt>
                <c:pt idx="56">
                  <c:v>2.0051378000000013</c:v>
                </c:pt>
                <c:pt idx="57">
                  <c:v>1.8555353999999993</c:v>
                </c:pt>
                <c:pt idx="58">
                  <c:v>1.7130832999999994</c:v>
                </c:pt>
                <c:pt idx="59">
                  <c:v>1.7340572999999999</c:v>
                </c:pt>
                <c:pt idx="60">
                  <c:v>1.7671490999999993</c:v>
                </c:pt>
                <c:pt idx="61">
                  <c:v>1.7600837</c:v>
                </c:pt>
                <c:pt idx="62">
                  <c:v>1.7210067999999994</c:v>
                </c:pt>
                <c:pt idx="63">
                  <c:v>1.7385168</c:v>
                </c:pt>
                <c:pt idx="64">
                  <c:v>1.7773287999999994</c:v>
                </c:pt>
                <c:pt idx="65">
                  <c:v>1.7697336999999989</c:v>
                </c:pt>
                <c:pt idx="66">
                  <c:v>1.7524887</c:v>
                </c:pt>
                <c:pt idx="67">
                  <c:v>1.6999906999999994</c:v>
                </c:pt>
                <c:pt idx="68">
                  <c:v>1.68747</c:v>
                </c:pt>
                <c:pt idx="69">
                  <c:v>1.6818240999999994</c:v>
                </c:pt>
                <c:pt idx="70">
                  <c:v>2.0295223</c:v>
                </c:pt>
                <c:pt idx="71">
                  <c:v>2.1623033</c:v>
                </c:pt>
                <c:pt idx="72">
                  <c:v>2.2493444</c:v>
                </c:pt>
                <c:pt idx="73">
                  <c:v>2.3061640999999997</c:v>
                </c:pt>
                <c:pt idx="74">
                  <c:v>2.3447749</c:v>
                </c:pt>
                <c:pt idx="75">
                  <c:v>2.3656108999999987</c:v>
                </c:pt>
                <c:pt idx="76">
                  <c:v>2.3877393000000002</c:v>
                </c:pt>
                <c:pt idx="77">
                  <c:v>2.3958005999999985</c:v>
                </c:pt>
                <c:pt idx="78">
                  <c:v>2.4088720999999986</c:v>
                </c:pt>
                <c:pt idx="79">
                  <c:v>2.4289665999999999</c:v>
                </c:pt>
                <c:pt idx="80">
                  <c:v>2.4407668999999999</c:v>
                </c:pt>
                <c:pt idx="81">
                  <c:v>2.4526520999999972</c:v>
                </c:pt>
                <c:pt idx="82">
                  <c:v>2.4596962999999987</c:v>
                </c:pt>
                <c:pt idx="83">
                  <c:v>2.4775239</c:v>
                </c:pt>
                <c:pt idx="84">
                  <c:v>2.4921101999999986</c:v>
                </c:pt>
                <c:pt idx="85">
                  <c:v>2.5014637</c:v>
                </c:pt>
                <c:pt idx="86">
                  <c:v>2.5084548999999998</c:v>
                </c:pt>
                <c:pt idx="87">
                  <c:v>2.5219288999999998</c:v>
                </c:pt>
                <c:pt idx="88">
                  <c:v>2.5349157</c:v>
                </c:pt>
                <c:pt idx="89">
                  <c:v>2.5434217000000015</c:v>
                </c:pt>
                <c:pt idx="90">
                  <c:v>2.5505401999999986</c:v>
                </c:pt>
                <c:pt idx="91">
                  <c:v>2.5654759999999985</c:v>
                </c:pt>
                <c:pt idx="92">
                  <c:v>2.5703380999999998</c:v>
                </c:pt>
                <c:pt idx="93">
                  <c:v>2.5858142000000002</c:v>
                </c:pt>
                <c:pt idx="94">
                  <c:v>2.5946908999999998</c:v>
                </c:pt>
                <c:pt idx="95">
                  <c:v>2.6037267000000015</c:v>
                </c:pt>
                <c:pt idx="96">
                  <c:v>2.6144148</c:v>
                </c:pt>
                <c:pt idx="97">
                  <c:v>2.6205691999999998</c:v>
                </c:pt>
                <c:pt idx="98">
                  <c:v>2.6252618000000001</c:v>
                </c:pt>
                <c:pt idx="99">
                  <c:v>2.6428246</c:v>
                </c:pt>
                <c:pt idx="100">
                  <c:v>2.6543602000000002</c:v>
                </c:pt>
                <c:pt idx="101">
                  <c:v>2.6603028000000002</c:v>
                </c:pt>
                <c:pt idx="102">
                  <c:v>2.6721773</c:v>
                </c:pt>
                <c:pt idx="103">
                  <c:v>2.6755882</c:v>
                </c:pt>
                <c:pt idx="104">
                  <c:v>2.6832573000000002</c:v>
                </c:pt>
                <c:pt idx="105">
                  <c:v>2.6996338999999998</c:v>
                </c:pt>
                <c:pt idx="106">
                  <c:v>2.707748</c:v>
                </c:pt>
                <c:pt idx="107">
                  <c:v>2.7179700000000002</c:v>
                </c:pt>
                <c:pt idx="108">
                  <c:v>2.7267727000000002</c:v>
                </c:pt>
                <c:pt idx="109">
                  <c:v>2.7283509000000001</c:v>
                </c:pt>
                <c:pt idx="110">
                  <c:v>2.7442082999999999</c:v>
                </c:pt>
                <c:pt idx="111">
                  <c:v>2.7469519</c:v>
                </c:pt>
                <c:pt idx="112">
                  <c:v>2.7572798999999999</c:v>
                </c:pt>
                <c:pt idx="113">
                  <c:v>2.7689956000000002</c:v>
                </c:pt>
                <c:pt idx="114">
                  <c:v>2.7753087999999999</c:v>
                </c:pt>
                <c:pt idx="115">
                  <c:v>2.7862405999999997</c:v>
                </c:pt>
                <c:pt idx="116">
                  <c:v>2.7928186999999989</c:v>
                </c:pt>
                <c:pt idx="117">
                  <c:v>2.7988883999999987</c:v>
                </c:pt>
                <c:pt idx="118">
                  <c:v>2.8110277999999997</c:v>
                </c:pt>
                <c:pt idx="119">
                  <c:v>2.8174893999999986</c:v>
                </c:pt>
                <c:pt idx="120">
                  <c:v>2.8294167999999997</c:v>
                </c:pt>
                <c:pt idx="121">
                  <c:v>2.8358360999999985</c:v>
                </c:pt>
                <c:pt idx="122">
                  <c:v>2.8373190999999998</c:v>
                </c:pt>
                <c:pt idx="123">
                  <c:v>2.848039</c:v>
                </c:pt>
                <c:pt idx="124">
                  <c:v>2.8601361000000001</c:v>
                </c:pt>
                <c:pt idx="125">
                  <c:v>2.8703581999999983</c:v>
                </c:pt>
                <c:pt idx="126">
                  <c:v>2.8772540999999987</c:v>
                </c:pt>
                <c:pt idx="127">
                  <c:v>2.8842876999999998</c:v>
                </c:pt>
                <c:pt idx="128">
                  <c:v>2.8931325999999999</c:v>
                </c:pt>
                <c:pt idx="129">
                  <c:v>2.8986726999999983</c:v>
                </c:pt>
                <c:pt idx="130">
                  <c:v>2.9046788999999986</c:v>
                </c:pt>
                <c:pt idx="131">
                  <c:v>2.9145725999999987</c:v>
                </c:pt>
                <c:pt idx="132">
                  <c:v>2.9219662999999998</c:v>
                </c:pt>
                <c:pt idx="133">
                  <c:v>2.9229620999999986</c:v>
                </c:pt>
                <c:pt idx="134">
                  <c:v>2.9311502999999997</c:v>
                </c:pt>
                <c:pt idx="135">
                  <c:v>2.9445925000000002</c:v>
                </c:pt>
                <c:pt idx="136">
                  <c:v>2.9534905</c:v>
                </c:pt>
                <c:pt idx="137">
                  <c:v>2.9586279999999987</c:v>
                </c:pt>
                <c:pt idx="138">
                  <c:v>2.9654497999999987</c:v>
                </c:pt>
                <c:pt idx="139">
                  <c:v>2.9741570999999998</c:v>
                </c:pt>
                <c:pt idx="140">
                  <c:v>2.9811695</c:v>
                </c:pt>
                <c:pt idx="141">
                  <c:v>2.9872603</c:v>
                </c:pt>
                <c:pt idx="142">
                  <c:v>2.9974612</c:v>
                </c:pt>
                <c:pt idx="143">
                  <c:v>3.0028528999999984</c:v>
                </c:pt>
                <c:pt idx="144">
                  <c:v>3.0046643999999998</c:v>
                </c:pt>
                <c:pt idx="145">
                  <c:v>3.0157549999999986</c:v>
                </c:pt>
                <c:pt idx="146">
                  <c:v>3.0281274000000002</c:v>
                </c:pt>
                <c:pt idx="147">
                  <c:v>2.2637506000000012</c:v>
                </c:pt>
                <c:pt idx="148">
                  <c:v>2.0386640999999988</c:v>
                </c:pt>
                <c:pt idx="149">
                  <c:v>1.9015825000000006</c:v>
                </c:pt>
                <c:pt idx="150">
                  <c:v>1.7515565999999998</c:v>
                </c:pt>
                <c:pt idx="151">
                  <c:v>1.7392053999999992</c:v>
                </c:pt>
                <c:pt idx="152">
                  <c:v>1.7776783999999994</c:v>
                </c:pt>
                <c:pt idx="153">
                  <c:v>1.7710260999999994</c:v>
                </c:pt>
                <c:pt idx="154">
                  <c:v>1.7524251</c:v>
                </c:pt>
                <c:pt idx="155">
                  <c:v>1.7425845</c:v>
                </c:pt>
                <c:pt idx="156">
                  <c:v>1.7739072999999994</c:v>
                </c:pt>
                <c:pt idx="157">
                  <c:v>1.7911311999999993</c:v>
                </c:pt>
                <c:pt idx="158">
                  <c:v>1.7607192999999994</c:v>
                </c:pt>
                <c:pt idx="159">
                  <c:v>1.7154772999999994</c:v>
                </c:pt>
                <c:pt idx="160">
                  <c:v>1.6997469999999999</c:v>
                </c:pt>
                <c:pt idx="161">
                  <c:v>1.6865802000000001</c:v>
                </c:pt>
                <c:pt idx="162">
                  <c:v>1.9642176000000007</c:v>
                </c:pt>
                <c:pt idx="163">
                  <c:v>2.139783</c:v>
                </c:pt>
                <c:pt idx="164">
                  <c:v>2.2275231000000013</c:v>
                </c:pt>
                <c:pt idx="165">
                  <c:v>2.2940565999999998</c:v>
                </c:pt>
                <c:pt idx="166">
                  <c:v>2.333377</c:v>
                </c:pt>
                <c:pt idx="167">
                  <c:v>2.3560138999999984</c:v>
                </c:pt>
                <c:pt idx="168">
                  <c:v>2.3825063999999987</c:v>
                </c:pt>
                <c:pt idx="169">
                  <c:v>2.3898259999999985</c:v>
                </c:pt>
                <c:pt idx="170">
                  <c:v>2.4113401999999988</c:v>
                </c:pt>
                <c:pt idx="171">
                  <c:v>2.4165729999999983</c:v>
                </c:pt>
                <c:pt idx="172">
                  <c:v>2.4350573999999985</c:v>
                </c:pt>
                <c:pt idx="173">
                  <c:v>2.4517410999999987</c:v>
                </c:pt>
                <c:pt idx="174">
                  <c:v>2.4609673999999999</c:v>
                </c:pt>
                <c:pt idx="175">
                  <c:v>2.4746850999999985</c:v>
                </c:pt>
                <c:pt idx="176">
                  <c:v>2.4859239999999998</c:v>
                </c:pt>
                <c:pt idx="177">
                  <c:v>2.4986353999999986</c:v>
                </c:pt>
                <c:pt idx="178">
                  <c:v>2.5058066999999986</c:v>
                </c:pt>
                <c:pt idx="179">
                  <c:v>2.5128296999999988</c:v>
                </c:pt>
                <c:pt idx="180">
                  <c:v>2.5220878</c:v>
                </c:pt>
                <c:pt idx="181">
                  <c:v>2.5398624999999972</c:v>
                </c:pt>
                <c:pt idx="182">
                  <c:v>2.5514617999999998</c:v>
                </c:pt>
                <c:pt idx="183">
                  <c:v>2.5610481999999983</c:v>
                </c:pt>
                <c:pt idx="184">
                  <c:v>2.5729756999999989</c:v>
                </c:pt>
                <c:pt idx="185">
                  <c:v>2.5803907000000015</c:v>
                </c:pt>
                <c:pt idx="186">
                  <c:v>2.5924875999999997</c:v>
                </c:pt>
                <c:pt idx="187">
                  <c:v>2.6009831000000001</c:v>
                </c:pt>
                <c:pt idx="188">
                  <c:v>2.6120101999999985</c:v>
                </c:pt>
                <c:pt idx="189">
                  <c:v>2.6207492999999999</c:v>
                </c:pt>
                <c:pt idx="190">
                  <c:v>2.6265223</c:v>
                </c:pt>
                <c:pt idx="191">
                  <c:v>2.6397420999999985</c:v>
                </c:pt>
                <c:pt idx="192">
                  <c:v>2.6478562999999999</c:v>
                </c:pt>
                <c:pt idx="193">
                  <c:v>2.6585549999999998</c:v>
                </c:pt>
                <c:pt idx="194">
                  <c:v>2.6650378000000012</c:v>
                </c:pt>
                <c:pt idx="195">
                  <c:v>2.6760330999999997</c:v>
                </c:pt>
                <c:pt idx="196">
                  <c:v>2.6830772000000014</c:v>
                </c:pt>
                <c:pt idx="197">
                  <c:v>2.6963712000000002</c:v>
                </c:pt>
                <c:pt idx="198">
                  <c:v>2.7061696999999998</c:v>
                </c:pt>
                <c:pt idx="199">
                  <c:v>2.7109999999999999</c:v>
                </c:pt>
                <c:pt idx="200">
                  <c:v>2.7242198000000002</c:v>
                </c:pt>
                <c:pt idx="201">
                  <c:v>2.7273023000000012</c:v>
                </c:pt>
                <c:pt idx="202">
                  <c:v>2.7415708000000012</c:v>
                </c:pt>
                <c:pt idx="203">
                  <c:v>2.7513162000000002</c:v>
                </c:pt>
                <c:pt idx="204">
                  <c:v>2.7517716999999999</c:v>
                </c:pt>
                <c:pt idx="205">
                  <c:v>2.7668346000000001</c:v>
                </c:pt>
                <c:pt idx="206">
                  <c:v>2.7727241999999999</c:v>
                </c:pt>
                <c:pt idx="207">
                  <c:v>2.7786561999999986</c:v>
                </c:pt>
                <c:pt idx="208">
                  <c:v>2.7902551999999985</c:v>
                </c:pt>
                <c:pt idx="209">
                  <c:v>2.8031573999999999</c:v>
                </c:pt>
                <c:pt idx="210">
                  <c:v>2.8086761999999985</c:v>
                </c:pt>
                <c:pt idx="211">
                  <c:v>2.8145551999999983</c:v>
                </c:pt>
                <c:pt idx="212">
                  <c:v>2.8215993999999998</c:v>
                </c:pt>
                <c:pt idx="213">
                  <c:v>2.8317578999999986</c:v>
                </c:pt>
                <c:pt idx="214">
                  <c:v>2.8374143999999997</c:v>
                </c:pt>
                <c:pt idx="215">
                  <c:v>2.8485155999999998</c:v>
                </c:pt>
                <c:pt idx="216">
                  <c:v>2.8554116999999986</c:v>
                </c:pt>
                <c:pt idx="217">
                  <c:v>2.8671274000000002</c:v>
                </c:pt>
                <c:pt idx="218">
                  <c:v>2.8721377000000001</c:v>
                </c:pt>
                <c:pt idx="219">
                  <c:v>2.8791289999999985</c:v>
                </c:pt>
                <c:pt idx="220">
                  <c:v>2.8893616</c:v>
                </c:pt>
                <c:pt idx="221">
                  <c:v>2.8965963999999986</c:v>
                </c:pt>
                <c:pt idx="222">
                  <c:v>2.9012360999999998</c:v>
                </c:pt>
                <c:pt idx="223">
                  <c:v>2.9119984999999988</c:v>
                </c:pt>
                <c:pt idx="224">
                  <c:v>2.9173054999999986</c:v>
                </c:pt>
                <c:pt idx="225">
                  <c:v>2.9235552</c:v>
                </c:pt>
                <c:pt idx="226">
                  <c:v>2.9347411999999986</c:v>
                </c:pt>
                <c:pt idx="227">
                  <c:v>2.9400587999999988</c:v>
                </c:pt>
                <c:pt idx="228">
                  <c:v>2.9478868999999999</c:v>
                </c:pt>
                <c:pt idx="229">
                  <c:v>2.9569649999999985</c:v>
                </c:pt>
                <c:pt idx="230">
                  <c:v>2.9622612999999998</c:v>
                </c:pt>
                <c:pt idx="231">
                  <c:v>2.9672293000000001</c:v>
                </c:pt>
                <c:pt idx="232">
                  <c:v>2.9776526999999988</c:v>
                </c:pt>
                <c:pt idx="233">
                  <c:v>2.9834575000000001</c:v>
                </c:pt>
                <c:pt idx="234">
                  <c:v>2.9890292999999999</c:v>
                </c:pt>
                <c:pt idx="235">
                  <c:v>2.9977048000000002</c:v>
                </c:pt>
                <c:pt idx="236">
                  <c:v>3.0041030000000002</c:v>
                </c:pt>
                <c:pt idx="237">
                  <c:v>3.0104586999999983</c:v>
                </c:pt>
                <c:pt idx="238">
                  <c:v>3.0194094999999983</c:v>
                </c:pt>
                <c:pt idx="239">
                  <c:v>2.5745857999999999</c:v>
                </c:pt>
                <c:pt idx="240">
                  <c:v>2.2073968000000015</c:v>
                </c:pt>
                <c:pt idx="241">
                  <c:v>2.0088346000000001</c:v>
                </c:pt>
                <c:pt idx="242">
                  <c:v>1.8686598999999999</c:v>
                </c:pt>
                <c:pt idx="243">
                  <c:v>1.7136129999999998</c:v>
                </c:pt>
                <c:pt idx="244">
                  <c:v>1.7392582999999993</c:v>
                </c:pt>
                <c:pt idx="245">
                  <c:v>1.7742886</c:v>
                </c:pt>
                <c:pt idx="246">
                  <c:v>1.7891821000000001</c:v>
                </c:pt>
                <c:pt idx="247">
                  <c:v>1.7592468999999993</c:v>
                </c:pt>
                <c:pt idx="248">
                  <c:v>1.7624141999999998</c:v>
                </c:pt>
                <c:pt idx="249">
                  <c:v>1.7931649999999992</c:v>
                </c:pt>
                <c:pt idx="250">
                  <c:v>1.7902414</c:v>
                </c:pt>
                <c:pt idx="251">
                  <c:v>1.7612065999999993</c:v>
                </c:pt>
                <c:pt idx="252">
                  <c:v>1.7075539</c:v>
                </c:pt>
                <c:pt idx="253">
                  <c:v>1.6809661</c:v>
                </c:pt>
                <c:pt idx="254">
                  <c:v>1.689006</c:v>
                </c:pt>
                <c:pt idx="255">
                  <c:v>1.9816535000000006</c:v>
                </c:pt>
                <c:pt idx="256">
                  <c:v>2.1475474999999999</c:v>
                </c:pt>
                <c:pt idx="257">
                  <c:v>2.2405629999999999</c:v>
                </c:pt>
                <c:pt idx="258">
                  <c:v>2.3029650999999984</c:v>
                </c:pt>
                <c:pt idx="259">
                  <c:v>2.3423703999999987</c:v>
                </c:pt>
                <c:pt idx="260">
                  <c:v>2.3687040000000001</c:v>
                </c:pt>
                <c:pt idx="261">
                  <c:v>2.3893917000000013</c:v>
                </c:pt>
                <c:pt idx="262">
                  <c:v>2.4055882999999998</c:v>
                </c:pt>
                <c:pt idx="263">
                  <c:v>2.4167424999999971</c:v>
                </c:pt>
                <c:pt idx="264">
                  <c:v>2.4271234000000002</c:v>
                </c:pt>
                <c:pt idx="265">
                  <c:v>2.4434152</c:v>
                </c:pt>
                <c:pt idx="266">
                  <c:v>2.4566243999999986</c:v>
                </c:pt>
                <c:pt idx="267">
                  <c:v>2.4724923999999984</c:v>
                </c:pt>
                <c:pt idx="268">
                  <c:v>2.4812737999999999</c:v>
                </c:pt>
                <c:pt idx="269">
                  <c:v>2.4961778999999997</c:v>
                </c:pt>
                <c:pt idx="270">
                  <c:v>2.5010822999999998</c:v>
                </c:pt>
                <c:pt idx="271">
                  <c:v>2.5149800999999998</c:v>
                </c:pt>
                <c:pt idx="272">
                  <c:v>2.5198738999999986</c:v>
                </c:pt>
                <c:pt idx="273">
                  <c:v>2.5368117999999997</c:v>
                </c:pt>
                <c:pt idx="274">
                  <c:v>2.5504343</c:v>
                </c:pt>
                <c:pt idx="275">
                  <c:v>2.5588131999999986</c:v>
                </c:pt>
                <c:pt idx="276">
                  <c:v>2.5719693999999986</c:v>
                </c:pt>
                <c:pt idx="277">
                  <c:v>2.5729862999999997</c:v>
                </c:pt>
                <c:pt idx="278">
                  <c:v>2.5901890000000001</c:v>
                </c:pt>
                <c:pt idx="279">
                  <c:v>2.5967777999999999</c:v>
                </c:pt>
                <c:pt idx="280">
                  <c:v>2.6057711000000001</c:v>
                </c:pt>
                <c:pt idx="281">
                  <c:v>2.6163532999999997</c:v>
                </c:pt>
                <c:pt idx="282">
                  <c:v>2.6240329999999998</c:v>
                </c:pt>
                <c:pt idx="283">
                  <c:v>2.6366171999999986</c:v>
                </c:pt>
                <c:pt idx="284">
                  <c:v>2.6446041999999998</c:v>
                </c:pt>
                <c:pt idx="285">
                  <c:v>2.6548792999999997</c:v>
                </c:pt>
                <c:pt idx="286">
                  <c:v>2.6639254999999999</c:v>
                </c:pt>
                <c:pt idx="287">
                  <c:v>2.6646670000000001</c:v>
                </c:pt>
                <c:pt idx="288">
                  <c:v>2.6765838999999998</c:v>
                </c:pt>
                <c:pt idx="289">
                  <c:v>2.6879605000000013</c:v>
                </c:pt>
                <c:pt idx="290">
                  <c:v>2.7032673000000011</c:v>
                </c:pt>
                <c:pt idx="291">
                  <c:v>2.7096971000000001</c:v>
                </c:pt>
                <c:pt idx="292">
                  <c:v>2.7186903</c:v>
                </c:pt>
                <c:pt idx="293">
                  <c:v>2.7282238000000012</c:v>
                </c:pt>
                <c:pt idx="294">
                  <c:v>2.7336896999999998</c:v>
                </c:pt>
                <c:pt idx="295">
                  <c:v>2.7458819999999999</c:v>
                </c:pt>
                <c:pt idx="296">
                  <c:v>2.7526084999999982</c:v>
                </c:pt>
                <c:pt idx="297">
                  <c:v>2.7578624999999986</c:v>
                </c:pt>
                <c:pt idx="298">
                  <c:v>2.7688473</c:v>
                </c:pt>
                <c:pt idx="299">
                  <c:v>2.7752135</c:v>
                </c:pt>
                <c:pt idx="300">
                  <c:v>2.7866643</c:v>
                </c:pt>
                <c:pt idx="301">
                  <c:v>2.7942274999999999</c:v>
                </c:pt>
                <c:pt idx="302">
                  <c:v>2.8056783999999979</c:v>
                </c:pt>
                <c:pt idx="303">
                  <c:v>2.8126484999999959</c:v>
                </c:pt>
                <c:pt idx="304">
                  <c:v>2.8198833999999984</c:v>
                </c:pt>
                <c:pt idx="305">
                  <c:v>2.8302007999999987</c:v>
                </c:pt>
                <c:pt idx="306">
                  <c:v>2.8353699999999988</c:v>
                </c:pt>
                <c:pt idx="307">
                  <c:v>2.8453695999999997</c:v>
                </c:pt>
                <c:pt idx="308">
                  <c:v>2.8529965999999987</c:v>
                </c:pt>
                <c:pt idx="309">
                  <c:v>2.8615767000000001</c:v>
                </c:pt>
                <c:pt idx="310">
                  <c:v>2.8712690999999979</c:v>
                </c:pt>
                <c:pt idx="311">
                  <c:v>2.8774023999999985</c:v>
                </c:pt>
                <c:pt idx="312">
                  <c:v>2.8884718</c:v>
                </c:pt>
                <c:pt idx="313">
                  <c:v>2.8935562999999997</c:v>
                </c:pt>
                <c:pt idx="314">
                  <c:v>2.8983442999999998</c:v>
                </c:pt>
                <c:pt idx="315">
                  <c:v>2.9081956999999998</c:v>
                </c:pt>
                <c:pt idx="316">
                  <c:v>2.9168075999999985</c:v>
                </c:pt>
                <c:pt idx="317">
                  <c:v>2.9226759999999983</c:v>
                </c:pt>
                <c:pt idx="318">
                  <c:v>2.9318917</c:v>
                </c:pt>
                <c:pt idx="319">
                  <c:v>2.9375800999999999</c:v>
                </c:pt>
                <c:pt idx="320">
                  <c:v>2.9462872999999998</c:v>
                </c:pt>
                <c:pt idx="321">
                  <c:v>2.9537552999999988</c:v>
                </c:pt>
                <c:pt idx="322">
                  <c:v>2.9596237999999997</c:v>
                </c:pt>
                <c:pt idx="323">
                  <c:v>2.9650154999999985</c:v>
                </c:pt>
                <c:pt idx="324">
                  <c:v>2.9737969</c:v>
                </c:pt>
                <c:pt idx="325">
                  <c:v>2.9813494999999985</c:v>
                </c:pt>
                <c:pt idx="326">
                  <c:v>2.9880652999999997</c:v>
                </c:pt>
                <c:pt idx="327">
                  <c:v>2.9971222000000002</c:v>
                </c:pt>
                <c:pt idx="328">
                  <c:v>3.0027257999999999</c:v>
                </c:pt>
                <c:pt idx="329">
                  <c:v>3.0069206999999998</c:v>
                </c:pt>
                <c:pt idx="330">
                  <c:v>3.0158079999999985</c:v>
                </c:pt>
                <c:pt idx="331">
                  <c:v>2.5399683999999985</c:v>
                </c:pt>
                <c:pt idx="332">
                  <c:v>2.1894420999999986</c:v>
                </c:pt>
                <c:pt idx="333">
                  <c:v>2.0109531999999986</c:v>
                </c:pt>
                <c:pt idx="334">
                  <c:v>1.8834052999999993</c:v>
                </c:pt>
                <c:pt idx="335">
                  <c:v>1.7239832999999993</c:v>
                </c:pt>
                <c:pt idx="336">
                  <c:v>1.7707401</c:v>
                </c:pt>
                <c:pt idx="337">
                  <c:v>1.8014591</c:v>
                </c:pt>
                <c:pt idx="338">
                  <c:v>1.7802735999999999</c:v>
                </c:pt>
                <c:pt idx="339">
                  <c:v>1.7520119999999999</c:v>
                </c:pt>
                <c:pt idx="340">
                  <c:v>1.7571071</c:v>
                </c:pt>
                <c:pt idx="341">
                  <c:v>1.7844365999999998</c:v>
                </c:pt>
                <c:pt idx="342">
                  <c:v>1.7915549</c:v>
                </c:pt>
                <c:pt idx="343">
                  <c:v>1.7658461999999993</c:v>
                </c:pt>
                <c:pt idx="344">
                  <c:v>1.7093334999999994</c:v>
                </c:pt>
                <c:pt idx="345">
                  <c:v>1.6949061000000001</c:v>
                </c:pt>
                <c:pt idx="346">
                  <c:v>1.6990479000000007</c:v>
                </c:pt>
                <c:pt idx="347">
                  <c:v>1.9810919</c:v>
                </c:pt>
                <c:pt idx="348">
                  <c:v>2.1554073999999988</c:v>
                </c:pt>
                <c:pt idx="349">
                  <c:v>2.2466325999999999</c:v>
                </c:pt>
                <c:pt idx="350">
                  <c:v>2.3096915</c:v>
                </c:pt>
                <c:pt idx="351">
                  <c:v>2.3487049</c:v>
                </c:pt>
                <c:pt idx="352">
                  <c:v>2.3814682999999985</c:v>
                </c:pt>
                <c:pt idx="353">
                  <c:v>2.3961818999999998</c:v>
                </c:pt>
                <c:pt idx="354">
                  <c:v>2.4118061999999982</c:v>
                </c:pt>
                <c:pt idx="355">
                  <c:v>2.4195707</c:v>
                </c:pt>
                <c:pt idx="356">
                  <c:v>2.4384047</c:v>
                </c:pt>
                <c:pt idx="357">
                  <c:v>2.4530970000000001</c:v>
                </c:pt>
                <c:pt idx="358">
                  <c:v>2.4621325999999999</c:v>
                </c:pt>
                <c:pt idx="359">
                  <c:v>2.4772802999999999</c:v>
                </c:pt>
                <c:pt idx="360">
                  <c:v>2.5048322000000001</c:v>
                </c:pt>
                <c:pt idx="361">
                  <c:v>2.5350851999999988</c:v>
                </c:pt>
                <c:pt idx="362">
                  <c:v>2.5609847000000014</c:v>
                </c:pt>
                <c:pt idx="363">
                  <c:v>2.0576462999999987</c:v>
                </c:pt>
                <c:pt idx="364">
                  <c:v>1.8437456999999993</c:v>
                </c:pt>
                <c:pt idx="365">
                  <c:v>1.6706274000000001</c:v>
                </c:pt>
                <c:pt idx="366">
                  <c:v>1.5553246999999986</c:v>
                </c:pt>
                <c:pt idx="367">
                  <c:v>1.4700313999999994</c:v>
                </c:pt>
                <c:pt idx="368">
                  <c:v>1.4193872999999992</c:v>
                </c:pt>
                <c:pt idx="369">
                  <c:v>1.3823548000000001</c:v>
                </c:pt>
                <c:pt idx="370">
                  <c:v>1.3783612999999992</c:v>
                </c:pt>
                <c:pt idx="371">
                  <c:v>1.4419710999999988</c:v>
                </c:pt>
                <c:pt idx="372">
                  <c:v>1.5690741999999998</c:v>
                </c:pt>
                <c:pt idx="373">
                  <c:v>1.4973185</c:v>
                </c:pt>
                <c:pt idx="374">
                  <c:v>1.5514371999999998</c:v>
                </c:pt>
                <c:pt idx="375">
                  <c:v>1.6378214999999994</c:v>
                </c:pt>
                <c:pt idx="376">
                  <c:v>1.6834977</c:v>
                </c:pt>
                <c:pt idx="377">
                  <c:v>1.7511645999999992</c:v>
                </c:pt>
                <c:pt idx="378">
                  <c:v>1.7542789000000001</c:v>
                </c:pt>
                <c:pt idx="379">
                  <c:v>1.8099863999999994</c:v>
                </c:pt>
                <c:pt idx="380">
                  <c:v>1.885778</c:v>
                </c:pt>
                <c:pt idx="381">
                  <c:v>1.9480636</c:v>
                </c:pt>
                <c:pt idx="382">
                  <c:v>1.9773209</c:v>
                </c:pt>
                <c:pt idx="383">
                  <c:v>2.0062075999999998</c:v>
                </c:pt>
                <c:pt idx="384">
                  <c:v>2.0468416999999985</c:v>
                </c:pt>
                <c:pt idx="385">
                  <c:v>2.0912784999999983</c:v>
                </c:pt>
                <c:pt idx="386">
                  <c:v>2.1171460999999998</c:v>
                </c:pt>
                <c:pt idx="387">
                  <c:v>2.1176333000000001</c:v>
                </c:pt>
                <c:pt idx="388">
                  <c:v>2.1443696999999999</c:v>
                </c:pt>
                <c:pt idx="389">
                  <c:v>2.1767517999999999</c:v>
                </c:pt>
                <c:pt idx="390">
                  <c:v>2.2038482999999998</c:v>
                </c:pt>
                <c:pt idx="391">
                  <c:v>2.2039542000000014</c:v>
                </c:pt>
                <c:pt idx="392">
                  <c:v>2.2191231</c:v>
                </c:pt>
                <c:pt idx="393">
                  <c:v>2.2179790000000001</c:v>
                </c:pt>
                <c:pt idx="394">
                  <c:v>2.2350545999999998</c:v>
                </c:pt>
                <c:pt idx="395">
                  <c:v>2.227597300000002</c:v>
                </c:pt>
                <c:pt idx="396">
                  <c:v>2.2423320000000002</c:v>
                </c:pt>
                <c:pt idx="397">
                  <c:v>2.2495561999999998</c:v>
                </c:pt>
                <c:pt idx="398">
                  <c:v>2.2590579999999987</c:v>
                </c:pt>
                <c:pt idx="399">
                  <c:v>2.2557635999999999</c:v>
                </c:pt>
                <c:pt idx="400">
                  <c:v>2.2522255999999987</c:v>
                </c:pt>
                <c:pt idx="401">
                  <c:v>2.2600749000000002</c:v>
                </c:pt>
                <c:pt idx="402">
                  <c:v>2.2501600000000002</c:v>
                </c:pt>
                <c:pt idx="403">
                  <c:v>2.2451284999999999</c:v>
                </c:pt>
                <c:pt idx="404">
                  <c:v>2.2464630999999997</c:v>
                </c:pt>
                <c:pt idx="405">
                  <c:v>2.2412196999999998</c:v>
                </c:pt>
                <c:pt idx="406">
                  <c:v>2.2298005999999999</c:v>
                </c:pt>
                <c:pt idx="407">
                  <c:v>2.2215699999999998</c:v>
                </c:pt>
                <c:pt idx="408">
                  <c:v>2.2210827000000002</c:v>
                </c:pt>
                <c:pt idx="409">
                  <c:v>2.2097696</c:v>
                </c:pt>
                <c:pt idx="410">
                  <c:v>2.2109559999999986</c:v>
                </c:pt>
                <c:pt idx="411">
                  <c:v>2.2058608999999998</c:v>
                </c:pt>
                <c:pt idx="412">
                  <c:v>2.2196102999999998</c:v>
                </c:pt>
                <c:pt idx="413">
                  <c:v>2.2112419999999986</c:v>
                </c:pt>
                <c:pt idx="414">
                  <c:v>2.2103733999999999</c:v>
                </c:pt>
                <c:pt idx="415">
                  <c:v>2.2008505</c:v>
                </c:pt>
                <c:pt idx="416">
                  <c:v>2.1894315000000013</c:v>
                </c:pt>
                <c:pt idx="417">
                  <c:v>2.1782348000000002</c:v>
                </c:pt>
                <c:pt idx="418">
                  <c:v>2.1900352999999999</c:v>
                </c:pt>
                <c:pt idx="419">
                  <c:v>2.1813914000000012</c:v>
                </c:pt>
                <c:pt idx="420">
                  <c:v>2.1800356000000001</c:v>
                </c:pt>
                <c:pt idx="421">
                  <c:v>2.1745590999999997</c:v>
                </c:pt>
                <c:pt idx="422">
                  <c:v>2.1600152000000001</c:v>
                </c:pt>
                <c:pt idx="423">
                  <c:v>2.1723663999999987</c:v>
                </c:pt>
                <c:pt idx="424">
                  <c:v>2.1657671000000001</c:v>
                </c:pt>
                <c:pt idx="425">
                  <c:v>2.1645595000000002</c:v>
                </c:pt>
                <c:pt idx="426">
                  <c:v>2.1613180999999999</c:v>
                </c:pt>
                <c:pt idx="427">
                  <c:v>2.1586805</c:v>
                </c:pt>
                <c:pt idx="428">
                  <c:v>2.1614347000000014</c:v>
                </c:pt>
                <c:pt idx="429">
                  <c:v>2.1677903000000014</c:v>
                </c:pt>
                <c:pt idx="430">
                  <c:v>2.1528438999999984</c:v>
                </c:pt>
                <c:pt idx="431">
                  <c:v>2.1492741999999998</c:v>
                </c:pt>
                <c:pt idx="432">
                  <c:v>2.1493695000000002</c:v>
                </c:pt>
                <c:pt idx="433">
                  <c:v>2.1538819999999999</c:v>
                </c:pt>
                <c:pt idx="434">
                  <c:v>2.1484478999999999</c:v>
                </c:pt>
                <c:pt idx="435">
                  <c:v>2.1528438999999984</c:v>
                </c:pt>
                <c:pt idx="436">
                  <c:v>2.1530557999999997</c:v>
                </c:pt>
                <c:pt idx="437">
                  <c:v>2.1537337000000014</c:v>
                </c:pt>
                <c:pt idx="438">
                  <c:v>2.1464564999999989</c:v>
                </c:pt>
                <c:pt idx="439">
                  <c:v>2.1483949000000013</c:v>
                </c:pt>
                <c:pt idx="440">
                  <c:v>2.1428232</c:v>
                </c:pt>
                <c:pt idx="441">
                  <c:v>2.1398994999999985</c:v>
                </c:pt>
                <c:pt idx="442">
                  <c:v>2.1501744999999999</c:v>
                </c:pt>
                <c:pt idx="443">
                  <c:v>2.1465518000000001</c:v>
                </c:pt>
                <c:pt idx="444">
                  <c:v>2.1288404999999986</c:v>
                </c:pt>
                <c:pt idx="445">
                  <c:v>2.1449947000000016</c:v>
                </c:pt>
                <c:pt idx="446">
                  <c:v>2.1353339999999998</c:v>
                </c:pt>
                <c:pt idx="447">
                  <c:v>2.1414778999999999</c:v>
                </c:pt>
                <c:pt idx="448">
                  <c:v>2.1319653999999986</c:v>
                </c:pt>
                <c:pt idx="449">
                  <c:v>2.1362555999999984</c:v>
                </c:pt>
                <c:pt idx="450">
                  <c:v>2.139783</c:v>
                </c:pt>
                <c:pt idx="451">
                  <c:v>2.1362026999999983</c:v>
                </c:pt>
                <c:pt idx="452">
                  <c:v>2.1359483999999984</c:v>
                </c:pt>
                <c:pt idx="453">
                  <c:v>2.1311285</c:v>
                </c:pt>
                <c:pt idx="454">
                  <c:v>2.1300480999999984</c:v>
                </c:pt>
                <c:pt idx="455">
                  <c:v>2.1372619999999998</c:v>
                </c:pt>
                <c:pt idx="456">
                  <c:v>2.1274421999999986</c:v>
                </c:pt>
                <c:pt idx="457">
                  <c:v>2.1290522999999997</c:v>
                </c:pt>
                <c:pt idx="458">
                  <c:v>2.1352280999999986</c:v>
                </c:pt>
                <c:pt idx="459">
                  <c:v>2.1272198000000002</c:v>
                </c:pt>
                <c:pt idx="460">
                  <c:v>2.1317852999999998</c:v>
                </c:pt>
                <c:pt idx="461">
                  <c:v>2.1231098000000013</c:v>
                </c:pt>
                <c:pt idx="462">
                  <c:v>2.1288404999999986</c:v>
                </c:pt>
                <c:pt idx="463">
                  <c:v>2.1273575000000013</c:v>
                </c:pt>
                <c:pt idx="464">
                  <c:v>2.121362</c:v>
                </c:pt>
                <c:pt idx="465">
                  <c:v>2.1205039999999999</c:v>
                </c:pt>
                <c:pt idx="466">
                  <c:v>2.1187244000000001</c:v>
                </c:pt>
                <c:pt idx="467">
                  <c:v>2.1183748000000002</c:v>
                </c:pt>
                <c:pt idx="468">
                  <c:v>2.1171460999999998</c:v>
                </c:pt>
                <c:pt idx="469">
                  <c:v>2.1137033999999999</c:v>
                </c:pt>
                <c:pt idx="470">
                  <c:v>2.1186819999999997</c:v>
                </c:pt>
                <c:pt idx="471">
                  <c:v>2.1193598999999987</c:v>
                </c:pt>
                <c:pt idx="472">
                  <c:v>2.1199637999999998</c:v>
                </c:pt>
                <c:pt idx="473">
                  <c:v>2.1149640000000001</c:v>
                </c:pt>
                <c:pt idx="474">
                  <c:v>2.1173261000000001</c:v>
                </c:pt>
                <c:pt idx="475">
                  <c:v>2.1274846000000012</c:v>
                </c:pt>
                <c:pt idx="476">
                  <c:v>2.1201332000000015</c:v>
                </c:pt>
                <c:pt idx="477">
                  <c:v>2.1174214</c:v>
                </c:pt>
                <c:pt idx="478">
                  <c:v>2.1178133999999997</c:v>
                </c:pt>
                <c:pt idx="479">
                  <c:v>2.1227495999999997</c:v>
                </c:pt>
                <c:pt idx="480">
                  <c:v>2.1162562999999985</c:v>
                </c:pt>
                <c:pt idx="481">
                  <c:v>2.1176333000000001</c:v>
                </c:pt>
                <c:pt idx="482">
                  <c:v>2.1219551999999986</c:v>
                </c:pt>
                <c:pt idx="483">
                  <c:v>2.1137774999999999</c:v>
                </c:pt>
                <c:pt idx="484">
                  <c:v>2.1152498999999985</c:v>
                </c:pt>
                <c:pt idx="485">
                  <c:v>2.1118072999999997</c:v>
                </c:pt>
                <c:pt idx="486">
                  <c:v>2.1129194999999985</c:v>
                </c:pt>
                <c:pt idx="487">
                  <c:v>2.1112458999999979</c:v>
                </c:pt>
                <c:pt idx="488">
                  <c:v>2.1111081999999985</c:v>
                </c:pt>
                <c:pt idx="489">
                  <c:v>2.1202391</c:v>
                </c:pt>
                <c:pt idx="490">
                  <c:v>2.1230356000000001</c:v>
                </c:pt>
                <c:pt idx="491">
                  <c:v>2.1195718000000001</c:v>
                </c:pt>
                <c:pt idx="492">
                  <c:v>2.1106843999999998</c:v>
                </c:pt>
                <c:pt idx="493">
                  <c:v>2.0963735999999997</c:v>
                </c:pt>
                <c:pt idx="494">
                  <c:v>2.1104938</c:v>
                </c:pt>
                <c:pt idx="495">
                  <c:v>2.1089790000000002</c:v>
                </c:pt>
                <c:pt idx="496">
                  <c:v>2.1108750999999986</c:v>
                </c:pt>
                <c:pt idx="497">
                  <c:v>2.1073477000000014</c:v>
                </c:pt>
                <c:pt idx="498">
                  <c:v>2.0984497999999987</c:v>
                </c:pt>
                <c:pt idx="499">
                  <c:v>2.1137882000000001</c:v>
                </c:pt>
                <c:pt idx="500">
                  <c:v>2.1090532</c:v>
                </c:pt>
                <c:pt idx="501">
                  <c:v>2.1078668</c:v>
                </c:pt>
                <c:pt idx="502">
                  <c:v>2.1095934000000001</c:v>
                </c:pt>
                <c:pt idx="503">
                  <c:v>2.1069028999999997</c:v>
                </c:pt>
                <c:pt idx="504">
                  <c:v>2.1118708999999987</c:v>
                </c:pt>
                <c:pt idx="505">
                  <c:v>2.1027822999999999</c:v>
                </c:pt>
                <c:pt idx="506">
                  <c:v>2.108746</c:v>
                </c:pt>
                <c:pt idx="507">
                  <c:v>2.1078455999999997</c:v>
                </c:pt>
                <c:pt idx="508">
                  <c:v>2.1017442000000002</c:v>
                </c:pt>
                <c:pt idx="509">
                  <c:v>2.1104619999999987</c:v>
                </c:pt>
                <c:pt idx="510">
                  <c:v>2.1033860000000013</c:v>
                </c:pt>
                <c:pt idx="511">
                  <c:v>2.1001023000000001</c:v>
                </c:pt>
                <c:pt idx="512">
                  <c:v>2.0996679999999985</c:v>
                </c:pt>
                <c:pt idx="513">
                  <c:v>2.0966701999999988</c:v>
                </c:pt>
                <c:pt idx="514">
                  <c:v>2.0983014999999998</c:v>
                </c:pt>
                <c:pt idx="515">
                  <c:v>2.1059071</c:v>
                </c:pt>
                <c:pt idx="516">
                  <c:v>2.1071888000000012</c:v>
                </c:pt>
                <c:pt idx="517">
                  <c:v>2.1079515000000013</c:v>
                </c:pt>
                <c:pt idx="518">
                  <c:v>2.1055046000000002</c:v>
                </c:pt>
                <c:pt idx="519">
                  <c:v>2.1054198</c:v>
                </c:pt>
                <c:pt idx="520">
                  <c:v>2.1021255000000001</c:v>
                </c:pt>
                <c:pt idx="521">
                  <c:v>2.1001976000000013</c:v>
                </c:pt>
                <c:pt idx="522">
                  <c:v>2.1054305000000002</c:v>
                </c:pt>
                <c:pt idx="523">
                  <c:v>2.1009815000000014</c:v>
                </c:pt>
                <c:pt idx="524">
                  <c:v>2.1018500999999987</c:v>
                </c:pt>
                <c:pt idx="525">
                  <c:v>2.0902297999999999</c:v>
                </c:pt>
                <c:pt idx="526">
                  <c:v>2.0918504999999983</c:v>
                </c:pt>
                <c:pt idx="527">
                  <c:v>2.0939055</c:v>
                </c:pt>
                <c:pt idx="528">
                  <c:v>2.0901556999999986</c:v>
                </c:pt>
                <c:pt idx="529">
                  <c:v>2.0913632999999998</c:v>
                </c:pt>
                <c:pt idx="530">
                  <c:v>2.0953460999999987</c:v>
                </c:pt>
                <c:pt idx="531">
                  <c:v>2.1015323000000001</c:v>
                </c:pt>
                <c:pt idx="532">
                  <c:v>2.0980367000000002</c:v>
                </c:pt>
                <c:pt idx="533">
                  <c:v>2.0892022999999997</c:v>
                </c:pt>
                <c:pt idx="534">
                  <c:v>2.0955049999999997</c:v>
                </c:pt>
                <c:pt idx="535">
                  <c:v>2.0896048</c:v>
                </c:pt>
                <c:pt idx="536">
                  <c:v>2.0968396999999985</c:v>
                </c:pt>
                <c:pt idx="537">
                  <c:v>2.0962994999999989</c:v>
                </c:pt>
                <c:pt idx="538">
                  <c:v>2.0976447</c:v>
                </c:pt>
                <c:pt idx="539">
                  <c:v>2.0943079999999998</c:v>
                </c:pt>
                <c:pt idx="540">
                  <c:v>2.0876346000000012</c:v>
                </c:pt>
                <c:pt idx="541">
                  <c:v>2.0932698999999997</c:v>
                </c:pt>
                <c:pt idx="542">
                  <c:v>2.0829629999999986</c:v>
                </c:pt>
                <c:pt idx="543">
                  <c:v>2.0858232000000001</c:v>
                </c:pt>
                <c:pt idx="544">
                  <c:v>2.0983227000000002</c:v>
                </c:pt>
                <c:pt idx="545">
                  <c:v>2.0911407999999998</c:v>
                </c:pt>
                <c:pt idx="546">
                  <c:v>2.0931852000000002</c:v>
                </c:pt>
                <c:pt idx="547">
                  <c:v>2.0845203000000012</c:v>
                </c:pt>
                <c:pt idx="548">
                  <c:v>2.0841178000000014</c:v>
                </c:pt>
                <c:pt idx="549">
                  <c:v>2.0871367000000016</c:v>
                </c:pt>
                <c:pt idx="550">
                  <c:v>2.0882489999999985</c:v>
                </c:pt>
                <c:pt idx="551">
                  <c:v>2.0900920999999997</c:v>
                </c:pt>
                <c:pt idx="552">
                  <c:v>2.0932276000000001</c:v>
                </c:pt>
                <c:pt idx="553">
                  <c:v>2.086427</c:v>
                </c:pt>
                <c:pt idx="554">
                  <c:v>2.0836834</c:v>
                </c:pt>
                <c:pt idx="555">
                  <c:v>2.0805585</c:v>
                </c:pt>
                <c:pt idx="556">
                  <c:v>2.0812575999999998</c:v>
                </c:pt>
                <c:pt idx="557">
                  <c:v>2.0876028</c:v>
                </c:pt>
                <c:pt idx="558">
                  <c:v>2.0920199999999989</c:v>
                </c:pt>
                <c:pt idx="559">
                  <c:v>2.0927508999999986</c:v>
                </c:pt>
                <c:pt idx="560">
                  <c:v>2.0909395000000002</c:v>
                </c:pt>
                <c:pt idx="561">
                  <c:v>2.0832173000000012</c:v>
                </c:pt>
                <c:pt idx="562">
                  <c:v>2.0909182999999998</c:v>
                </c:pt>
                <c:pt idx="563">
                  <c:v>2.0914055999999985</c:v>
                </c:pt>
                <c:pt idx="564">
                  <c:v>2.0918504999999983</c:v>
                </c:pt>
                <c:pt idx="565">
                  <c:v>2.0960663999999984</c:v>
                </c:pt>
                <c:pt idx="566">
                  <c:v>2.0891811000000002</c:v>
                </c:pt>
                <c:pt idx="567">
                  <c:v>2.0874863000000001</c:v>
                </c:pt>
                <c:pt idx="568">
                  <c:v>2.0802619</c:v>
                </c:pt>
                <c:pt idx="569">
                  <c:v>2.0847216000000013</c:v>
                </c:pt>
                <c:pt idx="570">
                  <c:v>2.0856430999999986</c:v>
                </c:pt>
                <c:pt idx="571">
                  <c:v>2.0751984999999986</c:v>
                </c:pt>
                <c:pt idx="572">
                  <c:v>2.0841389000000001</c:v>
                </c:pt>
                <c:pt idx="573">
                  <c:v>2.0868612999999998</c:v>
                </c:pt>
                <c:pt idx="574">
                  <c:v>2.0825393999999999</c:v>
                </c:pt>
                <c:pt idx="575">
                  <c:v>2.0820097</c:v>
                </c:pt>
                <c:pt idx="576">
                  <c:v>2.0908972000000001</c:v>
                </c:pt>
                <c:pt idx="577">
                  <c:v>2.0858549999999987</c:v>
                </c:pt>
                <c:pt idx="578">
                  <c:v>2.0758977000000001</c:v>
                </c:pt>
                <c:pt idx="579">
                  <c:v>2.0801453999999997</c:v>
                </c:pt>
                <c:pt idx="580">
                  <c:v>2.0752408999999985</c:v>
                </c:pt>
                <c:pt idx="581">
                  <c:v>2.0698279999999998</c:v>
                </c:pt>
                <c:pt idx="582">
                  <c:v>2.0842979000000001</c:v>
                </c:pt>
                <c:pt idx="583">
                  <c:v>2.0732176999999998</c:v>
                </c:pt>
                <c:pt idx="584">
                  <c:v>2.0704847000000002</c:v>
                </c:pt>
                <c:pt idx="585">
                  <c:v>2.0632393000000002</c:v>
                </c:pt>
                <c:pt idx="586">
                  <c:v>2.0756222999999987</c:v>
                </c:pt>
                <c:pt idx="587">
                  <c:v>2.0778360999999999</c:v>
                </c:pt>
                <c:pt idx="588">
                  <c:v>2.0700927999999998</c:v>
                </c:pt>
                <c:pt idx="589">
                  <c:v>2.0601780000000001</c:v>
                </c:pt>
                <c:pt idx="590">
                  <c:v>2.0690652999999997</c:v>
                </c:pt>
                <c:pt idx="591">
                  <c:v>2.0614596999999986</c:v>
                </c:pt>
                <c:pt idx="592">
                  <c:v>2.0683239000000002</c:v>
                </c:pt>
                <c:pt idx="593">
                  <c:v>2.0659722999999999</c:v>
                </c:pt>
                <c:pt idx="594">
                  <c:v>2.0798381999999989</c:v>
                </c:pt>
                <c:pt idx="595">
                  <c:v>2.0810457999999987</c:v>
                </c:pt>
                <c:pt idx="596">
                  <c:v>2.0889163000000002</c:v>
                </c:pt>
                <c:pt idx="597">
                  <c:v>2.0798805999999987</c:v>
                </c:pt>
                <c:pt idx="598">
                  <c:v>2.0736519999999987</c:v>
                </c:pt>
                <c:pt idx="599">
                  <c:v>2.058176</c:v>
                </c:pt>
                <c:pt idx="600">
                  <c:v>2.0574767999999999</c:v>
                </c:pt>
                <c:pt idx="601">
                  <c:v>2.0601992000000013</c:v>
                </c:pt>
                <c:pt idx="602">
                  <c:v>2.0697961999999999</c:v>
                </c:pt>
                <c:pt idx="603">
                  <c:v>2.0642773999999999</c:v>
                </c:pt>
                <c:pt idx="604">
                  <c:v>2.0722961999999985</c:v>
                </c:pt>
                <c:pt idx="605">
                  <c:v>2.0707178000000002</c:v>
                </c:pt>
                <c:pt idx="606">
                  <c:v>2.0642033</c:v>
                </c:pt>
                <c:pt idx="607">
                  <c:v>2.0590551999999978</c:v>
                </c:pt>
                <c:pt idx="608">
                  <c:v>2.0595953999999987</c:v>
                </c:pt>
                <c:pt idx="609">
                  <c:v>2.0655166999999999</c:v>
                </c:pt>
                <c:pt idx="610">
                  <c:v>2.0556654999999973</c:v>
                </c:pt>
                <c:pt idx="611">
                  <c:v>2.0705377000000014</c:v>
                </c:pt>
                <c:pt idx="612">
                  <c:v>2.0719677999999999</c:v>
                </c:pt>
                <c:pt idx="613">
                  <c:v>2.0719888999999987</c:v>
                </c:pt>
                <c:pt idx="614">
                  <c:v>2.0667349000000002</c:v>
                </c:pt>
                <c:pt idx="615">
                  <c:v>2.0455282000000001</c:v>
                </c:pt>
                <c:pt idx="616">
                  <c:v>2.0451363000000002</c:v>
                </c:pt>
                <c:pt idx="617">
                  <c:v>2.0558666999999988</c:v>
                </c:pt>
                <c:pt idx="618">
                  <c:v>2.0537057999999999</c:v>
                </c:pt>
                <c:pt idx="619">
                  <c:v>2.0596588999999978</c:v>
                </c:pt>
                <c:pt idx="620">
                  <c:v>2.0569788999999985</c:v>
                </c:pt>
                <c:pt idx="621">
                  <c:v>2.0551252</c:v>
                </c:pt>
                <c:pt idx="622">
                  <c:v>2.0660675999999998</c:v>
                </c:pt>
                <c:pt idx="623">
                  <c:v>2.0624448999999987</c:v>
                </c:pt>
                <c:pt idx="624">
                  <c:v>2.0531338000000012</c:v>
                </c:pt>
                <c:pt idx="625">
                  <c:v>2.0692559999999989</c:v>
                </c:pt>
                <c:pt idx="626">
                  <c:v>2.0660569999999985</c:v>
                </c:pt>
                <c:pt idx="627">
                  <c:v>2.0657497999999999</c:v>
                </c:pt>
                <c:pt idx="628">
                  <c:v>2.0596482999999979</c:v>
                </c:pt>
                <c:pt idx="629">
                  <c:v>2.0378483999999979</c:v>
                </c:pt>
                <c:pt idx="630">
                  <c:v>2.0410792</c:v>
                </c:pt>
                <c:pt idx="631">
                  <c:v>2.0417676999999999</c:v>
                </c:pt>
                <c:pt idx="632">
                  <c:v>2.0290350999999998</c:v>
                </c:pt>
                <c:pt idx="633">
                  <c:v>2.0277004000000001</c:v>
                </c:pt>
                <c:pt idx="634">
                  <c:v>2.0433460999999999</c:v>
                </c:pt>
                <c:pt idx="635">
                  <c:v>2.0574767999999999</c:v>
                </c:pt>
                <c:pt idx="636">
                  <c:v>2.0571166999999999</c:v>
                </c:pt>
                <c:pt idx="637">
                  <c:v>2.0487695000000001</c:v>
                </c:pt>
                <c:pt idx="638">
                  <c:v>2.0495321999999998</c:v>
                </c:pt>
                <c:pt idx="639">
                  <c:v>2.0518732999999987</c:v>
                </c:pt>
                <c:pt idx="640">
                  <c:v>2.0566187999999985</c:v>
                </c:pt>
                <c:pt idx="641">
                  <c:v>2.0534091999999986</c:v>
                </c:pt>
                <c:pt idx="642">
                  <c:v>2.0509092999999998</c:v>
                </c:pt>
                <c:pt idx="643">
                  <c:v>2.0471488999999998</c:v>
                </c:pt>
                <c:pt idx="644">
                  <c:v>2.0422232</c:v>
                </c:pt>
                <c:pt idx="645">
                  <c:v>2.0417465999999997</c:v>
                </c:pt>
                <c:pt idx="646">
                  <c:v>2.0470641000000001</c:v>
                </c:pt>
                <c:pt idx="647">
                  <c:v>2.0443630000000002</c:v>
                </c:pt>
                <c:pt idx="648">
                  <c:v>2.0388546999999986</c:v>
                </c:pt>
                <c:pt idx="649">
                  <c:v>2.0394055999999985</c:v>
                </c:pt>
                <c:pt idx="650">
                  <c:v>2.0357721999999985</c:v>
                </c:pt>
                <c:pt idx="651">
                  <c:v>2.0273191000000002</c:v>
                </c:pt>
                <c:pt idx="652">
                  <c:v>2.0308993999999987</c:v>
                </c:pt>
                <c:pt idx="653">
                  <c:v>2.0333994999999998</c:v>
                </c:pt>
                <c:pt idx="654">
                  <c:v>2.0331239999999999</c:v>
                </c:pt>
                <c:pt idx="655">
                  <c:v>2.0341408999999997</c:v>
                </c:pt>
                <c:pt idx="656">
                  <c:v>2.0354437999999986</c:v>
                </c:pt>
                <c:pt idx="657">
                  <c:v>2.0336113</c:v>
                </c:pt>
                <c:pt idx="658">
                  <c:v>2.0303591999999986</c:v>
                </c:pt>
                <c:pt idx="659">
                  <c:v>2.0296282999999997</c:v>
                </c:pt>
                <c:pt idx="660">
                  <c:v>2.0265563999999987</c:v>
                </c:pt>
                <c:pt idx="661">
                  <c:v>2.0320010999999987</c:v>
                </c:pt>
                <c:pt idx="662">
                  <c:v>2.0391089999999985</c:v>
                </c:pt>
                <c:pt idx="663">
                  <c:v>2.0187494999999989</c:v>
                </c:pt>
                <c:pt idx="664">
                  <c:v>2.0095762000000001</c:v>
                </c:pt>
                <c:pt idx="665">
                  <c:v>2.0081885000000002</c:v>
                </c:pt>
                <c:pt idx="666">
                  <c:v>2.0215248000000012</c:v>
                </c:pt>
                <c:pt idx="667">
                  <c:v>2.0276049999999999</c:v>
                </c:pt>
                <c:pt idx="668">
                  <c:v>2.0283888999999999</c:v>
                </c:pt>
                <c:pt idx="669">
                  <c:v>2.0223933999999999</c:v>
                </c:pt>
                <c:pt idx="670">
                  <c:v>2.030624</c:v>
                </c:pt>
                <c:pt idx="671">
                  <c:v>2.0365877999999999</c:v>
                </c:pt>
                <c:pt idx="672">
                  <c:v>2.0357085999999986</c:v>
                </c:pt>
                <c:pt idx="673">
                  <c:v>2.0262490999999985</c:v>
                </c:pt>
                <c:pt idx="674">
                  <c:v>2.0193215000000002</c:v>
                </c:pt>
                <c:pt idx="675">
                  <c:v>2.0068537999999987</c:v>
                </c:pt>
                <c:pt idx="676">
                  <c:v>2.0167580999999979</c:v>
                </c:pt>
                <c:pt idx="677">
                  <c:v>2.0155927999999999</c:v>
                </c:pt>
                <c:pt idx="678">
                  <c:v>2.0117476999999986</c:v>
                </c:pt>
                <c:pt idx="679">
                  <c:v>2.0061652999999997</c:v>
                </c:pt>
                <c:pt idx="680">
                  <c:v>2.0089618000000002</c:v>
                </c:pt>
                <c:pt idx="681">
                  <c:v>2.0196286999999988</c:v>
                </c:pt>
                <c:pt idx="682">
                  <c:v>2.0192367999999998</c:v>
                </c:pt>
                <c:pt idx="683">
                  <c:v>2.0137179000000001</c:v>
                </c:pt>
                <c:pt idx="684">
                  <c:v>2.0042690999999997</c:v>
                </c:pt>
                <c:pt idx="685">
                  <c:v>2.0178913999999999</c:v>
                </c:pt>
                <c:pt idx="686">
                  <c:v>2.0057521999999985</c:v>
                </c:pt>
                <c:pt idx="687">
                  <c:v>2.0057309000000001</c:v>
                </c:pt>
                <c:pt idx="688">
                  <c:v>2.0037713000000013</c:v>
                </c:pt>
                <c:pt idx="689">
                  <c:v>2.0195756999999985</c:v>
                </c:pt>
                <c:pt idx="690">
                  <c:v>2.0274249000000002</c:v>
                </c:pt>
                <c:pt idx="691">
                  <c:v>2.0150525999999984</c:v>
                </c:pt>
                <c:pt idx="692">
                  <c:v>2.0070550999999988</c:v>
                </c:pt>
                <c:pt idx="693">
                  <c:v>2.0179762000000001</c:v>
                </c:pt>
                <c:pt idx="694">
                  <c:v>2.0202960000000001</c:v>
                </c:pt>
                <c:pt idx="695">
                  <c:v>2.0144912000000001</c:v>
                </c:pt>
                <c:pt idx="696">
                  <c:v>2.0110590999999984</c:v>
                </c:pt>
                <c:pt idx="697">
                  <c:v>2.0154021999999983</c:v>
                </c:pt>
                <c:pt idx="698">
                  <c:v>2.0067902000000002</c:v>
                </c:pt>
                <c:pt idx="699">
                  <c:v>2.0144064999999989</c:v>
                </c:pt>
                <c:pt idx="700">
                  <c:v>2.0102328999999997</c:v>
                </c:pt>
                <c:pt idx="701">
                  <c:v>1.9968965000000001</c:v>
                </c:pt>
                <c:pt idx="702">
                  <c:v>1.9920239000000006</c:v>
                </c:pt>
                <c:pt idx="703">
                  <c:v>2.0126692999999984</c:v>
                </c:pt>
                <c:pt idx="704">
                  <c:v>2.0070233000000002</c:v>
                </c:pt>
                <c:pt idx="705">
                  <c:v>2.0042690999999997</c:v>
                </c:pt>
                <c:pt idx="706">
                  <c:v>2.0086862999999999</c:v>
                </c:pt>
                <c:pt idx="707">
                  <c:v>2.0072562999999999</c:v>
                </c:pt>
                <c:pt idx="708">
                  <c:v>2.0070974000000001</c:v>
                </c:pt>
                <c:pt idx="709">
                  <c:v>2.0150949999999987</c:v>
                </c:pt>
                <c:pt idx="710">
                  <c:v>2.0068113999999997</c:v>
                </c:pt>
                <c:pt idx="711">
                  <c:v>1.9983266</c:v>
                </c:pt>
                <c:pt idx="712">
                  <c:v>1.9867381000000006</c:v>
                </c:pt>
                <c:pt idx="713">
                  <c:v>1.9906362</c:v>
                </c:pt>
                <c:pt idx="714">
                  <c:v>2.0074152000000001</c:v>
                </c:pt>
                <c:pt idx="715">
                  <c:v>2.0123831999999986</c:v>
                </c:pt>
                <c:pt idx="716">
                  <c:v>2.0084532999999998</c:v>
                </c:pt>
                <c:pt idx="717">
                  <c:v>1.9919921</c:v>
                </c:pt>
                <c:pt idx="718">
                  <c:v>1.9940682999999999</c:v>
                </c:pt>
                <c:pt idx="719">
                  <c:v>1.9918756</c:v>
                </c:pt>
                <c:pt idx="720">
                  <c:v>1.9888672000000001</c:v>
                </c:pt>
                <c:pt idx="721">
                  <c:v>1.9973732</c:v>
                </c:pt>
                <c:pt idx="722">
                  <c:v>1.9933480000000001</c:v>
                </c:pt>
                <c:pt idx="723">
                  <c:v>1.9950639999999999</c:v>
                </c:pt>
                <c:pt idx="724">
                  <c:v>2.0036123999999997</c:v>
                </c:pt>
                <c:pt idx="725">
                  <c:v>1.9972885000000007</c:v>
                </c:pt>
                <c:pt idx="726">
                  <c:v>1.9969919</c:v>
                </c:pt>
                <c:pt idx="727">
                  <c:v>1.9941211999999999</c:v>
                </c:pt>
                <c:pt idx="728">
                  <c:v>1.9896299</c:v>
                </c:pt>
                <c:pt idx="729">
                  <c:v>1.9938564000000001</c:v>
                </c:pt>
                <c:pt idx="730">
                  <c:v>2.0025955</c:v>
                </c:pt>
                <c:pt idx="731">
                  <c:v>2.0053283999999998</c:v>
                </c:pt>
                <c:pt idx="732">
                  <c:v>1.9866321000000007</c:v>
                </c:pt>
                <c:pt idx="733">
                  <c:v>1.9970130000000001</c:v>
                </c:pt>
                <c:pt idx="734">
                  <c:v>1.9899264999999993</c:v>
                </c:pt>
                <c:pt idx="735">
                  <c:v>1.9972037</c:v>
                </c:pt>
                <c:pt idx="736">
                  <c:v>1.9866003000000001</c:v>
                </c:pt>
                <c:pt idx="737">
                  <c:v>1.9925111000000006</c:v>
                </c:pt>
                <c:pt idx="738">
                  <c:v>1.9877444</c:v>
                </c:pt>
                <c:pt idx="739">
                  <c:v>1.9879985999999998</c:v>
                </c:pt>
                <c:pt idx="740">
                  <c:v>1.9792487999999999</c:v>
                </c:pt>
                <c:pt idx="741">
                  <c:v>1.9939623</c:v>
                </c:pt>
                <c:pt idx="742">
                  <c:v>1.9972991</c:v>
                </c:pt>
                <c:pt idx="743">
                  <c:v>1.9907421000000007</c:v>
                </c:pt>
                <c:pt idx="744">
                  <c:v>1.9863249000000001</c:v>
                </c:pt>
                <c:pt idx="745">
                  <c:v>1.9855939999999999</c:v>
                </c:pt>
                <c:pt idx="746">
                  <c:v>1.9816323</c:v>
                </c:pt>
                <c:pt idx="747">
                  <c:v>1.9845136000000001</c:v>
                </c:pt>
                <c:pt idx="748">
                  <c:v>1.9833377999999999</c:v>
                </c:pt>
                <c:pt idx="749">
                  <c:v>1.9839203999999993</c:v>
                </c:pt>
                <c:pt idx="750">
                  <c:v>1.9916001000000001</c:v>
                </c:pt>
                <c:pt idx="751">
                  <c:v>1.9947144000000001</c:v>
                </c:pt>
                <c:pt idx="752">
                  <c:v>1.9880939000000006</c:v>
                </c:pt>
                <c:pt idx="753">
                  <c:v>1.9896723000000001</c:v>
                </c:pt>
                <c:pt idx="754">
                  <c:v>1.9836661999999998</c:v>
                </c:pt>
                <c:pt idx="755">
                  <c:v>1.9771620000000001</c:v>
                </c:pt>
                <c:pt idx="756">
                  <c:v>1.9822466999999999</c:v>
                </c:pt>
                <c:pt idx="757">
                  <c:v>1.987257100000001</c:v>
                </c:pt>
                <c:pt idx="758">
                  <c:v>1.989057900000001</c:v>
                </c:pt>
                <c:pt idx="759">
                  <c:v>1.9949687</c:v>
                </c:pt>
                <c:pt idx="760">
                  <c:v>1.9839097999999993</c:v>
                </c:pt>
                <c:pt idx="761">
                  <c:v>1.9868863999999999</c:v>
                </c:pt>
                <c:pt idx="762">
                  <c:v>1.9888672000000001</c:v>
                </c:pt>
                <c:pt idx="763">
                  <c:v>1.9800856000000007</c:v>
                </c:pt>
                <c:pt idx="764">
                  <c:v>1.9887083000000001</c:v>
                </c:pt>
                <c:pt idx="765">
                  <c:v>1.984142900000001</c:v>
                </c:pt>
                <c:pt idx="766">
                  <c:v>1.9800009000000007</c:v>
                </c:pt>
                <c:pt idx="767">
                  <c:v>1.985986</c:v>
                </c:pt>
                <c:pt idx="768">
                  <c:v>1.9754354000000001</c:v>
                </c:pt>
                <c:pt idx="769">
                  <c:v>1.9741960000000001</c:v>
                </c:pt>
                <c:pt idx="770">
                  <c:v>1.9807529000000008</c:v>
                </c:pt>
                <c:pt idx="771">
                  <c:v>1.9773844</c:v>
                </c:pt>
                <c:pt idx="772">
                  <c:v>1.9769924999999999</c:v>
                </c:pt>
                <c:pt idx="773">
                  <c:v>1.9800009000000007</c:v>
                </c:pt>
                <c:pt idx="774">
                  <c:v>1.9815368</c:v>
                </c:pt>
                <c:pt idx="775">
                  <c:v>1.9689631999999999</c:v>
                </c:pt>
                <c:pt idx="776">
                  <c:v>1.9668552000000001</c:v>
                </c:pt>
                <c:pt idx="777">
                  <c:v>1.9710182000000001</c:v>
                </c:pt>
                <c:pt idx="778">
                  <c:v>1.9793122999999999</c:v>
                </c:pt>
                <c:pt idx="779">
                  <c:v>1.9642388000000006</c:v>
                </c:pt>
                <c:pt idx="780">
                  <c:v>1.9862614000000001</c:v>
                </c:pt>
                <c:pt idx="781">
                  <c:v>1.9793229000000001</c:v>
                </c:pt>
                <c:pt idx="782">
                  <c:v>1.9787296999999993</c:v>
                </c:pt>
                <c:pt idx="783">
                  <c:v>1.9825115000000006</c:v>
                </c:pt>
                <c:pt idx="784">
                  <c:v>1.9793759000000006</c:v>
                </c:pt>
                <c:pt idx="785">
                  <c:v>1.9706157000000006</c:v>
                </c:pt>
                <c:pt idx="786">
                  <c:v>1.9554149999999999</c:v>
                </c:pt>
                <c:pt idx="787">
                  <c:v>1.9636456</c:v>
                </c:pt>
                <c:pt idx="788">
                  <c:v>1.9699059000000001</c:v>
                </c:pt>
                <c:pt idx="789">
                  <c:v>1.9691114999999999</c:v>
                </c:pt>
                <c:pt idx="790">
                  <c:v>1.9860071000000008</c:v>
                </c:pt>
                <c:pt idx="791">
                  <c:v>1.9855411000000001</c:v>
                </c:pt>
                <c:pt idx="792">
                  <c:v>1.9724269999999999</c:v>
                </c:pt>
                <c:pt idx="793">
                  <c:v>1.9726707000000001</c:v>
                </c:pt>
                <c:pt idx="794">
                  <c:v>1.9747361999999999</c:v>
                </c:pt>
                <c:pt idx="795">
                  <c:v>1.9734651000000001</c:v>
                </c:pt>
                <c:pt idx="796">
                  <c:v>1.9793229000000001</c:v>
                </c:pt>
                <c:pt idx="797">
                  <c:v>1.9686878000000008</c:v>
                </c:pt>
                <c:pt idx="798">
                  <c:v>1.9593132</c:v>
                </c:pt>
                <c:pt idx="799">
                  <c:v>1.9612517</c:v>
                </c:pt>
                <c:pt idx="800">
                  <c:v>1.9680628000000007</c:v>
                </c:pt>
                <c:pt idx="801">
                  <c:v>1.9671306</c:v>
                </c:pt>
                <c:pt idx="802">
                  <c:v>1.9687725000000007</c:v>
                </c:pt>
                <c:pt idx="803">
                  <c:v>1.9738675999999999</c:v>
                </c:pt>
                <c:pt idx="804">
                  <c:v>1.9655522999999999</c:v>
                </c:pt>
                <c:pt idx="805">
                  <c:v>1.9805835000000007</c:v>
                </c:pt>
                <c:pt idx="806">
                  <c:v>1.9707638999999999</c:v>
                </c:pt>
                <c:pt idx="807">
                  <c:v>1.9734227</c:v>
                </c:pt>
                <c:pt idx="808">
                  <c:v>1.9606478000000007</c:v>
                </c:pt>
                <c:pt idx="809">
                  <c:v>1.9620036999999999</c:v>
                </c:pt>
                <c:pt idx="810">
                  <c:v>1.9584552000000006</c:v>
                </c:pt>
                <c:pt idx="811">
                  <c:v>1.9504682</c:v>
                </c:pt>
                <c:pt idx="812">
                  <c:v>1.9614</c:v>
                </c:pt>
                <c:pt idx="813">
                  <c:v>1.9666963</c:v>
                </c:pt>
                <c:pt idx="814">
                  <c:v>1.9746092</c:v>
                </c:pt>
                <c:pt idx="815">
                  <c:v>1.9727448000000001</c:v>
                </c:pt>
                <c:pt idx="816">
                  <c:v>1.9565695999999999</c:v>
                </c:pt>
                <c:pt idx="817">
                  <c:v>1.9673955000000001</c:v>
                </c:pt>
                <c:pt idx="818">
                  <c:v>1.9557009999999999</c:v>
                </c:pt>
                <c:pt idx="819">
                  <c:v>1.9704886000000001</c:v>
                </c:pt>
                <c:pt idx="820">
                  <c:v>1.9699377</c:v>
                </c:pt>
                <c:pt idx="821">
                  <c:v>1.9677661999999998</c:v>
                </c:pt>
                <c:pt idx="822">
                  <c:v>1.9749481000000007</c:v>
                </c:pt>
                <c:pt idx="823">
                  <c:v>1.9623957000000001</c:v>
                </c:pt>
                <c:pt idx="824">
                  <c:v>1.9691327000000001</c:v>
                </c:pt>
                <c:pt idx="825">
                  <c:v>1.9607538000000007</c:v>
                </c:pt>
                <c:pt idx="826">
                  <c:v>1.9617282999999994</c:v>
                </c:pt>
                <c:pt idx="827">
                  <c:v>1.946909</c:v>
                </c:pt>
                <c:pt idx="828">
                  <c:v>1.9573323</c:v>
                </c:pt>
                <c:pt idx="829">
                  <c:v>1.9544405000000007</c:v>
                </c:pt>
                <c:pt idx="830">
                  <c:v>1.9654780999999999</c:v>
                </c:pt>
                <c:pt idx="831">
                  <c:v>1.9681899000000007</c:v>
                </c:pt>
                <c:pt idx="832">
                  <c:v>1.9543875000000011</c:v>
                </c:pt>
                <c:pt idx="833">
                  <c:v>1.9491122999999999</c:v>
                </c:pt>
                <c:pt idx="834">
                  <c:v>1.9622050000000006</c:v>
                </c:pt>
                <c:pt idx="835">
                  <c:v>1.9576819000000001</c:v>
                </c:pt>
                <c:pt idx="836">
                  <c:v>1.9671095000000001</c:v>
                </c:pt>
                <c:pt idx="837">
                  <c:v>1.9730732</c:v>
                </c:pt>
                <c:pt idx="838">
                  <c:v>1.9767277000000001</c:v>
                </c:pt>
                <c:pt idx="839">
                  <c:v>1.9744397</c:v>
                </c:pt>
                <c:pt idx="840">
                  <c:v>1.9643447000000001</c:v>
                </c:pt>
                <c:pt idx="841">
                  <c:v>1.9539743999999992</c:v>
                </c:pt>
                <c:pt idx="842">
                  <c:v>1.9450552999999999</c:v>
                </c:pt>
                <c:pt idx="843">
                  <c:v>1.9496313999999992</c:v>
                </c:pt>
                <c:pt idx="844">
                  <c:v>1.9537095999999998</c:v>
                </c:pt>
                <c:pt idx="845">
                  <c:v>1.9550972</c:v>
                </c:pt>
                <c:pt idx="846">
                  <c:v>1.9537095999999998</c:v>
                </c:pt>
                <c:pt idx="847">
                  <c:v>1.9525973000000001</c:v>
                </c:pt>
                <c:pt idx="848">
                  <c:v>1.9612198999999999</c:v>
                </c:pt>
                <c:pt idx="849">
                  <c:v>1.9532646999999994</c:v>
                </c:pt>
                <c:pt idx="850">
                  <c:v>1.9550231</c:v>
                </c:pt>
                <c:pt idx="851">
                  <c:v>1.9506059000000007</c:v>
                </c:pt>
                <c:pt idx="852">
                  <c:v>1.9547477000000006</c:v>
                </c:pt>
                <c:pt idx="853">
                  <c:v>1.9627241</c:v>
                </c:pt>
                <c:pt idx="854">
                  <c:v>1.9757742999999994</c:v>
                </c:pt>
                <c:pt idx="855">
                  <c:v>1.9545252</c:v>
                </c:pt>
                <c:pt idx="856">
                  <c:v>1.9715901999999998</c:v>
                </c:pt>
                <c:pt idx="857">
                  <c:v>1.9696411</c:v>
                </c:pt>
                <c:pt idx="858">
                  <c:v>1.9759225999999999</c:v>
                </c:pt>
                <c:pt idx="859">
                  <c:v>1.9510825000000007</c:v>
                </c:pt>
                <c:pt idx="860">
                  <c:v>1.9550443</c:v>
                </c:pt>
                <c:pt idx="861">
                  <c:v>1.9540485000000007</c:v>
                </c:pt>
                <c:pt idx="862">
                  <c:v>1.9705944</c:v>
                </c:pt>
                <c:pt idx="863">
                  <c:v>1.9711665</c:v>
                </c:pt>
                <c:pt idx="864">
                  <c:v>1.9578195999999999</c:v>
                </c:pt>
                <c:pt idx="865">
                  <c:v>1.9684546999999999</c:v>
                </c:pt>
                <c:pt idx="866">
                  <c:v>1.9604995000000001</c:v>
                </c:pt>
                <c:pt idx="867">
                  <c:v>1.9712830000000001</c:v>
                </c:pt>
                <c:pt idx="868">
                  <c:v>1.9568768000000001</c:v>
                </c:pt>
                <c:pt idx="869">
                  <c:v>1.9610927</c:v>
                </c:pt>
                <c:pt idx="870">
                  <c:v>1.9541545000000007</c:v>
                </c:pt>
                <c:pt idx="871">
                  <c:v>1.9561141000000006</c:v>
                </c:pt>
                <c:pt idx="872">
                  <c:v>1.9454365999999998</c:v>
                </c:pt>
                <c:pt idx="873">
                  <c:v>1.9501080000000006</c:v>
                </c:pt>
                <c:pt idx="874">
                  <c:v>1.9505634999999999</c:v>
                </c:pt>
                <c:pt idx="875">
                  <c:v>1.952269</c:v>
                </c:pt>
                <c:pt idx="876">
                  <c:v>1.9601182000000001</c:v>
                </c:pt>
                <c:pt idx="877">
                  <c:v>1.959578</c:v>
                </c:pt>
                <c:pt idx="878">
                  <c:v>1.9533494</c:v>
                </c:pt>
                <c:pt idx="879">
                  <c:v>1.9567179000000006</c:v>
                </c:pt>
                <c:pt idx="880">
                  <c:v>1.9512837999999999</c:v>
                </c:pt>
                <c:pt idx="881">
                  <c:v>1.9481907999999999</c:v>
                </c:pt>
                <c:pt idx="882">
                  <c:v>1.9420151000000008</c:v>
                </c:pt>
                <c:pt idx="883">
                  <c:v>1.9388373000000001</c:v>
                </c:pt>
                <c:pt idx="884">
                  <c:v>1.9596415</c:v>
                </c:pt>
                <c:pt idx="885">
                  <c:v>1.9565060999999999</c:v>
                </c:pt>
                <c:pt idx="886">
                  <c:v>1.969228</c:v>
                </c:pt>
                <c:pt idx="887">
                  <c:v>1.9769182999999999</c:v>
                </c:pt>
                <c:pt idx="888">
                  <c:v>1.9843653000000001</c:v>
                </c:pt>
                <c:pt idx="889">
                  <c:v>1.9681263</c:v>
                </c:pt>
                <c:pt idx="890">
                  <c:v>1.9638256999999992</c:v>
                </c:pt>
                <c:pt idx="891">
                  <c:v>1.9534448</c:v>
                </c:pt>
                <c:pt idx="892">
                  <c:v>1.9517182</c:v>
                </c:pt>
                <c:pt idx="893">
                  <c:v>1.9529468999999999</c:v>
                </c:pt>
                <c:pt idx="894">
                  <c:v>1.9465383000000001</c:v>
                </c:pt>
                <c:pt idx="895">
                  <c:v>1.943138</c:v>
                </c:pt>
                <c:pt idx="896">
                  <c:v>1.9510508000000006</c:v>
                </c:pt>
                <c:pt idx="897">
                  <c:v>1.9531799000000001</c:v>
                </c:pt>
                <c:pt idx="898">
                  <c:v>1.9541121000000008</c:v>
                </c:pt>
                <c:pt idx="899">
                  <c:v>1.9658382999999993</c:v>
                </c:pt>
                <c:pt idx="900">
                  <c:v>1.9535294999999993</c:v>
                </c:pt>
                <c:pt idx="901">
                  <c:v>1.9573111000000001</c:v>
                </c:pt>
                <c:pt idx="902">
                  <c:v>1.9505211</c:v>
                </c:pt>
                <c:pt idx="903">
                  <c:v>1.9649485000000007</c:v>
                </c:pt>
                <c:pt idx="904">
                  <c:v>1.9494195000000001</c:v>
                </c:pt>
                <c:pt idx="905">
                  <c:v>1.9554361999999998</c:v>
                </c:pt>
                <c:pt idx="906">
                  <c:v>1.9563048000000001</c:v>
                </c:pt>
                <c:pt idx="907">
                  <c:v>1.9513050000000001</c:v>
                </c:pt>
                <c:pt idx="908">
                  <c:v>1.9593449000000001</c:v>
                </c:pt>
                <c:pt idx="909">
                  <c:v>1.9486780000000001</c:v>
                </c:pt>
                <c:pt idx="910">
                  <c:v>1.9705944</c:v>
                </c:pt>
                <c:pt idx="911">
                  <c:v>1.9712512</c:v>
                </c:pt>
                <c:pt idx="912">
                  <c:v>1.9658171000000007</c:v>
                </c:pt>
                <c:pt idx="913">
                  <c:v>1.9556903999999993</c:v>
                </c:pt>
                <c:pt idx="914">
                  <c:v>1.9466547999999999</c:v>
                </c:pt>
                <c:pt idx="915">
                  <c:v>1.9644507000000007</c:v>
                </c:pt>
                <c:pt idx="916">
                  <c:v>1.9710182000000001</c:v>
                </c:pt>
                <c:pt idx="917">
                  <c:v>1.9682957999999999</c:v>
                </c:pt>
                <c:pt idx="918">
                  <c:v>1.9559340999999992</c:v>
                </c:pt>
                <c:pt idx="919">
                  <c:v>1.9532753</c:v>
                </c:pt>
                <c:pt idx="920">
                  <c:v>1.9611244999999993</c:v>
                </c:pt>
                <c:pt idx="921">
                  <c:v>1.9487627000000001</c:v>
                </c:pt>
                <c:pt idx="922">
                  <c:v>1.9591649</c:v>
                </c:pt>
                <c:pt idx="923">
                  <c:v>1.9516439999999999</c:v>
                </c:pt>
                <c:pt idx="924">
                  <c:v>1.9583280000000001</c:v>
                </c:pt>
                <c:pt idx="925">
                  <c:v>1.9547371000000007</c:v>
                </c:pt>
                <c:pt idx="926">
                  <c:v>1.9614</c:v>
                </c:pt>
                <c:pt idx="927">
                  <c:v>1.9560717999999999</c:v>
                </c:pt>
                <c:pt idx="928">
                  <c:v>1.9673212999999994</c:v>
                </c:pt>
                <c:pt idx="929">
                  <c:v>1.9547265</c:v>
                </c:pt>
                <c:pt idx="930">
                  <c:v>1.9524173000000007</c:v>
                </c:pt>
                <c:pt idx="931">
                  <c:v>1.9550548000000001</c:v>
                </c:pt>
                <c:pt idx="932">
                  <c:v>1.9633384</c:v>
                </c:pt>
                <c:pt idx="933">
                  <c:v>1.9551183999999999</c:v>
                </c:pt>
                <c:pt idx="934">
                  <c:v>1.9564743</c:v>
                </c:pt>
                <c:pt idx="935">
                  <c:v>1.9575441999999998</c:v>
                </c:pt>
                <c:pt idx="936">
                  <c:v>1.9481695000000001</c:v>
                </c:pt>
                <c:pt idx="937">
                  <c:v>1.9450552999999999</c:v>
                </c:pt>
                <c:pt idx="938">
                  <c:v>1.9521101000000007</c:v>
                </c:pt>
                <c:pt idx="939">
                  <c:v>1.9568133000000001</c:v>
                </c:pt>
                <c:pt idx="940">
                  <c:v>1.9696517</c:v>
                </c:pt>
                <c:pt idx="941">
                  <c:v>1.9594296999999994</c:v>
                </c:pt>
                <c:pt idx="942">
                  <c:v>1.9676391</c:v>
                </c:pt>
                <c:pt idx="943">
                  <c:v>1.9599487</c:v>
                </c:pt>
                <c:pt idx="944">
                  <c:v>1.9508494999999999</c:v>
                </c:pt>
                <c:pt idx="945">
                  <c:v>1.9520253000000001</c:v>
                </c:pt>
                <c:pt idx="946">
                  <c:v>1.9483496</c:v>
                </c:pt>
                <c:pt idx="947">
                  <c:v>1.9550972</c:v>
                </c:pt>
                <c:pt idx="948">
                  <c:v>1.9503410999999999</c:v>
                </c:pt>
                <c:pt idx="949">
                  <c:v>1.9501291999999999</c:v>
                </c:pt>
                <c:pt idx="950">
                  <c:v>1.9554468</c:v>
                </c:pt>
                <c:pt idx="951">
                  <c:v>1.9517922999999993</c:v>
                </c:pt>
                <c:pt idx="952">
                  <c:v>1.9452353</c:v>
                </c:pt>
                <c:pt idx="953">
                  <c:v>1.9520782999999999</c:v>
                </c:pt>
                <c:pt idx="954">
                  <c:v>1.9604360000000001</c:v>
                </c:pt>
                <c:pt idx="955">
                  <c:v>1.9579361</c:v>
                </c:pt>
                <c:pt idx="956">
                  <c:v>1.9581586000000006</c:v>
                </c:pt>
                <c:pt idx="957">
                  <c:v>1.9547477000000006</c:v>
                </c:pt>
                <c:pt idx="958">
                  <c:v>1.9674590000000001</c:v>
                </c:pt>
                <c:pt idx="959">
                  <c:v>1.9520253000000001</c:v>
                </c:pt>
                <c:pt idx="960">
                  <c:v>1.9553726</c:v>
                </c:pt>
                <c:pt idx="961">
                  <c:v>1.9502562999999999</c:v>
                </c:pt>
                <c:pt idx="962">
                  <c:v>1.9730942999999994</c:v>
                </c:pt>
                <c:pt idx="963">
                  <c:v>1.9700330000000001</c:v>
                </c:pt>
                <c:pt idx="964">
                  <c:v>1.9565802000000001</c:v>
                </c:pt>
                <c:pt idx="965">
                  <c:v>1.9531376</c:v>
                </c:pt>
                <c:pt idx="966">
                  <c:v>1.9714737</c:v>
                </c:pt>
                <c:pt idx="967">
                  <c:v>1.9682005000000007</c:v>
                </c:pt>
                <c:pt idx="968">
                  <c:v>1.9594509000000007</c:v>
                </c:pt>
                <c:pt idx="969">
                  <c:v>1.9608490999999999</c:v>
                </c:pt>
                <c:pt idx="970">
                  <c:v>1.9568449999999999</c:v>
                </c:pt>
                <c:pt idx="971">
                  <c:v>1.9657959</c:v>
                </c:pt>
                <c:pt idx="972">
                  <c:v>1.9611244999999993</c:v>
                </c:pt>
                <c:pt idx="973">
                  <c:v>1.9662090000000001</c:v>
                </c:pt>
                <c:pt idx="974">
                  <c:v>1.9642706000000001</c:v>
                </c:pt>
                <c:pt idx="975">
                  <c:v>1.9492711999999999</c:v>
                </c:pt>
                <c:pt idx="976">
                  <c:v>1.9488899000000006</c:v>
                </c:pt>
                <c:pt idx="977">
                  <c:v>1.9549806999999999</c:v>
                </c:pt>
                <c:pt idx="978">
                  <c:v>1.9623109000000007</c:v>
                </c:pt>
                <c:pt idx="979">
                  <c:v>1.9711665</c:v>
                </c:pt>
                <c:pt idx="980">
                  <c:v>1.9695457999999999</c:v>
                </c:pt>
                <c:pt idx="981">
                  <c:v>1.9631476999999999</c:v>
                </c:pt>
                <c:pt idx="982">
                  <c:v>1.9685817999999999</c:v>
                </c:pt>
                <c:pt idx="983">
                  <c:v>1.9659865999999999</c:v>
                </c:pt>
                <c:pt idx="984">
                  <c:v>1.9680734000000006</c:v>
                </c:pt>
                <c:pt idx="985">
                  <c:v>1.9671095000000001</c:v>
                </c:pt>
                <c:pt idx="986">
                  <c:v>1.9526714999999999</c:v>
                </c:pt>
                <c:pt idx="987">
                  <c:v>1.9568768000000001</c:v>
                </c:pt>
                <c:pt idx="988">
                  <c:v>1.9570780999999999</c:v>
                </c:pt>
                <c:pt idx="989">
                  <c:v>1.9561671000000007</c:v>
                </c:pt>
                <c:pt idx="990">
                  <c:v>1.9561459000000008</c:v>
                </c:pt>
                <c:pt idx="991">
                  <c:v>1.9568238</c:v>
                </c:pt>
                <c:pt idx="992">
                  <c:v>1.9534024000000001</c:v>
                </c:pt>
                <c:pt idx="993">
                  <c:v>1.9611775000000007</c:v>
                </c:pt>
                <c:pt idx="994">
                  <c:v>1.9616647999999994</c:v>
                </c:pt>
                <c:pt idx="995">
                  <c:v>1.9635715</c:v>
                </c:pt>
                <c:pt idx="996">
                  <c:v>1.9670141000000001</c:v>
                </c:pt>
                <c:pt idx="997">
                  <c:v>1.9569086</c:v>
                </c:pt>
                <c:pt idx="998">
                  <c:v>1.9643659000000007</c:v>
                </c:pt>
                <c:pt idx="999">
                  <c:v>1.9580314000000001</c:v>
                </c:pt>
                <c:pt idx="1000">
                  <c:v>1.9482649000000001</c:v>
                </c:pt>
                <c:pt idx="1001">
                  <c:v>1.9521101000000007</c:v>
                </c:pt>
                <c:pt idx="1002">
                  <c:v>1.9457120000000001</c:v>
                </c:pt>
                <c:pt idx="1003">
                  <c:v>1.9667599000000007</c:v>
                </c:pt>
                <c:pt idx="1004">
                  <c:v>1.9673848</c:v>
                </c:pt>
                <c:pt idx="1005">
                  <c:v>1.9552243999999994</c:v>
                </c:pt>
                <c:pt idx="1006">
                  <c:v>1.9703932</c:v>
                </c:pt>
                <c:pt idx="1007">
                  <c:v>1.9605630999999999</c:v>
                </c:pt>
                <c:pt idx="1008">
                  <c:v>1.9618024999999999</c:v>
                </c:pt>
                <c:pt idx="1009">
                  <c:v>1.9546417</c:v>
                </c:pt>
                <c:pt idx="1010">
                  <c:v>1.9532328999999999</c:v>
                </c:pt>
                <c:pt idx="1011">
                  <c:v>1.9513050000000001</c:v>
                </c:pt>
                <c:pt idx="1012">
                  <c:v>1.952385500000001</c:v>
                </c:pt>
                <c:pt idx="1013">
                  <c:v>1.9497584999999999</c:v>
                </c:pt>
                <c:pt idx="1014">
                  <c:v>1.9568133000000001</c:v>
                </c:pt>
                <c:pt idx="1015">
                  <c:v>1.9594826999999999</c:v>
                </c:pt>
                <c:pt idx="1016">
                  <c:v>1.9545782</c:v>
                </c:pt>
                <c:pt idx="1017">
                  <c:v>1.9563048000000001</c:v>
                </c:pt>
                <c:pt idx="1018">
                  <c:v>1.9699589000000006</c:v>
                </c:pt>
                <c:pt idx="1019">
                  <c:v>1.9585292999999993</c:v>
                </c:pt>
                <c:pt idx="1020">
                  <c:v>1.9593661</c:v>
                </c:pt>
                <c:pt idx="1021">
                  <c:v>1.9623850000000007</c:v>
                </c:pt>
                <c:pt idx="1022">
                  <c:v>1.9617495</c:v>
                </c:pt>
                <c:pt idx="1023">
                  <c:v>1.9642388000000006</c:v>
                </c:pt>
                <c:pt idx="1024">
                  <c:v>1.9591753999999999</c:v>
                </c:pt>
                <c:pt idx="1025">
                  <c:v>1.9623533000000006</c:v>
                </c:pt>
                <c:pt idx="1026">
                  <c:v>1.9488581000000007</c:v>
                </c:pt>
                <c:pt idx="1027">
                  <c:v>1.9484556000000006</c:v>
                </c:pt>
                <c:pt idx="1028">
                  <c:v>1.9475868999999999</c:v>
                </c:pt>
                <c:pt idx="1029">
                  <c:v>1.9573111000000001</c:v>
                </c:pt>
                <c:pt idx="1030">
                  <c:v>1.9604995000000001</c:v>
                </c:pt>
                <c:pt idx="1031">
                  <c:v>1.9644083000000001</c:v>
                </c:pt>
                <c:pt idx="1032">
                  <c:v>1.9598004</c:v>
                </c:pt>
                <c:pt idx="1033">
                  <c:v>1.9620991000000001</c:v>
                </c:pt>
                <c:pt idx="1034">
                  <c:v>1.9623638999999999</c:v>
                </c:pt>
                <c:pt idx="1035">
                  <c:v>1.9564743</c:v>
                </c:pt>
                <c:pt idx="1036">
                  <c:v>1.9609551000000007</c:v>
                </c:pt>
                <c:pt idx="1037">
                  <c:v>1.9658277</c:v>
                </c:pt>
                <c:pt idx="1038">
                  <c:v>1.9532541000000001</c:v>
                </c:pt>
                <c:pt idx="1039">
                  <c:v>1.95336</c:v>
                </c:pt>
                <c:pt idx="1040">
                  <c:v>1.9533281999999998</c:v>
                </c:pt>
                <c:pt idx="1041">
                  <c:v>1.9526079000000007</c:v>
                </c:pt>
                <c:pt idx="1042">
                  <c:v>1.9448964</c:v>
                </c:pt>
                <c:pt idx="1043">
                  <c:v>1.9511567000000001</c:v>
                </c:pt>
                <c:pt idx="1044">
                  <c:v>1.9466760000000001</c:v>
                </c:pt>
                <c:pt idx="1045">
                  <c:v>1.9680203999999999</c:v>
                </c:pt>
                <c:pt idx="1046">
                  <c:v>1.9555951</c:v>
                </c:pt>
                <c:pt idx="1047">
                  <c:v>1.9505211</c:v>
                </c:pt>
                <c:pt idx="1048">
                  <c:v>1.9688148999999999</c:v>
                </c:pt>
                <c:pt idx="1049">
                  <c:v>1.9686772000000001</c:v>
                </c:pt>
                <c:pt idx="1050">
                  <c:v>1.9693974999999999</c:v>
                </c:pt>
                <c:pt idx="1051">
                  <c:v>1.9644718000000001</c:v>
                </c:pt>
                <c:pt idx="1052">
                  <c:v>1.9577983999999993</c:v>
                </c:pt>
                <c:pt idx="1053">
                  <c:v>1.9633172000000001</c:v>
                </c:pt>
                <c:pt idx="1054">
                  <c:v>1.9587304999999999</c:v>
                </c:pt>
                <c:pt idx="1055">
                  <c:v>1.9608703000000001</c:v>
                </c:pt>
                <c:pt idx="1056">
                  <c:v>1.9741536000000006</c:v>
                </c:pt>
                <c:pt idx="1057">
                  <c:v>1.9619084</c:v>
                </c:pt>
                <c:pt idx="1058">
                  <c:v>1.961527</c:v>
                </c:pt>
                <c:pt idx="1059">
                  <c:v>1.9691433</c:v>
                </c:pt>
                <c:pt idx="1060">
                  <c:v>1.9745349999999999</c:v>
                </c:pt>
                <c:pt idx="1061">
                  <c:v>1.9605418999999999</c:v>
                </c:pt>
                <c:pt idx="1062">
                  <c:v>1.9712723999999999</c:v>
                </c:pt>
                <c:pt idx="1063">
                  <c:v>1.9603301000000006</c:v>
                </c:pt>
                <c:pt idx="1064">
                  <c:v>1.9672259999999999</c:v>
                </c:pt>
                <c:pt idx="1065">
                  <c:v>1.9592072</c:v>
                </c:pt>
                <c:pt idx="1066">
                  <c:v>1.9645353999999999</c:v>
                </c:pt>
                <c:pt idx="1067">
                  <c:v>1.9582221000000006</c:v>
                </c:pt>
                <c:pt idx="1068">
                  <c:v>1.9623427000000007</c:v>
                </c:pt>
                <c:pt idx="1069">
                  <c:v>1.9532541000000001</c:v>
                </c:pt>
                <c:pt idx="1070">
                  <c:v>1.9602877000000007</c:v>
                </c:pt>
                <c:pt idx="1071">
                  <c:v>1.9595461999999999</c:v>
                </c:pt>
                <c:pt idx="1072">
                  <c:v>1.9567179000000006</c:v>
                </c:pt>
                <c:pt idx="1073">
                  <c:v>1.9662514000000006</c:v>
                </c:pt>
                <c:pt idx="1074">
                  <c:v>1.9607432</c:v>
                </c:pt>
                <c:pt idx="1075">
                  <c:v>1.9698211999999993</c:v>
                </c:pt>
                <c:pt idx="1076">
                  <c:v>1.9759967999999994</c:v>
                </c:pt>
                <c:pt idx="1077">
                  <c:v>1.9696728999999999</c:v>
                </c:pt>
                <c:pt idx="1078">
                  <c:v>1.9645036</c:v>
                </c:pt>
                <c:pt idx="1079">
                  <c:v>1.9638998999999993</c:v>
                </c:pt>
                <c:pt idx="1080">
                  <c:v>1.9658701000000001</c:v>
                </c:pt>
                <c:pt idx="1081">
                  <c:v>1.9697576999999999</c:v>
                </c:pt>
                <c:pt idx="1082">
                  <c:v>1.9556691999999998</c:v>
                </c:pt>
                <c:pt idx="1083">
                  <c:v>1.9549278000000001</c:v>
                </c:pt>
                <c:pt idx="1084">
                  <c:v>1.9483284999999999</c:v>
                </c:pt>
                <c:pt idx="1085">
                  <c:v>1.9533281999999998</c:v>
                </c:pt>
                <c:pt idx="1086">
                  <c:v>1.9588787999999999</c:v>
                </c:pt>
                <c:pt idx="1087">
                  <c:v>1.9605101000000007</c:v>
                </c:pt>
                <c:pt idx="1088">
                  <c:v>1.9616965</c:v>
                </c:pt>
                <c:pt idx="1089">
                  <c:v>1.9552137999999999</c:v>
                </c:pt>
                <c:pt idx="1090">
                  <c:v>1.9540803000000007</c:v>
                </c:pt>
                <c:pt idx="1091">
                  <c:v>1.9677768</c:v>
                </c:pt>
                <c:pt idx="1092">
                  <c:v>1.9856576000000001</c:v>
                </c:pt>
                <c:pt idx="1093">
                  <c:v>1.9847572000000007</c:v>
                </c:pt>
                <c:pt idx="1094">
                  <c:v>1.9832319</c:v>
                </c:pt>
                <c:pt idx="1095">
                  <c:v>1.9722786999999999</c:v>
                </c:pt>
                <c:pt idx="1096">
                  <c:v>1.9751069999999999</c:v>
                </c:pt>
                <c:pt idx="1097">
                  <c:v>1.9548854000000007</c:v>
                </c:pt>
                <c:pt idx="1098">
                  <c:v>1.871181</c:v>
                </c:pt>
                <c:pt idx="1099">
                  <c:v>1.8475591</c:v>
                </c:pt>
                <c:pt idx="1100">
                  <c:v>2.0349035999999998</c:v>
                </c:pt>
                <c:pt idx="1101">
                  <c:v>1.9681263</c:v>
                </c:pt>
                <c:pt idx="1102">
                  <c:v>1.9548217999999993</c:v>
                </c:pt>
                <c:pt idx="1103">
                  <c:v>1.9865474000000007</c:v>
                </c:pt>
                <c:pt idx="1104">
                  <c:v>2.0512800999999987</c:v>
                </c:pt>
                <c:pt idx="1105">
                  <c:v>2.0562162999999987</c:v>
                </c:pt>
                <c:pt idx="1106">
                  <c:v>2.0368843999999986</c:v>
                </c:pt>
                <c:pt idx="1107">
                  <c:v>2.0269694999999985</c:v>
                </c:pt>
                <c:pt idx="1108">
                  <c:v>2.0123302000000001</c:v>
                </c:pt>
                <c:pt idx="1109">
                  <c:v>2.0030192000000002</c:v>
                </c:pt>
                <c:pt idx="1110">
                  <c:v>2.0340878999999998</c:v>
                </c:pt>
                <c:pt idx="1111">
                  <c:v>2.0433990000000013</c:v>
                </c:pt>
                <c:pt idx="1112">
                  <c:v>2.0469900000000001</c:v>
                </c:pt>
                <c:pt idx="1113">
                  <c:v>2.0504855999999987</c:v>
                </c:pt>
                <c:pt idx="1114">
                  <c:v>2.0526358999999985</c:v>
                </c:pt>
                <c:pt idx="1115">
                  <c:v>2.0618305000000001</c:v>
                </c:pt>
                <c:pt idx="1116">
                  <c:v>2.0781857000000001</c:v>
                </c:pt>
                <c:pt idx="1117">
                  <c:v>2.0909076999999998</c:v>
                </c:pt>
                <c:pt idx="1118">
                  <c:v>2.0858973999999999</c:v>
                </c:pt>
                <c:pt idx="1119">
                  <c:v>2.0530383999999997</c:v>
                </c:pt>
                <c:pt idx="1120">
                  <c:v>2.0430813000000012</c:v>
                </c:pt>
                <c:pt idx="1121">
                  <c:v>2.0323929999999986</c:v>
                </c:pt>
                <c:pt idx="1122">
                  <c:v>2.0236750999999997</c:v>
                </c:pt>
                <c:pt idx="1123">
                  <c:v>2.0225098999999997</c:v>
                </c:pt>
                <c:pt idx="1124">
                  <c:v>2.0131988999999999</c:v>
                </c:pt>
                <c:pt idx="1125">
                  <c:v>2.0118747999999997</c:v>
                </c:pt>
                <c:pt idx="1126">
                  <c:v>2.0251158</c:v>
                </c:pt>
                <c:pt idx="1127">
                  <c:v>2.0271496</c:v>
                </c:pt>
                <c:pt idx="1128">
                  <c:v>2.0238445999999999</c:v>
                </c:pt>
                <c:pt idx="1129">
                  <c:v>2.0092583999999984</c:v>
                </c:pt>
                <c:pt idx="1130">
                  <c:v>2.0120971999999986</c:v>
                </c:pt>
                <c:pt idx="1131">
                  <c:v>2.0065465999999987</c:v>
                </c:pt>
                <c:pt idx="1132">
                  <c:v>1.9864203</c:v>
                </c:pt>
                <c:pt idx="1133">
                  <c:v>1.9713465999999999</c:v>
                </c:pt>
                <c:pt idx="1134">
                  <c:v>1.9865050000000006</c:v>
                </c:pt>
                <c:pt idx="1135">
                  <c:v>1.9860812999999999</c:v>
                </c:pt>
                <c:pt idx="1136">
                  <c:v>1.9764735000000007</c:v>
                </c:pt>
                <c:pt idx="1137">
                  <c:v>1.9558281</c:v>
                </c:pt>
                <c:pt idx="1138">
                  <c:v>1.9521630000000001</c:v>
                </c:pt>
                <c:pt idx="1139">
                  <c:v>1.9663573000000008</c:v>
                </c:pt>
                <c:pt idx="1140">
                  <c:v>1.9784543000000001</c:v>
                </c:pt>
                <c:pt idx="1141">
                  <c:v>1.9897781999999999</c:v>
                </c:pt>
                <c:pt idx="1142">
                  <c:v>1.9875324999999999</c:v>
                </c:pt>
                <c:pt idx="1143">
                  <c:v>1.9401190000000001</c:v>
                </c:pt>
                <c:pt idx="1144">
                  <c:v>1.8474742999999993</c:v>
                </c:pt>
                <c:pt idx="1145">
                  <c:v>1.9887295</c:v>
                </c:pt>
                <c:pt idx="1146">
                  <c:v>2.0399457999999986</c:v>
                </c:pt>
                <c:pt idx="1147">
                  <c:v>2.00482</c:v>
                </c:pt>
                <c:pt idx="1148">
                  <c:v>1.9853291999999998</c:v>
                </c:pt>
                <c:pt idx="1149">
                  <c:v>2.0229442</c:v>
                </c:pt>
                <c:pt idx="1150">
                  <c:v>2.0229759999999986</c:v>
                </c:pt>
                <c:pt idx="1151">
                  <c:v>2.0336748</c:v>
                </c:pt>
                <c:pt idx="1152">
                  <c:v>2.0404542000000001</c:v>
                </c:pt>
                <c:pt idx="1153">
                  <c:v>2.0428163999999986</c:v>
                </c:pt>
                <c:pt idx="1154">
                  <c:v>2.0532608999999997</c:v>
                </c:pt>
                <c:pt idx="1155">
                  <c:v>2.0732494999999989</c:v>
                </c:pt>
                <c:pt idx="1156">
                  <c:v>2.0752938999999997</c:v>
                </c:pt>
                <c:pt idx="1157">
                  <c:v>2.0696479999999986</c:v>
                </c:pt>
                <c:pt idx="1158">
                  <c:v>2.0570107000000002</c:v>
                </c:pt>
                <c:pt idx="1159">
                  <c:v>2.0647011000000002</c:v>
                </c:pt>
                <c:pt idx="1160">
                  <c:v>2.0729740999999997</c:v>
                </c:pt>
                <c:pt idx="1161">
                  <c:v>2.0739698</c:v>
                </c:pt>
                <c:pt idx="1162">
                  <c:v>2.0540765999999997</c:v>
                </c:pt>
                <c:pt idx="1163">
                  <c:v>2.0495321999999998</c:v>
                </c:pt>
                <c:pt idx="1164">
                  <c:v>2.0415877000000013</c:v>
                </c:pt>
                <c:pt idx="1165">
                  <c:v>2.0503266999999998</c:v>
                </c:pt>
                <c:pt idx="1166">
                  <c:v>2.0508033999999986</c:v>
                </c:pt>
                <c:pt idx="1167">
                  <c:v>2.0388335</c:v>
                </c:pt>
                <c:pt idx="1168">
                  <c:v>2.0297342000000014</c:v>
                </c:pt>
                <c:pt idx="1169">
                  <c:v>2.0235904000000002</c:v>
                </c:pt>
                <c:pt idx="1170">
                  <c:v>2.0253063999999998</c:v>
                </c:pt>
                <c:pt idx="1171">
                  <c:v>2.012245499999997</c:v>
                </c:pt>
                <c:pt idx="1172">
                  <c:v>2.0041419999999999</c:v>
                </c:pt>
                <c:pt idx="1173">
                  <c:v>2.0029344999999998</c:v>
                </c:pt>
                <c:pt idx="1174">
                  <c:v>1.9938457999999999</c:v>
                </c:pt>
                <c:pt idx="1175">
                  <c:v>2.0082625999999997</c:v>
                </c:pt>
                <c:pt idx="1176">
                  <c:v>2.0023412999999999</c:v>
                </c:pt>
                <c:pt idx="1177">
                  <c:v>1.9841004000000007</c:v>
                </c:pt>
                <c:pt idx="1178">
                  <c:v>1.9550654999999999</c:v>
                </c:pt>
                <c:pt idx="1179">
                  <c:v>1.9706792</c:v>
                </c:pt>
                <c:pt idx="1180">
                  <c:v>1.9834331000000001</c:v>
                </c:pt>
                <c:pt idx="1181">
                  <c:v>1.9833483999999999</c:v>
                </c:pt>
                <c:pt idx="1182">
                  <c:v>1.9956148</c:v>
                </c:pt>
                <c:pt idx="1183">
                  <c:v>1.9915259999999999</c:v>
                </c:pt>
                <c:pt idx="1184">
                  <c:v>1.9724376000000001</c:v>
                </c:pt>
                <c:pt idx="1185">
                  <c:v>1.9551078000000006</c:v>
                </c:pt>
                <c:pt idx="1186">
                  <c:v>1.9711983</c:v>
                </c:pt>
                <c:pt idx="1187">
                  <c:v>1.9735180999999999</c:v>
                </c:pt>
                <c:pt idx="1188">
                  <c:v>1.9595885000000006</c:v>
                </c:pt>
                <c:pt idx="1189">
                  <c:v>1.9562094999999999</c:v>
                </c:pt>
                <c:pt idx="1190">
                  <c:v>1.9631476999999999</c:v>
                </c:pt>
                <c:pt idx="1191">
                  <c:v>1.9610504000000006</c:v>
                </c:pt>
                <c:pt idx="1192">
                  <c:v>1.9701178000000008</c:v>
                </c:pt>
                <c:pt idx="1193">
                  <c:v>1.9670246999999994</c:v>
                </c:pt>
                <c:pt idx="1194">
                  <c:v>1.9689631999999999</c:v>
                </c:pt>
                <c:pt idx="1195">
                  <c:v>1.9735391999999998</c:v>
                </c:pt>
                <c:pt idx="1196">
                  <c:v>1.9829564000000006</c:v>
                </c:pt>
                <c:pt idx="1197">
                  <c:v>1.9825115000000006</c:v>
                </c:pt>
                <c:pt idx="1198">
                  <c:v>1.9698846999999993</c:v>
                </c:pt>
                <c:pt idx="1199">
                  <c:v>1.9494088999999999</c:v>
                </c:pt>
                <c:pt idx="1200">
                  <c:v>1.9449387</c:v>
                </c:pt>
                <c:pt idx="1201">
                  <c:v>1.9002478000000007</c:v>
                </c:pt>
                <c:pt idx="1202">
                  <c:v>1.8224434</c:v>
                </c:pt>
                <c:pt idx="1203">
                  <c:v>1.9610291999999998</c:v>
                </c:pt>
                <c:pt idx="1204">
                  <c:v>2.0070338000000012</c:v>
                </c:pt>
                <c:pt idx="1205">
                  <c:v>1.9789098000000001</c:v>
                </c:pt>
                <c:pt idx="1206">
                  <c:v>1.9726283</c:v>
                </c:pt>
                <c:pt idx="1207">
                  <c:v>2.0068855999999986</c:v>
                </c:pt>
                <c:pt idx="1208">
                  <c:v>2.0223722</c:v>
                </c:pt>
                <c:pt idx="1209">
                  <c:v>2.0093961</c:v>
                </c:pt>
                <c:pt idx="1210">
                  <c:v>2.0136013999999998</c:v>
                </c:pt>
                <c:pt idx="1211">
                  <c:v>2.0215353999999999</c:v>
                </c:pt>
                <c:pt idx="1212">
                  <c:v>2.0275944000000012</c:v>
                </c:pt>
                <c:pt idx="1213">
                  <c:v>2.0430600000000001</c:v>
                </c:pt>
                <c:pt idx="1214">
                  <c:v>2.0556124999999983</c:v>
                </c:pt>
                <c:pt idx="1215">
                  <c:v>2.0733872000000013</c:v>
                </c:pt>
                <c:pt idx="1216">
                  <c:v>2.0623813000000002</c:v>
                </c:pt>
                <c:pt idx="1217">
                  <c:v>2.0501253999999998</c:v>
                </c:pt>
                <c:pt idx="1218">
                  <c:v>2.0619893</c:v>
                </c:pt>
                <c:pt idx="1219">
                  <c:v>2.0653261000000001</c:v>
                </c:pt>
                <c:pt idx="1220">
                  <c:v>2.0371492999999998</c:v>
                </c:pt>
                <c:pt idx="1221">
                  <c:v>2.0231243000000014</c:v>
                </c:pt>
                <c:pt idx="1222">
                  <c:v>2.0207196999999999</c:v>
                </c:pt>
                <c:pt idx="1223">
                  <c:v>2.0188978</c:v>
                </c:pt>
                <c:pt idx="1224">
                  <c:v>2.0268634999999988</c:v>
                </c:pt>
                <c:pt idx="1225">
                  <c:v>2.0131035000000002</c:v>
                </c:pt>
                <c:pt idx="1226">
                  <c:v>2.0093853999999998</c:v>
                </c:pt>
                <c:pt idx="1227">
                  <c:v>2.0185693999999987</c:v>
                </c:pt>
                <c:pt idx="1228">
                  <c:v>2.0138661999999985</c:v>
                </c:pt>
                <c:pt idx="1229">
                  <c:v>2.0258571999999986</c:v>
                </c:pt>
                <c:pt idx="1230">
                  <c:v>2.0037501</c:v>
                </c:pt>
                <c:pt idx="1231">
                  <c:v>1.9898841</c:v>
                </c:pt>
                <c:pt idx="1232">
                  <c:v>1.9911870000000007</c:v>
                </c:pt>
                <c:pt idx="1233">
                  <c:v>1.9905938000000001</c:v>
                </c:pt>
                <c:pt idx="1234">
                  <c:v>1.9855305000000001</c:v>
                </c:pt>
                <c:pt idx="1235">
                  <c:v>1.9841852000000006</c:v>
                </c:pt>
                <c:pt idx="1236">
                  <c:v>1.9729673000000001</c:v>
                </c:pt>
                <c:pt idx="1237">
                  <c:v>1.9712935999999999</c:v>
                </c:pt>
                <c:pt idx="1238">
                  <c:v>1.9711453000000001</c:v>
                </c:pt>
                <c:pt idx="1239">
                  <c:v>1.9622367000000001</c:v>
                </c:pt>
                <c:pt idx="1240">
                  <c:v>1.9494407</c:v>
                </c:pt>
                <c:pt idx="1241">
                  <c:v>1.9546735000000006</c:v>
                </c:pt>
                <c:pt idx="1242">
                  <c:v>1.9675438000000001</c:v>
                </c:pt>
                <c:pt idx="1243">
                  <c:v>1.9711665</c:v>
                </c:pt>
                <c:pt idx="1244">
                  <c:v>1.9861766999999999</c:v>
                </c:pt>
                <c:pt idx="1245">
                  <c:v>1.9665268</c:v>
                </c:pt>
                <c:pt idx="1246">
                  <c:v>1.9511143</c:v>
                </c:pt>
                <c:pt idx="1247">
                  <c:v>1.9528515000000006</c:v>
                </c:pt>
                <c:pt idx="1248">
                  <c:v>1.9614952999999993</c:v>
                </c:pt>
                <c:pt idx="1249">
                  <c:v>1.9495784</c:v>
                </c:pt>
                <c:pt idx="1250">
                  <c:v>1.9270581000000007</c:v>
                </c:pt>
                <c:pt idx="1251">
                  <c:v>1.9194312999999994</c:v>
                </c:pt>
                <c:pt idx="1252">
                  <c:v>1.9288164999999999</c:v>
                </c:pt>
                <c:pt idx="1253">
                  <c:v>1.9423329000000007</c:v>
                </c:pt>
                <c:pt idx="1254">
                  <c:v>1.9526608999999999</c:v>
                </c:pt>
                <c:pt idx="1255">
                  <c:v>1.9648426000000001</c:v>
                </c:pt>
                <c:pt idx="1256">
                  <c:v>1.9484132000000001</c:v>
                </c:pt>
                <c:pt idx="1257">
                  <c:v>1.9051098</c:v>
                </c:pt>
                <c:pt idx="1258">
                  <c:v>1.8064165999999999</c:v>
                </c:pt>
                <c:pt idx="1259">
                  <c:v>1.8651854999999999</c:v>
                </c:pt>
                <c:pt idx="1260">
                  <c:v>2.0132729999999985</c:v>
                </c:pt>
                <c:pt idx="1261">
                  <c:v>1.9823527000000007</c:v>
                </c:pt>
                <c:pt idx="1262">
                  <c:v>1.9493876999999999</c:v>
                </c:pt>
                <c:pt idx="1263">
                  <c:v>1.9628616999999993</c:v>
                </c:pt>
                <c:pt idx="1264">
                  <c:v>1.9876385000000001</c:v>
                </c:pt>
                <c:pt idx="1265">
                  <c:v>2.0275732000000013</c:v>
                </c:pt>
                <c:pt idx="1266">
                  <c:v>2.0292998999999998</c:v>
                </c:pt>
                <c:pt idx="1267">
                  <c:v>2.0234103000000001</c:v>
                </c:pt>
                <c:pt idx="1268">
                  <c:v>2.0312277999999999</c:v>
                </c:pt>
                <c:pt idx="1269">
                  <c:v>2.0432296000000001</c:v>
                </c:pt>
                <c:pt idx="1270">
                  <c:v>2.0479645000000013</c:v>
                </c:pt>
                <c:pt idx="1271">
                  <c:v>2.0522863999999985</c:v>
                </c:pt>
                <c:pt idx="1272">
                  <c:v>2.0395115000000001</c:v>
                </c:pt>
                <c:pt idx="1273">
                  <c:v>2.0271813000000014</c:v>
                </c:pt>
                <c:pt idx="1274">
                  <c:v>2.0390877999999999</c:v>
                </c:pt>
                <c:pt idx="1275">
                  <c:v>2.0504219999999997</c:v>
                </c:pt>
                <c:pt idx="1276">
                  <c:v>2.0398080999999979</c:v>
                </c:pt>
                <c:pt idx="1277">
                  <c:v>2.0250840000000001</c:v>
                </c:pt>
                <c:pt idx="1278">
                  <c:v>1.9895558000000007</c:v>
                </c:pt>
                <c:pt idx="1279">
                  <c:v>1.9972354999999999</c:v>
                </c:pt>
                <c:pt idx="1280">
                  <c:v>2.0046398999999999</c:v>
                </c:pt>
                <c:pt idx="1281">
                  <c:v>2.0094278000000001</c:v>
                </c:pt>
                <c:pt idx="1282">
                  <c:v>2.0193215000000002</c:v>
                </c:pt>
                <c:pt idx="1283">
                  <c:v>2.0213128999999999</c:v>
                </c:pt>
                <c:pt idx="1284">
                  <c:v>2.0094702</c:v>
                </c:pt>
                <c:pt idx="1285">
                  <c:v>2.0010489999999983</c:v>
                </c:pt>
                <c:pt idx="1286">
                  <c:v>1.9923628000000007</c:v>
                </c:pt>
                <c:pt idx="1287">
                  <c:v>1.9687513000000001</c:v>
                </c:pt>
                <c:pt idx="1288">
                  <c:v>1.9638681</c:v>
                </c:pt>
                <c:pt idx="1289">
                  <c:v>1.9681370000000007</c:v>
                </c:pt>
                <c:pt idx="1290">
                  <c:v>1.9661137000000006</c:v>
                </c:pt>
                <c:pt idx="1291">
                  <c:v>1.9671730000000001</c:v>
                </c:pt>
                <c:pt idx="1292">
                  <c:v>1.9566967</c:v>
                </c:pt>
                <c:pt idx="1293">
                  <c:v>1.9627770000000007</c:v>
                </c:pt>
                <c:pt idx="1294">
                  <c:v>1.9621626000000001</c:v>
                </c:pt>
                <c:pt idx="1295">
                  <c:v>1.9609338999999999</c:v>
                </c:pt>
                <c:pt idx="1296">
                  <c:v>1.9587410999999999</c:v>
                </c:pt>
                <c:pt idx="1297">
                  <c:v>1.9465911999999999</c:v>
                </c:pt>
                <c:pt idx="1298">
                  <c:v>1.9342824000000007</c:v>
                </c:pt>
                <c:pt idx="1299">
                  <c:v>1.9462311000000001</c:v>
                </c:pt>
                <c:pt idx="1300">
                  <c:v>1.9465171000000006</c:v>
                </c:pt>
                <c:pt idx="1301">
                  <c:v>1.9431909000000001</c:v>
                </c:pt>
                <c:pt idx="1302">
                  <c:v>1.9489216999999994</c:v>
                </c:pt>
                <c:pt idx="1303">
                  <c:v>1.9478518</c:v>
                </c:pt>
                <c:pt idx="1304">
                  <c:v>1.9455530999999999</c:v>
                </c:pt>
                <c:pt idx="1305">
                  <c:v>1.9493347999999993</c:v>
                </c:pt>
                <c:pt idx="1306">
                  <c:v>1.9461675000000007</c:v>
                </c:pt>
                <c:pt idx="1307">
                  <c:v>1.9312845999999999</c:v>
                </c:pt>
                <c:pt idx="1308">
                  <c:v>1.9293144</c:v>
                </c:pt>
                <c:pt idx="1309">
                  <c:v>1.9303948</c:v>
                </c:pt>
                <c:pt idx="1310">
                  <c:v>1.9252891000000001</c:v>
                </c:pt>
                <c:pt idx="1311">
                  <c:v>1.9206812</c:v>
                </c:pt>
                <c:pt idx="1312">
                  <c:v>1.9232446999999993</c:v>
                </c:pt>
                <c:pt idx="1313">
                  <c:v>1.9087008000000001</c:v>
                </c:pt>
                <c:pt idx="1314">
                  <c:v>1.9153848</c:v>
                </c:pt>
                <c:pt idx="1315">
                  <c:v>1.9064445999999999</c:v>
                </c:pt>
                <c:pt idx="1316">
                  <c:v>1.9086689999999999</c:v>
                </c:pt>
                <c:pt idx="1317">
                  <c:v>1.892854</c:v>
                </c:pt>
                <c:pt idx="1318">
                  <c:v>1.8151661999999993</c:v>
                </c:pt>
                <c:pt idx="1319">
                  <c:v>1.8755558000000001</c:v>
                </c:pt>
                <c:pt idx="1320">
                  <c:v>1.9657111999999999</c:v>
                </c:pt>
                <c:pt idx="1321">
                  <c:v>1.9482543000000001</c:v>
                </c:pt>
                <c:pt idx="1322">
                  <c:v>1.9468878000000007</c:v>
                </c:pt>
                <c:pt idx="1323">
                  <c:v>1.9579361</c:v>
                </c:pt>
                <c:pt idx="1324">
                  <c:v>1.9839521000000007</c:v>
                </c:pt>
                <c:pt idx="1325">
                  <c:v>1.9839838999999999</c:v>
                </c:pt>
                <c:pt idx="1326">
                  <c:v>1.9839945999999993</c:v>
                </c:pt>
                <c:pt idx="1327">
                  <c:v>1.9904032</c:v>
                </c:pt>
                <c:pt idx="1328">
                  <c:v>2.0226687999999986</c:v>
                </c:pt>
                <c:pt idx="1329">
                  <c:v>2.0264398999999997</c:v>
                </c:pt>
                <c:pt idx="1330">
                  <c:v>2.0322340999999997</c:v>
                </c:pt>
                <c:pt idx="1331">
                  <c:v>2.0275203000000013</c:v>
                </c:pt>
                <c:pt idx="1332">
                  <c:v>2.0255923999999998</c:v>
                </c:pt>
                <c:pt idx="1333">
                  <c:v>2.0333676999999999</c:v>
                </c:pt>
                <c:pt idx="1334">
                  <c:v>2.0325094999999989</c:v>
                </c:pt>
                <c:pt idx="1335">
                  <c:v>2.0273932000000014</c:v>
                </c:pt>
                <c:pt idx="1336">
                  <c:v>2.0298718999999998</c:v>
                </c:pt>
                <c:pt idx="1337">
                  <c:v>2.0139933000000001</c:v>
                </c:pt>
                <c:pt idx="1338">
                  <c:v>2.0059427999999997</c:v>
                </c:pt>
                <c:pt idx="1339">
                  <c:v>2.0170439999999985</c:v>
                </c:pt>
                <c:pt idx="1340">
                  <c:v>2.0230925000000002</c:v>
                </c:pt>
                <c:pt idx="1341">
                  <c:v>2.0200100000000001</c:v>
                </c:pt>
                <c:pt idx="1342">
                  <c:v>1.9893968</c:v>
                </c:pt>
                <c:pt idx="1343">
                  <c:v>1.9879243999999994</c:v>
                </c:pt>
                <c:pt idx="1344">
                  <c:v>1.986452000000001</c:v>
                </c:pt>
                <c:pt idx="1345">
                  <c:v>1.9711665</c:v>
                </c:pt>
                <c:pt idx="1346">
                  <c:v>1.9782424000000007</c:v>
                </c:pt>
                <c:pt idx="1347">
                  <c:v>1.9712406</c:v>
                </c:pt>
                <c:pt idx="1348">
                  <c:v>1.9556480000000001</c:v>
                </c:pt>
                <c:pt idx="1349">
                  <c:v>1.9558705000000001</c:v>
                </c:pt>
                <c:pt idx="1350">
                  <c:v>1.9465806000000001</c:v>
                </c:pt>
                <c:pt idx="1351">
                  <c:v>1.9427037</c:v>
                </c:pt>
                <c:pt idx="1352">
                  <c:v>1.9547582999999999</c:v>
                </c:pt>
                <c:pt idx="1353">
                  <c:v>1.9532328999999999</c:v>
                </c:pt>
                <c:pt idx="1354">
                  <c:v>1.9467395000000001</c:v>
                </c:pt>
                <c:pt idx="1355">
                  <c:v>1.9350451000000006</c:v>
                </c:pt>
                <c:pt idx="1356">
                  <c:v>1.9260518000000006</c:v>
                </c:pt>
                <c:pt idx="1357">
                  <c:v>1.9210201999999998</c:v>
                </c:pt>
                <c:pt idx="1358">
                  <c:v>1.9384560000000006</c:v>
                </c:pt>
                <c:pt idx="1359">
                  <c:v>1.9267721000000007</c:v>
                </c:pt>
                <c:pt idx="1360">
                  <c:v>1.9237426</c:v>
                </c:pt>
                <c:pt idx="1361">
                  <c:v>1.9445786</c:v>
                </c:pt>
                <c:pt idx="1362">
                  <c:v>1.9369305999999999</c:v>
                </c:pt>
                <c:pt idx="1363">
                  <c:v>1.9346426000000001</c:v>
                </c:pt>
                <c:pt idx="1364">
                  <c:v>1.9433180000000001</c:v>
                </c:pt>
                <c:pt idx="1365">
                  <c:v>1.9292826000000001</c:v>
                </c:pt>
                <c:pt idx="1366">
                  <c:v>1.9304053999999999</c:v>
                </c:pt>
                <c:pt idx="1367">
                  <c:v>1.9289965999999998</c:v>
                </c:pt>
                <c:pt idx="1368">
                  <c:v>1.9333184999999999</c:v>
                </c:pt>
                <c:pt idx="1369">
                  <c:v>1.923054</c:v>
                </c:pt>
                <c:pt idx="1370">
                  <c:v>1.9229799000000001</c:v>
                </c:pt>
                <c:pt idx="1371">
                  <c:v>1.9223443</c:v>
                </c:pt>
                <c:pt idx="1372">
                  <c:v>1.9224502000000001</c:v>
                </c:pt>
                <c:pt idx="1373">
                  <c:v>1.9037221999999998</c:v>
                </c:pt>
                <c:pt idx="1374">
                  <c:v>1.9017519000000001</c:v>
                </c:pt>
                <c:pt idx="1375">
                  <c:v>1.9075355999999999</c:v>
                </c:pt>
                <c:pt idx="1376">
                  <c:v>1.9167619</c:v>
                </c:pt>
                <c:pt idx="1377">
                  <c:v>1.8586921000000001</c:v>
                </c:pt>
                <c:pt idx="1378">
                  <c:v>1.7795638999999994</c:v>
                </c:pt>
                <c:pt idx="1379">
                  <c:v>1.9019955999999998</c:v>
                </c:pt>
                <c:pt idx="1380">
                  <c:v>1.9494301000000001</c:v>
                </c:pt>
                <c:pt idx="1381">
                  <c:v>1.9541227000000001</c:v>
                </c:pt>
                <c:pt idx="1382">
                  <c:v>1.9367399999999999</c:v>
                </c:pt>
                <c:pt idx="1383">
                  <c:v>1.950277500000001</c:v>
                </c:pt>
                <c:pt idx="1384">
                  <c:v>1.9856469999999999</c:v>
                </c:pt>
                <c:pt idx="1385">
                  <c:v>1.9748950999999999</c:v>
                </c:pt>
                <c:pt idx="1386">
                  <c:v>1.9814733</c:v>
                </c:pt>
                <c:pt idx="1387">
                  <c:v>1.9990045000000001</c:v>
                </c:pt>
                <c:pt idx="1388">
                  <c:v>2.0090358999999998</c:v>
                </c:pt>
                <c:pt idx="1389">
                  <c:v>2.0133153999999998</c:v>
                </c:pt>
                <c:pt idx="1390">
                  <c:v>2.0217896</c:v>
                </c:pt>
                <c:pt idx="1391">
                  <c:v>2.022351</c:v>
                </c:pt>
                <c:pt idx="1392">
                  <c:v>2.0268212000000001</c:v>
                </c:pt>
                <c:pt idx="1393">
                  <c:v>2.0365348999999999</c:v>
                </c:pt>
                <c:pt idx="1394">
                  <c:v>2.0285690000000001</c:v>
                </c:pt>
                <c:pt idx="1395">
                  <c:v>2.0224357999999998</c:v>
                </c:pt>
                <c:pt idx="1396">
                  <c:v>2.0063347000000014</c:v>
                </c:pt>
                <c:pt idx="1397">
                  <c:v>2.0066524999999977</c:v>
                </c:pt>
                <c:pt idx="1398">
                  <c:v>2.0119700999999997</c:v>
                </c:pt>
                <c:pt idx="1399">
                  <c:v>2.0106353999999986</c:v>
                </c:pt>
                <c:pt idx="1400">
                  <c:v>2.0090995</c:v>
                </c:pt>
                <c:pt idx="1401">
                  <c:v>1.9842911000000001</c:v>
                </c:pt>
                <c:pt idx="1402">
                  <c:v>1.9739841999999999</c:v>
                </c:pt>
                <c:pt idx="1403">
                  <c:v>1.9783272000000001</c:v>
                </c:pt>
                <c:pt idx="1404">
                  <c:v>1.9760390999999999</c:v>
                </c:pt>
                <c:pt idx="1405">
                  <c:v>1.9720880000000007</c:v>
                </c:pt>
                <c:pt idx="1406">
                  <c:v>1.9581797000000001</c:v>
                </c:pt>
                <c:pt idx="1407">
                  <c:v>1.9524067000000001</c:v>
                </c:pt>
                <c:pt idx="1408">
                  <c:v>1.9544405000000007</c:v>
                </c:pt>
                <c:pt idx="1409">
                  <c:v>1.9480001000000007</c:v>
                </c:pt>
                <c:pt idx="1410">
                  <c:v>1.9408817</c:v>
                </c:pt>
                <c:pt idx="1411">
                  <c:v>1.9360514000000006</c:v>
                </c:pt>
                <c:pt idx="1412">
                  <c:v>1.9427037</c:v>
                </c:pt>
                <c:pt idx="1413">
                  <c:v>1.918944</c:v>
                </c:pt>
                <c:pt idx="1414">
                  <c:v>1.9246112</c:v>
                </c:pt>
                <c:pt idx="1415">
                  <c:v>1.9223443</c:v>
                </c:pt>
                <c:pt idx="1416">
                  <c:v>1.9260200000000001</c:v>
                </c:pt>
                <c:pt idx="1417">
                  <c:v>1.9280115000000007</c:v>
                </c:pt>
                <c:pt idx="1418">
                  <c:v>1.9257975000000001</c:v>
                </c:pt>
                <c:pt idx="1419">
                  <c:v>1.9292613999999992</c:v>
                </c:pt>
                <c:pt idx="1420">
                  <c:v>1.9268145000000001</c:v>
                </c:pt>
                <c:pt idx="1421">
                  <c:v>1.9279161</c:v>
                </c:pt>
                <c:pt idx="1422">
                  <c:v>1.9256386999999993</c:v>
                </c:pt>
                <c:pt idx="1423">
                  <c:v>1.9258929</c:v>
                </c:pt>
                <c:pt idx="1424">
                  <c:v>1.9213803</c:v>
                </c:pt>
                <c:pt idx="1425">
                  <c:v>1.9032773000000001</c:v>
                </c:pt>
                <c:pt idx="1426">
                  <c:v>1.8987541999999999</c:v>
                </c:pt>
                <c:pt idx="1427">
                  <c:v>1.8948453999999999</c:v>
                </c:pt>
                <c:pt idx="1428">
                  <c:v>1.9217086999999993</c:v>
                </c:pt>
                <c:pt idx="1429">
                  <c:v>1.9197913999999994</c:v>
                </c:pt>
                <c:pt idx="1430">
                  <c:v>1.9099824999999999</c:v>
                </c:pt>
                <c:pt idx="1431">
                  <c:v>1.8981504000000007</c:v>
                </c:pt>
                <c:pt idx="1432">
                  <c:v>1.8940722000000001</c:v>
                </c:pt>
                <c:pt idx="1433">
                  <c:v>1.8991248999999992</c:v>
                </c:pt>
                <c:pt idx="1434">
                  <c:v>1.8932246999999991</c:v>
                </c:pt>
                <c:pt idx="1435">
                  <c:v>1.8936485000000001</c:v>
                </c:pt>
                <c:pt idx="1436">
                  <c:v>1.8911486</c:v>
                </c:pt>
                <c:pt idx="1437">
                  <c:v>1.8803228000000001</c:v>
                </c:pt>
                <c:pt idx="1438">
                  <c:v>1.8850365</c:v>
                </c:pt>
                <c:pt idx="1439">
                  <c:v>1.9006079000000007</c:v>
                </c:pt>
                <c:pt idx="1440">
                  <c:v>1.8878754</c:v>
                </c:pt>
                <c:pt idx="1441">
                  <c:v>1.8854073</c:v>
                </c:pt>
                <c:pt idx="1442">
                  <c:v>1.8677064999999993</c:v>
                </c:pt>
                <c:pt idx="1443">
                  <c:v>1.8842527000000007</c:v>
                </c:pt>
                <c:pt idx="1444">
                  <c:v>1.8788712999999992</c:v>
                </c:pt>
                <c:pt idx="1445">
                  <c:v>1.8898562999999993</c:v>
                </c:pt>
                <c:pt idx="1446">
                  <c:v>1.9006291</c:v>
                </c:pt>
                <c:pt idx="1447">
                  <c:v>1.8985000000000001</c:v>
                </c:pt>
                <c:pt idx="1448">
                  <c:v>1.9050992999999994</c:v>
                </c:pt>
                <c:pt idx="1449">
                  <c:v>1.9052581000000006</c:v>
                </c:pt>
                <c:pt idx="1450">
                  <c:v>1.9008727000000001</c:v>
                </c:pt>
                <c:pt idx="1451">
                  <c:v>1.8818268999999994</c:v>
                </c:pt>
                <c:pt idx="1452">
                  <c:v>1.8778967999999994</c:v>
                </c:pt>
                <c:pt idx="1453">
                  <c:v>1.8668484999999999</c:v>
                </c:pt>
                <c:pt idx="1454">
                  <c:v>1.871753</c:v>
                </c:pt>
                <c:pt idx="1455">
                  <c:v>1.8787866</c:v>
                </c:pt>
                <c:pt idx="1456">
                  <c:v>1.8856191999999998</c:v>
                </c:pt>
                <c:pt idx="1457">
                  <c:v>1.8821235000000001</c:v>
                </c:pt>
                <c:pt idx="1458">
                  <c:v>1.884009</c:v>
                </c:pt>
                <c:pt idx="1459">
                  <c:v>1.8721026000000001</c:v>
                </c:pt>
                <c:pt idx="1460">
                  <c:v>1.8791891000000001</c:v>
                </c:pt>
                <c:pt idx="1461">
                  <c:v>1.8710538999999999</c:v>
                </c:pt>
                <c:pt idx="1462">
                  <c:v>2.9891035000000001</c:v>
                </c:pt>
                <c:pt idx="1463">
                  <c:v>4.7877679000000004</c:v>
                </c:pt>
                <c:pt idx="1464">
                  <c:v>5.335926599999997</c:v>
                </c:pt>
                <c:pt idx="1465">
                  <c:v>5.4983678999999999</c:v>
                </c:pt>
                <c:pt idx="1466">
                  <c:v>5.4439025000000001</c:v>
                </c:pt>
                <c:pt idx="1467">
                  <c:v>5.3366700000000025</c:v>
                </c:pt>
                <c:pt idx="1468">
                  <c:v>5.2745601000000004</c:v>
                </c:pt>
                <c:pt idx="1469">
                  <c:v>5.2415412000000003</c:v>
                </c:pt>
                <c:pt idx="1470">
                  <c:v>5.2277391</c:v>
                </c:pt>
                <c:pt idx="1471">
                  <c:v>5.2228552999999955</c:v>
                </c:pt>
                <c:pt idx="1472">
                  <c:v>5.2344280999999997</c:v>
                </c:pt>
                <c:pt idx="1473">
                  <c:v>5.2381438000000013</c:v>
                </c:pt>
                <c:pt idx="1474">
                  <c:v>5.2286945999999972</c:v>
                </c:pt>
                <c:pt idx="1475">
                  <c:v>5.2172280999999998</c:v>
                </c:pt>
                <c:pt idx="1476">
                  <c:v>5.1940830999999967</c:v>
                </c:pt>
                <c:pt idx="1477">
                  <c:v>5.2142552999999969</c:v>
                </c:pt>
                <c:pt idx="1478">
                  <c:v>5.2261464000000002</c:v>
                </c:pt>
                <c:pt idx="1479">
                  <c:v>5.2186086999999999</c:v>
                </c:pt>
                <c:pt idx="1480">
                  <c:v>5.2240234000000001</c:v>
                </c:pt>
                <c:pt idx="1481">
                  <c:v>5.2180777999999997</c:v>
                </c:pt>
                <c:pt idx="1482">
                  <c:v>5.1944013999999967</c:v>
                </c:pt>
                <c:pt idx="1483">
                  <c:v>5.1888809999999967</c:v>
                </c:pt>
                <c:pt idx="1484">
                  <c:v>5.1896239000000026</c:v>
                </c:pt>
                <c:pt idx="1485">
                  <c:v>5.1993914999999999</c:v>
                </c:pt>
                <c:pt idx="1486">
                  <c:v>5.2137244999999997</c:v>
                </c:pt>
                <c:pt idx="1487">
                  <c:v>5.2266773000000004</c:v>
                </c:pt>
                <c:pt idx="1488">
                  <c:v>5.230181</c:v>
                </c:pt>
                <c:pt idx="1489">
                  <c:v>5.2279516999999966</c:v>
                </c:pt>
                <c:pt idx="1490">
                  <c:v>5.3458003999999972</c:v>
                </c:pt>
                <c:pt idx="1491">
                  <c:v>5.3465438000000001</c:v>
                </c:pt>
                <c:pt idx="1492">
                  <c:v>5.341660100000003</c:v>
                </c:pt>
                <c:pt idx="1493">
                  <c:v>5.3576914999999996</c:v>
                </c:pt>
                <c:pt idx="1494">
                  <c:v>5.3999474999999997</c:v>
                </c:pt>
                <c:pt idx="1495">
                  <c:v>5.4684280999999997</c:v>
                </c:pt>
                <c:pt idx="1496">
                  <c:v>5.5483741999999996</c:v>
                </c:pt>
                <c:pt idx="1497">
                  <c:v>5.6157924999999995</c:v>
                </c:pt>
                <c:pt idx="1498">
                  <c:v>5.6752479999999998</c:v>
                </c:pt>
                <c:pt idx="1499">
                  <c:v>5.7301380999999996</c:v>
                </c:pt>
                <c:pt idx="1500">
                  <c:v>5.7733491000000043</c:v>
                </c:pt>
                <c:pt idx="1501">
                  <c:v>5.8289825999999945</c:v>
                </c:pt>
                <c:pt idx="1502">
                  <c:v>5.8745297000000001</c:v>
                </c:pt>
                <c:pt idx="1503">
                  <c:v>5.9220950999999973</c:v>
                </c:pt>
                <c:pt idx="1504">
                  <c:v>5.9647751999999974</c:v>
                </c:pt>
                <c:pt idx="1505">
                  <c:v>6.0050139999999974</c:v>
                </c:pt>
                <c:pt idx="1506">
                  <c:v>6.0459956999999971</c:v>
                </c:pt>
                <c:pt idx="1507">
                  <c:v>6.0807134999999999</c:v>
                </c:pt>
                <c:pt idx="1508">
                  <c:v>2.8546172999999997</c:v>
                </c:pt>
                <c:pt idx="1509">
                  <c:v>3.0981776000000001</c:v>
                </c:pt>
                <c:pt idx="1510">
                  <c:v>2.7509665999999999</c:v>
                </c:pt>
                <c:pt idx="1511">
                  <c:v>2.5607517000000013</c:v>
                </c:pt>
                <c:pt idx="1512">
                  <c:v>2.5631138000000013</c:v>
                </c:pt>
                <c:pt idx="1513">
                  <c:v>2.5232953999999999</c:v>
                </c:pt>
                <c:pt idx="1514">
                  <c:v>2.5314517999999997</c:v>
                </c:pt>
                <c:pt idx="1515">
                  <c:v>2.5462077999999999</c:v>
                </c:pt>
                <c:pt idx="1516">
                  <c:v>2.5313882999999997</c:v>
                </c:pt>
                <c:pt idx="1517">
                  <c:v>2.5039423999999997</c:v>
                </c:pt>
                <c:pt idx="1518">
                  <c:v>2.5387819999999999</c:v>
                </c:pt>
                <c:pt idx="1519">
                  <c:v>2.6494027999999998</c:v>
                </c:pt>
                <c:pt idx="1520">
                  <c:v>2.6796769999999985</c:v>
                </c:pt>
                <c:pt idx="1521">
                  <c:v>2.6530784999999986</c:v>
                </c:pt>
                <c:pt idx="1522">
                  <c:v>2.6226559999999983</c:v>
                </c:pt>
                <c:pt idx="1523">
                  <c:v>2.6091819000000012</c:v>
                </c:pt>
                <c:pt idx="1524">
                  <c:v>2.5953371999999999</c:v>
                </c:pt>
                <c:pt idx="1525">
                  <c:v>2.5784097999999998</c:v>
                </c:pt>
                <c:pt idx="1526">
                  <c:v>2.5803058999999999</c:v>
                </c:pt>
                <c:pt idx="1527">
                  <c:v>2.5902949</c:v>
                </c:pt>
                <c:pt idx="1528">
                  <c:v>2.5724036999999988</c:v>
                </c:pt>
                <c:pt idx="1529">
                  <c:v>2.5515782999999987</c:v>
                </c:pt>
                <c:pt idx="1530">
                  <c:v>2.5293861999999998</c:v>
                </c:pt>
                <c:pt idx="1531">
                  <c:v>2.4813266999999999</c:v>
                </c:pt>
                <c:pt idx="1532">
                  <c:v>2.4446439999999985</c:v>
                </c:pt>
                <c:pt idx="1533">
                  <c:v>2.4178758999999985</c:v>
                </c:pt>
                <c:pt idx="1534">
                  <c:v>2.4101643999999998</c:v>
                </c:pt>
                <c:pt idx="1535">
                  <c:v>2.3989042</c:v>
                </c:pt>
                <c:pt idx="1536">
                  <c:v>2.3837351999999998</c:v>
                </c:pt>
                <c:pt idx="1537">
                  <c:v>2.3674222999999999</c:v>
                </c:pt>
                <c:pt idx="1538">
                  <c:v>2.3679519</c:v>
                </c:pt>
                <c:pt idx="1539">
                  <c:v>2.3539376999999999</c:v>
                </c:pt>
                <c:pt idx="1540">
                  <c:v>2.3267034999999985</c:v>
                </c:pt>
                <c:pt idx="1541">
                  <c:v>2.3097975000000002</c:v>
                </c:pt>
                <c:pt idx="1542">
                  <c:v>2.2997448999999999</c:v>
                </c:pt>
                <c:pt idx="1543">
                  <c:v>2.2769173999999999</c:v>
                </c:pt>
                <c:pt idx="1544">
                  <c:v>2.2563249999999999</c:v>
                </c:pt>
                <c:pt idx="1545">
                  <c:v>2.2261354999999998</c:v>
                </c:pt>
                <c:pt idx="1546">
                  <c:v>2.2327135999999999</c:v>
                </c:pt>
                <c:pt idx="1547">
                  <c:v>2.2248855000000001</c:v>
                </c:pt>
                <c:pt idx="1548">
                  <c:v>2.2316754999999988</c:v>
                </c:pt>
                <c:pt idx="1549">
                  <c:v>2.2226503999999987</c:v>
                </c:pt>
                <c:pt idx="1550">
                  <c:v>2.1918677999999998</c:v>
                </c:pt>
                <c:pt idx="1551">
                  <c:v>2.1699619000000001</c:v>
                </c:pt>
                <c:pt idx="1552">
                  <c:v>2.1697288000000001</c:v>
                </c:pt>
                <c:pt idx="1553">
                  <c:v>2.1638709999999999</c:v>
                </c:pt>
                <c:pt idx="1554">
                  <c:v>2.1444014</c:v>
                </c:pt>
                <c:pt idx="1555">
                  <c:v>2.1399737000000001</c:v>
                </c:pt>
                <c:pt idx="1556">
                  <c:v>2.1530133999999999</c:v>
                </c:pt>
                <c:pt idx="1557">
                  <c:v>2.1398677999999998</c:v>
                </c:pt>
                <c:pt idx="1558">
                  <c:v>2.1293172000000014</c:v>
                </c:pt>
                <c:pt idx="1559">
                  <c:v>2.1379399000000001</c:v>
                </c:pt>
                <c:pt idx="1560">
                  <c:v>2.1372619999999998</c:v>
                </c:pt>
                <c:pt idx="1561">
                  <c:v>2.1218387000000001</c:v>
                </c:pt>
                <c:pt idx="1562">
                  <c:v>2.1291688999999998</c:v>
                </c:pt>
                <c:pt idx="1563">
                  <c:v>2.1248364</c:v>
                </c:pt>
                <c:pt idx="1564">
                  <c:v>2.1053774999999999</c:v>
                </c:pt>
                <c:pt idx="1565">
                  <c:v>2.0703999999999998</c:v>
                </c:pt>
                <c:pt idx="1566">
                  <c:v>2.0446171999999998</c:v>
                </c:pt>
                <c:pt idx="1567">
                  <c:v>2.0649871000000002</c:v>
                </c:pt>
                <c:pt idx="1568">
                  <c:v>2.0720418999999985</c:v>
                </c:pt>
                <c:pt idx="1569">
                  <c:v>2.0905263999999999</c:v>
                </c:pt>
                <c:pt idx="1570">
                  <c:v>2.0904098999999987</c:v>
                </c:pt>
                <c:pt idx="1571">
                  <c:v>2.0867342000000013</c:v>
                </c:pt>
                <c:pt idx="1572">
                  <c:v>2.0793933</c:v>
                </c:pt>
                <c:pt idx="1573">
                  <c:v>2.0635253000000002</c:v>
                </c:pt>
                <c:pt idx="1574">
                  <c:v>2.0781432999999998</c:v>
                </c:pt>
                <c:pt idx="1575">
                  <c:v>2.0752726999999989</c:v>
                </c:pt>
                <c:pt idx="1576">
                  <c:v>2.0559726999999985</c:v>
                </c:pt>
                <c:pt idx="1577">
                  <c:v>2.0369585999999984</c:v>
                </c:pt>
                <c:pt idx="1578">
                  <c:v>2.041344</c:v>
                </c:pt>
                <c:pt idx="1579">
                  <c:v>2.0269800999999998</c:v>
                </c:pt>
                <c:pt idx="1580">
                  <c:v>2.0240141</c:v>
                </c:pt>
                <c:pt idx="1581">
                  <c:v>2.0102645999999997</c:v>
                </c:pt>
                <c:pt idx="1582">
                  <c:v>2.0139403999999987</c:v>
                </c:pt>
                <c:pt idx="1583">
                  <c:v>2.0263233</c:v>
                </c:pt>
                <c:pt idx="1584">
                  <c:v>2.0322552999999979</c:v>
                </c:pt>
                <c:pt idx="1585">
                  <c:v>2.0474136999999999</c:v>
                </c:pt>
                <c:pt idx="1586">
                  <c:v>2.0190566999999988</c:v>
                </c:pt>
                <c:pt idx="1587">
                  <c:v>1.9924264</c:v>
                </c:pt>
                <c:pt idx="1588">
                  <c:v>1.9905408000000007</c:v>
                </c:pt>
                <c:pt idx="1589">
                  <c:v>2.0141415999999999</c:v>
                </c:pt>
                <c:pt idx="1590">
                  <c:v>2.0076800000000001</c:v>
                </c:pt>
                <c:pt idx="1591">
                  <c:v>2.0213658999999997</c:v>
                </c:pt>
                <c:pt idx="1592">
                  <c:v>2.0251475000000001</c:v>
                </c:pt>
                <c:pt idx="1593">
                  <c:v>2.0188872</c:v>
                </c:pt>
                <c:pt idx="1594">
                  <c:v>2.0118959999999984</c:v>
                </c:pt>
                <c:pt idx="1595">
                  <c:v>2.0072774999999998</c:v>
                </c:pt>
                <c:pt idx="1596">
                  <c:v>1.9904138000000007</c:v>
                </c:pt>
                <c:pt idx="1597">
                  <c:v>1.9935491999999999</c:v>
                </c:pt>
                <c:pt idx="1598">
                  <c:v>1.9916001000000001</c:v>
                </c:pt>
                <c:pt idx="1599">
                  <c:v>1.9885387999999999</c:v>
                </c:pt>
                <c:pt idx="1600">
                  <c:v>1.990329</c:v>
                </c:pt>
                <c:pt idx="1601">
                  <c:v>1.9938670000000001</c:v>
                </c:pt>
                <c:pt idx="1602">
                  <c:v>1.9832319</c:v>
                </c:pt>
                <c:pt idx="1603">
                  <c:v>1.9628406</c:v>
                </c:pt>
                <c:pt idx="1604">
                  <c:v>1.966834</c:v>
                </c:pt>
                <c:pt idx="1605">
                  <c:v>1.9599275999999999</c:v>
                </c:pt>
                <c:pt idx="1606">
                  <c:v>1.9645353999999999</c:v>
                </c:pt>
                <c:pt idx="1607">
                  <c:v>1.9749269</c:v>
                </c:pt>
                <c:pt idx="1608">
                  <c:v>1.9711135000000006</c:v>
                </c:pt>
                <c:pt idx="1609">
                  <c:v>1.9758803</c:v>
                </c:pt>
                <c:pt idx="1610">
                  <c:v>1.9722576000000007</c:v>
                </c:pt>
                <c:pt idx="1611">
                  <c:v>1.961241</c:v>
                </c:pt>
                <c:pt idx="1612">
                  <c:v>1.9739205999999998</c:v>
                </c:pt>
                <c:pt idx="1613">
                  <c:v>1.9745244</c:v>
                </c:pt>
                <c:pt idx="1614">
                  <c:v>1.9594403</c:v>
                </c:pt>
                <c:pt idx="1615">
                  <c:v>1.9733909000000001</c:v>
                </c:pt>
                <c:pt idx="1616">
                  <c:v>1.9762192000000001</c:v>
                </c:pt>
                <c:pt idx="1617">
                  <c:v>1.9718338</c:v>
                </c:pt>
                <c:pt idx="1618">
                  <c:v>1.9561246999999993</c:v>
                </c:pt>
                <c:pt idx="1619">
                  <c:v>1.9499173999999999</c:v>
                </c:pt>
                <c:pt idx="1620">
                  <c:v>1.9547159000000007</c:v>
                </c:pt>
                <c:pt idx="1621">
                  <c:v>1.9497161000000001</c:v>
                </c:pt>
                <c:pt idx="1622">
                  <c:v>1.9486356</c:v>
                </c:pt>
                <c:pt idx="1623">
                  <c:v>1.9513474000000006</c:v>
                </c:pt>
                <c:pt idx="1624">
                  <c:v>1.9626075000000007</c:v>
                </c:pt>
                <c:pt idx="1625">
                  <c:v>1.9665480000000006</c:v>
                </c:pt>
                <c:pt idx="1626">
                  <c:v>1.9606055000000007</c:v>
                </c:pt>
                <c:pt idx="1627">
                  <c:v>1.9545357999999999</c:v>
                </c:pt>
                <c:pt idx="1628">
                  <c:v>1.9469620000000001</c:v>
                </c:pt>
                <c:pt idx="1629">
                  <c:v>1.9501504000000007</c:v>
                </c:pt>
                <c:pt idx="1630">
                  <c:v>1.9447904</c:v>
                </c:pt>
                <c:pt idx="1631">
                  <c:v>1.9410723999999999</c:v>
                </c:pt>
                <c:pt idx="1632">
                  <c:v>1.9380852000000006</c:v>
                </c:pt>
                <c:pt idx="1633">
                  <c:v>1.9363374000000007</c:v>
                </c:pt>
                <c:pt idx="1634">
                  <c:v>1.9392291999999998</c:v>
                </c:pt>
                <c:pt idx="1635">
                  <c:v>1.9455108000000001</c:v>
                </c:pt>
                <c:pt idx="1636">
                  <c:v>1.9457013999999992</c:v>
                </c:pt>
                <c:pt idx="1637">
                  <c:v>1.9427672</c:v>
                </c:pt>
                <c:pt idx="1638">
                  <c:v>1.9455955</c:v>
                </c:pt>
                <c:pt idx="1639">
                  <c:v>1.9406486999999999</c:v>
                </c:pt>
                <c:pt idx="1640">
                  <c:v>1.9364751000000007</c:v>
                </c:pt>
                <c:pt idx="1641">
                  <c:v>1.9472691999999998</c:v>
                </c:pt>
                <c:pt idx="1642">
                  <c:v>1.9300347</c:v>
                </c:pt>
                <c:pt idx="1643">
                  <c:v>1.9486144000000001</c:v>
                </c:pt>
                <c:pt idx="1644">
                  <c:v>1.9539002999999993</c:v>
                </c:pt>
                <c:pt idx="1645">
                  <c:v>1.9588471000000007</c:v>
                </c:pt>
                <c:pt idx="1646">
                  <c:v>1.9442714000000001</c:v>
                </c:pt>
                <c:pt idx="1647">
                  <c:v>1.9394517</c:v>
                </c:pt>
                <c:pt idx="1648">
                  <c:v>1.9126942999999994</c:v>
                </c:pt>
                <c:pt idx="1649">
                  <c:v>1.9236259999999998</c:v>
                </c:pt>
                <c:pt idx="1650">
                  <c:v>1.9328947999999992</c:v>
                </c:pt>
                <c:pt idx="1651">
                  <c:v>1.9278207999999992</c:v>
                </c:pt>
                <c:pt idx="1652">
                  <c:v>1.9239014999999993</c:v>
                </c:pt>
                <c:pt idx="1653">
                  <c:v>1.9223018999999999</c:v>
                </c:pt>
                <c:pt idx="1654">
                  <c:v>1.9150670999999999</c:v>
                </c:pt>
                <c:pt idx="1655">
                  <c:v>1.9201834000000007</c:v>
                </c:pt>
                <c:pt idx="1656">
                  <c:v>1.9288377000000001</c:v>
                </c:pt>
                <c:pt idx="1657">
                  <c:v>1.9280644</c:v>
                </c:pt>
                <c:pt idx="1658">
                  <c:v>1.9284987</c:v>
                </c:pt>
                <c:pt idx="1659">
                  <c:v>1.9258398999999993</c:v>
                </c:pt>
                <c:pt idx="1660">
                  <c:v>1.9272488000000001</c:v>
                </c:pt>
                <c:pt idx="1661">
                  <c:v>1.941708</c:v>
                </c:pt>
                <c:pt idx="1662">
                  <c:v>1.9435404999999999</c:v>
                </c:pt>
                <c:pt idx="1663">
                  <c:v>1.9450447</c:v>
                </c:pt>
                <c:pt idx="1664">
                  <c:v>1.9163699999999999</c:v>
                </c:pt>
                <c:pt idx="1665">
                  <c:v>1.9107027999999999</c:v>
                </c:pt>
                <c:pt idx="1666">
                  <c:v>1.9306279000000006</c:v>
                </c:pt>
                <c:pt idx="1667">
                  <c:v>1.9292613999999992</c:v>
                </c:pt>
                <c:pt idx="1668">
                  <c:v>1.9242086</c:v>
                </c:pt>
                <c:pt idx="1669">
                  <c:v>1.9395681999999999</c:v>
                </c:pt>
                <c:pt idx="1670">
                  <c:v>1.9403203</c:v>
                </c:pt>
                <c:pt idx="1671">
                  <c:v>1.9389433</c:v>
                </c:pt>
                <c:pt idx="1672">
                  <c:v>1.9442820000000007</c:v>
                </c:pt>
                <c:pt idx="1673">
                  <c:v>1.9229905</c:v>
                </c:pt>
                <c:pt idx="1674">
                  <c:v>1.9299499</c:v>
                </c:pt>
                <c:pt idx="1675">
                  <c:v>1.9282444999999999</c:v>
                </c:pt>
                <c:pt idx="1676">
                  <c:v>1.9287000000000001</c:v>
                </c:pt>
                <c:pt idx="1677">
                  <c:v>1.9355324</c:v>
                </c:pt>
                <c:pt idx="1678">
                  <c:v>1.9364326999999999</c:v>
                </c:pt>
                <c:pt idx="1679">
                  <c:v>1.9273016999999992</c:v>
                </c:pt>
                <c:pt idx="1680">
                  <c:v>1.9246112</c:v>
                </c:pt>
                <c:pt idx="1681">
                  <c:v>1.9287000000000001</c:v>
                </c:pt>
                <c:pt idx="1682">
                  <c:v>1.9105757000000001</c:v>
                </c:pt>
                <c:pt idx="1683">
                  <c:v>1.9005338000000001</c:v>
                </c:pt>
                <c:pt idx="1684">
                  <c:v>1.8997605</c:v>
                </c:pt>
                <c:pt idx="1685">
                  <c:v>1.9110311999999998</c:v>
                </c:pt>
                <c:pt idx="1686">
                  <c:v>1.9057665999999998</c:v>
                </c:pt>
                <c:pt idx="1687">
                  <c:v>1.9119527999999999</c:v>
                </c:pt>
                <c:pt idx="1688">
                  <c:v>1.9110418</c:v>
                </c:pt>
                <c:pt idx="1689">
                  <c:v>1.9072601999999999</c:v>
                </c:pt>
                <c:pt idx="1690">
                  <c:v>1.911349</c:v>
                </c:pt>
                <c:pt idx="1691">
                  <c:v>1.9119527999999999</c:v>
                </c:pt>
                <c:pt idx="1692">
                  <c:v>1.9124399999999999</c:v>
                </c:pt>
                <c:pt idx="1693">
                  <c:v>1.9246112</c:v>
                </c:pt>
                <c:pt idx="1694">
                  <c:v>1.9183085000000006</c:v>
                </c:pt>
                <c:pt idx="1695">
                  <c:v>1.9231388</c:v>
                </c:pt>
                <c:pt idx="1696">
                  <c:v>1.9205223</c:v>
                </c:pt>
                <c:pt idx="1697">
                  <c:v>1.9225137999999999</c:v>
                </c:pt>
                <c:pt idx="1698">
                  <c:v>1.9107981999999999</c:v>
                </c:pt>
                <c:pt idx="1699">
                  <c:v>1.9015401000000001</c:v>
                </c:pt>
                <c:pt idx="1700">
                  <c:v>1.9065292999999994</c:v>
                </c:pt>
                <c:pt idx="1701">
                  <c:v>1.9200033000000001</c:v>
                </c:pt>
                <c:pt idx="1702">
                  <c:v>1.9220265000000001</c:v>
                </c:pt>
                <c:pt idx="1703">
                  <c:v>1.9094210999999994</c:v>
                </c:pt>
                <c:pt idx="1704">
                  <c:v>1.9136793999999993</c:v>
                </c:pt>
                <c:pt idx="1705">
                  <c:v>1.9218464</c:v>
                </c:pt>
                <c:pt idx="1706">
                  <c:v>1.9058089999999999</c:v>
                </c:pt>
                <c:pt idx="1707">
                  <c:v>1.9088278999999999</c:v>
                </c:pt>
                <c:pt idx="1708">
                  <c:v>1.9098025000000001</c:v>
                </c:pt>
                <c:pt idx="1709">
                  <c:v>1.9062645</c:v>
                </c:pt>
                <c:pt idx="1710">
                  <c:v>1.9056606999999994</c:v>
                </c:pt>
                <c:pt idx="1711">
                  <c:v>1.9042623999999999</c:v>
                </c:pt>
                <c:pt idx="1712">
                  <c:v>1.9127684</c:v>
                </c:pt>
                <c:pt idx="1713">
                  <c:v>1.9093576000000001</c:v>
                </c:pt>
                <c:pt idx="1714">
                  <c:v>1.9091775000000006</c:v>
                </c:pt>
                <c:pt idx="1715">
                  <c:v>1.9106605000000001</c:v>
                </c:pt>
                <c:pt idx="1716">
                  <c:v>1.9151518000000001</c:v>
                </c:pt>
                <c:pt idx="1717">
                  <c:v>1.9069954</c:v>
                </c:pt>
                <c:pt idx="1718">
                  <c:v>1.9021439000000007</c:v>
                </c:pt>
                <c:pt idx="1719">
                  <c:v>1.8951313999999992</c:v>
                </c:pt>
                <c:pt idx="1720">
                  <c:v>1.9103003000000001</c:v>
                </c:pt>
                <c:pt idx="1721">
                  <c:v>1.9101096</c:v>
                </c:pt>
                <c:pt idx="1722">
                  <c:v>1.9131285999999998</c:v>
                </c:pt>
                <c:pt idx="1723">
                  <c:v>1.9053534999999999</c:v>
                </c:pt>
                <c:pt idx="1724">
                  <c:v>1.9008304</c:v>
                </c:pt>
                <c:pt idx="1725">
                  <c:v>1.9050357</c:v>
                </c:pt>
                <c:pt idx="1726">
                  <c:v>1.9105757000000001</c:v>
                </c:pt>
                <c:pt idx="1727">
                  <c:v>1.9207023999999999</c:v>
                </c:pt>
                <c:pt idx="1728">
                  <c:v>1.9164653</c:v>
                </c:pt>
                <c:pt idx="1729">
                  <c:v>1.9038492999999994</c:v>
                </c:pt>
                <c:pt idx="1730">
                  <c:v>1.9067517</c:v>
                </c:pt>
                <c:pt idx="1731">
                  <c:v>1.9165924000000001</c:v>
                </c:pt>
                <c:pt idx="1732">
                  <c:v>1.9088491000000001</c:v>
                </c:pt>
                <c:pt idx="1733">
                  <c:v>1.9201303999999999</c:v>
                </c:pt>
                <c:pt idx="1734">
                  <c:v>1.9168679000000006</c:v>
                </c:pt>
                <c:pt idx="1735">
                  <c:v>1.9252149999999999</c:v>
                </c:pt>
                <c:pt idx="1736">
                  <c:v>1.9218888000000001</c:v>
                </c:pt>
                <c:pt idx="1737">
                  <c:v>1.9167513</c:v>
                </c:pt>
                <c:pt idx="1738">
                  <c:v>1.9161264</c:v>
                </c:pt>
                <c:pt idx="1739">
                  <c:v>1.9175563</c:v>
                </c:pt>
                <c:pt idx="1740">
                  <c:v>1.9258398999999993</c:v>
                </c:pt>
                <c:pt idx="1741">
                  <c:v>1.9119104</c:v>
                </c:pt>
                <c:pt idx="1742">
                  <c:v>1.8886274999999999</c:v>
                </c:pt>
                <c:pt idx="1743">
                  <c:v>1.8069249999999992</c:v>
                </c:pt>
                <c:pt idx="1744">
                  <c:v>1.9086478000000007</c:v>
                </c:pt>
                <c:pt idx="1745">
                  <c:v>2.0180079999999987</c:v>
                </c:pt>
                <c:pt idx="1746">
                  <c:v>1.9580314000000001</c:v>
                </c:pt>
                <c:pt idx="1747">
                  <c:v>1.9420892999999999</c:v>
                </c:pt>
                <c:pt idx="1748">
                  <c:v>1.948339</c:v>
                </c:pt>
                <c:pt idx="1749">
                  <c:v>1.9840369000000007</c:v>
                </c:pt>
                <c:pt idx="1750">
                  <c:v>1.9926382</c:v>
                </c:pt>
                <c:pt idx="1751">
                  <c:v>2.0210480999999985</c:v>
                </c:pt>
                <c:pt idx="1752">
                  <c:v>2.0204867000000002</c:v>
                </c:pt>
                <c:pt idx="1753">
                  <c:v>2.0294376000000001</c:v>
                </c:pt>
                <c:pt idx="1754">
                  <c:v>2.0242577000000002</c:v>
                </c:pt>
                <c:pt idx="1755">
                  <c:v>2.0317997999999999</c:v>
                </c:pt>
                <c:pt idx="1756">
                  <c:v>2.0351366999999998</c:v>
                </c:pt>
                <c:pt idx="1757">
                  <c:v>2.0442993999999999</c:v>
                </c:pt>
                <c:pt idx="1758">
                  <c:v>2.0361005999999997</c:v>
                </c:pt>
                <c:pt idx="1759">
                  <c:v>2.0457082</c:v>
                </c:pt>
                <c:pt idx="1760">
                  <c:v>2.0305710000000001</c:v>
                </c:pt>
                <c:pt idx="1761">
                  <c:v>2.0258889999999985</c:v>
                </c:pt>
                <c:pt idx="1762">
                  <c:v>2.0267151999999986</c:v>
                </c:pt>
                <c:pt idx="1763">
                  <c:v>2.0088982</c:v>
                </c:pt>
                <c:pt idx="1764">
                  <c:v>2.0135378000000013</c:v>
                </c:pt>
                <c:pt idx="1765">
                  <c:v>2.0189295999999999</c:v>
                </c:pt>
                <c:pt idx="1766">
                  <c:v>2.0275097000000013</c:v>
                </c:pt>
                <c:pt idx="1767">
                  <c:v>2.0237281</c:v>
                </c:pt>
                <c:pt idx="1768">
                  <c:v>2.0164402999999984</c:v>
                </c:pt>
                <c:pt idx="1769">
                  <c:v>2.0006569999999986</c:v>
                </c:pt>
                <c:pt idx="1770">
                  <c:v>1.9852657</c:v>
                </c:pt>
                <c:pt idx="1771">
                  <c:v>1.9876701999999999</c:v>
                </c:pt>
                <c:pt idx="1772">
                  <c:v>1.9966423000000006</c:v>
                </c:pt>
                <c:pt idx="1773">
                  <c:v>1.9913565000000006</c:v>
                </c:pt>
                <c:pt idx="1774">
                  <c:v>1.9941424000000008</c:v>
                </c:pt>
                <c:pt idx="1775">
                  <c:v>1.9897781999999999</c:v>
                </c:pt>
                <c:pt idx="1776">
                  <c:v>1.9856045999999998</c:v>
                </c:pt>
                <c:pt idx="1777">
                  <c:v>1.9711346999999992</c:v>
                </c:pt>
                <c:pt idx="1778">
                  <c:v>1.9538789999999999</c:v>
                </c:pt>
                <c:pt idx="1779">
                  <c:v>1.9539002999999993</c:v>
                </c:pt>
                <c:pt idx="1780">
                  <c:v>1.9362843999999999</c:v>
                </c:pt>
                <c:pt idx="1781">
                  <c:v>1.938636</c:v>
                </c:pt>
                <c:pt idx="1782">
                  <c:v>1.9542603999999999</c:v>
                </c:pt>
                <c:pt idx="1783">
                  <c:v>1.9560929000000007</c:v>
                </c:pt>
                <c:pt idx="1784">
                  <c:v>1.9514320999999999</c:v>
                </c:pt>
                <c:pt idx="1785">
                  <c:v>1.9553938</c:v>
                </c:pt>
                <c:pt idx="1786">
                  <c:v>1.9536141999999999</c:v>
                </c:pt>
                <c:pt idx="1787">
                  <c:v>1.9522900999999999</c:v>
                </c:pt>
                <c:pt idx="1788">
                  <c:v>1.9571311</c:v>
                </c:pt>
                <c:pt idx="1789">
                  <c:v>1.9594826999999999</c:v>
                </c:pt>
                <c:pt idx="1790">
                  <c:v>1.9657640999999992</c:v>
                </c:pt>
                <c:pt idx="1791">
                  <c:v>1.9514533000000001</c:v>
                </c:pt>
                <c:pt idx="1792">
                  <c:v>1.9516757</c:v>
                </c:pt>
                <c:pt idx="1793">
                  <c:v>1.9429685000000001</c:v>
                </c:pt>
                <c:pt idx="1794">
                  <c:v>1.9350769000000001</c:v>
                </c:pt>
                <c:pt idx="1795">
                  <c:v>1.9363798000000001</c:v>
                </c:pt>
                <c:pt idx="1796">
                  <c:v>1.9323862999999999</c:v>
                </c:pt>
                <c:pt idx="1797">
                  <c:v>1.9200245</c:v>
                </c:pt>
                <c:pt idx="1798">
                  <c:v>1.9249289999999999</c:v>
                </c:pt>
                <c:pt idx="1799">
                  <c:v>1.9267296999999994</c:v>
                </c:pt>
                <c:pt idx="1800">
                  <c:v>1.8686916999999994</c:v>
                </c:pt>
                <c:pt idx="1801">
                  <c:v>1.8195410999999992</c:v>
                </c:pt>
                <c:pt idx="1802">
                  <c:v>1.9952757999999999</c:v>
                </c:pt>
                <c:pt idx="1803">
                  <c:v>2.0253487999999997</c:v>
                </c:pt>
                <c:pt idx="1804">
                  <c:v>1.9826705000000007</c:v>
                </c:pt>
                <c:pt idx="1805">
                  <c:v>1.9758591000000001</c:v>
                </c:pt>
                <c:pt idx="1806">
                  <c:v>1.9778292999999993</c:v>
                </c:pt>
                <c:pt idx="1807">
                  <c:v>1.9910810999999999</c:v>
                </c:pt>
                <c:pt idx="1808">
                  <c:v>2.0087923000000001</c:v>
                </c:pt>
                <c:pt idx="1809">
                  <c:v>2.0287489999999986</c:v>
                </c:pt>
                <c:pt idx="1810">
                  <c:v>2.053102</c:v>
                </c:pt>
                <c:pt idx="1811">
                  <c:v>2.0822003999999987</c:v>
                </c:pt>
                <c:pt idx="1812">
                  <c:v>2.0682285</c:v>
                </c:pt>
                <c:pt idx="1813">
                  <c:v>2.0583136999999998</c:v>
                </c:pt>
                <c:pt idx="1814">
                  <c:v>2.0693937000000013</c:v>
                </c:pt>
                <c:pt idx="1815">
                  <c:v>2.0764378999999997</c:v>
                </c:pt>
                <c:pt idx="1816">
                  <c:v>2.0779420999999987</c:v>
                </c:pt>
                <c:pt idx="1817">
                  <c:v>2.0836834</c:v>
                </c:pt>
                <c:pt idx="1818">
                  <c:v>2.0752196999999986</c:v>
                </c:pt>
                <c:pt idx="1819">
                  <c:v>2.0730587999999988</c:v>
                </c:pt>
                <c:pt idx="1820">
                  <c:v>2.0534303999999999</c:v>
                </c:pt>
                <c:pt idx="1821">
                  <c:v>2.0483458999999997</c:v>
                </c:pt>
                <c:pt idx="1822">
                  <c:v>2.0601886</c:v>
                </c:pt>
                <c:pt idx="1823">
                  <c:v>2.0471064999999999</c:v>
                </c:pt>
                <c:pt idx="1824">
                  <c:v>2.0333253</c:v>
                </c:pt>
                <c:pt idx="1825">
                  <c:v>2.0199040999999998</c:v>
                </c:pt>
                <c:pt idx="1826">
                  <c:v>2.0144593999999985</c:v>
                </c:pt>
                <c:pt idx="1827">
                  <c:v>2.0086016</c:v>
                </c:pt>
                <c:pt idx="1828">
                  <c:v>2.0170863999999997</c:v>
                </c:pt>
                <c:pt idx="1829">
                  <c:v>2.0263020999999997</c:v>
                </c:pt>
                <c:pt idx="1830">
                  <c:v>2.0156669999999983</c:v>
                </c:pt>
                <c:pt idx="1831">
                  <c:v>1.9918544</c:v>
                </c:pt>
                <c:pt idx="1832">
                  <c:v>1.9945344</c:v>
                </c:pt>
                <c:pt idx="1833">
                  <c:v>1.9915896</c:v>
                </c:pt>
                <c:pt idx="1834">
                  <c:v>2.0004876</c:v>
                </c:pt>
                <c:pt idx="1835">
                  <c:v>1.9932738000000001</c:v>
                </c:pt>
                <c:pt idx="1836">
                  <c:v>1.9911870000000007</c:v>
                </c:pt>
                <c:pt idx="1837">
                  <c:v>1.9780836000000006</c:v>
                </c:pt>
                <c:pt idx="1838">
                  <c:v>1.9735075000000006</c:v>
                </c:pt>
                <c:pt idx="1839">
                  <c:v>1.9619084</c:v>
                </c:pt>
                <c:pt idx="1840">
                  <c:v>1.9620036999999999</c:v>
                </c:pt>
                <c:pt idx="1841">
                  <c:v>1.9653297999999992</c:v>
                </c:pt>
                <c:pt idx="1842">
                  <c:v>1.9649379000000007</c:v>
                </c:pt>
                <c:pt idx="1843">
                  <c:v>1.9699059000000001</c:v>
                </c:pt>
                <c:pt idx="1844">
                  <c:v>1.9647473000000006</c:v>
                </c:pt>
                <c:pt idx="1845">
                  <c:v>1.9641964000000001</c:v>
                </c:pt>
                <c:pt idx="1846">
                  <c:v>1.9673001000000001</c:v>
                </c:pt>
                <c:pt idx="1847">
                  <c:v>1.9754883000000001</c:v>
                </c:pt>
                <c:pt idx="1848">
                  <c:v>1.9586034999999999</c:v>
                </c:pt>
                <c:pt idx="1849">
                  <c:v>1.9538473000000001</c:v>
                </c:pt>
                <c:pt idx="1850">
                  <c:v>1.9670353</c:v>
                </c:pt>
                <c:pt idx="1851">
                  <c:v>1.9747680000000001</c:v>
                </c:pt>
                <c:pt idx="1852">
                  <c:v>1.9847783999999999</c:v>
                </c:pt>
                <c:pt idx="1853">
                  <c:v>1.9769924999999999</c:v>
                </c:pt>
                <c:pt idx="1854">
                  <c:v>1.9539850000000001</c:v>
                </c:pt>
                <c:pt idx="1855">
                  <c:v>1.9542074000000007</c:v>
                </c:pt>
                <c:pt idx="1856">
                  <c:v>1.9539955999999998</c:v>
                </c:pt>
                <c:pt idx="1857">
                  <c:v>1.8775473</c:v>
                </c:pt>
                <c:pt idx="1858">
                  <c:v>1.8170940999999994</c:v>
                </c:pt>
                <c:pt idx="1859">
                  <c:v>2.0290880999999987</c:v>
                </c:pt>
                <c:pt idx="1860">
                  <c:v>2.0067584999999983</c:v>
                </c:pt>
                <c:pt idx="1861">
                  <c:v>1.9645248</c:v>
                </c:pt>
                <c:pt idx="1862">
                  <c:v>1.9647579000000011</c:v>
                </c:pt>
                <c:pt idx="1863">
                  <c:v>1.9857741</c:v>
                </c:pt>
                <c:pt idx="1864">
                  <c:v>2.0186012</c:v>
                </c:pt>
                <c:pt idx="1865">
                  <c:v>2.0380284999999985</c:v>
                </c:pt>
                <c:pt idx="1866">
                  <c:v>2.0535363000000002</c:v>
                </c:pt>
                <c:pt idx="1867">
                  <c:v>2.0715439999999985</c:v>
                </c:pt>
                <c:pt idx="1868">
                  <c:v>2.0714380999999986</c:v>
                </c:pt>
                <c:pt idx="1869">
                  <c:v>2.0831113000000014</c:v>
                </c:pt>
                <c:pt idx="1870">
                  <c:v>2.0686840000000002</c:v>
                </c:pt>
                <c:pt idx="1871">
                  <c:v>2.0747960000000001</c:v>
                </c:pt>
                <c:pt idx="1872">
                  <c:v>2.0641608000000002</c:v>
                </c:pt>
                <c:pt idx="1873">
                  <c:v>2.0678048000000002</c:v>
                </c:pt>
                <c:pt idx="1874">
                  <c:v>2.0712050999999985</c:v>
                </c:pt>
                <c:pt idx="1875">
                  <c:v>2.0671056000000001</c:v>
                </c:pt>
                <c:pt idx="1876">
                  <c:v>2.0744464999999983</c:v>
                </c:pt>
                <c:pt idx="1877">
                  <c:v>2.0660463999999985</c:v>
                </c:pt>
                <c:pt idx="1878">
                  <c:v>2.0642138000000001</c:v>
                </c:pt>
                <c:pt idx="1879">
                  <c:v>2.0584195999999997</c:v>
                </c:pt>
                <c:pt idx="1880">
                  <c:v>2.0427740000000001</c:v>
                </c:pt>
                <c:pt idx="1881">
                  <c:v>2.0240776</c:v>
                </c:pt>
                <c:pt idx="1882">
                  <c:v>2.0212281999999986</c:v>
                </c:pt>
                <c:pt idx="1883">
                  <c:v>2.0280923</c:v>
                </c:pt>
                <c:pt idx="1884">
                  <c:v>2.0347658999999987</c:v>
                </c:pt>
                <c:pt idx="1885">
                  <c:v>2.0320327999999988</c:v>
                </c:pt>
                <c:pt idx="1886">
                  <c:v>2.0245861000000001</c:v>
                </c:pt>
                <c:pt idx="1887">
                  <c:v>2.0165037999999997</c:v>
                </c:pt>
                <c:pt idx="1888">
                  <c:v>2.0255076999999999</c:v>
                </c:pt>
                <c:pt idx="1889">
                  <c:v>2.0166732999999986</c:v>
                </c:pt>
                <c:pt idx="1890">
                  <c:v>2.0127962999999998</c:v>
                </c:pt>
                <c:pt idx="1891">
                  <c:v>1.9919073</c:v>
                </c:pt>
                <c:pt idx="1892">
                  <c:v>1.9642070000000007</c:v>
                </c:pt>
                <c:pt idx="1893">
                  <c:v>1.9668552000000001</c:v>
                </c:pt>
                <c:pt idx="1894">
                  <c:v>1.9785179000000011</c:v>
                </c:pt>
                <c:pt idx="1895">
                  <c:v>1.9910281999999999</c:v>
                </c:pt>
                <c:pt idx="1896">
                  <c:v>1.9952757999999999</c:v>
                </c:pt>
                <c:pt idx="1897">
                  <c:v>1.9856894</c:v>
                </c:pt>
                <c:pt idx="1898">
                  <c:v>1.9779035</c:v>
                </c:pt>
                <c:pt idx="1899">
                  <c:v>1.9614316999999992</c:v>
                </c:pt>
                <c:pt idx="1900">
                  <c:v>1.9506589000000008</c:v>
                </c:pt>
                <c:pt idx="1901">
                  <c:v>1.9504364000000001</c:v>
                </c:pt>
                <c:pt idx="1902">
                  <c:v>1.9490700000000001</c:v>
                </c:pt>
                <c:pt idx="1903">
                  <c:v>1.9503623000000001</c:v>
                </c:pt>
                <c:pt idx="1904">
                  <c:v>1.9515062999999992</c:v>
                </c:pt>
                <c:pt idx="1905">
                  <c:v>1.9562624000000006</c:v>
                </c:pt>
                <c:pt idx="1906">
                  <c:v>1.9635503000000001</c:v>
                </c:pt>
                <c:pt idx="1907">
                  <c:v>1.9700225000000007</c:v>
                </c:pt>
                <c:pt idx="1908">
                  <c:v>1.9631160000000001</c:v>
                </c:pt>
                <c:pt idx="1909">
                  <c:v>1.9550866</c:v>
                </c:pt>
                <c:pt idx="1910">
                  <c:v>1.9449916999999994</c:v>
                </c:pt>
                <c:pt idx="1911">
                  <c:v>1.9537306999999993</c:v>
                </c:pt>
                <c:pt idx="1912">
                  <c:v>1.9548112</c:v>
                </c:pt>
                <c:pt idx="1913">
                  <c:v>1.9679991999999993</c:v>
                </c:pt>
                <c:pt idx="1914">
                  <c:v>1.9709228000000001</c:v>
                </c:pt>
                <c:pt idx="1915">
                  <c:v>1.9488581000000007</c:v>
                </c:pt>
                <c:pt idx="1916">
                  <c:v>1.9476929000000001</c:v>
                </c:pt>
                <c:pt idx="1917">
                  <c:v>1.8954279999999999</c:v>
                </c:pt>
                <c:pt idx="1918">
                  <c:v>1.8116493999999994</c:v>
                </c:pt>
                <c:pt idx="1919">
                  <c:v>1.9522265999999999</c:v>
                </c:pt>
                <c:pt idx="1920">
                  <c:v>2.0013773000000001</c:v>
                </c:pt>
                <c:pt idx="1921">
                  <c:v>1.9650331999999999</c:v>
                </c:pt>
                <c:pt idx="1922">
                  <c:v>1.984058100000001</c:v>
                </c:pt>
                <c:pt idx="1923">
                  <c:v>1.9728190000000001</c:v>
                </c:pt>
                <c:pt idx="1924">
                  <c:v>2.0147241999999999</c:v>
                </c:pt>
                <c:pt idx="1925">
                  <c:v>2.0261008999999999</c:v>
                </c:pt>
                <c:pt idx="1926">
                  <c:v>2.0216624999999988</c:v>
                </c:pt>
                <c:pt idx="1927">
                  <c:v>2.0374352999999998</c:v>
                </c:pt>
                <c:pt idx="1928">
                  <c:v>2.0697326999999999</c:v>
                </c:pt>
                <c:pt idx="1929">
                  <c:v>2.0682602999999999</c:v>
                </c:pt>
                <c:pt idx="1930">
                  <c:v>2.0596588999999978</c:v>
                </c:pt>
                <c:pt idx="1931">
                  <c:v>2.0705377000000014</c:v>
                </c:pt>
                <c:pt idx="1932">
                  <c:v>2.0745418</c:v>
                </c:pt>
                <c:pt idx="1933">
                  <c:v>2.0736095999999997</c:v>
                </c:pt>
                <c:pt idx="1934">
                  <c:v>2.08005</c:v>
                </c:pt>
                <c:pt idx="1935">
                  <c:v>2.0721477999999998</c:v>
                </c:pt>
                <c:pt idx="1936">
                  <c:v>2.0530490999999986</c:v>
                </c:pt>
                <c:pt idx="1937">
                  <c:v>2.0369797999999997</c:v>
                </c:pt>
                <c:pt idx="1938">
                  <c:v>2.0332512</c:v>
                </c:pt>
                <c:pt idx="1939">
                  <c:v>2.0374352999999998</c:v>
                </c:pt>
                <c:pt idx="1940">
                  <c:v>2.0268105999999997</c:v>
                </c:pt>
                <c:pt idx="1941">
                  <c:v>2.0129763999999986</c:v>
                </c:pt>
                <c:pt idx="1942">
                  <c:v>2.0199570999999987</c:v>
                </c:pt>
                <c:pt idx="1943">
                  <c:v>2.0151374</c:v>
                </c:pt>
                <c:pt idx="1944">
                  <c:v>2.0235268000000013</c:v>
                </c:pt>
                <c:pt idx="1945">
                  <c:v>2.0134530999999987</c:v>
                </c:pt>
                <c:pt idx="1946">
                  <c:v>1.9904455000000008</c:v>
                </c:pt>
                <c:pt idx="1947">
                  <c:v>1.9819925</c:v>
                </c:pt>
                <c:pt idx="1948">
                  <c:v>1.9857106</c:v>
                </c:pt>
                <c:pt idx="1949">
                  <c:v>1.9955301000000001</c:v>
                </c:pt>
                <c:pt idx="1950">
                  <c:v>2.0031145000000015</c:v>
                </c:pt>
                <c:pt idx="1951">
                  <c:v>2.0067371999999999</c:v>
                </c:pt>
                <c:pt idx="1952">
                  <c:v>2.0070763</c:v>
                </c:pt>
                <c:pt idx="1953">
                  <c:v>2.0016738999999997</c:v>
                </c:pt>
                <c:pt idx="1954">
                  <c:v>2.0001696999999998</c:v>
                </c:pt>
                <c:pt idx="1955">
                  <c:v>1.9899689</c:v>
                </c:pt>
                <c:pt idx="1956">
                  <c:v>1.9722786999999999</c:v>
                </c:pt>
                <c:pt idx="1957">
                  <c:v>1.9607432</c:v>
                </c:pt>
                <c:pt idx="1958">
                  <c:v>1.9483073000000006</c:v>
                </c:pt>
                <c:pt idx="1959">
                  <c:v>1.9469514000000001</c:v>
                </c:pt>
                <c:pt idx="1960">
                  <c:v>1.9491122999999999</c:v>
                </c:pt>
                <c:pt idx="1961">
                  <c:v>1.9545463999999999</c:v>
                </c:pt>
                <c:pt idx="1962">
                  <c:v>1.9550443</c:v>
                </c:pt>
                <c:pt idx="1963">
                  <c:v>1.9381382</c:v>
                </c:pt>
                <c:pt idx="1964">
                  <c:v>1.9367188000000006</c:v>
                </c:pt>
                <c:pt idx="1965">
                  <c:v>1.9513261999999998</c:v>
                </c:pt>
                <c:pt idx="1966">
                  <c:v>1.9475868999999999</c:v>
                </c:pt>
                <c:pt idx="1967">
                  <c:v>1.9506482999999999</c:v>
                </c:pt>
                <c:pt idx="1968">
                  <c:v>1.9450235</c:v>
                </c:pt>
                <c:pt idx="1969">
                  <c:v>1.9453942999999994</c:v>
                </c:pt>
                <c:pt idx="1970">
                  <c:v>1.9513791</c:v>
                </c:pt>
                <c:pt idx="1971">
                  <c:v>1.9503623000000001</c:v>
                </c:pt>
                <c:pt idx="1972">
                  <c:v>1.9343036</c:v>
                </c:pt>
                <c:pt idx="1973">
                  <c:v>1.9278101999999999</c:v>
                </c:pt>
                <c:pt idx="1974">
                  <c:v>1.9270475000000007</c:v>
                </c:pt>
                <c:pt idx="1975">
                  <c:v>1.9334562</c:v>
                </c:pt>
                <c:pt idx="1976">
                  <c:v>1.9305432</c:v>
                </c:pt>
                <c:pt idx="1977">
                  <c:v>1.9275241999999992</c:v>
                </c:pt>
                <c:pt idx="1978">
                  <c:v>1.9343353999999999</c:v>
                </c:pt>
                <c:pt idx="1979">
                  <c:v>1.9375237999999992</c:v>
                </c:pt>
                <c:pt idx="1980">
                  <c:v>1.9397906999999994</c:v>
                </c:pt>
                <c:pt idx="1981">
                  <c:v>1.8370192999999992</c:v>
                </c:pt>
                <c:pt idx="1982">
                  <c:v>1.7721171000000007</c:v>
                </c:pt>
                <c:pt idx="1983">
                  <c:v>1.9938351999999999</c:v>
                </c:pt>
                <c:pt idx="1984">
                  <c:v>1.9883904999999999</c:v>
                </c:pt>
                <c:pt idx="1985">
                  <c:v>1.9765794000000001</c:v>
                </c:pt>
                <c:pt idx="1986">
                  <c:v>1.9622474000000008</c:v>
                </c:pt>
                <c:pt idx="1987">
                  <c:v>1.9877973</c:v>
                </c:pt>
                <c:pt idx="1988">
                  <c:v>2.0045869000000001</c:v>
                </c:pt>
                <c:pt idx="1989">
                  <c:v>2.0382402999999987</c:v>
                </c:pt>
                <c:pt idx="1990">
                  <c:v>2.0241518000000012</c:v>
                </c:pt>
                <c:pt idx="1991">
                  <c:v>2.0231137000000015</c:v>
                </c:pt>
                <c:pt idx="1992">
                  <c:v>2.0077541999999999</c:v>
                </c:pt>
                <c:pt idx="1993">
                  <c:v>2.0198298999999986</c:v>
                </c:pt>
                <c:pt idx="1994">
                  <c:v>2.0498818000000001</c:v>
                </c:pt>
                <c:pt idx="1995">
                  <c:v>2.0620316999999999</c:v>
                </c:pt>
                <c:pt idx="1996">
                  <c:v>2.0696479999999986</c:v>
                </c:pt>
                <c:pt idx="1997">
                  <c:v>2.0715545999999998</c:v>
                </c:pt>
                <c:pt idx="1998">
                  <c:v>2.0882277000000014</c:v>
                </c:pt>
                <c:pt idx="1999">
                  <c:v>2.0790542999999997</c:v>
                </c:pt>
                <c:pt idx="2000">
                  <c:v>2.0654531999999985</c:v>
                </c:pt>
                <c:pt idx="2001">
                  <c:v>2.0444582999999987</c:v>
                </c:pt>
                <c:pt idx="2002">
                  <c:v>2.0315349999999999</c:v>
                </c:pt>
                <c:pt idx="2003">
                  <c:v>2.0229865999999999</c:v>
                </c:pt>
                <c:pt idx="2004">
                  <c:v>2.0285266000000002</c:v>
                </c:pt>
                <c:pt idx="2005">
                  <c:v>2.021493</c:v>
                </c:pt>
                <c:pt idx="2006">
                  <c:v>2.0078494999999985</c:v>
                </c:pt>
                <c:pt idx="2007">
                  <c:v>2.0219379000000002</c:v>
                </c:pt>
                <c:pt idx="2008">
                  <c:v>2.0079343000000014</c:v>
                </c:pt>
                <c:pt idx="2009">
                  <c:v>2.0067371999999999</c:v>
                </c:pt>
                <c:pt idx="2010">
                  <c:v>2.0036018000000002</c:v>
                </c:pt>
                <c:pt idx="2011">
                  <c:v>1.9835179000000007</c:v>
                </c:pt>
                <c:pt idx="2012">
                  <c:v>1.9664102999999999</c:v>
                </c:pt>
                <c:pt idx="2013">
                  <c:v>1.9516228</c:v>
                </c:pt>
                <c:pt idx="2014">
                  <c:v>1.9709970000000001</c:v>
                </c:pt>
                <c:pt idx="2015">
                  <c:v>1.9835179000000007</c:v>
                </c:pt>
                <c:pt idx="2016">
                  <c:v>1.9768124000000007</c:v>
                </c:pt>
                <c:pt idx="2017">
                  <c:v>1.9686665999999999</c:v>
                </c:pt>
                <c:pt idx="2018">
                  <c:v>1.9737616999999994</c:v>
                </c:pt>
                <c:pt idx="2019">
                  <c:v>1.9689844000000001</c:v>
                </c:pt>
                <c:pt idx="2020">
                  <c:v>1.9748422000000001</c:v>
                </c:pt>
                <c:pt idx="2021">
                  <c:v>1.9698106</c:v>
                </c:pt>
                <c:pt idx="2022">
                  <c:v>1.9486780000000001</c:v>
                </c:pt>
                <c:pt idx="2023">
                  <c:v>1.9462735000000007</c:v>
                </c:pt>
                <c:pt idx="2024">
                  <c:v>1.9439006999999993</c:v>
                </c:pt>
                <c:pt idx="2025">
                  <c:v>1.9521101000000007</c:v>
                </c:pt>
                <c:pt idx="2026">
                  <c:v>1.9528726999999999</c:v>
                </c:pt>
                <c:pt idx="2027">
                  <c:v>1.9477246999999991</c:v>
                </c:pt>
                <c:pt idx="2028">
                  <c:v>1.9527245</c:v>
                </c:pt>
                <c:pt idx="2029">
                  <c:v>1.9426295</c:v>
                </c:pt>
                <c:pt idx="2030">
                  <c:v>1.9212003</c:v>
                </c:pt>
                <c:pt idx="2031">
                  <c:v>1.9140078000000007</c:v>
                </c:pt>
                <c:pt idx="2032">
                  <c:v>1.9171539000000006</c:v>
                </c:pt>
                <c:pt idx="2033">
                  <c:v>1.9267827000000006</c:v>
                </c:pt>
                <c:pt idx="2034">
                  <c:v>1.9297169000000001</c:v>
                </c:pt>
                <c:pt idx="2035">
                  <c:v>1.9397800999999999</c:v>
                </c:pt>
                <c:pt idx="2036">
                  <c:v>1.9482225000000006</c:v>
                </c:pt>
                <c:pt idx="2037">
                  <c:v>1.8664566</c:v>
                </c:pt>
                <c:pt idx="2038">
                  <c:v>1.8109715</c:v>
                </c:pt>
                <c:pt idx="2039">
                  <c:v>2.0048622999999997</c:v>
                </c:pt>
                <c:pt idx="2040">
                  <c:v>1.9879456</c:v>
                </c:pt>
                <c:pt idx="2041">
                  <c:v>1.9661348999999999</c:v>
                </c:pt>
                <c:pt idx="2042">
                  <c:v>1.9865156000000006</c:v>
                </c:pt>
                <c:pt idx="2043">
                  <c:v>2.0057627</c:v>
                </c:pt>
                <c:pt idx="2044">
                  <c:v>2.0289714999999999</c:v>
                </c:pt>
                <c:pt idx="2045">
                  <c:v>2.0459201</c:v>
                </c:pt>
                <c:pt idx="2046">
                  <c:v>2.0540976999999998</c:v>
                </c:pt>
                <c:pt idx="2047">
                  <c:v>2.0495640000000002</c:v>
                </c:pt>
                <c:pt idx="2048">
                  <c:v>2.0554112</c:v>
                </c:pt>
                <c:pt idx="2049">
                  <c:v>2.0779420999999987</c:v>
                </c:pt>
                <c:pt idx="2050">
                  <c:v>2.0881007000000014</c:v>
                </c:pt>
                <c:pt idx="2051">
                  <c:v>2.0765967999999999</c:v>
                </c:pt>
                <c:pt idx="2052">
                  <c:v>2.0632074999999999</c:v>
                </c:pt>
                <c:pt idx="2053">
                  <c:v>2.0722643999999986</c:v>
                </c:pt>
                <c:pt idx="2054">
                  <c:v>2.0658980999999987</c:v>
                </c:pt>
                <c:pt idx="2055">
                  <c:v>2.0722961999999985</c:v>
                </c:pt>
                <c:pt idx="2056">
                  <c:v>2.0595953999999987</c:v>
                </c:pt>
                <c:pt idx="2057">
                  <c:v>2.0460048</c:v>
                </c:pt>
                <c:pt idx="2058">
                  <c:v>2.0467780999999987</c:v>
                </c:pt>
                <c:pt idx="2059">
                  <c:v>2.0462167</c:v>
                </c:pt>
                <c:pt idx="2060">
                  <c:v>2.0417782999999998</c:v>
                </c:pt>
                <c:pt idx="2061">
                  <c:v>2.0344375000000001</c:v>
                </c:pt>
                <c:pt idx="2062">
                  <c:v>2.0436003</c:v>
                </c:pt>
                <c:pt idx="2063">
                  <c:v>2.0324141999999985</c:v>
                </c:pt>
                <c:pt idx="2064">
                  <c:v>2.0125315000000001</c:v>
                </c:pt>
                <c:pt idx="2065">
                  <c:v>2.0065678</c:v>
                </c:pt>
                <c:pt idx="2066">
                  <c:v>2.0184634999999989</c:v>
                </c:pt>
                <c:pt idx="2067">
                  <c:v>2.0253487999999997</c:v>
                </c:pt>
                <c:pt idx="2068">
                  <c:v>2.0075634999999998</c:v>
                </c:pt>
                <c:pt idx="2069">
                  <c:v>1.9909222</c:v>
                </c:pt>
                <c:pt idx="2070">
                  <c:v>1.9885812</c:v>
                </c:pt>
                <c:pt idx="2071">
                  <c:v>1.9660078000000007</c:v>
                </c:pt>
                <c:pt idx="2072">
                  <c:v>1.9547371000000007</c:v>
                </c:pt>
                <c:pt idx="2073">
                  <c:v>1.9518239999999998</c:v>
                </c:pt>
                <c:pt idx="2074">
                  <c:v>1.9531057999999999</c:v>
                </c:pt>
                <c:pt idx="2075">
                  <c:v>1.9446315999999999</c:v>
                </c:pt>
                <c:pt idx="2076">
                  <c:v>1.9364116</c:v>
                </c:pt>
                <c:pt idx="2077">
                  <c:v>1.9458074000000001</c:v>
                </c:pt>
                <c:pt idx="2078">
                  <c:v>1.9548430000000001</c:v>
                </c:pt>
                <c:pt idx="2079">
                  <c:v>1.9461252</c:v>
                </c:pt>
                <c:pt idx="2080">
                  <c:v>1.9393245999999993</c:v>
                </c:pt>
                <c:pt idx="2081">
                  <c:v>1.9328418000000001</c:v>
                </c:pt>
                <c:pt idx="2082">
                  <c:v>1.942385900000001</c:v>
                </c:pt>
                <c:pt idx="2083">
                  <c:v>1.9504258000000001</c:v>
                </c:pt>
                <c:pt idx="2084">
                  <c:v>1.9487416</c:v>
                </c:pt>
                <c:pt idx="2085">
                  <c:v>1.9661561000000007</c:v>
                </c:pt>
                <c:pt idx="2086">
                  <c:v>1.9600652000000001</c:v>
                </c:pt>
                <c:pt idx="2087">
                  <c:v>1.9541227000000001</c:v>
                </c:pt>
                <c:pt idx="2088">
                  <c:v>1.9606161000000006</c:v>
                </c:pt>
                <c:pt idx="2089">
                  <c:v>1.9373225999999999</c:v>
                </c:pt>
                <c:pt idx="2090">
                  <c:v>1.9352251999999999</c:v>
                </c:pt>
                <c:pt idx="2091">
                  <c:v>1.9329265</c:v>
                </c:pt>
                <c:pt idx="2092">
                  <c:v>1.9319201999999998</c:v>
                </c:pt>
                <c:pt idx="2093">
                  <c:v>1.9314753</c:v>
                </c:pt>
                <c:pt idx="2094">
                  <c:v>1.9284456999999999</c:v>
                </c:pt>
                <c:pt idx="2095">
                  <c:v>1.9155542999999993</c:v>
                </c:pt>
                <c:pt idx="2096">
                  <c:v>1.9136158000000001</c:v>
                </c:pt>
                <c:pt idx="2097">
                  <c:v>1.8637977999999993</c:v>
                </c:pt>
                <c:pt idx="2098">
                  <c:v>1.7882924</c:v>
                </c:pt>
                <c:pt idx="2099">
                  <c:v>1.9422588000000007</c:v>
                </c:pt>
                <c:pt idx="2100">
                  <c:v>1.9790793</c:v>
                </c:pt>
                <c:pt idx="2101">
                  <c:v>1.9480530000000007</c:v>
                </c:pt>
                <c:pt idx="2102">
                  <c:v>1.9552560999999999</c:v>
                </c:pt>
                <c:pt idx="2103">
                  <c:v>1.9811661</c:v>
                </c:pt>
                <c:pt idx="2104">
                  <c:v>2.0024683999999984</c:v>
                </c:pt>
                <c:pt idx="2105">
                  <c:v>2.0329121999999988</c:v>
                </c:pt>
                <c:pt idx="2106">
                  <c:v>2.0274249000000002</c:v>
                </c:pt>
                <c:pt idx="2107">
                  <c:v>2.0254865</c:v>
                </c:pt>
                <c:pt idx="2108">
                  <c:v>2.0436532000000001</c:v>
                </c:pt>
                <c:pt idx="2109">
                  <c:v>2.0594047</c:v>
                </c:pt>
                <c:pt idx="2110">
                  <c:v>2.0576146</c:v>
                </c:pt>
                <c:pt idx="2111">
                  <c:v>2.0624448999999987</c:v>
                </c:pt>
                <c:pt idx="2112">
                  <c:v>2.0613432</c:v>
                </c:pt>
                <c:pt idx="2113">
                  <c:v>2.0738532999999997</c:v>
                </c:pt>
                <c:pt idx="2114">
                  <c:v>2.0689276000000012</c:v>
                </c:pt>
                <c:pt idx="2115">
                  <c:v>2.0506550999999984</c:v>
                </c:pt>
                <c:pt idx="2116">
                  <c:v>2.0491614999999999</c:v>
                </c:pt>
                <c:pt idx="2117">
                  <c:v>2.0387805999999999</c:v>
                </c:pt>
                <c:pt idx="2118">
                  <c:v>2.0392995999999997</c:v>
                </c:pt>
                <c:pt idx="2119">
                  <c:v>2.0330393</c:v>
                </c:pt>
                <c:pt idx="2120">
                  <c:v>2.0258677999999999</c:v>
                </c:pt>
                <c:pt idx="2121">
                  <c:v>2.0133683999999987</c:v>
                </c:pt>
                <c:pt idx="2122">
                  <c:v>2.0068007999999997</c:v>
                </c:pt>
                <c:pt idx="2123">
                  <c:v>1.9909327999999999</c:v>
                </c:pt>
                <c:pt idx="2124">
                  <c:v>1.9914095000000001</c:v>
                </c:pt>
                <c:pt idx="2125">
                  <c:v>1.9922462999999999</c:v>
                </c:pt>
                <c:pt idx="2126">
                  <c:v>2.0023941999999999</c:v>
                </c:pt>
                <c:pt idx="2127">
                  <c:v>1.9954771000000007</c:v>
                </c:pt>
                <c:pt idx="2128">
                  <c:v>1.9721093000000001</c:v>
                </c:pt>
                <c:pt idx="2129">
                  <c:v>1.9528833000000001</c:v>
                </c:pt>
                <c:pt idx="2130">
                  <c:v>1.9526821000000008</c:v>
                </c:pt>
                <c:pt idx="2131">
                  <c:v>1.9701283999999999</c:v>
                </c:pt>
                <c:pt idx="2132">
                  <c:v>1.9779035</c:v>
                </c:pt>
                <c:pt idx="2133">
                  <c:v>1.9736558000000006</c:v>
                </c:pt>
                <c:pt idx="2134">
                  <c:v>1.9522054000000006</c:v>
                </c:pt>
                <c:pt idx="2135">
                  <c:v>1.9316553999999999</c:v>
                </c:pt>
                <c:pt idx="2136">
                  <c:v>1.9176622999999993</c:v>
                </c:pt>
                <c:pt idx="2137">
                  <c:v>1.9218464</c:v>
                </c:pt>
                <c:pt idx="2138">
                  <c:v>1.9207130000000001</c:v>
                </c:pt>
                <c:pt idx="2139">
                  <c:v>1.9257021999999999</c:v>
                </c:pt>
                <c:pt idx="2140">
                  <c:v>1.9322380000000001</c:v>
                </c:pt>
                <c:pt idx="2141">
                  <c:v>1.9495148</c:v>
                </c:pt>
                <c:pt idx="2142">
                  <c:v>1.9589848000000001</c:v>
                </c:pt>
                <c:pt idx="2143">
                  <c:v>1.9496737</c:v>
                </c:pt>
                <c:pt idx="2144">
                  <c:v>1.9453307</c:v>
                </c:pt>
                <c:pt idx="2145">
                  <c:v>1.9479789000000001</c:v>
                </c:pt>
                <c:pt idx="2146">
                  <c:v>1.9251726</c:v>
                </c:pt>
                <c:pt idx="2147">
                  <c:v>1.9210626</c:v>
                </c:pt>
                <c:pt idx="2148">
                  <c:v>1.9367717</c:v>
                </c:pt>
                <c:pt idx="2149">
                  <c:v>1.9288059000000006</c:v>
                </c:pt>
                <c:pt idx="2150">
                  <c:v>1.931041</c:v>
                </c:pt>
                <c:pt idx="2151">
                  <c:v>1.9353099</c:v>
                </c:pt>
                <c:pt idx="2152">
                  <c:v>1.9264967</c:v>
                </c:pt>
                <c:pt idx="2153">
                  <c:v>1.9299499</c:v>
                </c:pt>
                <c:pt idx="2154">
                  <c:v>1.9226515000000006</c:v>
                </c:pt>
                <c:pt idx="2155">
                  <c:v>1.9238379000000001</c:v>
                </c:pt>
                <c:pt idx="2156">
                  <c:v>1.9104169000000006</c:v>
                </c:pt>
                <c:pt idx="2157">
                  <c:v>1.8778121000000001</c:v>
                </c:pt>
                <c:pt idx="2158">
                  <c:v>1.8126344999999993</c:v>
                </c:pt>
                <c:pt idx="2159">
                  <c:v>1.9338692999999993</c:v>
                </c:pt>
                <c:pt idx="2160">
                  <c:v>2.0119170999999998</c:v>
                </c:pt>
                <c:pt idx="2161">
                  <c:v>1.9623744999999999</c:v>
                </c:pt>
                <c:pt idx="2162">
                  <c:v>1.9518135000000001</c:v>
                </c:pt>
                <c:pt idx="2163">
                  <c:v>1.9800009000000007</c:v>
                </c:pt>
                <c:pt idx="2164">
                  <c:v>1.9873311999999999</c:v>
                </c:pt>
                <c:pt idx="2165">
                  <c:v>1.9905408000000007</c:v>
                </c:pt>
                <c:pt idx="2166">
                  <c:v>1.9917590000000001</c:v>
                </c:pt>
                <c:pt idx="2167">
                  <c:v>2.0135589999999985</c:v>
                </c:pt>
                <c:pt idx="2168">
                  <c:v>2.0293211000000002</c:v>
                </c:pt>
                <c:pt idx="2169">
                  <c:v>2.0454539999999986</c:v>
                </c:pt>
                <c:pt idx="2170">
                  <c:v>2.0475302000000015</c:v>
                </c:pt>
                <c:pt idx="2171">
                  <c:v>2.0524875999999987</c:v>
                </c:pt>
                <c:pt idx="2172">
                  <c:v>2.0549768999999998</c:v>
                </c:pt>
                <c:pt idx="2173">
                  <c:v>2.0629110000000002</c:v>
                </c:pt>
                <c:pt idx="2174">
                  <c:v>2.075135</c:v>
                </c:pt>
                <c:pt idx="2175">
                  <c:v>2.0658980999999987</c:v>
                </c:pt>
                <c:pt idx="2176">
                  <c:v>2.0552312000000001</c:v>
                </c:pt>
                <c:pt idx="2177">
                  <c:v>2.0222027999999987</c:v>
                </c:pt>
                <c:pt idx="2178">
                  <c:v>2.0040255</c:v>
                </c:pt>
                <c:pt idx="2179">
                  <c:v>1.9947674000000006</c:v>
                </c:pt>
                <c:pt idx="2180">
                  <c:v>2.0021612000000002</c:v>
                </c:pt>
                <c:pt idx="2181">
                  <c:v>2.0131353000000001</c:v>
                </c:pt>
                <c:pt idx="2182">
                  <c:v>2.0137179000000001</c:v>
                </c:pt>
                <c:pt idx="2183">
                  <c:v>2.0061547000000002</c:v>
                </c:pt>
                <c:pt idx="2184">
                  <c:v>1.9908056999999999</c:v>
                </c:pt>
                <c:pt idx="2185">
                  <c:v>1.9822360999999999</c:v>
                </c:pt>
                <c:pt idx="2186">
                  <c:v>1.9674695999999998</c:v>
                </c:pt>
                <c:pt idx="2187">
                  <c:v>1.9611669</c:v>
                </c:pt>
                <c:pt idx="2188">
                  <c:v>1.9593343999999993</c:v>
                </c:pt>
                <c:pt idx="2189">
                  <c:v>1.9698317999999992</c:v>
                </c:pt>
                <c:pt idx="2190">
                  <c:v>1.9701283999999999</c:v>
                </c:pt>
                <c:pt idx="2191">
                  <c:v>1.9612833999999999</c:v>
                </c:pt>
                <c:pt idx="2192">
                  <c:v>1.9548217999999993</c:v>
                </c:pt>
                <c:pt idx="2193">
                  <c:v>1.9394199000000001</c:v>
                </c:pt>
                <c:pt idx="2194">
                  <c:v>1.9407757999999999</c:v>
                </c:pt>
                <c:pt idx="2195">
                  <c:v>1.9309880000000001</c:v>
                </c:pt>
                <c:pt idx="2196">
                  <c:v>1.9217829000000006</c:v>
                </c:pt>
                <c:pt idx="2197">
                  <c:v>1.9225774000000007</c:v>
                </c:pt>
                <c:pt idx="2198">
                  <c:v>1.9285199000000006</c:v>
                </c:pt>
                <c:pt idx="2199">
                  <c:v>1.9201516000000001</c:v>
                </c:pt>
                <c:pt idx="2200">
                  <c:v>1.9259881999999999</c:v>
                </c:pt>
                <c:pt idx="2201">
                  <c:v>1.9292084</c:v>
                </c:pt>
                <c:pt idx="2202">
                  <c:v>1.9280115000000007</c:v>
                </c:pt>
                <c:pt idx="2203">
                  <c:v>1.9226197</c:v>
                </c:pt>
                <c:pt idx="2204">
                  <c:v>1.9239967999999994</c:v>
                </c:pt>
                <c:pt idx="2205">
                  <c:v>1.9311788000000001</c:v>
                </c:pt>
                <c:pt idx="2206">
                  <c:v>1.9303524000000007</c:v>
                </c:pt>
                <c:pt idx="2207">
                  <c:v>1.9274393999999992</c:v>
                </c:pt>
                <c:pt idx="2208">
                  <c:v>1.9239438</c:v>
                </c:pt>
                <c:pt idx="2209">
                  <c:v>1.9152577000000006</c:v>
                </c:pt>
                <c:pt idx="2210">
                  <c:v>1.9135205</c:v>
                </c:pt>
                <c:pt idx="2211">
                  <c:v>1.9151199999999999</c:v>
                </c:pt>
                <c:pt idx="2212">
                  <c:v>1.9146116</c:v>
                </c:pt>
                <c:pt idx="2213">
                  <c:v>1.9067623</c:v>
                </c:pt>
                <c:pt idx="2214">
                  <c:v>1.9069211999999998</c:v>
                </c:pt>
                <c:pt idx="2215">
                  <c:v>1.9173022</c:v>
                </c:pt>
                <c:pt idx="2216">
                  <c:v>1.9117198</c:v>
                </c:pt>
                <c:pt idx="2217">
                  <c:v>1.9201622</c:v>
                </c:pt>
                <c:pt idx="2218">
                  <c:v>1.8340215</c:v>
                </c:pt>
                <c:pt idx="2219">
                  <c:v>1.7715875000000001</c:v>
                </c:pt>
                <c:pt idx="2220">
                  <c:v>1.9600652000000001</c:v>
                </c:pt>
                <c:pt idx="2221">
                  <c:v>1.9575229999999999</c:v>
                </c:pt>
                <c:pt idx="2222">
                  <c:v>1.9269628000000001</c:v>
                </c:pt>
                <c:pt idx="2223">
                  <c:v>1.9480847999999999</c:v>
                </c:pt>
                <c:pt idx="2224">
                  <c:v>1.9685923999999999</c:v>
                </c:pt>
                <c:pt idx="2225">
                  <c:v>1.9839521000000007</c:v>
                </c:pt>
                <c:pt idx="2226">
                  <c:v>1.9888247999999993</c:v>
                </c:pt>
                <c:pt idx="2227">
                  <c:v>1.9897041</c:v>
                </c:pt>
                <c:pt idx="2228">
                  <c:v>2.0022352999999997</c:v>
                </c:pt>
                <c:pt idx="2229">
                  <c:v>2.0244695999999998</c:v>
                </c:pt>
                <c:pt idx="2230">
                  <c:v>2.0254970999999999</c:v>
                </c:pt>
                <c:pt idx="2231">
                  <c:v>2.0147559999999989</c:v>
                </c:pt>
                <c:pt idx="2232">
                  <c:v>2.0158152999999985</c:v>
                </c:pt>
                <c:pt idx="2233">
                  <c:v>2.0027649999999997</c:v>
                </c:pt>
                <c:pt idx="2234">
                  <c:v>2.0096078999999998</c:v>
                </c:pt>
                <c:pt idx="2235">
                  <c:v>2.0145123999999988</c:v>
                </c:pt>
                <c:pt idx="2236">
                  <c:v>2.0249145000000013</c:v>
                </c:pt>
                <c:pt idx="2237">
                  <c:v>2.0183363999999999</c:v>
                </c:pt>
                <c:pt idx="2238">
                  <c:v>2.0159318000000002</c:v>
                </c:pt>
                <c:pt idx="2239">
                  <c:v>2.0052542999999998</c:v>
                </c:pt>
                <c:pt idx="2240">
                  <c:v>2.0040149</c:v>
                </c:pt>
                <c:pt idx="2241">
                  <c:v>1.9921404000000007</c:v>
                </c:pt>
                <c:pt idx="2242">
                  <c:v>2.0087180999999998</c:v>
                </c:pt>
                <c:pt idx="2243">
                  <c:v>2.0097879999999999</c:v>
                </c:pt>
                <c:pt idx="2244">
                  <c:v>1.9836872999999999</c:v>
                </c:pt>
                <c:pt idx="2245">
                  <c:v>1.9731579000000008</c:v>
                </c:pt>
                <c:pt idx="2246">
                  <c:v>1.9663362</c:v>
                </c:pt>
                <c:pt idx="2247">
                  <c:v>1.961241</c:v>
                </c:pt>
                <c:pt idx="2248">
                  <c:v>1.9608703000000001</c:v>
                </c:pt>
                <c:pt idx="2249">
                  <c:v>1.9530951999999999</c:v>
                </c:pt>
                <c:pt idx="2250">
                  <c:v>1.9630947999999993</c:v>
                </c:pt>
                <c:pt idx="2251">
                  <c:v>1.9536566</c:v>
                </c:pt>
                <c:pt idx="2252">
                  <c:v>1.9309987</c:v>
                </c:pt>
                <c:pt idx="2253">
                  <c:v>1.9335515000000001</c:v>
                </c:pt>
                <c:pt idx="2254">
                  <c:v>1.926825</c:v>
                </c:pt>
                <c:pt idx="2255">
                  <c:v>1.929897</c:v>
                </c:pt>
                <c:pt idx="2256">
                  <c:v>1.9452883000000001</c:v>
                </c:pt>
                <c:pt idx="2257">
                  <c:v>1.9436570000000006</c:v>
                </c:pt>
                <c:pt idx="2258">
                  <c:v>1.9324181000000007</c:v>
                </c:pt>
                <c:pt idx="2259">
                  <c:v>1.9234247999999994</c:v>
                </c:pt>
                <c:pt idx="2260">
                  <c:v>1.922196</c:v>
                </c:pt>
                <c:pt idx="2261">
                  <c:v>1.9107027999999999</c:v>
                </c:pt>
                <c:pt idx="2262">
                  <c:v>1.9013388</c:v>
                </c:pt>
                <c:pt idx="2263">
                  <c:v>1.9159674</c:v>
                </c:pt>
                <c:pt idx="2264">
                  <c:v>1.9109887999999999</c:v>
                </c:pt>
                <c:pt idx="2265">
                  <c:v>1.9239225999999998</c:v>
                </c:pt>
                <c:pt idx="2266">
                  <c:v>1.9270687</c:v>
                </c:pt>
                <c:pt idx="2267">
                  <c:v>1.9089761999999999</c:v>
                </c:pt>
                <c:pt idx="2268">
                  <c:v>1.9144209000000001</c:v>
                </c:pt>
                <c:pt idx="2269">
                  <c:v>1.9227468999999999</c:v>
                </c:pt>
                <c:pt idx="2270">
                  <c:v>1.9149293999999992</c:v>
                </c:pt>
                <c:pt idx="2271">
                  <c:v>1.9200880000000007</c:v>
                </c:pt>
                <c:pt idx="2272">
                  <c:v>1.9215815999999999</c:v>
                </c:pt>
                <c:pt idx="2273">
                  <c:v>1.9035527000000001</c:v>
                </c:pt>
                <c:pt idx="2274">
                  <c:v>1.8830450999999999</c:v>
                </c:pt>
                <c:pt idx="2275">
                  <c:v>1.8876424000000001</c:v>
                </c:pt>
                <c:pt idx="2276">
                  <c:v>1.8866995999999998</c:v>
                </c:pt>
                <c:pt idx="2277">
                  <c:v>1.8950361</c:v>
                </c:pt>
                <c:pt idx="2278">
                  <c:v>1.8784263999999993</c:v>
                </c:pt>
                <c:pt idx="2279">
                  <c:v>1.8049971</c:v>
                </c:pt>
                <c:pt idx="2280">
                  <c:v>1.8920066</c:v>
                </c:pt>
                <c:pt idx="2281">
                  <c:v>1.9883375000000008</c:v>
                </c:pt>
                <c:pt idx="2282">
                  <c:v>1.9614210999999993</c:v>
                </c:pt>
                <c:pt idx="2283">
                  <c:v>1.9271533999999999</c:v>
                </c:pt>
                <c:pt idx="2284">
                  <c:v>1.9394199000000001</c:v>
                </c:pt>
                <c:pt idx="2285">
                  <c:v>1.95336</c:v>
                </c:pt>
                <c:pt idx="2286">
                  <c:v>1.9835072</c:v>
                </c:pt>
                <c:pt idx="2287">
                  <c:v>1.983592</c:v>
                </c:pt>
                <c:pt idx="2288">
                  <c:v>2.0068007999999997</c:v>
                </c:pt>
                <c:pt idx="2289">
                  <c:v>2.0079448000000002</c:v>
                </c:pt>
                <c:pt idx="2290">
                  <c:v>1.9995023999999999</c:v>
                </c:pt>
                <c:pt idx="2291">
                  <c:v>2.0114827999999987</c:v>
                </c:pt>
                <c:pt idx="2292">
                  <c:v>2.0252322999999999</c:v>
                </c:pt>
                <c:pt idx="2293">
                  <c:v>2.0451044999999999</c:v>
                </c:pt>
                <c:pt idx="2294">
                  <c:v>2.0505173999999999</c:v>
                </c:pt>
                <c:pt idx="2295">
                  <c:v>2.0452210000000002</c:v>
                </c:pt>
                <c:pt idx="2296">
                  <c:v>2.0431872000000015</c:v>
                </c:pt>
                <c:pt idx="2297">
                  <c:v>2.0293633999999998</c:v>
                </c:pt>
                <c:pt idx="2298">
                  <c:v>2.0260160999999997</c:v>
                </c:pt>
                <c:pt idx="2299">
                  <c:v>2.0281134999999999</c:v>
                </c:pt>
                <c:pt idx="2300">
                  <c:v>2.0072139</c:v>
                </c:pt>
                <c:pt idx="2301">
                  <c:v>2.0069279999999998</c:v>
                </c:pt>
                <c:pt idx="2302">
                  <c:v>2.0040996999999998</c:v>
                </c:pt>
                <c:pt idx="2303">
                  <c:v>1.9836768</c:v>
                </c:pt>
                <c:pt idx="2304">
                  <c:v>1.9825645000000001</c:v>
                </c:pt>
                <c:pt idx="2305">
                  <c:v>1.9778188000000001</c:v>
                </c:pt>
                <c:pt idx="2306">
                  <c:v>1.9763887000000007</c:v>
                </c:pt>
                <c:pt idx="2307">
                  <c:v>1.9536141999999999</c:v>
                </c:pt>
                <c:pt idx="2308">
                  <c:v>1.9583915999999999</c:v>
                </c:pt>
                <c:pt idx="2309">
                  <c:v>1.9616118</c:v>
                </c:pt>
                <c:pt idx="2310">
                  <c:v>1.9665691999999999</c:v>
                </c:pt>
                <c:pt idx="2311">
                  <c:v>1.9646413</c:v>
                </c:pt>
                <c:pt idx="2312">
                  <c:v>1.9646836999999999</c:v>
                </c:pt>
                <c:pt idx="2313">
                  <c:v>1.9674802</c:v>
                </c:pt>
                <c:pt idx="2314">
                  <c:v>1.9630947999999993</c:v>
                </c:pt>
                <c:pt idx="2315">
                  <c:v>1.9488581000000007</c:v>
                </c:pt>
                <c:pt idx="2316">
                  <c:v>1.9329053</c:v>
                </c:pt>
                <c:pt idx="2317">
                  <c:v>1.9217616999999994</c:v>
                </c:pt>
                <c:pt idx="2318">
                  <c:v>1.9289753999999999</c:v>
                </c:pt>
                <c:pt idx="2319">
                  <c:v>1.9262212999999992</c:v>
                </c:pt>
                <c:pt idx="2320">
                  <c:v>1.9309457000000001</c:v>
                </c:pt>
                <c:pt idx="2321">
                  <c:v>1.9267190999999999</c:v>
                </c:pt>
                <c:pt idx="2322">
                  <c:v>1.9212214999999992</c:v>
                </c:pt>
                <c:pt idx="2323">
                  <c:v>1.9085102</c:v>
                </c:pt>
                <c:pt idx="2324">
                  <c:v>1.9163806000000001</c:v>
                </c:pt>
                <c:pt idx="2325">
                  <c:v>1.9188803999999999</c:v>
                </c:pt>
                <c:pt idx="2326">
                  <c:v>1.9244945999999998</c:v>
                </c:pt>
                <c:pt idx="2327">
                  <c:v>1.9153741999999998</c:v>
                </c:pt>
                <c:pt idx="2328">
                  <c:v>1.9109571000000007</c:v>
                </c:pt>
                <c:pt idx="2329">
                  <c:v>1.9110947999999994</c:v>
                </c:pt>
                <c:pt idx="2330">
                  <c:v>1.8989024999999999</c:v>
                </c:pt>
                <c:pt idx="2331">
                  <c:v>1.9021756999999999</c:v>
                </c:pt>
                <c:pt idx="2332">
                  <c:v>1.9098659999999998</c:v>
                </c:pt>
                <c:pt idx="2333">
                  <c:v>1.910671</c:v>
                </c:pt>
                <c:pt idx="2334">
                  <c:v>1.9065399000000001</c:v>
                </c:pt>
                <c:pt idx="2335">
                  <c:v>1.9001842</c:v>
                </c:pt>
                <c:pt idx="2336">
                  <c:v>1.9004702</c:v>
                </c:pt>
                <c:pt idx="2337">
                  <c:v>1.8968262999999994</c:v>
                </c:pt>
                <c:pt idx="2338">
                  <c:v>1.8104735999999999</c:v>
                </c:pt>
                <c:pt idx="2339">
                  <c:v>1.8641580000000006</c:v>
                </c:pt>
                <c:pt idx="2340">
                  <c:v>1.9576606999999993</c:v>
                </c:pt>
                <c:pt idx="2341">
                  <c:v>1.9367823000000006</c:v>
                </c:pt>
                <c:pt idx="2342">
                  <c:v>1.9320368000000001</c:v>
                </c:pt>
                <c:pt idx="2343">
                  <c:v>1.9455742999999994</c:v>
                </c:pt>
                <c:pt idx="2344">
                  <c:v>1.970255500000001</c:v>
                </c:pt>
                <c:pt idx="2345">
                  <c:v>1.9902019000000006</c:v>
                </c:pt>
                <c:pt idx="2346">
                  <c:v>2.0027013999999999</c:v>
                </c:pt>
                <c:pt idx="2347">
                  <c:v>2.0102010999999997</c:v>
                </c:pt>
                <c:pt idx="2348">
                  <c:v>2.0218954999999985</c:v>
                </c:pt>
                <c:pt idx="2349">
                  <c:v>2.0283359000000001</c:v>
                </c:pt>
                <c:pt idx="2350">
                  <c:v>2.0369691999999988</c:v>
                </c:pt>
                <c:pt idx="2351">
                  <c:v>2.0428269999999986</c:v>
                </c:pt>
                <c:pt idx="2352">
                  <c:v>2.0398080999999979</c:v>
                </c:pt>
                <c:pt idx="2353">
                  <c:v>2.0319056999999985</c:v>
                </c:pt>
                <c:pt idx="2354">
                  <c:v>2.0322977</c:v>
                </c:pt>
                <c:pt idx="2355">
                  <c:v>2.0260373</c:v>
                </c:pt>
                <c:pt idx="2356">
                  <c:v>2.0160482999999974</c:v>
                </c:pt>
                <c:pt idx="2357">
                  <c:v>2.0020128999999987</c:v>
                </c:pt>
                <c:pt idx="2358">
                  <c:v>2.0162283999999984</c:v>
                </c:pt>
                <c:pt idx="2359">
                  <c:v>2.0078071</c:v>
                </c:pt>
                <c:pt idx="2360">
                  <c:v>2.0109319999999999</c:v>
                </c:pt>
                <c:pt idx="2361">
                  <c:v>2.0121713999999997</c:v>
                </c:pt>
                <c:pt idx="2362">
                  <c:v>2.0122666999999983</c:v>
                </c:pt>
                <c:pt idx="2363">
                  <c:v>1.9962504000000008</c:v>
                </c:pt>
                <c:pt idx="2364">
                  <c:v>1.9840793000000001</c:v>
                </c:pt>
                <c:pt idx="2365">
                  <c:v>1.9621097000000001</c:v>
                </c:pt>
                <c:pt idx="2366">
                  <c:v>1.9538154999999999</c:v>
                </c:pt>
                <c:pt idx="2367">
                  <c:v>1.9609232999999993</c:v>
                </c:pt>
                <c:pt idx="2368">
                  <c:v>1.9585292999999993</c:v>
                </c:pt>
                <c:pt idx="2369">
                  <c:v>1.9476292999999993</c:v>
                </c:pt>
                <c:pt idx="2370">
                  <c:v>1.9287635000000001</c:v>
                </c:pt>
                <c:pt idx="2371">
                  <c:v>1.9382124000000007</c:v>
                </c:pt>
                <c:pt idx="2372">
                  <c:v>1.9315812999999993</c:v>
                </c:pt>
                <c:pt idx="2373">
                  <c:v>1.9251301999999999</c:v>
                </c:pt>
                <c:pt idx="2374">
                  <c:v>1.9441655000000007</c:v>
                </c:pt>
                <c:pt idx="2375">
                  <c:v>1.9445786</c:v>
                </c:pt>
                <c:pt idx="2376">
                  <c:v>1.9291342999999994</c:v>
                </c:pt>
                <c:pt idx="2377">
                  <c:v>1.9069106</c:v>
                </c:pt>
                <c:pt idx="2378">
                  <c:v>1.8878011999999993</c:v>
                </c:pt>
                <c:pt idx="2379">
                  <c:v>1.8861911</c:v>
                </c:pt>
                <c:pt idx="2380">
                  <c:v>1.9041671000000007</c:v>
                </c:pt>
                <c:pt idx="2381">
                  <c:v>1.9216769</c:v>
                </c:pt>
                <c:pt idx="2382">
                  <c:v>1.9309244999999993</c:v>
                </c:pt>
                <c:pt idx="2383">
                  <c:v>1.9154378000000001</c:v>
                </c:pt>
                <c:pt idx="2384">
                  <c:v>1.9078215999999992</c:v>
                </c:pt>
                <c:pt idx="2385">
                  <c:v>1.8990084</c:v>
                </c:pt>
                <c:pt idx="2386">
                  <c:v>1.9007243999999994</c:v>
                </c:pt>
                <c:pt idx="2387">
                  <c:v>1.9068894999999999</c:v>
                </c:pt>
                <c:pt idx="2388">
                  <c:v>1.9117409000000001</c:v>
                </c:pt>
                <c:pt idx="2389">
                  <c:v>1.92334</c:v>
                </c:pt>
                <c:pt idx="2390">
                  <c:v>1.9048661999999998</c:v>
                </c:pt>
                <c:pt idx="2391">
                  <c:v>1.9026524000000007</c:v>
                </c:pt>
                <c:pt idx="2392">
                  <c:v>1.9026946999999994</c:v>
                </c:pt>
                <c:pt idx="2393">
                  <c:v>1.9042517999999999</c:v>
                </c:pt>
                <c:pt idx="2394">
                  <c:v>1.9111265999999998</c:v>
                </c:pt>
                <c:pt idx="2395">
                  <c:v>1.9131498</c:v>
                </c:pt>
                <c:pt idx="2396">
                  <c:v>1.9031289999999998</c:v>
                </c:pt>
                <c:pt idx="2397">
                  <c:v>1.8206956999999993</c:v>
                </c:pt>
                <c:pt idx="2398">
                  <c:v>1.7595963999999986</c:v>
                </c:pt>
                <c:pt idx="2399">
                  <c:v>1.9203528000000007</c:v>
                </c:pt>
                <c:pt idx="2400">
                  <c:v>1.9300347</c:v>
                </c:pt>
                <c:pt idx="2401">
                  <c:v>1.9218464</c:v>
                </c:pt>
                <c:pt idx="2402">
                  <c:v>1.9441231000000001</c:v>
                </c:pt>
                <c:pt idx="2403">
                  <c:v>1.9629783000000001</c:v>
                </c:pt>
                <c:pt idx="2404">
                  <c:v>1.9690585000000007</c:v>
                </c:pt>
                <c:pt idx="2405">
                  <c:v>1.9779564000000001</c:v>
                </c:pt>
                <c:pt idx="2406">
                  <c:v>1.9890049000000001</c:v>
                </c:pt>
                <c:pt idx="2407">
                  <c:v>2.0061334999999998</c:v>
                </c:pt>
                <c:pt idx="2408">
                  <c:v>2.0154762999999987</c:v>
                </c:pt>
                <c:pt idx="2409">
                  <c:v>2.0207833000000002</c:v>
                </c:pt>
                <c:pt idx="2410">
                  <c:v>2.0140462999999986</c:v>
                </c:pt>
                <c:pt idx="2411">
                  <c:v>2.0283994999999999</c:v>
                </c:pt>
                <c:pt idx="2412">
                  <c:v>2.0281028999999999</c:v>
                </c:pt>
                <c:pt idx="2413">
                  <c:v>2.0208573999999997</c:v>
                </c:pt>
                <c:pt idx="2414">
                  <c:v>2.0220967999999999</c:v>
                </c:pt>
                <c:pt idx="2415">
                  <c:v>2.0151797</c:v>
                </c:pt>
                <c:pt idx="2416">
                  <c:v>2.0069596999999986</c:v>
                </c:pt>
                <c:pt idx="2417">
                  <c:v>2.0098303</c:v>
                </c:pt>
                <c:pt idx="2418">
                  <c:v>1.9914095000000001</c:v>
                </c:pt>
                <c:pt idx="2419">
                  <c:v>1.9677026</c:v>
                </c:pt>
                <c:pt idx="2420">
                  <c:v>1.9735499000000001</c:v>
                </c:pt>
                <c:pt idx="2421">
                  <c:v>1.9741112999999999</c:v>
                </c:pt>
                <c:pt idx="2422">
                  <c:v>1.9717279000000001</c:v>
                </c:pt>
                <c:pt idx="2423">
                  <c:v>1.9506694</c:v>
                </c:pt>
                <c:pt idx="2424">
                  <c:v>1.9433921999999999</c:v>
                </c:pt>
                <c:pt idx="2425">
                  <c:v>1.9503410999999999</c:v>
                </c:pt>
                <c:pt idx="2426">
                  <c:v>1.9576712999999992</c:v>
                </c:pt>
                <c:pt idx="2427">
                  <c:v>1.9619930999999993</c:v>
                </c:pt>
                <c:pt idx="2428">
                  <c:v>1.9536566</c:v>
                </c:pt>
                <c:pt idx="2429">
                  <c:v>1.9413478000000006</c:v>
                </c:pt>
                <c:pt idx="2430">
                  <c:v>1.9357971999999999</c:v>
                </c:pt>
                <c:pt idx="2431">
                  <c:v>1.9299605</c:v>
                </c:pt>
                <c:pt idx="2432">
                  <c:v>1.9249712999999993</c:v>
                </c:pt>
                <c:pt idx="2433">
                  <c:v>1.9211685000000001</c:v>
                </c:pt>
                <c:pt idx="2434">
                  <c:v>1.9247489000000007</c:v>
                </c:pt>
                <c:pt idx="2435">
                  <c:v>1.9162005000000006</c:v>
                </c:pt>
                <c:pt idx="2436">
                  <c:v>1.9232129000000007</c:v>
                </c:pt>
                <c:pt idx="2437">
                  <c:v>1.9159356999999992</c:v>
                </c:pt>
                <c:pt idx="2438">
                  <c:v>1.9122494000000001</c:v>
                </c:pt>
                <c:pt idx="2439">
                  <c:v>1.8897185000000001</c:v>
                </c:pt>
                <c:pt idx="2440">
                  <c:v>1.9031925000000001</c:v>
                </c:pt>
                <c:pt idx="2441">
                  <c:v>1.8993791999999998</c:v>
                </c:pt>
                <c:pt idx="2442">
                  <c:v>1.9071012999999994</c:v>
                </c:pt>
                <c:pt idx="2443">
                  <c:v>1.9048027000000001</c:v>
                </c:pt>
                <c:pt idx="2444">
                  <c:v>1.9100355000000007</c:v>
                </c:pt>
                <c:pt idx="2445">
                  <c:v>1.9107981999999999</c:v>
                </c:pt>
                <c:pt idx="2446">
                  <c:v>1.9058725000000001</c:v>
                </c:pt>
                <c:pt idx="2447">
                  <c:v>1.9176940999999994</c:v>
                </c:pt>
                <c:pt idx="2448">
                  <c:v>1.9145798000000001</c:v>
                </c:pt>
                <c:pt idx="2449">
                  <c:v>1.9025888000000006</c:v>
                </c:pt>
                <c:pt idx="2450">
                  <c:v>1.9028430000000001</c:v>
                </c:pt>
                <c:pt idx="2451">
                  <c:v>1.8903329000000006</c:v>
                </c:pt>
                <c:pt idx="2452">
                  <c:v>1.8802167999999999</c:v>
                </c:pt>
                <c:pt idx="2453">
                  <c:v>1.8796024</c:v>
                </c:pt>
                <c:pt idx="2454">
                  <c:v>1.8720496</c:v>
                </c:pt>
                <c:pt idx="2455">
                  <c:v>1.8508958</c:v>
                </c:pt>
                <c:pt idx="2456">
                  <c:v>1.8365426</c:v>
                </c:pt>
                <c:pt idx="2457">
                  <c:v>1.7825721999999999</c:v>
                </c:pt>
                <c:pt idx="2458">
                  <c:v>1.7518530999999993</c:v>
                </c:pt>
                <c:pt idx="2459">
                  <c:v>1.9128426000000001</c:v>
                </c:pt>
                <c:pt idx="2460">
                  <c:v>1.9488156999999999</c:v>
                </c:pt>
                <c:pt idx="2461">
                  <c:v>1.9382017</c:v>
                </c:pt>
                <c:pt idx="2462">
                  <c:v>1.9227044</c:v>
                </c:pt>
                <c:pt idx="2463">
                  <c:v>1.9233188000000001</c:v>
                </c:pt>
                <c:pt idx="2464">
                  <c:v>1.9517499</c:v>
                </c:pt>
                <c:pt idx="2465">
                  <c:v>1.9882422000000006</c:v>
                </c:pt>
                <c:pt idx="2466">
                  <c:v>1.9915896</c:v>
                </c:pt>
                <c:pt idx="2467">
                  <c:v>1.9986972999999999</c:v>
                </c:pt>
                <c:pt idx="2468">
                  <c:v>2.0097773999999999</c:v>
                </c:pt>
                <c:pt idx="2469">
                  <c:v>2.0100951999999985</c:v>
                </c:pt>
                <c:pt idx="2470">
                  <c:v>2.0147559999999989</c:v>
                </c:pt>
                <c:pt idx="2471">
                  <c:v>2.0340349999999998</c:v>
                </c:pt>
                <c:pt idx="2472">
                  <c:v>2.0239293000000012</c:v>
                </c:pt>
                <c:pt idx="2473">
                  <c:v>2.0102117000000002</c:v>
                </c:pt>
                <c:pt idx="2474">
                  <c:v>2.0052013</c:v>
                </c:pt>
                <c:pt idx="2475">
                  <c:v>2.0053602000000001</c:v>
                </c:pt>
                <c:pt idx="2476">
                  <c:v>1.9981888000000008</c:v>
                </c:pt>
                <c:pt idx="2477">
                  <c:v>1.9858587999999999</c:v>
                </c:pt>
                <c:pt idx="2478">
                  <c:v>1.9582009000000007</c:v>
                </c:pt>
                <c:pt idx="2479">
                  <c:v>1.9825963</c:v>
                </c:pt>
                <c:pt idx="2480">
                  <c:v>1.9856258</c:v>
                </c:pt>
                <c:pt idx="2481">
                  <c:v>1.9741536000000006</c:v>
                </c:pt>
                <c:pt idx="2482">
                  <c:v>1.9493771000000006</c:v>
                </c:pt>
                <c:pt idx="2483">
                  <c:v>1.9502458000000007</c:v>
                </c:pt>
                <c:pt idx="2484">
                  <c:v>1.9417503</c:v>
                </c:pt>
                <c:pt idx="2485">
                  <c:v>1.9354899999999999</c:v>
                </c:pt>
                <c:pt idx="2486">
                  <c:v>1.9372377999999999</c:v>
                </c:pt>
                <c:pt idx="2487">
                  <c:v>1.9323227999999999</c:v>
                </c:pt>
                <c:pt idx="2488">
                  <c:v>1.9108088000000001</c:v>
                </c:pt>
                <c:pt idx="2489">
                  <c:v>1.9041459000000007</c:v>
                </c:pt>
                <c:pt idx="2490">
                  <c:v>1.9227361999999999</c:v>
                </c:pt>
                <c:pt idx="2491">
                  <c:v>1.9275241999999992</c:v>
                </c:pt>
                <c:pt idx="2492">
                  <c:v>1.923446</c:v>
                </c:pt>
                <c:pt idx="2493">
                  <c:v>1.9245688000000001</c:v>
                </c:pt>
                <c:pt idx="2494">
                  <c:v>1.9160945999999999</c:v>
                </c:pt>
                <c:pt idx="2495">
                  <c:v>1.9042095000000001</c:v>
                </c:pt>
                <c:pt idx="2496">
                  <c:v>1.9152153999999999</c:v>
                </c:pt>
                <c:pt idx="2497">
                  <c:v>1.9164018</c:v>
                </c:pt>
                <c:pt idx="2498">
                  <c:v>1.9128320000000001</c:v>
                </c:pt>
                <c:pt idx="2499">
                  <c:v>1.9075355999999999</c:v>
                </c:pt>
                <c:pt idx="2500">
                  <c:v>1.9042623999999999</c:v>
                </c:pt>
                <c:pt idx="2501">
                  <c:v>1.8870279999999999</c:v>
                </c:pt>
                <c:pt idx="2502">
                  <c:v>1.8900363</c:v>
                </c:pt>
                <c:pt idx="2503">
                  <c:v>1.9042730000000001</c:v>
                </c:pt>
                <c:pt idx="2504">
                  <c:v>1.8975253999999993</c:v>
                </c:pt>
                <c:pt idx="2505">
                  <c:v>1.8894325000000001</c:v>
                </c:pt>
                <c:pt idx="2506">
                  <c:v>1.8799413999999994</c:v>
                </c:pt>
                <c:pt idx="2507">
                  <c:v>1.8740517000000001</c:v>
                </c:pt>
                <c:pt idx="2508">
                  <c:v>1.8760536999999999</c:v>
                </c:pt>
                <c:pt idx="2509">
                  <c:v>1.8763396999999993</c:v>
                </c:pt>
                <c:pt idx="2510">
                  <c:v>1.8736702999999992</c:v>
                </c:pt>
                <c:pt idx="2511">
                  <c:v>1.8793162999999993</c:v>
                </c:pt>
                <c:pt idx="2512">
                  <c:v>1.8709374000000001</c:v>
                </c:pt>
                <c:pt idx="2513">
                  <c:v>1.8624843</c:v>
                </c:pt>
                <c:pt idx="2514">
                  <c:v>1.8557473</c:v>
                </c:pt>
                <c:pt idx="2515">
                  <c:v>1.8467117</c:v>
                </c:pt>
                <c:pt idx="2516">
                  <c:v>1.8664672</c:v>
                </c:pt>
                <c:pt idx="2517">
                  <c:v>1.8443811999999999</c:v>
                </c:pt>
                <c:pt idx="2518">
                  <c:v>1.7700091999999998</c:v>
                </c:pt>
                <c:pt idx="2519">
                  <c:v>1.8375276999999994</c:v>
                </c:pt>
                <c:pt idx="2520">
                  <c:v>1.9260306</c:v>
                </c:pt>
                <c:pt idx="2521">
                  <c:v>1.8971651999999999</c:v>
                </c:pt>
                <c:pt idx="2522">
                  <c:v>1.9074085000000001</c:v>
                </c:pt>
                <c:pt idx="2523">
                  <c:v>1.9314118</c:v>
                </c:pt>
                <c:pt idx="2524">
                  <c:v>1.9454578000000007</c:v>
                </c:pt>
                <c:pt idx="2525">
                  <c:v>1.9557645999999993</c:v>
                </c:pt>
                <c:pt idx="2526">
                  <c:v>1.9650121000000007</c:v>
                </c:pt>
                <c:pt idx="2527">
                  <c:v>1.9748844999999999</c:v>
                </c:pt>
                <c:pt idx="2528">
                  <c:v>1.9818971999999999</c:v>
                </c:pt>
                <c:pt idx="2529">
                  <c:v>1.9871194000000001</c:v>
                </c:pt>
                <c:pt idx="2530">
                  <c:v>2.0053814000000001</c:v>
                </c:pt>
                <c:pt idx="2531">
                  <c:v>2.0043432999999999</c:v>
                </c:pt>
                <c:pt idx="2532">
                  <c:v>2.0057733</c:v>
                </c:pt>
                <c:pt idx="2533">
                  <c:v>2.0034217000000014</c:v>
                </c:pt>
                <c:pt idx="2534">
                  <c:v>1.9946931999999999</c:v>
                </c:pt>
                <c:pt idx="2535">
                  <c:v>1.9854775000000007</c:v>
                </c:pt>
                <c:pt idx="2536">
                  <c:v>1.9872889000000007</c:v>
                </c:pt>
                <c:pt idx="2537">
                  <c:v>1.9877549999999999</c:v>
                </c:pt>
                <c:pt idx="2538">
                  <c:v>1.9793547</c:v>
                </c:pt>
                <c:pt idx="2539">
                  <c:v>1.9711240999999993</c:v>
                </c:pt>
                <c:pt idx="2540">
                  <c:v>1.9629889000000007</c:v>
                </c:pt>
                <c:pt idx="2541">
                  <c:v>1.9565908000000001</c:v>
                </c:pt>
                <c:pt idx="2542">
                  <c:v>1.948339</c:v>
                </c:pt>
                <c:pt idx="2543">
                  <c:v>1.9517499</c:v>
                </c:pt>
                <c:pt idx="2544">
                  <c:v>1.9486038999999999</c:v>
                </c:pt>
                <c:pt idx="2545">
                  <c:v>1.933827</c:v>
                </c:pt>
                <c:pt idx="2546">
                  <c:v>1.9132875000000007</c:v>
                </c:pt>
                <c:pt idx="2547">
                  <c:v>1.9052688</c:v>
                </c:pt>
                <c:pt idx="2548">
                  <c:v>1.9176622999999993</c:v>
                </c:pt>
                <c:pt idx="2549">
                  <c:v>1.9233929999999999</c:v>
                </c:pt>
                <c:pt idx="2550">
                  <c:v>1.9324498999999999</c:v>
                </c:pt>
                <c:pt idx="2551">
                  <c:v>1.9441549000000007</c:v>
                </c:pt>
                <c:pt idx="2552">
                  <c:v>1.9318355</c:v>
                </c:pt>
                <c:pt idx="2553">
                  <c:v>1.9221219</c:v>
                </c:pt>
                <c:pt idx="2554">
                  <c:v>1.9070589000000007</c:v>
                </c:pt>
                <c:pt idx="2555">
                  <c:v>1.9065928999999999</c:v>
                </c:pt>
                <c:pt idx="2556">
                  <c:v>1.8969215999999998</c:v>
                </c:pt>
                <c:pt idx="2557">
                  <c:v>1.8826532</c:v>
                </c:pt>
                <c:pt idx="2558">
                  <c:v>1.8974724999999999</c:v>
                </c:pt>
                <c:pt idx="2559">
                  <c:v>1.8890617999999992</c:v>
                </c:pt>
                <c:pt idx="2560">
                  <c:v>1.8723038000000001</c:v>
                </c:pt>
                <c:pt idx="2561">
                  <c:v>1.8805133999999999</c:v>
                </c:pt>
                <c:pt idx="2562">
                  <c:v>1.8829496999999993</c:v>
                </c:pt>
                <c:pt idx="2563">
                  <c:v>1.8991779000000006</c:v>
                </c:pt>
                <c:pt idx="2564">
                  <c:v>1.8927057</c:v>
                </c:pt>
                <c:pt idx="2565">
                  <c:v>1.8840832000000001</c:v>
                </c:pt>
                <c:pt idx="2566">
                  <c:v>1.8682150000000006</c:v>
                </c:pt>
                <c:pt idx="2567">
                  <c:v>1.8616581000000001</c:v>
                </c:pt>
                <c:pt idx="2568">
                  <c:v>1.882293</c:v>
                </c:pt>
                <c:pt idx="2569">
                  <c:v>1.8825684</c:v>
                </c:pt>
                <c:pt idx="2570">
                  <c:v>1.8909366999999992</c:v>
                </c:pt>
                <c:pt idx="2571">
                  <c:v>1.8900258000000001</c:v>
                </c:pt>
                <c:pt idx="2572">
                  <c:v>1.8798036999999994</c:v>
                </c:pt>
                <c:pt idx="2573">
                  <c:v>1.8709161999999999</c:v>
                </c:pt>
                <c:pt idx="2574">
                  <c:v>1.8636282999999993</c:v>
                </c:pt>
                <c:pt idx="2575">
                  <c:v>1.8724415000000001</c:v>
                </c:pt>
                <c:pt idx="2576">
                  <c:v>1.8794964999999992</c:v>
                </c:pt>
                <c:pt idx="2577">
                  <c:v>1.8785006</c:v>
                </c:pt>
                <c:pt idx="2578">
                  <c:v>1.8641791000000001</c:v>
                </c:pt>
                <c:pt idx="2579">
                  <c:v>1.8201341999999998</c:v>
                </c:pt>
                <c:pt idx="2580">
                  <c:v>1.7563127000000001</c:v>
                </c:pt>
                <c:pt idx="2581">
                  <c:v>1.8623041999999999</c:v>
                </c:pt>
                <c:pt idx="2582">
                  <c:v>1.9383288999999999</c:v>
                </c:pt>
                <c:pt idx="2583">
                  <c:v>1.9141242999999992</c:v>
                </c:pt>
                <c:pt idx="2584">
                  <c:v>1.8879283999999994</c:v>
                </c:pt>
                <c:pt idx="2585">
                  <c:v>1.9028430000000001</c:v>
                </c:pt>
                <c:pt idx="2586">
                  <c:v>1.9373331</c:v>
                </c:pt>
                <c:pt idx="2587">
                  <c:v>1.9676496999999993</c:v>
                </c:pt>
                <c:pt idx="2588">
                  <c:v>1.9744926</c:v>
                </c:pt>
                <c:pt idx="2589">
                  <c:v>1.9811236999999993</c:v>
                </c:pt>
                <c:pt idx="2590">
                  <c:v>1.9801704000000007</c:v>
                </c:pt>
                <c:pt idx="2591">
                  <c:v>1.9857529000000007</c:v>
                </c:pt>
                <c:pt idx="2592">
                  <c:v>2.0086333999999999</c:v>
                </c:pt>
                <c:pt idx="2593">
                  <c:v>2.0111650999999986</c:v>
                </c:pt>
                <c:pt idx="2594">
                  <c:v>2.0105295000000001</c:v>
                </c:pt>
                <c:pt idx="2595">
                  <c:v>2.0164189999999977</c:v>
                </c:pt>
                <c:pt idx="2596">
                  <c:v>2.0179762000000001</c:v>
                </c:pt>
                <c:pt idx="2597">
                  <c:v>2.0122242999999997</c:v>
                </c:pt>
                <c:pt idx="2598">
                  <c:v>2.0161012999999999</c:v>
                </c:pt>
                <c:pt idx="2599">
                  <c:v>2.0169380999999986</c:v>
                </c:pt>
                <c:pt idx="2600">
                  <c:v>1.9994917999999993</c:v>
                </c:pt>
                <c:pt idx="2601">
                  <c:v>1.9882422000000006</c:v>
                </c:pt>
                <c:pt idx="2602">
                  <c:v>1.9872995</c:v>
                </c:pt>
                <c:pt idx="2603">
                  <c:v>1.9856045999999998</c:v>
                </c:pt>
                <c:pt idx="2604">
                  <c:v>1.9813354999999999</c:v>
                </c:pt>
                <c:pt idx="2605">
                  <c:v>1.9752447</c:v>
                </c:pt>
                <c:pt idx="2606">
                  <c:v>1.9544934</c:v>
                </c:pt>
                <c:pt idx="2607">
                  <c:v>1.9489852000000001</c:v>
                </c:pt>
                <c:pt idx="2608">
                  <c:v>1.9477246999999991</c:v>
                </c:pt>
                <c:pt idx="2609">
                  <c:v>1.9504152000000001</c:v>
                </c:pt>
                <c:pt idx="2610">
                  <c:v>1.9444726999999999</c:v>
                </c:pt>
                <c:pt idx="2611">
                  <c:v>1.9339858000000001</c:v>
                </c:pt>
                <c:pt idx="2612">
                  <c:v>1.9313693999999992</c:v>
                </c:pt>
                <c:pt idx="2613">
                  <c:v>1.9321109000000007</c:v>
                </c:pt>
                <c:pt idx="2614">
                  <c:v>1.9466547999999999</c:v>
                </c:pt>
                <c:pt idx="2615">
                  <c:v>1.9327041</c:v>
                </c:pt>
                <c:pt idx="2616">
                  <c:v>1.9323546</c:v>
                </c:pt>
                <c:pt idx="2617">
                  <c:v>1.9209248999999993</c:v>
                </c:pt>
                <c:pt idx="2618">
                  <c:v>1.9098978</c:v>
                </c:pt>
                <c:pt idx="2619">
                  <c:v>1.9048874000000007</c:v>
                </c:pt>
                <c:pt idx="2620">
                  <c:v>1.9074508999999999</c:v>
                </c:pt>
                <c:pt idx="2621">
                  <c:v>1.8999724</c:v>
                </c:pt>
                <c:pt idx="2622">
                  <c:v>1.9055971</c:v>
                </c:pt>
                <c:pt idx="2623">
                  <c:v>1.9066669999999999</c:v>
                </c:pt>
                <c:pt idx="2624">
                  <c:v>1.9038811</c:v>
                </c:pt>
                <c:pt idx="2625">
                  <c:v>1.9031289999999998</c:v>
                </c:pt>
                <c:pt idx="2626">
                  <c:v>1.9055865000000001</c:v>
                </c:pt>
                <c:pt idx="2627">
                  <c:v>1.9007668</c:v>
                </c:pt>
                <c:pt idx="2628">
                  <c:v>1.8842102999999999</c:v>
                </c:pt>
                <c:pt idx="2629">
                  <c:v>1.8982987</c:v>
                </c:pt>
                <c:pt idx="2630">
                  <c:v>1.8969111000000001</c:v>
                </c:pt>
                <c:pt idx="2631">
                  <c:v>1.8994745</c:v>
                </c:pt>
                <c:pt idx="2632">
                  <c:v>1.8929069999999999</c:v>
                </c:pt>
                <c:pt idx="2633">
                  <c:v>1.8931929999999999</c:v>
                </c:pt>
                <c:pt idx="2634">
                  <c:v>1.8930129000000007</c:v>
                </c:pt>
                <c:pt idx="2635">
                  <c:v>1.8972711999999998</c:v>
                </c:pt>
                <c:pt idx="2636">
                  <c:v>1.90279</c:v>
                </c:pt>
                <c:pt idx="2637">
                  <c:v>1.9033302999999993</c:v>
                </c:pt>
                <c:pt idx="2638">
                  <c:v>1.8989024999999999</c:v>
                </c:pt>
                <c:pt idx="2639">
                  <c:v>1.8892631</c:v>
                </c:pt>
                <c:pt idx="2640">
                  <c:v>1.8378666999999989</c:v>
                </c:pt>
                <c:pt idx="2641">
                  <c:v>1.7722971999999999</c:v>
                </c:pt>
                <c:pt idx="2642">
                  <c:v>1.9018790999999993</c:v>
                </c:pt>
                <c:pt idx="2643">
                  <c:v>1.9329265</c:v>
                </c:pt>
                <c:pt idx="2644">
                  <c:v>1.9004384000000001</c:v>
                </c:pt>
                <c:pt idx="2645">
                  <c:v>1.9009681</c:v>
                </c:pt>
                <c:pt idx="2646">
                  <c:v>1.920194</c:v>
                </c:pt>
                <c:pt idx="2647">
                  <c:v>1.9500339000000007</c:v>
                </c:pt>
                <c:pt idx="2648">
                  <c:v>1.9761133000000006</c:v>
                </c:pt>
                <c:pt idx="2649">
                  <c:v>1.9784014000000001</c:v>
                </c:pt>
                <c:pt idx="2650">
                  <c:v>1.9830623999999999</c:v>
                </c:pt>
                <c:pt idx="2651">
                  <c:v>2.0006040999999999</c:v>
                </c:pt>
                <c:pt idx="2652">
                  <c:v>2.0056567999999997</c:v>
                </c:pt>
                <c:pt idx="2653">
                  <c:v>2.0110273999999997</c:v>
                </c:pt>
                <c:pt idx="2654">
                  <c:v>2.0229971999999998</c:v>
                </c:pt>
                <c:pt idx="2655">
                  <c:v>2.0128810999999986</c:v>
                </c:pt>
                <c:pt idx="2656">
                  <c:v>2.0170228999999997</c:v>
                </c:pt>
                <c:pt idx="2657">
                  <c:v>2.0234527</c:v>
                </c:pt>
                <c:pt idx="2658">
                  <c:v>2.0372976</c:v>
                </c:pt>
                <c:pt idx="2659">
                  <c:v>2.0274567000000001</c:v>
                </c:pt>
                <c:pt idx="2660">
                  <c:v>2.0085380000000002</c:v>
                </c:pt>
                <c:pt idx="2661">
                  <c:v>1.9936445999999999</c:v>
                </c:pt>
                <c:pt idx="2662">
                  <c:v>1.9955723999999999</c:v>
                </c:pt>
                <c:pt idx="2663">
                  <c:v>1.9904455000000008</c:v>
                </c:pt>
                <c:pt idx="2664">
                  <c:v>1.9779987999999993</c:v>
                </c:pt>
                <c:pt idx="2665">
                  <c:v>1.9814733</c:v>
                </c:pt>
                <c:pt idx="2666">
                  <c:v>1.9641435000000007</c:v>
                </c:pt>
                <c:pt idx="2667">
                  <c:v>1.9598321999999999</c:v>
                </c:pt>
                <c:pt idx="2668">
                  <c:v>1.9517286999999994</c:v>
                </c:pt>
                <c:pt idx="2669">
                  <c:v>1.9535612999999994</c:v>
                </c:pt>
                <c:pt idx="2670">
                  <c:v>1.9521736000000001</c:v>
                </c:pt>
                <c:pt idx="2671">
                  <c:v>1.952841</c:v>
                </c:pt>
                <c:pt idx="2672">
                  <c:v>1.949303</c:v>
                </c:pt>
                <c:pt idx="2673">
                  <c:v>1.9361150000000007</c:v>
                </c:pt>
                <c:pt idx="2674">
                  <c:v>1.9276936999999994</c:v>
                </c:pt>
                <c:pt idx="2675">
                  <c:v>1.9258081999999999</c:v>
                </c:pt>
                <c:pt idx="2676">
                  <c:v>1.9210201999999998</c:v>
                </c:pt>
                <c:pt idx="2677">
                  <c:v>1.9237531999999999</c:v>
                </c:pt>
                <c:pt idx="2678">
                  <c:v>1.9184780000000001</c:v>
                </c:pt>
                <c:pt idx="2679">
                  <c:v>1.9261364999999999</c:v>
                </c:pt>
                <c:pt idx="2680">
                  <c:v>1.9257339999999998</c:v>
                </c:pt>
                <c:pt idx="2681">
                  <c:v>1.9125247999999992</c:v>
                </c:pt>
                <c:pt idx="2682">
                  <c:v>1.9159145</c:v>
                </c:pt>
                <c:pt idx="2683">
                  <c:v>1.9122176000000006</c:v>
                </c:pt>
                <c:pt idx="2684">
                  <c:v>1.9098554000000001</c:v>
                </c:pt>
                <c:pt idx="2685">
                  <c:v>1.9014447999999993</c:v>
                </c:pt>
                <c:pt idx="2686">
                  <c:v>1.9074613999999994</c:v>
                </c:pt>
                <c:pt idx="2687">
                  <c:v>1.910077900000001</c:v>
                </c:pt>
                <c:pt idx="2688">
                  <c:v>1.9035527000000001</c:v>
                </c:pt>
                <c:pt idx="2689">
                  <c:v>1.9079910999999994</c:v>
                </c:pt>
                <c:pt idx="2690">
                  <c:v>1.9063597999999999</c:v>
                </c:pt>
                <c:pt idx="2691">
                  <c:v>1.9030549000000001</c:v>
                </c:pt>
                <c:pt idx="2692">
                  <c:v>1.9024193</c:v>
                </c:pt>
                <c:pt idx="2693">
                  <c:v>1.8953221</c:v>
                </c:pt>
                <c:pt idx="2694">
                  <c:v>1.8935636999999994</c:v>
                </c:pt>
                <c:pt idx="2695">
                  <c:v>1.8944958999999999</c:v>
                </c:pt>
                <c:pt idx="2696">
                  <c:v>1.8986588000000006</c:v>
                </c:pt>
                <c:pt idx="2697">
                  <c:v>1.8581201000000001</c:v>
                </c:pt>
                <c:pt idx="2698">
                  <c:v>1.7946691999999993</c:v>
                </c:pt>
                <c:pt idx="2699">
                  <c:v>1.8786700999999999</c:v>
                </c:pt>
                <c:pt idx="2700">
                  <c:v>1.9228315999999999</c:v>
                </c:pt>
                <c:pt idx="2701">
                  <c:v>1.9089445</c:v>
                </c:pt>
                <c:pt idx="2702">
                  <c:v>1.9028324000000001</c:v>
                </c:pt>
                <c:pt idx="2703">
                  <c:v>1.9300241</c:v>
                </c:pt>
                <c:pt idx="2704">
                  <c:v>1.9493982999999993</c:v>
                </c:pt>
                <c:pt idx="2705">
                  <c:v>1.9816640999999993</c:v>
                </c:pt>
                <c:pt idx="2706">
                  <c:v>1.9906998</c:v>
                </c:pt>
                <c:pt idx="2707">
                  <c:v>2.0056567999999997</c:v>
                </c:pt>
                <c:pt idx="2708">
                  <c:v>2.0059110000000002</c:v>
                </c:pt>
                <c:pt idx="2709">
                  <c:v>2.0094595999999987</c:v>
                </c:pt>
                <c:pt idx="2710">
                  <c:v>2.0146712999999998</c:v>
                </c:pt>
                <c:pt idx="2711">
                  <c:v>2.0224886999999985</c:v>
                </c:pt>
                <c:pt idx="2712">
                  <c:v>2.0292468999999986</c:v>
                </c:pt>
                <c:pt idx="2713">
                  <c:v>2.0291092000000002</c:v>
                </c:pt>
                <c:pt idx="2714">
                  <c:v>2.0279440000000002</c:v>
                </c:pt>
                <c:pt idx="2715">
                  <c:v>2.0252640999999998</c:v>
                </c:pt>
                <c:pt idx="2716">
                  <c:v>2.0137920999999999</c:v>
                </c:pt>
                <c:pt idx="2717">
                  <c:v>2.0070550999999988</c:v>
                </c:pt>
                <c:pt idx="2718">
                  <c:v>1.9944602</c:v>
                </c:pt>
                <c:pt idx="2719">
                  <c:v>1.9891213999999993</c:v>
                </c:pt>
                <c:pt idx="2720">
                  <c:v>1.9787191000000006</c:v>
                </c:pt>
                <c:pt idx="2721">
                  <c:v>1.9652133000000001</c:v>
                </c:pt>
                <c:pt idx="2722">
                  <c:v>1.9638045</c:v>
                </c:pt>
                <c:pt idx="2723">
                  <c:v>1.9651814999999999</c:v>
                </c:pt>
                <c:pt idx="2724">
                  <c:v>1.9688572000000006</c:v>
                </c:pt>
                <c:pt idx="2725">
                  <c:v>1.9725646999999993</c:v>
                </c:pt>
                <c:pt idx="2726">
                  <c:v>1.9545357999999999</c:v>
                </c:pt>
                <c:pt idx="2727">
                  <c:v>1.9471315</c:v>
                </c:pt>
                <c:pt idx="2728">
                  <c:v>1.9438264999999992</c:v>
                </c:pt>
                <c:pt idx="2729">
                  <c:v>1.9371635999999999</c:v>
                </c:pt>
                <c:pt idx="2730">
                  <c:v>1.9436040999999993</c:v>
                </c:pt>
                <c:pt idx="2731">
                  <c:v>1.9354688</c:v>
                </c:pt>
                <c:pt idx="2732">
                  <c:v>1.9347273</c:v>
                </c:pt>
                <c:pt idx="2733">
                  <c:v>1.9288377000000001</c:v>
                </c:pt>
                <c:pt idx="2734">
                  <c:v>1.9264224999999999</c:v>
                </c:pt>
                <c:pt idx="2735">
                  <c:v>1.9098659999999998</c:v>
                </c:pt>
                <c:pt idx="2736">
                  <c:v>1.9093787</c:v>
                </c:pt>
                <c:pt idx="2737">
                  <c:v>1.9159145</c:v>
                </c:pt>
                <c:pt idx="2738">
                  <c:v>1.8993685999999999</c:v>
                </c:pt>
                <c:pt idx="2739">
                  <c:v>1.9038069</c:v>
                </c:pt>
                <c:pt idx="2740">
                  <c:v>1.9124083000000001</c:v>
                </c:pt>
                <c:pt idx="2741">
                  <c:v>1.9079170000000001</c:v>
                </c:pt>
                <c:pt idx="2742">
                  <c:v>1.8995804000000001</c:v>
                </c:pt>
                <c:pt idx="2743">
                  <c:v>1.9054488000000001</c:v>
                </c:pt>
                <c:pt idx="2744">
                  <c:v>1.9003219</c:v>
                </c:pt>
                <c:pt idx="2745">
                  <c:v>1.9109887999999999</c:v>
                </c:pt>
                <c:pt idx="2746">
                  <c:v>1.9090186</c:v>
                </c:pt>
                <c:pt idx="2747">
                  <c:v>1.9088491000000001</c:v>
                </c:pt>
                <c:pt idx="2748">
                  <c:v>1.9024511000000006</c:v>
                </c:pt>
                <c:pt idx="2749">
                  <c:v>1.8942840000000001</c:v>
                </c:pt>
                <c:pt idx="2750">
                  <c:v>1.8940192</c:v>
                </c:pt>
                <c:pt idx="2751">
                  <c:v>1.9023345</c:v>
                </c:pt>
                <c:pt idx="2752">
                  <c:v>1.8960319000000001</c:v>
                </c:pt>
                <c:pt idx="2753">
                  <c:v>1.8802167999999999</c:v>
                </c:pt>
                <c:pt idx="2754">
                  <c:v>1.8714564</c:v>
                </c:pt>
                <c:pt idx="2755">
                  <c:v>1.8816469</c:v>
                </c:pt>
                <c:pt idx="2756">
                  <c:v>1.7896164999999993</c:v>
                </c:pt>
                <c:pt idx="2757">
                  <c:v>1.7550309999999998</c:v>
                </c:pt>
                <c:pt idx="2758">
                  <c:v>1.9240709000000007</c:v>
                </c:pt>
                <c:pt idx="2759">
                  <c:v>1.9316024000000001</c:v>
                </c:pt>
                <c:pt idx="2760">
                  <c:v>1.9094210999999994</c:v>
                </c:pt>
                <c:pt idx="2761">
                  <c:v>1.9068046999999992</c:v>
                </c:pt>
                <c:pt idx="2762">
                  <c:v>1.9646096</c:v>
                </c:pt>
                <c:pt idx="2763">
                  <c:v>2.0006569999999986</c:v>
                </c:pt>
                <c:pt idx="2764">
                  <c:v>2.0090995</c:v>
                </c:pt>
                <c:pt idx="2765">
                  <c:v>2.0049895000000002</c:v>
                </c:pt>
                <c:pt idx="2766">
                  <c:v>2.0224568999999986</c:v>
                </c:pt>
                <c:pt idx="2767">
                  <c:v>2.0392677999999997</c:v>
                </c:pt>
                <c:pt idx="2768">
                  <c:v>2.0331557999999998</c:v>
                </c:pt>
                <c:pt idx="2769">
                  <c:v>2.0080083999999987</c:v>
                </c:pt>
                <c:pt idx="2770">
                  <c:v>2.0097879999999999</c:v>
                </c:pt>
                <c:pt idx="2771">
                  <c:v>2.0063982999999999</c:v>
                </c:pt>
                <c:pt idx="2772">
                  <c:v>2.0075105000000013</c:v>
                </c:pt>
                <c:pt idx="2773">
                  <c:v>2.0123513999999987</c:v>
                </c:pt>
                <c:pt idx="2774">
                  <c:v>2.0131458999999987</c:v>
                </c:pt>
                <c:pt idx="2775">
                  <c:v>1.9964093000000001</c:v>
                </c:pt>
                <c:pt idx="2776">
                  <c:v>1.984058100000001</c:v>
                </c:pt>
                <c:pt idx="2777">
                  <c:v>1.9775750999999999</c:v>
                </c:pt>
                <c:pt idx="2778">
                  <c:v>1.9899794</c:v>
                </c:pt>
                <c:pt idx="2779">
                  <c:v>1.990329</c:v>
                </c:pt>
                <c:pt idx="2780">
                  <c:v>1.9736769999999999</c:v>
                </c:pt>
                <c:pt idx="2781">
                  <c:v>1.9555209</c:v>
                </c:pt>
                <c:pt idx="2782">
                  <c:v>1.9626498999999999</c:v>
                </c:pt>
                <c:pt idx="2783">
                  <c:v>1.9589000999999999</c:v>
                </c:pt>
                <c:pt idx="2784">
                  <c:v>1.9554574000000007</c:v>
                </c:pt>
                <c:pt idx="2785">
                  <c:v>1.9499279999999999</c:v>
                </c:pt>
                <c:pt idx="2786">
                  <c:v>1.9318778999999999</c:v>
                </c:pt>
                <c:pt idx="2787">
                  <c:v>1.9105122000000001</c:v>
                </c:pt>
                <c:pt idx="2788">
                  <c:v>1.9162110999999999</c:v>
                </c:pt>
                <c:pt idx="2789">
                  <c:v>1.9288695</c:v>
                </c:pt>
                <c:pt idx="2790">
                  <c:v>1.9241132999999999</c:v>
                </c:pt>
                <c:pt idx="2791">
                  <c:v>1.910077900000001</c:v>
                </c:pt>
                <c:pt idx="2792">
                  <c:v>1.9172704</c:v>
                </c:pt>
                <c:pt idx="2793">
                  <c:v>1.915692</c:v>
                </c:pt>
                <c:pt idx="2794">
                  <c:v>1.9094316999999994</c:v>
                </c:pt>
                <c:pt idx="2795">
                  <c:v>1.9183295999999999</c:v>
                </c:pt>
                <c:pt idx="2796">
                  <c:v>1.9101944</c:v>
                </c:pt>
                <c:pt idx="2797">
                  <c:v>1.9081076000000001</c:v>
                </c:pt>
                <c:pt idx="2798">
                  <c:v>1.9041353000000001</c:v>
                </c:pt>
                <c:pt idx="2799">
                  <c:v>1.9105015999999999</c:v>
                </c:pt>
                <c:pt idx="2800">
                  <c:v>1.9088067</c:v>
                </c:pt>
                <c:pt idx="2801">
                  <c:v>1.9071543</c:v>
                </c:pt>
                <c:pt idx="2802">
                  <c:v>1.8989236999999994</c:v>
                </c:pt>
                <c:pt idx="2803">
                  <c:v>1.8946229999999999</c:v>
                </c:pt>
                <c:pt idx="2804">
                  <c:v>1.8925997999999993</c:v>
                </c:pt>
                <c:pt idx="2805">
                  <c:v>1.8925255999999999</c:v>
                </c:pt>
                <c:pt idx="2806">
                  <c:v>1.8867737</c:v>
                </c:pt>
                <c:pt idx="2807">
                  <c:v>1.8870385999999999</c:v>
                </c:pt>
                <c:pt idx="2808">
                  <c:v>1.8843373999999999</c:v>
                </c:pt>
                <c:pt idx="2809">
                  <c:v>1.8937967999999994</c:v>
                </c:pt>
                <c:pt idx="2810">
                  <c:v>1.8902057999999999</c:v>
                </c:pt>
                <c:pt idx="2811">
                  <c:v>1.8944535000000007</c:v>
                </c:pt>
                <c:pt idx="2812">
                  <c:v>1.8939238999999994</c:v>
                </c:pt>
                <c:pt idx="2813">
                  <c:v>1.88903</c:v>
                </c:pt>
                <c:pt idx="2814">
                  <c:v>1.8820281999999999</c:v>
                </c:pt>
                <c:pt idx="2815">
                  <c:v>1.8844433</c:v>
                </c:pt>
                <c:pt idx="2816">
                  <c:v>1.8784371000000006</c:v>
                </c:pt>
                <c:pt idx="2817">
                  <c:v>1.8818692999999989</c:v>
                </c:pt>
                <c:pt idx="2818">
                  <c:v>1.8807676</c:v>
                </c:pt>
                <c:pt idx="2819">
                  <c:v>1.8821977000000001</c:v>
                </c:pt>
                <c:pt idx="2820">
                  <c:v>1.8889028999999999</c:v>
                </c:pt>
                <c:pt idx="2821">
                  <c:v>1.8849094</c:v>
                </c:pt>
                <c:pt idx="2822">
                  <c:v>1.8716364999999993</c:v>
                </c:pt>
                <c:pt idx="2823">
                  <c:v>1.8696132999999993</c:v>
                </c:pt>
                <c:pt idx="2824">
                  <c:v>1.8835640999999994</c:v>
                </c:pt>
                <c:pt idx="2825">
                  <c:v>1.8895279</c:v>
                </c:pt>
                <c:pt idx="2826">
                  <c:v>1.8834371000000001</c:v>
                </c:pt>
                <c:pt idx="2827">
                  <c:v>1.8959577000000001</c:v>
                </c:pt>
                <c:pt idx="2828">
                  <c:v>1.8799413999999994</c:v>
                </c:pt>
                <c:pt idx="2829">
                  <c:v>1.8698885999999999</c:v>
                </c:pt>
                <c:pt idx="2830">
                  <c:v>1.8677807</c:v>
                </c:pt>
                <c:pt idx="2831">
                  <c:v>1.8768692999999994</c:v>
                </c:pt>
                <c:pt idx="2832">
                  <c:v>1.8824730999999999</c:v>
                </c:pt>
                <c:pt idx="2833">
                  <c:v>1.8798355</c:v>
                </c:pt>
                <c:pt idx="2834">
                  <c:v>1.8787123999999999</c:v>
                </c:pt>
                <c:pt idx="2835">
                  <c:v>1.8814243999999993</c:v>
                </c:pt>
                <c:pt idx="2836">
                  <c:v>1.873183</c:v>
                </c:pt>
                <c:pt idx="2837">
                  <c:v>1.8689458999999999</c:v>
                </c:pt>
                <c:pt idx="2838">
                  <c:v>1.8722296999999994</c:v>
                </c:pt>
                <c:pt idx="2839">
                  <c:v>1.8723356</c:v>
                </c:pt>
                <c:pt idx="2840">
                  <c:v>1.8647088000000001</c:v>
                </c:pt>
                <c:pt idx="2841">
                  <c:v>1.8700581000000007</c:v>
                </c:pt>
                <c:pt idx="2842">
                  <c:v>1.8658421999999999</c:v>
                </c:pt>
                <c:pt idx="2843">
                  <c:v>1.8743376</c:v>
                </c:pt>
                <c:pt idx="2844">
                  <c:v>1.8749731999999999</c:v>
                </c:pt>
                <c:pt idx="2845">
                  <c:v>1.8736066999999994</c:v>
                </c:pt>
                <c:pt idx="2846">
                  <c:v>1.8719224999999993</c:v>
                </c:pt>
                <c:pt idx="2847">
                  <c:v>1.8793374</c:v>
                </c:pt>
                <c:pt idx="2848">
                  <c:v>1.8677064999999993</c:v>
                </c:pt>
                <c:pt idx="2849">
                  <c:v>1.8622301000000001</c:v>
                </c:pt>
                <c:pt idx="2850">
                  <c:v>1.8586285999999999</c:v>
                </c:pt>
                <c:pt idx="2851">
                  <c:v>1.8615839000000001</c:v>
                </c:pt>
                <c:pt idx="2852">
                  <c:v>1.8591263999999994</c:v>
                </c:pt>
                <c:pt idx="2853">
                  <c:v>1.8572937999999994</c:v>
                </c:pt>
                <c:pt idx="2854">
                  <c:v>1.8590416999999992</c:v>
                </c:pt>
                <c:pt idx="2855">
                  <c:v>1.8565100000000001</c:v>
                </c:pt>
                <c:pt idx="2856">
                  <c:v>1.8667107999999999</c:v>
                </c:pt>
                <c:pt idx="2857">
                  <c:v>1.8677382999999994</c:v>
                </c:pt>
                <c:pt idx="2858">
                  <c:v>1.8660435000000006</c:v>
                </c:pt>
                <c:pt idx="2859">
                  <c:v>1.8651642999999993</c:v>
                </c:pt>
                <c:pt idx="2860">
                  <c:v>1.8634377</c:v>
                </c:pt>
                <c:pt idx="2861">
                  <c:v>1.8689777000000001</c:v>
                </c:pt>
                <c:pt idx="2862">
                  <c:v>1.8682892</c:v>
                </c:pt>
                <c:pt idx="2863">
                  <c:v>1.8725475000000007</c:v>
                </c:pt>
                <c:pt idx="2864">
                  <c:v>1.8651112999999993</c:v>
                </c:pt>
                <c:pt idx="2865">
                  <c:v>1.8683315</c:v>
                </c:pt>
                <c:pt idx="2866">
                  <c:v>1.8638931999999993</c:v>
                </c:pt>
                <c:pt idx="2867">
                  <c:v>1.8693907999999992</c:v>
                </c:pt>
                <c:pt idx="2868">
                  <c:v>1.8649100999999999</c:v>
                </c:pt>
                <c:pt idx="2869">
                  <c:v>1.8655985999999998</c:v>
                </c:pt>
                <c:pt idx="2870">
                  <c:v>1.8642003</c:v>
                </c:pt>
                <c:pt idx="2871">
                  <c:v>1.8494870000000001</c:v>
                </c:pt>
                <c:pt idx="2872">
                  <c:v>1.8604505000000007</c:v>
                </c:pt>
                <c:pt idx="2873">
                  <c:v>1.8573679999999999</c:v>
                </c:pt>
                <c:pt idx="2874">
                  <c:v>1.8589887</c:v>
                </c:pt>
                <c:pt idx="2875">
                  <c:v>1.8639885</c:v>
                </c:pt>
                <c:pt idx="2876">
                  <c:v>1.8616368999999993</c:v>
                </c:pt>
                <c:pt idx="2877">
                  <c:v>1.8648252999999992</c:v>
                </c:pt>
                <c:pt idx="2878">
                  <c:v>1.8624419000000001</c:v>
                </c:pt>
                <c:pt idx="2879">
                  <c:v>1.8577599</c:v>
                </c:pt>
                <c:pt idx="2880">
                  <c:v>1.8609694999999993</c:v>
                </c:pt>
                <c:pt idx="2881">
                  <c:v>1.8568488999999999</c:v>
                </c:pt>
                <c:pt idx="2882">
                  <c:v>1.8648359000000001</c:v>
                </c:pt>
                <c:pt idx="2883">
                  <c:v>1.8678336999999994</c:v>
                </c:pt>
                <c:pt idx="2884">
                  <c:v>1.8631411</c:v>
                </c:pt>
                <c:pt idx="2885">
                  <c:v>1.8587556999999999</c:v>
                </c:pt>
                <c:pt idx="2886">
                  <c:v>1.8554189000000001</c:v>
                </c:pt>
                <c:pt idx="2887">
                  <c:v>1.850684</c:v>
                </c:pt>
                <c:pt idx="2888">
                  <c:v>1.8618275</c:v>
                </c:pt>
                <c:pt idx="2889">
                  <c:v>1.8564782</c:v>
                </c:pt>
                <c:pt idx="2890">
                  <c:v>1.8639779000000001</c:v>
                </c:pt>
                <c:pt idx="2891">
                  <c:v>1.8685962999999994</c:v>
                </c:pt>
                <c:pt idx="2892">
                  <c:v>1.8646558000000006</c:v>
                </c:pt>
                <c:pt idx="2893">
                  <c:v>2.3922307999999997</c:v>
                </c:pt>
                <c:pt idx="2894">
                  <c:v>4.7629243999999966</c:v>
                </c:pt>
                <c:pt idx="2895">
                  <c:v>5.4820175999999972</c:v>
                </c:pt>
                <c:pt idx="2896">
                  <c:v>5.6878820999999977</c:v>
                </c:pt>
                <c:pt idx="2897">
                  <c:v>5.6698333999999972</c:v>
                </c:pt>
                <c:pt idx="2898">
                  <c:v>5.7076297000000027</c:v>
                </c:pt>
                <c:pt idx="2899">
                  <c:v>5.727801999999997</c:v>
                </c:pt>
                <c:pt idx="2900">
                  <c:v>5.7490360000000003</c:v>
                </c:pt>
                <c:pt idx="2901">
                  <c:v>5.7467003999999999</c:v>
                </c:pt>
                <c:pt idx="2902">
                  <c:v>5.7393746999999999</c:v>
                </c:pt>
                <c:pt idx="2903">
                  <c:v>5.7305627000000028</c:v>
                </c:pt>
                <c:pt idx="2904">
                  <c:v>5.7097533000000027</c:v>
                </c:pt>
                <c:pt idx="2905">
                  <c:v>5.6966941000000002</c:v>
                </c:pt>
                <c:pt idx="2906">
                  <c:v>5.6498732</c:v>
                </c:pt>
                <c:pt idx="2907">
                  <c:v>5.6160045999999966</c:v>
                </c:pt>
                <c:pt idx="2908">
                  <c:v>5.5914793999999999</c:v>
                </c:pt>
                <c:pt idx="2909">
                  <c:v>5.5701390999999996</c:v>
                </c:pt>
                <c:pt idx="2910">
                  <c:v>5.5538951000000001</c:v>
                </c:pt>
                <c:pt idx="2911">
                  <c:v>5.5551690000000002</c:v>
                </c:pt>
                <c:pt idx="2912">
                  <c:v>5.5613270999999997</c:v>
                </c:pt>
                <c:pt idx="2913">
                  <c:v>5.5588851999999971</c:v>
                </c:pt>
                <c:pt idx="2914">
                  <c:v>5.5459322999999969</c:v>
                </c:pt>
                <c:pt idx="2915">
                  <c:v>5.5412606000000029</c:v>
                </c:pt>
                <c:pt idx="2916">
                  <c:v>5.5499669000000003</c:v>
                </c:pt>
                <c:pt idx="2917">
                  <c:v>5.5553814999999975</c:v>
                </c:pt>
                <c:pt idx="2918">
                  <c:v>5.6940401999999972</c:v>
                </c:pt>
                <c:pt idx="2919">
                  <c:v>5.7022151000000001</c:v>
                </c:pt>
                <c:pt idx="2920">
                  <c:v>5.7035951999999996</c:v>
                </c:pt>
                <c:pt idx="2921">
                  <c:v>5.707417699999997</c:v>
                </c:pt>
                <c:pt idx="2922">
                  <c:v>5.7104961999999997</c:v>
                </c:pt>
                <c:pt idx="2923">
                  <c:v>5.7116642999999998</c:v>
                </c:pt>
                <c:pt idx="2924">
                  <c:v>5.7112397000000028</c:v>
                </c:pt>
                <c:pt idx="2925">
                  <c:v>5.7116642999999998</c:v>
                </c:pt>
                <c:pt idx="2926">
                  <c:v>5.7092224000000042</c:v>
                </c:pt>
                <c:pt idx="2927">
                  <c:v>5.7195207999999997</c:v>
                </c:pt>
                <c:pt idx="2928">
                  <c:v>5.729182599999997</c:v>
                </c:pt>
                <c:pt idx="2929">
                  <c:v>5.7630507</c:v>
                </c:pt>
                <c:pt idx="2930">
                  <c:v>5.8308935999999996</c:v>
                </c:pt>
                <c:pt idx="2931">
                  <c:v>5.8824926</c:v>
                </c:pt>
                <c:pt idx="2932">
                  <c:v>5.9269788999999973</c:v>
                </c:pt>
                <c:pt idx="2933">
                  <c:v>5.9784715999999998</c:v>
                </c:pt>
                <c:pt idx="2934">
                  <c:v>6.018178899999997</c:v>
                </c:pt>
                <c:pt idx="2935">
                  <c:v>6.0573558999999966</c:v>
                </c:pt>
                <c:pt idx="2936">
                  <c:v>3.0237102000000013</c:v>
                </c:pt>
                <c:pt idx="2937">
                  <c:v>3.0589737000000001</c:v>
                </c:pt>
                <c:pt idx="2938">
                  <c:v>2.8090045999999997</c:v>
                </c:pt>
                <c:pt idx="2939">
                  <c:v>2.5617155999999999</c:v>
                </c:pt>
                <c:pt idx="2940">
                  <c:v>2.5098213999999999</c:v>
                </c:pt>
                <c:pt idx="2941">
                  <c:v>2.4767294999999985</c:v>
                </c:pt>
                <c:pt idx="2942">
                  <c:v>2.4632025</c:v>
                </c:pt>
                <c:pt idx="2943">
                  <c:v>2.4772802999999999</c:v>
                </c:pt>
                <c:pt idx="2944">
                  <c:v>2.4897055999999997</c:v>
                </c:pt>
                <c:pt idx="2945">
                  <c:v>2.5029466999999985</c:v>
                </c:pt>
                <c:pt idx="2946">
                  <c:v>2.4883815000000014</c:v>
                </c:pt>
                <c:pt idx="2947">
                  <c:v>2.6377929999999998</c:v>
                </c:pt>
                <c:pt idx="2948">
                  <c:v>2.7007356000000002</c:v>
                </c:pt>
                <c:pt idx="2949">
                  <c:v>2.7039346000000015</c:v>
                </c:pt>
                <c:pt idx="2950">
                  <c:v>2.6744123999999987</c:v>
                </c:pt>
                <c:pt idx="2951">
                  <c:v>2.6531103000000011</c:v>
                </c:pt>
                <c:pt idx="2952">
                  <c:v>2.6442228999999999</c:v>
                </c:pt>
                <c:pt idx="2953">
                  <c:v>2.6314902999999998</c:v>
                </c:pt>
                <c:pt idx="2954">
                  <c:v>2.6362147</c:v>
                </c:pt>
                <c:pt idx="2955">
                  <c:v>2.6222322</c:v>
                </c:pt>
                <c:pt idx="2956">
                  <c:v>2.6065654999999985</c:v>
                </c:pt>
                <c:pt idx="2957">
                  <c:v>2.5910363999999997</c:v>
                </c:pt>
                <c:pt idx="2958">
                  <c:v>2.5793737999999999</c:v>
                </c:pt>
                <c:pt idx="2959">
                  <c:v>2.5513876999999998</c:v>
                </c:pt>
                <c:pt idx="2960">
                  <c:v>2.5393963999999998</c:v>
                </c:pt>
                <c:pt idx="2961">
                  <c:v>2.5112302</c:v>
                </c:pt>
                <c:pt idx="2962">
                  <c:v>2.4787632999999998</c:v>
                </c:pt>
                <c:pt idx="2963">
                  <c:v>2.4445592</c:v>
                </c:pt>
                <c:pt idx="2964">
                  <c:v>2.4317735999999988</c:v>
                </c:pt>
                <c:pt idx="2965">
                  <c:v>2.4210007999999998</c:v>
                </c:pt>
                <c:pt idx="2966">
                  <c:v>2.4066051999999982</c:v>
                </c:pt>
                <c:pt idx="2967">
                  <c:v>2.3809280999999998</c:v>
                </c:pt>
                <c:pt idx="2968">
                  <c:v>2.3341927</c:v>
                </c:pt>
                <c:pt idx="2969">
                  <c:v>2.3233562000000001</c:v>
                </c:pt>
                <c:pt idx="2970">
                  <c:v>2.3195427999999985</c:v>
                </c:pt>
                <c:pt idx="2971">
                  <c:v>2.3088335</c:v>
                </c:pt>
                <c:pt idx="2972">
                  <c:v>2.3042891999999986</c:v>
                </c:pt>
                <c:pt idx="2973">
                  <c:v>2.2987704</c:v>
                </c:pt>
                <c:pt idx="2974">
                  <c:v>2.2927854999999986</c:v>
                </c:pt>
                <c:pt idx="2975">
                  <c:v>2.2752542999999998</c:v>
                </c:pt>
                <c:pt idx="2976">
                  <c:v>2.2550220999999997</c:v>
                </c:pt>
                <c:pt idx="2977">
                  <c:v>2.2629560999999998</c:v>
                </c:pt>
                <c:pt idx="2978">
                  <c:v>2.2660916000000002</c:v>
                </c:pt>
                <c:pt idx="2979">
                  <c:v>2.2519608</c:v>
                </c:pt>
                <c:pt idx="2980">
                  <c:v>2.2225657000000001</c:v>
                </c:pt>
                <c:pt idx="2981">
                  <c:v>2.2010941000000002</c:v>
                </c:pt>
                <c:pt idx="2982">
                  <c:v>2.1883298000000013</c:v>
                </c:pt>
                <c:pt idx="2983">
                  <c:v>2.1818786999999986</c:v>
                </c:pt>
                <c:pt idx="2984">
                  <c:v>2.1772497</c:v>
                </c:pt>
                <c:pt idx="2985">
                  <c:v>2.1702478999999997</c:v>
                </c:pt>
                <c:pt idx="2986">
                  <c:v>2.1687013000000013</c:v>
                </c:pt>
                <c:pt idx="2987">
                  <c:v>2.1651739000000001</c:v>
                </c:pt>
                <c:pt idx="2988">
                  <c:v>2.1590194999999985</c:v>
                </c:pt>
                <c:pt idx="2989">
                  <c:v>2.1531405000000001</c:v>
                </c:pt>
                <c:pt idx="2990">
                  <c:v>2.1422828999999997</c:v>
                </c:pt>
                <c:pt idx="2991">
                  <c:v>2.1347830000000001</c:v>
                </c:pt>
                <c:pt idx="2992">
                  <c:v>2.1224953999999987</c:v>
                </c:pt>
                <c:pt idx="2993">
                  <c:v>2.1300691999999986</c:v>
                </c:pt>
                <c:pt idx="2994">
                  <c:v>2.1383000000000001</c:v>
                </c:pt>
                <c:pt idx="2995">
                  <c:v>2.1268701999999986</c:v>
                </c:pt>
                <c:pt idx="2996">
                  <c:v>2.1146673999999988</c:v>
                </c:pt>
                <c:pt idx="2997">
                  <c:v>2.1080892000000002</c:v>
                </c:pt>
                <c:pt idx="2998">
                  <c:v>2.1140529999999988</c:v>
                </c:pt>
                <c:pt idx="2999">
                  <c:v>2.1262135</c:v>
                </c:pt>
                <c:pt idx="3000">
                  <c:v>2.1006955</c:v>
                </c:pt>
                <c:pt idx="3001">
                  <c:v>2.0953672999999999</c:v>
                </c:pt>
                <c:pt idx="3002">
                  <c:v>2.0983543999999998</c:v>
                </c:pt>
                <c:pt idx="3003">
                  <c:v>2.0910137</c:v>
                </c:pt>
                <c:pt idx="3004">
                  <c:v>2.0909182999999998</c:v>
                </c:pt>
                <c:pt idx="3005">
                  <c:v>2.0722961999999985</c:v>
                </c:pt>
                <c:pt idx="3006">
                  <c:v>2.0808868999999999</c:v>
                </c:pt>
                <c:pt idx="3007">
                  <c:v>2.0714804999999985</c:v>
                </c:pt>
                <c:pt idx="3008">
                  <c:v>2.0661947000000014</c:v>
                </c:pt>
                <c:pt idx="3009">
                  <c:v>2.0771582</c:v>
                </c:pt>
                <c:pt idx="3010">
                  <c:v>2.0744677</c:v>
                </c:pt>
                <c:pt idx="3011">
                  <c:v>2.0543413999999998</c:v>
                </c:pt>
                <c:pt idx="3012">
                  <c:v>2.0543519999999997</c:v>
                </c:pt>
                <c:pt idx="3013">
                  <c:v>2.0366937999999997</c:v>
                </c:pt>
                <c:pt idx="3014">
                  <c:v>2.0480492999999997</c:v>
                </c:pt>
                <c:pt idx="3015">
                  <c:v>2.0530067000000001</c:v>
                </c:pt>
                <c:pt idx="3016">
                  <c:v>2.0524240999999988</c:v>
                </c:pt>
                <c:pt idx="3017">
                  <c:v>2.0458248000000001</c:v>
                </c:pt>
                <c:pt idx="3018">
                  <c:v>2.0452210000000002</c:v>
                </c:pt>
                <c:pt idx="3019">
                  <c:v>2.0385792999999999</c:v>
                </c:pt>
                <c:pt idx="3020">
                  <c:v>2.0283359000000001</c:v>
                </c:pt>
                <c:pt idx="3021">
                  <c:v>2.0320751999999977</c:v>
                </c:pt>
                <c:pt idx="3022">
                  <c:v>2.0280711</c:v>
                </c:pt>
                <c:pt idx="3023">
                  <c:v>2.0205396000000002</c:v>
                </c:pt>
                <c:pt idx="3024">
                  <c:v>2.0284313000000012</c:v>
                </c:pt>
                <c:pt idx="3025">
                  <c:v>2.0262808999999997</c:v>
                </c:pt>
                <c:pt idx="3026">
                  <c:v>2.0231878000000014</c:v>
                </c:pt>
                <c:pt idx="3027">
                  <c:v>2.0295117000000014</c:v>
                </c:pt>
                <c:pt idx="3028">
                  <c:v>2.0310582999999984</c:v>
                </c:pt>
                <c:pt idx="3029">
                  <c:v>2.0249674999999998</c:v>
                </c:pt>
                <c:pt idx="3030">
                  <c:v>2.0113875000000001</c:v>
                </c:pt>
                <c:pt idx="3031">
                  <c:v>2.0142051999999988</c:v>
                </c:pt>
                <c:pt idx="3032">
                  <c:v>2.0168215999999997</c:v>
                </c:pt>
                <c:pt idx="3033">
                  <c:v>2.0122878999999987</c:v>
                </c:pt>
                <c:pt idx="3034">
                  <c:v>2.008019</c:v>
                </c:pt>
                <c:pt idx="3035">
                  <c:v>2.0108577999999997</c:v>
                </c:pt>
                <c:pt idx="3036">
                  <c:v>2.0049364999999999</c:v>
                </c:pt>
                <c:pt idx="3037">
                  <c:v>2.0024577999999997</c:v>
                </c:pt>
                <c:pt idx="3038">
                  <c:v>1.9857741</c:v>
                </c:pt>
                <c:pt idx="3039">
                  <c:v>1.9994176000000001</c:v>
                </c:pt>
                <c:pt idx="3040">
                  <c:v>1.9983371000000008</c:v>
                </c:pt>
                <c:pt idx="3041">
                  <c:v>1.9846089000000007</c:v>
                </c:pt>
                <c:pt idx="3042">
                  <c:v>1.9752341</c:v>
                </c:pt>
                <c:pt idx="3043">
                  <c:v>1.977501</c:v>
                </c:pt>
                <c:pt idx="3044">
                  <c:v>1.9965576000000007</c:v>
                </c:pt>
                <c:pt idx="3045">
                  <c:v>1.9884647</c:v>
                </c:pt>
                <c:pt idx="3046">
                  <c:v>1.9855623</c:v>
                </c:pt>
                <c:pt idx="3047">
                  <c:v>1.9889942999999994</c:v>
                </c:pt>
                <c:pt idx="3048">
                  <c:v>1.9918225999999999</c:v>
                </c:pt>
                <c:pt idx="3049">
                  <c:v>1.9855939999999999</c:v>
                </c:pt>
                <c:pt idx="3050">
                  <c:v>1.9753611999999998</c:v>
                </c:pt>
                <c:pt idx="3051">
                  <c:v>1.9771832</c:v>
                </c:pt>
                <c:pt idx="3052">
                  <c:v>1.9827657999999999</c:v>
                </c:pt>
                <c:pt idx="3053">
                  <c:v>1.9772361000000001</c:v>
                </c:pt>
                <c:pt idx="3054">
                  <c:v>1.9822785000000007</c:v>
                </c:pt>
                <c:pt idx="3055">
                  <c:v>1.9826915999999999</c:v>
                </c:pt>
                <c:pt idx="3056">
                  <c:v>1.9827128000000007</c:v>
                </c:pt>
                <c:pt idx="3057">
                  <c:v>1.9836026</c:v>
                </c:pt>
                <c:pt idx="3058">
                  <c:v>1.9802339000000007</c:v>
                </c:pt>
                <c:pt idx="3059">
                  <c:v>1.9755518999999999</c:v>
                </c:pt>
                <c:pt idx="3060">
                  <c:v>1.9728190000000001</c:v>
                </c:pt>
                <c:pt idx="3061">
                  <c:v>1.9667175000000006</c:v>
                </c:pt>
                <c:pt idx="3062">
                  <c:v>1.9579466999999993</c:v>
                </c:pt>
                <c:pt idx="3063">
                  <c:v>1.961241</c:v>
                </c:pt>
                <c:pt idx="3064">
                  <c:v>1.9805835000000007</c:v>
                </c:pt>
                <c:pt idx="3065">
                  <c:v>1.9774480000000001</c:v>
                </c:pt>
                <c:pt idx="3066">
                  <c:v>1.9655522999999999</c:v>
                </c:pt>
                <c:pt idx="3067">
                  <c:v>1.9642282</c:v>
                </c:pt>
                <c:pt idx="3068">
                  <c:v>1.9552243999999994</c:v>
                </c:pt>
                <c:pt idx="3069">
                  <c:v>1.9575123999999999</c:v>
                </c:pt>
                <c:pt idx="3070">
                  <c:v>1.9602241</c:v>
                </c:pt>
                <c:pt idx="3071">
                  <c:v>1.9629783000000001</c:v>
                </c:pt>
                <c:pt idx="3072">
                  <c:v>1.9482755000000007</c:v>
                </c:pt>
                <c:pt idx="3073">
                  <c:v>1.9424494999999999</c:v>
                </c:pt>
                <c:pt idx="3074">
                  <c:v>1.9551502000000001</c:v>
                </c:pt>
                <c:pt idx="3075">
                  <c:v>1.9492711999999999</c:v>
                </c:pt>
                <c:pt idx="3076">
                  <c:v>1.9572582000000001</c:v>
                </c:pt>
                <c:pt idx="3077">
                  <c:v>1.95872</c:v>
                </c:pt>
                <c:pt idx="3078">
                  <c:v>1.9554891999999999</c:v>
                </c:pt>
                <c:pt idx="3079">
                  <c:v>1.9521736000000001</c:v>
                </c:pt>
                <c:pt idx="3080">
                  <c:v>1.9508177000000007</c:v>
                </c:pt>
                <c:pt idx="3081">
                  <c:v>1.9531905000000001</c:v>
                </c:pt>
                <c:pt idx="3082">
                  <c:v>1.9484026000000001</c:v>
                </c:pt>
                <c:pt idx="3083">
                  <c:v>1.9491335000000001</c:v>
                </c:pt>
                <c:pt idx="3084">
                  <c:v>1.9532328999999999</c:v>
                </c:pt>
                <c:pt idx="3085">
                  <c:v>1.9494724999999999</c:v>
                </c:pt>
                <c:pt idx="3086">
                  <c:v>1.9517392999999994</c:v>
                </c:pt>
                <c:pt idx="3087">
                  <c:v>1.9494830999999999</c:v>
                </c:pt>
                <c:pt idx="3088">
                  <c:v>1.941422</c:v>
                </c:pt>
                <c:pt idx="3089">
                  <c:v>1.9440066</c:v>
                </c:pt>
                <c:pt idx="3090">
                  <c:v>1.9374496999999993</c:v>
                </c:pt>
                <c:pt idx="3091">
                  <c:v>1.9455849000000001</c:v>
                </c:pt>
                <c:pt idx="3092">
                  <c:v>1.9440807000000007</c:v>
                </c:pt>
                <c:pt idx="3093">
                  <c:v>1.9393245999999993</c:v>
                </c:pt>
                <c:pt idx="3094">
                  <c:v>1.9382971000000007</c:v>
                </c:pt>
                <c:pt idx="3095">
                  <c:v>1.9254798</c:v>
                </c:pt>
                <c:pt idx="3096">
                  <c:v>1.9306173000000006</c:v>
                </c:pt>
                <c:pt idx="3097">
                  <c:v>1.9453837</c:v>
                </c:pt>
                <c:pt idx="3098">
                  <c:v>1.9404580000000007</c:v>
                </c:pt>
                <c:pt idx="3099">
                  <c:v>1.9241026999999999</c:v>
                </c:pt>
                <c:pt idx="3100">
                  <c:v>1.9249183999999999</c:v>
                </c:pt>
                <c:pt idx="3101">
                  <c:v>1.9265179000000006</c:v>
                </c:pt>
                <c:pt idx="3102">
                  <c:v>1.9340387999999999</c:v>
                </c:pt>
                <c:pt idx="3103">
                  <c:v>1.9267084999999999</c:v>
                </c:pt>
                <c:pt idx="3104">
                  <c:v>1.9255538999999999</c:v>
                </c:pt>
                <c:pt idx="3105">
                  <c:v>1.917408</c:v>
                </c:pt>
                <c:pt idx="3106">
                  <c:v>1.9297804999999999</c:v>
                </c:pt>
                <c:pt idx="3107">
                  <c:v>1.9280750000000006</c:v>
                </c:pt>
                <c:pt idx="3108">
                  <c:v>1.9300982</c:v>
                </c:pt>
                <c:pt idx="3109">
                  <c:v>1.9334879000000007</c:v>
                </c:pt>
                <c:pt idx="3110">
                  <c:v>1.9143044</c:v>
                </c:pt>
                <c:pt idx="3111">
                  <c:v>1.9234671000000001</c:v>
                </c:pt>
                <c:pt idx="3112">
                  <c:v>1.9244523000000007</c:v>
                </c:pt>
                <c:pt idx="3113">
                  <c:v>1.9252255999999999</c:v>
                </c:pt>
                <c:pt idx="3114">
                  <c:v>1.9198974</c:v>
                </c:pt>
                <c:pt idx="3115">
                  <c:v>1.9188274999999999</c:v>
                </c:pt>
                <c:pt idx="3116">
                  <c:v>1.9125566000000001</c:v>
                </c:pt>
                <c:pt idx="3117">
                  <c:v>1.9242934</c:v>
                </c:pt>
                <c:pt idx="3118">
                  <c:v>1.9296214999999994</c:v>
                </c:pt>
                <c:pt idx="3119">
                  <c:v>1.9251195999999999</c:v>
                </c:pt>
                <c:pt idx="3120">
                  <c:v>1.9251938</c:v>
                </c:pt>
                <c:pt idx="3121">
                  <c:v>1.925681</c:v>
                </c:pt>
                <c:pt idx="3122">
                  <c:v>1.9256386999999993</c:v>
                </c:pt>
                <c:pt idx="3123">
                  <c:v>1.9193148</c:v>
                </c:pt>
                <c:pt idx="3124">
                  <c:v>1.9167831000000006</c:v>
                </c:pt>
                <c:pt idx="3125">
                  <c:v>1.9080334999999999</c:v>
                </c:pt>
                <c:pt idx="3126">
                  <c:v>1.9207235999999999</c:v>
                </c:pt>
                <c:pt idx="3127">
                  <c:v>1.9196642999999991</c:v>
                </c:pt>
                <c:pt idx="3128">
                  <c:v>1.9168890000000001</c:v>
                </c:pt>
                <c:pt idx="3129">
                  <c:v>1.9183295999999999</c:v>
                </c:pt>
                <c:pt idx="3130">
                  <c:v>1.9088278999999999</c:v>
                </c:pt>
                <c:pt idx="3131">
                  <c:v>1.9132344999999993</c:v>
                </c:pt>
                <c:pt idx="3132">
                  <c:v>1.9135841</c:v>
                </c:pt>
                <c:pt idx="3133">
                  <c:v>1.9142619999999999</c:v>
                </c:pt>
                <c:pt idx="3134">
                  <c:v>1.9201728000000007</c:v>
                </c:pt>
                <c:pt idx="3135">
                  <c:v>1.9205540999999999</c:v>
                </c:pt>
                <c:pt idx="3136">
                  <c:v>1.9318989999999998</c:v>
                </c:pt>
                <c:pt idx="3137">
                  <c:v>1.9150035000000001</c:v>
                </c:pt>
                <c:pt idx="3138">
                  <c:v>1.9174609999999999</c:v>
                </c:pt>
                <c:pt idx="3139">
                  <c:v>1.9145480000000001</c:v>
                </c:pt>
                <c:pt idx="3140">
                  <c:v>1.9106922</c:v>
                </c:pt>
                <c:pt idx="3141">
                  <c:v>1.9078428000000001</c:v>
                </c:pt>
                <c:pt idx="3142">
                  <c:v>1.9082983</c:v>
                </c:pt>
                <c:pt idx="3143">
                  <c:v>1.9237108000000001</c:v>
                </c:pt>
                <c:pt idx="3144">
                  <c:v>1.9173762999999993</c:v>
                </c:pt>
                <c:pt idx="3145">
                  <c:v>1.9120904999999999</c:v>
                </c:pt>
                <c:pt idx="3146">
                  <c:v>1.9161264</c:v>
                </c:pt>
                <c:pt idx="3147">
                  <c:v>1.9099508000000001</c:v>
                </c:pt>
                <c:pt idx="3148">
                  <c:v>1.9073449</c:v>
                </c:pt>
                <c:pt idx="3149">
                  <c:v>1.9083724000000006</c:v>
                </c:pt>
                <c:pt idx="3150">
                  <c:v>1.9208189000000007</c:v>
                </c:pt>
                <c:pt idx="3151">
                  <c:v>1.9000571000000011</c:v>
                </c:pt>
                <c:pt idx="3152">
                  <c:v>1.8854073</c:v>
                </c:pt>
                <c:pt idx="3153">
                  <c:v>1.8994956999999992</c:v>
                </c:pt>
                <c:pt idx="3154">
                  <c:v>1.8972500000000001</c:v>
                </c:pt>
                <c:pt idx="3155">
                  <c:v>1.8861488000000006</c:v>
                </c:pt>
                <c:pt idx="3156">
                  <c:v>1.8992096999999992</c:v>
                </c:pt>
                <c:pt idx="3157">
                  <c:v>1.9044531000000007</c:v>
                </c:pt>
                <c:pt idx="3158">
                  <c:v>1.9016141999999998</c:v>
                </c:pt>
                <c:pt idx="3159">
                  <c:v>1.9046649</c:v>
                </c:pt>
                <c:pt idx="3160">
                  <c:v>1.8904177000000006</c:v>
                </c:pt>
                <c:pt idx="3161">
                  <c:v>1.9055971</c:v>
                </c:pt>
                <c:pt idx="3162">
                  <c:v>1.9047073000000001</c:v>
                </c:pt>
                <c:pt idx="3163">
                  <c:v>1.9040400000000006</c:v>
                </c:pt>
                <c:pt idx="3164">
                  <c:v>1.9102261</c:v>
                </c:pt>
                <c:pt idx="3165">
                  <c:v>1.9115609</c:v>
                </c:pt>
                <c:pt idx="3166">
                  <c:v>1.9047179000000007</c:v>
                </c:pt>
                <c:pt idx="3167">
                  <c:v>1.9005126000000001</c:v>
                </c:pt>
                <c:pt idx="3168">
                  <c:v>1.9030971999999999</c:v>
                </c:pt>
                <c:pt idx="3169">
                  <c:v>1.8997710999999993</c:v>
                </c:pt>
                <c:pt idx="3170">
                  <c:v>1.8966991999999998</c:v>
                </c:pt>
                <c:pt idx="3171">
                  <c:v>1.9020485000000007</c:v>
                </c:pt>
                <c:pt idx="3172">
                  <c:v>1.9026099000000001</c:v>
                </c:pt>
                <c:pt idx="3173">
                  <c:v>1.9064128000000007</c:v>
                </c:pt>
                <c:pt idx="3174">
                  <c:v>1.897875</c:v>
                </c:pt>
                <c:pt idx="3175">
                  <c:v>1.8935636999999994</c:v>
                </c:pt>
                <c:pt idx="3176">
                  <c:v>1.8932246999999991</c:v>
                </c:pt>
                <c:pt idx="3177">
                  <c:v>1.8912968999999993</c:v>
                </c:pt>
                <c:pt idx="3178">
                  <c:v>1.8851424999999999</c:v>
                </c:pt>
                <c:pt idx="3179">
                  <c:v>1.8776213999999993</c:v>
                </c:pt>
                <c:pt idx="3180">
                  <c:v>1.8747400999999999</c:v>
                </c:pt>
                <c:pt idx="3181">
                  <c:v>1.8827909</c:v>
                </c:pt>
                <c:pt idx="3182">
                  <c:v>1.8888288</c:v>
                </c:pt>
                <c:pt idx="3183">
                  <c:v>1.9014977</c:v>
                </c:pt>
                <c:pt idx="3184">
                  <c:v>1.8959046999999993</c:v>
                </c:pt>
                <c:pt idx="3185">
                  <c:v>1.8962861000000006</c:v>
                </c:pt>
                <c:pt idx="3186">
                  <c:v>1.8871975000000001</c:v>
                </c:pt>
                <c:pt idx="3187">
                  <c:v>1.9009256999999993</c:v>
                </c:pt>
                <c:pt idx="3188">
                  <c:v>1.90279</c:v>
                </c:pt>
                <c:pt idx="3189">
                  <c:v>1.9035420999999999</c:v>
                </c:pt>
                <c:pt idx="3190">
                  <c:v>1.8895385</c:v>
                </c:pt>
                <c:pt idx="3191">
                  <c:v>1.8906825000000007</c:v>
                </c:pt>
                <c:pt idx="3192">
                  <c:v>1.8926738999999999</c:v>
                </c:pt>
                <c:pt idx="3193">
                  <c:v>1.8884580000000006</c:v>
                </c:pt>
                <c:pt idx="3194">
                  <c:v>1.8959364999999992</c:v>
                </c:pt>
                <c:pt idx="3195">
                  <c:v>1.8912121000000006</c:v>
                </c:pt>
                <c:pt idx="3196">
                  <c:v>1.8796447999999992</c:v>
                </c:pt>
                <c:pt idx="3197">
                  <c:v>1.8812336999999992</c:v>
                </c:pt>
                <c:pt idx="3198">
                  <c:v>1.8796447999999992</c:v>
                </c:pt>
                <c:pt idx="3199">
                  <c:v>1.8730453</c:v>
                </c:pt>
                <c:pt idx="3200">
                  <c:v>1.8721767</c:v>
                </c:pt>
                <c:pt idx="3201">
                  <c:v>1.8668909</c:v>
                </c:pt>
                <c:pt idx="3202">
                  <c:v>1.8739668999999994</c:v>
                </c:pt>
                <c:pt idx="3203">
                  <c:v>1.8809054000000001</c:v>
                </c:pt>
                <c:pt idx="3204">
                  <c:v>1.8805769999999999</c:v>
                </c:pt>
                <c:pt idx="3205">
                  <c:v>1.8750791</c:v>
                </c:pt>
                <c:pt idx="3206">
                  <c:v>1.8917629999999999</c:v>
                </c:pt>
                <c:pt idx="3207">
                  <c:v>1.8923985000000001</c:v>
                </c:pt>
                <c:pt idx="3208">
                  <c:v>1.8816151000000001</c:v>
                </c:pt>
                <c:pt idx="3209">
                  <c:v>1.881149</c:v>
                </c:pt>
                <c:pt idx="3210">
                  <c:v>1.8817633999999994</c:v>
                </c:pt>
                <c:pt idx="3211">
                  <c:v>1.881043</c:v>
                </c:pt>
                <c:pt idx="3212">
                  <c:v>1.8948453999999999</c:v>
                </c:pt>
                <c:pt idx="3213">
                  <c:v>1.8826213999999992</c:v>
                </c:pt>
                <c:pt idx="3214">
                  <c:v>1.8822611999999999</c:v>
                </c:pt>
                <c:pt idx="3215">
                  <c:v>1.8838289999999998</c:v>
                </c:pt>
                <c:pt idx="3216">
                  <c:v>1.8872609999999999</c:v>
                </c:pt>
                <c:pt idx="3217">
                  <c:v>1.8846764</c:v>
                </c:pt>
                <c:pt idx="3218">
                  <c:v>1.8845175000000007</c:v>
                </c:pt>
                <c:pt idx="3219">
                  <c:v>1.8844116</c:v>
                </c:pt>
                <c:pt idx="3220">
                  <c:v>1.8792951</c:v>
                </c:pt>
                <c:pt idx="3221">
                  <c:v>1.8843056</c:v>
                </c:pt>
                <c:pt idx="3222">
                  <c:v>1.8805027999999999</c:v>
                </c:pt>
                <c:pt idx="3223">
                  <c:v>1.8658421999999999</c:v>
                </c:pt>
                <c:pt idx="3224">
                  <c:v>1.8638083999999993</c:v>
                </c:pt>
                <c:pt idx="3225">
                  <c:v>1.8639672999999994</c:v>
                </c:pt>
                <c:pt idx="3226">
                  <c:v>1.86741</c:v>
                </c:pt>
                <c:pt idx="3227">
                  <c:v>1.8710009000000001</c:v>
                </c:pt>
                <c:pt idx="3228">
                  <c:v>1.8845810999999999</c:v>
                </c:pt>
                <c:pt idx="3229">
                  <c:v>1.8902163999999999</c:v>
                </c:pt>
                <c:pt idx="3230">
                  <c:v>1.8910743999999993</c:v>
                </c:pt>
                <c:pt idx="3231">
                  <c:v>1.8840408000000006</c:v>
                </c:pt>
                <c:pt idx="3232">
                  <c:v>1.8850576999999999</c:v>
                </c:pt>
                <c:pt idx="3233">
                  <c:v>1.8712656999999993</c:v>
                </c:pt>
                <c:pt idx="3234">
                  <c:v>1.8809054000000001</c:v>
                </c:pt>
                <c:pt idx="3235">
                  <c:v>1.8743270000000001</c:v>
                </c:pt>
                <c:pt idx="3236">
                  <c:v>1.8763502999999999</c:v>
                </c:pt>
                <c:pt idx="3237">
                  <c:v>1.8769222999999993</c:v>
                </c:pt>
                <c:pt idx="3238">
                  <c:v>1.8879812999999994</c:v>
                </c:pt>
                <c:pt idx="3239">
                  <c:v>1.8904917999999993</c:v>
                </c:pt>
                <c:pt idx="3240">
                  <c:v>1.8855979</c:v>
                </c:pt>
                <c:pt idx="3241">
                  <c:v>1.8844539000000007</c:v>
                </c:pt>
                <c:pt idx="3242">
                  <c:v>1.8846233999999993</c:v>
                </c:pt>
                <c:pt idx="3243">
                  <c:v>1.8807041</c:v>
                </c:pt>
                <c:pt idx="3244">
                  <c:v>1.8689564999999999</c:v>
                </c:pt>
                <c:pt idx="3245">
                  <c:v>1.8786700999999999</c:v>
                </c:pt>
                <c:pt idx="3246">
                  <c:v>1.8798142999999994</c:v>
                </c:pt>
                <c:pt idx="3247">
                  <c:v>1.8915086999999993</c:v>
                </c:pt>
                <c:pt idx="3248">
                  <c:v>1.8791785000000001</c:v>
                </c:pt>
                <c:pt idx="3249">
                  <c:v>1.8807252999999993</c:v>
                </c:pt>
                <c:pt idx="3250">
                  <c:v>1.8795071000000001</c:v>
                </c:pt>
                <c:pt idx="3251">
                  <c:v>1.8797507</c:v>
                </c:pt>
                <c:pt idx="3252">
                  <c:v>1.8872186</c:v>
                </c:pt>
                <c:pt idx="3253">
                  <c:v>1.8827273</c:v>
                </c:pt>
                <c:pt idx="3254">
                  <c:v>1.8795495</c:v>
                </c:pt>
                <c:pt idx="3255">
                  <c:v>1.8800579000000011</c:v>
                </c:pt>
                <c:pt idx="3256">
                  <c:v>1.8722509000000007</c:v>
                </c:pt>
                <c:pt idx="3257">
                  <c:v>1.8638825000000001</c:v>
                </c:pt>
                <c:pt idx="3258">
                  <c:v>1.8613826</c:v>
                </c:pt>
                <c:pt idx="3259">
                  <c:v>1.8639248999999993</c:v>
                </c:pt>
                <c:pt idx="3260">
                  <c:v>1.8718801</c:v>
                </c:pt>
                <c:pt idx="3261">
                  <c:v>1.8788502</c:v>
                </c:pt>
                <c:pt idx="3262">
                  <c:v>1.882293</c:v>
                </c:pt>
                <c:pt idx="3263">
                  <c:v>1.8712656999999993</c:v>
                </c:pt>
                <c:pt idx="3264">
                  <c:v>1.8664778000000006</c:v>
                </c:pt>
                <c:pt idx="3265">
                  <c:v>1.8722826000000001</c:v>
                </c:pt>
                <c:pt idx="3266">
                  <c:v>1.8726745999999999</c:v>
                </c:pt>
                <c:pt idx="3267">
                  <c:v>1.8866467</c:v>
                </c:pt>
                <c:pt idx="3268">
                  <c:v>1.8630351000000001</c:v>
                </c:pt>
                <c:pt idx="3269">
                  <c:v>1.8513089</c:v>
                </c:pt>
                <c:pt idx="3270">
                  <c:v>1.8635329999999999</c:v>
                </c:pt>
                <c:pt idx="3271">
                  <c:v>1.8667426</c:v>
                </c:pt>
                <c:pt idx="3272">
                  <c:v>1.8783840999999999</c:v>
                </c:pt>
                <c:pt idx="3273">
                  <c:v>1.877632</c:v>
                </c:pt>
                <c:pt idx="3274">
                  <c:v>1.8856508999999999</c:v>
                </c:pt>
                <c:pt idx="3275">
                  <c:v>1.885259</c:v>
                </c:pt>
                <c:pt idx="3276">
                  <c:v>1.8855873999999999</c:v>
                </c:pt>
                <c:pt idx="3277">
                  <c:v>1.8875999999999993</c:v>
                </c:pt>
                <c:pt idx="3278">
                  <c:v>1.8873986999999994</c:v>
                </c:pt>
                <c:pt idx="3279">
                  <c:v>1.8747719</c:v>
                </c:pt>
                <c:pt idx="3280">
                  <c:v>1.8639355</c:v>
                </c:pt>
                <c:pt idx="3281">
                  <c:v>1.8602175000000007</c:v>
                </c:pt>
                <c:pt idx="3282">
                  <c:v>1.8568912999999994</c:v>
                </c:pt>
                <c:pt idx="3283">
                  <c:v>1.8728123000000001</c:v>
                </c:pt>
                <c:pt idx="3284">
                  <c:v>1.8650583000000001</c:v>
                </c:pt>
                <c:pt idx="3285">
                  <c:v>1.8686704999999999</c:v>
                </c:pt>
                <c:pt idx="3286">
                  <c:v>1.8530144</c:v>
                </c:pt>
                <c:pt idx="3287">
                  <c:v>1.8425910999999993</c:v>
                </c:pt>
                <c:pt idx="3288">
                  <c:v>1.8555353999999993</c:v>
                </c:pt>
                <c:pt idx="3289">
                  <c:v>1.8629928</c:v>
                </c:pt>
                <c:pt idx="3290">
                  <c:v>1.8745282999999993</c:v>
                </c:pt>
                <c:pt idx="3291">
                  <c:v>1.8789985</c:v>
                </c:pt>
                <c:pt idx="3292">
                  <c:v>1.8769857999999999</c:v>
                </c:pt>
                <c:pt idx="3293">
                  <c:v>1.8611073</c:v>
                </c:pt>
                <c:pt idx="3294">
                  <c:v>1.8672933999999994</c:v>
                </c:pt>
                <c:pt idx="3295">
                  <c:v>1.8664672</c:v>
                </c:pt>
                <c:pt idx="3296">
                  <c:v>1.8616157</c:v>
                </c:pt>
                <c:pt idx="3297">
                  <c:v>1.8712233999999994</c:v>
                </c:pt>
                <c:pt idx="3298">
                  <c:v>1.8680030999999999</c:v>
                </c:pt>
                <c:pt idx="3299">
                  <c:v>1.8642745000000001</c:v>
                </c:pt>
                <c:pt idx="3300">
                  <c:v>1.8557790999999992</c:v>
                </c:pt>
                <c:pt idx="3301">
                  <c:v>1.8481734000000001</c:v>
                </c:pt>
                <c:pt idx="3302">
                  <c:v>1.8547304</c:v>
                </c:pt>
                <c:pt idx="3303">
                  <c:v>1.8591051999999999</c:v>
                </c:pt>
                <c:pt idx="3304">
                  <c:v>1.8560333</c:v>
                </c:pt>
                <c:pt idx="3305">
                  <c:v>1.8647194</c:v>
                </c:pt>
                <c:pt idx="3306">
                  <c:v>1.8713398999999993</c:v>
                </c:pt>
                <c:pt idx="3307">
                  <c:v>1.8756193999999993</c:v>
                </c:pt>
                <c:pt idx="3308">
                  <c:v>1.8809264999999993</c:v>
                </c:pt>
                <c:pt idx="3309">
                  <c:v>1.8721236999999993</c:v>
                </c:pt>
                <c:pt idx="3310">
                  <c:v>1.8829391999999998</c:v>
                </c:pt>
                <c:pt idx="3311">
                  <c:v>1.8651642999999993</c:v>
                </c:pt>
                <c:pt idx="3312">
                  <c:v>1.8687870000000006</c:v>
                </c:pt>
                <c:pt idx="3313">
                  <c:v>1.8596242999999986</c:v>
                </c:pt>
                <c:pt idx="3314">
                  <c:v>1.8706301999999999</c:v>
                </c:pt>
                <c:pt idx="3315">
                  <c:v>1.8633846999999992</c:v>
                </c:pt>
                <c:pt idx="3316">
                  <c:v>1.8552599999999999</c:v>
                </c:pt>
                <c:pt idx="3317">
                  <c:v>1.8678653999999992</c:v>
                </c:pt>
                <c:pt idx="3318">
                  <c:v>1.8670709999999999</c:v>
                </c:pt>
                <c:pt idx="3319">
                  <c:v>1.8665201999999999</c:v>
                </c:pt>
                <c:pt idx="3320">
                  <c:v>1.8614885999999999</c:v>
                </c:pt>
                <c:pt idx="3321">
                  <c:v>1.8686916999999994</c:v>
                </c:pt>
                <c:pt idx="3322">
                  <c:v>1.8660646999999992</c:v>
                </c:pt>
                <c:pt idx="3323">
                  <c:v>1.8623466</c:v>
                </c:pt>
                <c:pt idx="3324">
                  <c:v>1.8608741999999998</c:v>
                </c:pt>
                <c:pt idx="3325">
                  <c:v>1.8677701</c:v>
                </c:pt>
                <c:pt idx="3326">
                  <c:v>1.8633424000000001</c:v>
                </c:pt>
                <c:pt idx="3327">
                  <c:v>1.8608001000000001</c:v>
                </c:pt>
                <c:pt idx="3328">
                  <c:v>1.8667426</c:v>
                </c:pt>
                <c:pt idx="3329">
                  <c:v>1.8631305</c:v>
                </c:pt>
                <c:pt idx="3330">
                  <c:v>1.8528979000000001</c:v>
                </c:pt>
                <c:pt idx="3331">
                  <c:v>1.8584590999999999</c:v>
                </c:pt>
                <c:pt idx="3332">
                  <c:v>1.8654503</c:v>
                </c:pt>
                <c:pt idx="3333">
                  <c:v>1.8733419</c:v>
                </c:pt>
                <c:pt idx="3334">
                  <c:v>1.8684269</c:v>
                </c:pt>
                <c:pt idx="3335">
                  <c:v>1.8649947999999994</c:v>
                </c:pt>
                <c:pt idx="3336">
                  <c:v>1.8691365999999998</c:v>
                </c:pt>
                <c:pt idx="3337">
                  <c:v>1.8715199999999999</c:v>
                </c:pt>
                <c:pt idx="3338">
                  <c:v>1.8512982999999994</c:v>
                </c:pt>
                <c:pt idx="3339">
                  <c:v>1.8514678</c:v>
                </c:pt>
                <c:pt idx="3340">
                  <c:v>1.8609906999999994</c:v>
                </c:pt>
                <c:pt idx="3341">
                  <c:v>1.8653231999999993</c:v>
                </c:pt>
                <c:pt idx="3342">
                  <c:v>1.8618275</c:v>
                </c:pt>
                <c:pt idx="3343">
                  <c:v>1.8627066999999993</c:v>
                </c:pt>
                <c:pt idx="3344">
                  <c:v>1.8603976</c:v>
                </c:pt>
                <c:pt idx="3345">
                  <c:v>1.8659163999999993</c:v>
                </c:pt>
                <c:pt idx="3346">
                  <c:v>1.8657997999999993</c:v>
                </c:pt>
                <c:pt idx="3347">
                  <c:v>1.8745495000000001</c:v>
                </c:pt>
                <c:pt idx="3348">
                  <c:v>1.8571138</c:v>
                </c:pt>
                <c:pt idx="3349">
                  <c:v>1.855885</c:v>
                </c:pt>
                <c:pt idx="3350">
                  <c:v>1.8526860000000001</c:v>
                </c:pt>
                <c:pt idx="3351">
                  <c:v>1.8632576000000001</c:v>
                </c:pt>
                <c:pt idx="3352">
                  <c:v>1.8604928999999999</c:v>
                </c:pt>
                <c:pt idx="3353">
                  <c:v>1.8722190999999999</c:v>
                </c:pt>
                <c:pt idx="3354">
                  <c:v>1.8672192999999992</c:v>
                </c:pt>
                <c:pt idx="3355">
                  <c:v>1.8583742999999993</c:v>
                </c:pt>
                <c:pt idx="3356">
                  <c:v>1.8583002</c:v>
                </c:pt>
                <c:pt idx="3357">
                  <c:v>1.8697402999999992</c:v>
                </c:pt>
                <c:pt idx="3358">
                  <c:v>1.8593594</c:v>
                </c:pt>
                <c:pt idx="3359">
                  <c:v>1.8620500000000006</c:v>
                </c:pt>
                <c:pt idx="3360">
                  <c:v>1.8600268</c:v>
                </c:pt>
                <c:pt idx="3361">
                  <c:v>1.8548787</c:v>
                </c:pt>
                <c:pt idx="3362">
                  <c:v>1.8528024999999999</c:v>
                </c:pt>
                <c:pt idx="3363">
                  <c:v>1.8532791999999998</c:v>
                </c:pt>
                <c:pt idx="3364">
                  <c:v>1.8600903</c:v>
                </c:pt>
                <c:pt idx="3365">
                  <c:v>1.8640521000000008</c:v>
                </c:pt>
                <c:pt idx="3366">
                  <c:v>1.8624843</c:v>
                </c:pt>
                <c:pt idx="3367">
                  <c:v>1.8610119000000001</c:v>
                </c:pt>
                <c:pt idx="3368">
                  <c:v>1.8669756</c:v>
                </c:pt>
                <c:pt idx="3369">
                  <c:v>1.8721555000000007</c:v>
                </c:pt>
                <c:pt idx="3370">
                  <c:v>1.8637872</c:v>
                </c:pt>
                <c:pt idx="3371">
                  <c:v>1.8579188</c:v>
                </c:pt>
                <c:pt idx="3372">
                  <c:v>1.861192</c:v>
                </c:pt>
                <c:pt idx="3373">
                  <c:v>1.8496458</c:v>
                </c:pt>
                <c:pt idx="3374">
                  <c:v>1.8534909999999998</c:v>
                </c:pt>
                <c:pt idx="3375">
                  <c:v>1.8575162999999992</c:v>
                </c:pt>
                <c:pt idx="3376">
                  <c:v>1.8575268999999994</c:v>
                </c:pt>
                <c:pt idx="3377">
                  <c:v>1.8601220999999999</c:v>
                </c:pt>
                <c:pt idx="3378">
                  <c:v>1.8577916999999986</c:v>
                </c:pt>
                <c:pt idx="3379">
                  <c:v>1.8739668999999994</c:v>
                </c:pt>
                <c:pt idx="3380">
                  <c:v>1.8557579000000006</c:v>
                </c:pt>
                <c:pt idx="3381">
                  <c:v>1.8512982999999994</c:v>
                </c:pt>
                <c:pt idx="3382">
                  <c:v>1.8575481</c:v>
                </c:pt>
                <c:pt idx="3383">
                  <c:v>1.8570713999999993</c:v>
                </c:pt>
                <c:pt idx="3384">
                  <c:v>1.8492751000000001</c:v>
                </c:pt>
                <c:pt idx="3385">
                  <c:v>1.8571031999999998</c:v>
                </c:pt>
                <c:pt idx="3386">
                  <c:v>1.8511289</c:v>
                </c:pt>
                <c:pt idx="3387">
                  <c:v>1.857135</c:v>
                </c:pt>
                <c:pt idx="3388">
                  <c:v>1.8426758000000001</c:v>
                </c:pt>
                <c:pt idx="3389">
                  <c:v>1.8466374999999999</c:v>
                </c:pt>
                <c:pt idx="3390">
                  <c:v>1.8499635999999993</c:v>
                </c:pt>
                <c:pt idx="3391">
                  <c:v>1.8573361999999998</c:v>
                </c:pt>
                <c:pt idx="3392">
                  <c:v>1.8598254999999992</c:v>
                </c:pt>
                <c:pt idx="3393">
                  <c:v>1.8590945999999993</c:v>
                </c:pt>
                <c:pt idx="3394">
                  <c:v>1.8637342999999988</c:v>
                </c:pt>
                <c:pt idx="3395">
                  <c:v>1.8412458</c:v>
                </c:pt>
                <c:pt idx="3396">
                  <c:v>1.8613085</c:v>
                </c:pt>
                <c:pt idx="3397">
                  <c:v>1.8574209999999998</c:v>
                </c:pt>
                <c:pt idx="3398">
                  <c:v>1.8471354</c:v>
                </c:pt>
                <c:pt idx="3399">
                  <c:v>1.8385340999999993</c:v>
                </c:pt>
                <c:pt idx="3400">
                  <c:v>1.8411928</c:v>
                </c:pt>
                <c:pt idx="3401">
                  <c:v>1.8605564000000001</c:v>
                </c:pt>
                <c:pt idx="3402">
                  <c:v>1.840409</c:v>
                </c:pt>
                <c:pt idx="3403">
                  <c:v>1.8360447</c:v>
                </c:pt>
                <c:pt idx="3404">
                  <c:v>1.8588297999999994</c:v>
                </c:pt>
                <c:pt idx="3405">
                  <c:v>1.8600691999999999</c:v>
                </c:pt>
                <c:pt idx="3406">
                  <c:v>1.8628657</c:v>
                </c:pt>
                <c:pt idx="3407">
                  <c:v>1.8564358000000001</c:v>
                </c:pt>
                <c:pt idx="3408">
                  <c:v>1.8519021</c:v>
                </c:pt>
                <c:pt idx="3409">
                  <c:v>1.8502601999999999</c:v>
                </c:pt>
                <c:pt idx="3410">
                  <c:v>1.8480569000000007</c:v>
                </c:pt>
                <c:pt idx="3411">
                  <c:v>1.8543597000000001</c:v>
                </c:pt>
                <c:pt idx="3412">
                  <c:v>1.8409173999999999</c:v>
                </c:pt>
                <c:pt idx="3413">
                  <c:v>1.8526965999999998</c:v>
                </c:pt>
                <c:pt idx="3414">
                  <c:v>1.8537346999999988</c:v>
                </c:pt>
                <c:pt idx="3415">
                  <c:v>1.8384281</c:v>
                </c:pt>
                <c:pt idx="3416">
                  <c:v>1.8375065999999998</c:v>
                </c:pt>
                <c:pt idx="3417">
                  <c:v>1.8281423999999999</c:v>
                </c:pt>
                <c:pt idx="3418">
                  <c:v>1.8524530000000001</c:v>
                </c:pt>
                <c:pt idx="3419">
                  <c:v>1.8483641999999998</c:v>
                </c:pt>
                <c:pt idx="3420">
                  <c:v>1.8554824999999999</c:v>
                </c:pt>
                <c:pt idx="3421">
                  <c:v>1.8651854999999999</c:v>
                </c:pt>
                <c:pt idx="3422">
                  <c:v>1.8622831000000006</c:v>
                </c:pt>
                <c:pt idx="3423">
                  <c:v>1.8557155000000001</c:v>
                </c:pt>
                <c:pt idx="3424">
                  <c:v>1.8508427999999999</c:v>
                </c:pt>
                <c:pt idx="3425">
                  <c:v>1.8428665</c:v>
                </c:pt>
                <c:pt idx="3426">
                  <c:v>1.8379937999999993</c:v>
                </c:pt>
                <c:pt idx="3427">
                  <c:v>1.8418707999999993</c:v>
                </c:pt>
                <c:pt idx="3428">
                  <c:v>1.8491161999999999</c:v>
                </c:pt>
                <c:pt idx="3429">
                  <c:v>1.8544655999999999</c:v>
                </c:pt>
                <c:pt idx="3430">
                  <c:v>1.8542855000000007</c:v>
                </c:pt>
                <c:pt idx="3431">
                  <c:v>1.8336930999999994</c:v>
                </c:pt>
                <c:pt idx="3432">
                  <c:v>1.8282377000000001</c:v>
                </c:pt>
                <c:pt idx="3433">
                  <c:v>1.832708</c:v>
                </c:pt>
                <c:pt idx="3434">
                  <c:v>1.8396991999999992</c:v>
                </c:pt>
                <c:pt idx="3435">
                  <c:v>1.8225811999999999</c:v>
                </c:pt>
                <c:pt idx="3436">
                  <c:v>1.8401653</c:v>
                </c:pt>
                <c:pt idx="3437">
                  <c:v>1.8372416999999994</c:v>
                </c:pt>
                <c:pt idx="3438">
                  <c:v>1.8265111000000001</c:v>
                </c:pt>
                <c:pt idx="3439">
                  <c:v>1.8411292999999989</c:v>
                </c:pt>
                <c:pt idx="3440">
                  <c:v>1.8301868999999999</c:v>
                </c:pt>
                <c:pt idx="3441">
                  <c:v>1.8457688999999993</c:v>
                </c:pt>
                <c:pt idx="3442">
                  <c:v>1.8326020999999999</c:v>
                </c:pt>
                <c:pt idx="3443">
                  <c:v>1.8319771</c:v>
                </c:pt>
                <c:pt idx="3444">
                  <c:v>1.8584908</c:v>
                </c:pt>
                <c:pt idx="3445">
                  <c:v>1.8507475000000007</c:v>
                </c:pt>
                <c:pt idx="3446">
                  <c:v>1.8398263999999991</c:v>
                </c:pt>
                <c:pt idx="3447">
                  <c:v>1.8389259999999998</c:v>
                </c:pt>
                <c:pt idx="3448">
                  <c:v>1.8551011999999998</c:v>
                </c:pt>
                <c:pt idx="3449">
                  <c:v>1.8463303</c:v>
                </c:pt>
                <c:pt idx="3450">
                  <c:v>1.8386399</c:v>
                </c:pt>
                <c:pt idx="3451">
                  <c:v>1.8458854</c:v>
                </c:pt>
                <c:pt idx="3452">
                  <c:v>1.8538299999999994</c:v>
                </c:pt>
                <c:pt idx="3453">
                  <c:v>1.8362883999999999</c:v>
                </c:pt>
                <c:pt idx="3454">
                  <c:v>1.8386188000000001</c:v>
                </c:pt>
                <c:pt idx="3455">
                  <c:v>1.8537981999999993</c:v>
                </c:pt>
                <c:pt idx="3456">
                  <c:v>1.8525164999999999</c:v>
                </c:pt>
                <c:pt idx="3457">
                  <c:v>1.8455040999999994</c:v>
                </c:pt>
                <c:pt idx="3458">
                  <c:v>1.8394979999999999</c:v>
                </c:pt>
                <c:pt idx="3459">
                  <c:v>1.8346465000000001</c:v>
                </c:pt>
                <c:pt idx="3460">
                  <c:v>1.8289051999999999</c:v>
                </c:pt>
                <c:pt idx="3461">
                  <c:v>1.8267335</c:v>
                </c:pt>
                <c:pt idx="3462">
                  <c:v>1.8228884000000001</c:v>
                </c:pt>
                <c:pt idx="3463">
                  <c:v>1.8414999999999992</c:v>
                </c:pt>
                <c:pt idx="3464">
                  <c:v>1.8457688999999993</c:v>
                </c:pt>
                <c:pt idx="3465">
                  <c:v>1.8552177000000001</c:v>
                </c:pt>
                <c:pt idx="3466">
                  <c:v>1.8344558000000006</c:v>
                </c:pt>
                <c:pt idx="3467">
                  <c:v>1.836193</c:v>
                </c:pt>
                <c:pt idx="3468">
                  <c:v>1.8419660999999994</c:v>
                </c:pt>
                <c:pt idx="3469">
                  <c:v>1.8394661999999993</c:v>
                </c:pt>
                <c:pt idx="3470">
                  <c:v>1.8405149000000001</c:v>
                </c:pt>
                <c:pt idx="3471">
                  <c:v>1.837051</c:v>
                </c:pt>
                <c:pt idx="3472">
                  <c:v>1.8372310999999992</c:v>
                </c:pt>
                <c:pt idx="3473">
                  <c:v>1.8275174000000001</c:v>
                </c:pt>
                <c:pt idx="3474">
                  <c:v>1.8330470000000001</c:v>
                </c:pt>
                <c:pt idx="3475">
                  <c:v>1.8232272999999994</c:v>
                </c:pt>
                <c:pt idx="3476">
                  <c:v>1.8290111</c:v>
                </c:pt>
                <c:pt idx="3477">
                  <c:v>1.8369662999999994</c:v>
                </c:pt>
                <c:pt idx="3478">
                  <c:v>1.8377607999999994</c:v>
                </c:pt>
                <c:pt idx="3479">
                  <c:v>1.8458006999999994</c:v>
                </c:pt>
                <c:pt idx="3480">
                  <c:v>1.8414363999999994</c:v>
                </c:pt>
                <c:pt idx="3481">
                  <c:v>1.8472306999999992</c:v>
                </c:pt>
                <c:pt idx="3482">
                  <c:v>1.8452710999999993</c:v>
                </c:pt>
                <c:pt idx="3483">
                  <c:v>1.8435337999999992</c:v>
                </c:pt>
                <c:pt idx="3484">
                  <c:v>1.8532156</c:v>
                </c:pt>
                <c:pt idx="3485">
                  <c:v>1.8455146999999994</c:v>
                </c:pt>
                <c:pt idx="3486">
                  <c:v>1.8346571000000007</c:v>
                </c:pt>
                <c:pt idx="3487">
                  <c:v>1.8421567999999999</c:v>
                </c:pt>
                <c:pt idx="3488">
                  <c:v>1.8273690999999994</c:v>
                </c:pt>
                <c:pt idx="3489">
                  <c:v>1.8207697999999994</c:v>
                </c:pt>
                <c:pt idx="3490">
                  <c:v>1.8332588000000001</c:v>
                </c:pt>
                <c:pt idx="3491">
                  <c:v>1.8351336999999994</c:v>
                </c:pt>
                <c:pt idx="3492">
                  <c:v>1.8379513999999992</c:v>
                </c:pt>
                <c:pt idx="3493">
                  <c:v>1.8447943999999994</c:v>
                </c:pt>
                <c:pt idx="3494">
                  <c:v>1.8492009</c:v>
                </c:pt>
                <c:pt idx="3495">
                  <c:v>1.8339261999999992</c:v>
                </c:pt>
                <c:pt idx="3496">
                  <c:v>1.8361189000000007</c:v>
                </c:pt>
                <c:pt idx="3497">
                  <c:v>1.8123909</c:v>
                </c:pt>
                <c:pt idx="3498">
                  <c:v>1.8249751000000001</c:v>
                </c:pt>
                <c:pt idx="3499">
                  <c:v>1.8225811999999999</c:v>
                </c:pt>
                <c:pt idx="3500">
                  <c:v>1.8297313999999993</c:v>
                </c:pt>
                <c:pt idx="3501">
                  <c:v>1.8337566999999992</c:v>
                </c:pt>
                <c:pt idx="3502">
                  <c:v>1.8429405999999999</c:v>
                </c:pt>
                <c:pt idx="3503">
                  <c:v>1.8410762999999994</c:v>
                </c:pt>
                <c:pt idx="3504">
                  <c:v>1.8416801</c:v>
                </c:pt>
                <c:pt idx="3505">
                  <c:v>1.8439257999999994</c:v>
                </c:pt>
                <c:pt idx="3506">
                  <c:v>1.8408538999999999</c:v>
                </c:pt>
                <c:pt idx="3507">
                  <c:v>1.8323373000000001</c:v>
                </c:pt>
                <c:pt idx="3508">
                  <c:v>1.8325597</c:v>
                </c:pt>
                <c:pt idx="3509">
                  <c:v>1.8383645999999998</c:v>
                </c:pt>
                <c:pt idx="3510">
                  <c:v>1.8458325</c:v>
                </c:pt>
                <c:pt idx="3511">
                  <c:v>1.8374959</c:v>
                </c:pt>
                <c:pt idx="3512">
                  <c:v>1.8243077999999999</c:v>
                </c:pt>
                <c:pt idx="3513">
                  <c:v>1.8378878999999999</c:v>
                </c:pt>
                <c:pt idx="3514">
                  <c:v>1.8355997999999993</c:v>
                </c:pt>
                <c:pt idx="3515">
                  <c:v>1.8195939999999993</c:v>
                </c:pt>
                <c:pt idx="3516">
                  <c:v>1.8248374000000001</c:v>
                </c:pt>
                <c:pt idx="3517">
                  <c:v>1.8403772</c:v>
                </c:pt>
                <c:pt idx="3518">
                  <c:v>1.8258755</c:v>
                </c:pt>
                <c:pt idx="3519">
                  <c:v>1.8307906999999994</c:v>
                </c:pt>
                <c:pt idx="3520">
                  <c:v>1.8335447999999994</c:v>
                </c:pt>
                <c:pt idx="3521">
                  <c:v>1.8289899000000001</c:v>
                </c:pt>
                <c:pt idx="3522">
                  <c:v>1.8386823999999999</c:v>
                </c:pt>
                <c:pt idx="3523">
                  <c:v>1.8263522000000001</c:v>
                </c:pt>
                <c:pt idx="3524">
                  <c:v>1.8221575000000008</c:v>
                </c:pt>
                <c:pt idx="3525">
                  <c:v>1.8238734999999993</c:v>
                </c:pt>
                <c:pt idx="3526">
                  <c:v>1.8331105000000001</c:v>
                </c:pt>
                <c:pt idx="3527">
                  <c:v>1.8379831999999998</c:v>
                </c:pt>
                <c:pt idx="3528">
                  <c:v>1.8339578999999999</c:v>
                </c:pt>
                <c:pt idx="3529">
                  <c:v>1.8392225999999998</c:v>
                </c:pt>
                <c:pt idx="3530">
                  <c:v>1.8206427000000001</c:v>
                </c:pt>
                <c:pt idx="3531">
                  <c:v>1.8254835999999999</c:v>
                </c:pt>
                <c:pt idx="3532">
                  <c:v>1.8267971000000001</c:v>
                </c:pt>
                <c:pt idx="3533">
                  <c:v>1.8242231</c:v>
                </c:pt>
                <c:pt idx="3534">
                  <c:v>1.8282058999999999</c:v>
                </c:pt>
                <c:pt idx="3535">
                  <c:v>1.8395509000000001</c:v>
                </c:pt>
                <c:pt idx="3536">
                  <c:v>1.8406102</c:v>
                </c:pt>
                <c:pt idx="3537">
                  <c:v>1.8301552000000001</c:v>
                </c:pt>
                <c:pt idx="3538">
                  <c:v>1.8263098</c:v>
                </c:pt>
                <c:pt idx="3539">
                  <c:v>1.8332377</c:v>
                </c:pt>
                <c:pt idx="3540">
                  <c:v>1.8423580000000006</c:v>
                </c:pt>
                <c:pt idx="3541">
                  <c:v>1.8381632999999993</c:v>
                </c:pt>
                <c:pt idx="3542">
                  <c:v>1.8454616999999991</c:v>
                </c:pt>
                <c:pt idx="3543">
                  <c:v>1.8343181000000006</c:v>
                </c:pt>
                <c:pt idx="3544">
                  <c:v>1.8189901999999998</c:v>
                </c:pt>
                <c:pt idx="3545">
                  <c:v>1.8279940999999988</c:v>
                </c:pt>
                <c:pt idx="3546">
                  <c:v>1.820505</c:v>
                </c:pt>
                <c:pt idx="3547">
                  <c:v>1.8412776</c:v>
                </c:pt>
                <c:pt idx="3548">
                  <c:v>1.8377395999999993</c:v>
                </c:pt>
                <c:pt idx="3549">
                  <c:v>1.8314474999999999</c:v>
                </c:pt>
                <c:pt idx="3550">
                  <c:v>1.814001</c:v>
                </c:pt>
                <c:pt idx="3551">
                  <c:v>1.8182275000000001</c:v>
                </c:pt>
                <c:pt idx="3552">
                  <c:v>1.8260238</c:v>
                </c:pt>
                <c:pt idx="3553">
                  <c:v>1.8170199999999999</c:v>
                </c:pt>
                <c:pt idx="3554">
                  <c:v>1.8074440999999994</c:v>
                </c:pt>
                <c:pt idx="3555">
                  <c:v>1.8199752999999994</c:v>
                </c:pt>
                <c:pt idx="3556">
                  <c:v>1.8121685000000001</c:v>
                </c:pt>
                <c:pt idx="3557">
                  <c:v>1.8252081999999998</c:v>
                </c:pt>
                <c:pt idx="3558">
                  <c:v>1.7995525000000001</c:v>
                </c:pt>
                <c:pt idx="3559">
                  <c:v>1.8078042999999986</c:v>
                </c:pt>
                <c:pt idx="3560">
                  <c:v>1.8193397999999994</c:v>
                </c:pt>
                <c:pt idx="3561">
                  <c:v>1.8238099999999993</c:v>
                </c:pt>
                <c:pt idx="3562">
                  <c:v>1.8395827</c:v>
                </c:pt>
                <c:pt idx="3563">
                  <c:v>1.8394237999999994</c:v>
                </c:pt>
                <c:pt idx="3564">
                  <c:v>1.8438303999999994</c:v>
                </c:pt>
                <c:pt idx="3565">
                  <c:v>1.8203885000000006</c:v>
                </c:pt>
                <c:pt idx="3566">
                  <c:v>1.8152085999999998</c:v>
                </c:pt>
                <c:pt idx="3567">
                  <c:v>1.8186405999999999</c:v>
                </c:pt>
                <c:pt idx="3568">
                  <c:v>1.8196998999999994</c:v>
                </c:pt>
                <c:pt idx="3569">
                  <c:v>1.8227717999999993</c:v>
                </c:pt>
                <c:pt idx="3570">
                  <c:v>1.8182062999999993</c:v>
                </c:pt>
                <c:pt idx="3571">
                  <c:v>1.8339155999999999</c:v>
                </c:pt>
                <c:pt idx="3572">
                  <c:v>1.8320088999999999</c:v>
                </c:pt>
                <c:pt idx="3573">
                  <c:v>1.8317228999999993</c:v>
                </c:pt>
                <c:pt idx="3574">
                  <c:v>1.8215536999999993</c:v>
                </c:pt>
                <c:pt idx="3575">
                  <c:v>1.8201765999999999</c:v>
                </c:pt>
                <c:pt idx="3576">
                  <c:v>1.8112151000000001</c:v>
                </c:pt>
                <c:pt idx="3577">
                  <c:v>1.8095943999999986</c:v>
                </c:pt>
                <c:pt idx="3578">
                  <c:v>1.8218185</c:v>
                </c:pt>
                <c:pt idx="3579">
                  <c:v>1.8189689999999998</c:v>
                </c:pt>
                <c:pt idx="3580">
                  <c:v>1.8137255999999993</c:v>
                </c:pt>
                <c:pt idx="3581">
                  <c:v>1.8114904999999992</c:v>
                </c:pt>
                <c:pt idx="3582">
                  <c:v>1.8140115999999999</c:v>
                </c:pt>
                <c:pt idx="3583">
                  <c:v>1.8232060999999993</c:v>
                </c:pt>
                <c:pt idx="3584">
                  <c:v>1.8227082999999993</c:v>
                </c:pt>
                <c:pt idx="3585">
                  <c:v>1.8363413</c:v>
                </c:pt>
                <c:pt idx="3586">
                  <c:v>1.8195728</c:v>
                </c:pt>
                <c:pt idx="3587">
                  <c:v>1.8247632999999994</c:v>
                </c:pt>
                <c:pt idx="3588">
                  <c:v>1.8185665</c:v>
                </c:pt>
                <c:pt idx="3589">
                  <c:v>1.8159288999999994</c:v>
                </c:pt>
                <c:pt idx="3590">
                  <c:v>1.8163208</c:v>
                </c:pt>
                <c:pt idx="3591">
                  <c:v>1.8226340999999993</c:v>
                </c:pt>
                <c:pt idx="3592">
                  <c:v>1.8176766999999994</c:v>
                </c:pt>
                <c:pt idx="3593">
                  <c:v>1.8286932999999994</c:v>
                </c:pt>
                <c:pt idx="3594">
                  <c:v>1.8098167999999992</c:v>
                </c:pt>
                <c:pt idx="3595">
                  <c:v>1.8112575000000006</c:v>
                </c:pt>
                <c:pt idx="3596">
                  <c:v>1.8134395999999993</c:v>
                </c:pt>
                <c:pt idx="3597">
                  <c:v>1.8156958999999993</c:v>
                </c:pt>
                <c:pt idx="3598">
                  <c:v>1.8211299999999992</c:v>
                </c:pt>
                <c:pt idx="3599">
                  <c:v>1.8283862</c:v>
                </c:pt>
                <c:pt idx="3600">
                  <c:v>1.8296573</c:v>
                </c:pt>
                <c:pt idx="3601">
                  <c:v>1.8187465999999999</c:v>
                </c:pt>
                <c:pt idx="3602">
                  <c:v>1.8111621999999998</c:v>
                </c:pt>
                <c:pt idx="3603">
                  <c:v>1.8211511</c:v>
                </c:pt>
                <c:pt idx="3604">
                  <c:v>1.8148061</c:v>
                </c:pt>
                <c:pt idx="3605">
                  <c:v>1.7989275</c:v>
                </c:pt>
                <c:pt idx="3606">
                  <c:v>1.8003787</c:v>
                </c:pt>
                <c:pt idx="3607">
                  <c:v>1.8030587</c:v>
                </c:pt>
                <c:pt idx="3608">
                  <c:v>1.8117340999999993</c:v>
                </c:pt>
                <c:pt idx="3609">
                  <c:v>1.7998066999999991</c:v>
                </c:pt>
                <c:pt idx="3610">
                  <c:v>1.8051136999999993</c:v>
                </c:pt>
                <c:pt idx="3611">
                  <c:v>1.8212675999999999</c:v>
                </c:pt>
                <c:pt idx="3612">
                  <c:v>1.8172741999999993</c:v>
                </c:pt>
                <c:pt idx="3613">
                  <c:v>1.8105054</c:v>
                </c:pt>
                <c:pt idx="3614">
                  <c:v>1.8299855999999999</c:v>
                </c:pt>
                <c:pt idx="3615">
                  <c:v>1.8140115999999999</c:v>
                </c:pt>
                <c:pt idx="3616">
                  <c:v>1.8203355000000001</c:v>
                </c:pt>
                <c:pt idx="3617">
                  <c:v>1.8097109999999998</c:v>
                </c:pt>
                <c:pt idx="3618">
                  <c:v>1.8205156</c:v>
                </c:pt>
                <c:pt idx="3619">
                  <c:v>1.8095838</c:v>
                </c:pt>
                <c:pt idx="3620">
                  <c:v>1.8070415999999998</c:v>
                </c:pt>
                <c:pt idx="3621">
                  <c:v>1.7964593</c:v>
                </c:pt>
                <c:pt idx="3622">
                  <c:v>1.8003150999999999</c:v>
                </c:pt>
                <c:pt idx="3623">
                  <c:v>1.8066495999999999</c:v>
                </c:pt>
                <c:pt idx="3624">
                  <c:v>1.8129205999999998</c:v>
                </c:pt>
                <c:pt idx="3625">
                  <c:v>1.7969889999999999</c:v>
                </c:pt>
                <c:pt idx="3626">
                  <c:v>1.8009082999999992</c:v>
                </c:pt>
                <c:pt idx="3627">
                  <c:v>1.8115116999999994</c:v>
                </c:pt>
                <c:pt idx="3628">
                  <c:v>1.8025819999999999</c:v>
                </c:pt>
                <c:pt idx="3629">
                  <c:v>1.8188842999999992</c:v>
                </c:pt>
                <c:pt idx="3630">
                  <c:v>1.8132489000000001</c:v>
                </c:pt>
                <c:pt idx="3631">
                  <c:v>1.816681</c:v>
                </c:pt>
                <c:pt idx="3632">
                  <c:v>1.8051771999999999</c:v>
                </c:pt>
                <c:pt idx="3633">
                  <c:v>1.7980906999999993</c:v>
                </c:pt>
                <c:pt idx="3634">
                  <c:v>1.8081326</c:v>
                </c:pt>
                <c:pt idx="3635">
                  <c:v>1.7987261999999993</c:v>
                </c:pt>
                <c:pt idx="3636">
                  <c:v>1.8077618999999994</c:v>
                </c:pt>
                <c:pt idx="3637">
                  <c:v>1.7985673</c:v>
                </c:pt>
                <c:pt idx="3638">
                  <c:v>1.8090435999999999</c:v>
                </c:pt>
                <c:pt idx="3639">
                  <c:v>1.8054949999999994</c:v>
                </c:pt>
                <c:pt idx="3640">
                  <c:v>1.8019675999999998</c:v>
                </c:pt>
                <c:pt idx="3641">
                  <c:v>1.7991604999999993</c:v>
                </c:pt>
                <c:pt idx="3642">
                  <c:v>1.8039589999999999</c:v>
                </c:pt>
                <c:pt idx="3643">
                  <c:v>1.7965123000000001</c:v>
                </c:pt>
                <c:pt idx="3644">
                  <c:v>1.8012366999999994</c:v>
                </c:pt>
                <c:pt idx="3645">
                  <c:v>1.8106218999999992</c:v>
                </c:pt>
                <c:pt idx="3646">
                  <c:v>1.7989698999999992</c:v>
                </c:pt>
                <c:pt idx="3647">
                  <c:v>1.8040331999999999</c:v>
                </c:pt>
                <c:pt idx="3648">
                  <c:v>1.7923494</c:v>
                </c:pt>
                <c:pt idx="3649">
                  <c:v>1.8001244999999992</c:v>
                </c:pt>
                <c:pt idx="3650">
                  <c:v>1.8004315999999998</c:v>
                </c:pt>
                <c:pt idx="3651">
                  <c:v>1.8016921999999993</c:v>
                </c:pt>
                <c:pt idx="3652">
                  <c:v>1.8038531</c:v>
                </c:pt>
                <c:pt idx="3653">
                  <c:v>1.8042662999999994</c:v>
                </c:pt>
                <c:pt idx="3654">
                  <c:v>1.7994889000000001</c:v>
                </c:pt>
                <c:pt idx="3655">
                  <c:v>1.7891079999999999</c:v>
                </c:pt>
                <c:pt idx="3656">
                  <c:v>1.7960991999999998</c:v>
                </c:pt>
                <c:pt idx="3657">
                  <c:v>1.7947538999999999</c:v>
                </c:pt>
                <c:pt idx="3658">
                  <c:v>1.79254</c:v>
                </c:pt>
                <c:pt idx="3659">
                  <c:v>1.8001668</c:v>
                </c:pt>
                <c:pt idx="3660">
                  <c:v>1.7990333999999992</c:v>
                </c:pt>
                <c:pt idx="3661">
                  <c:v>1.7988427</c:v>
                </c:pt>
                <c:pt idx="3662">
                  <c:v>1.8141704999999999</c:v>
                </c:pt>
                <c:pt idx="3663">
                  <c:v>1.8147530999999999</c:v>
                </c:pt>
                <c:pt idx="3664">
                  <c:v>1.8044781000000001</c:v>
                </c:pt>
                <c:pt idx="3665">
                  <c:v>1.8006329000000001</c:v>
                </c:pt>
                <c:pt idx="3666">
                  <c:v>1.8015121000000001</c:v>
                </c:pt>
                <c:pt idx="3667">
                  <c:v>1.804637</c:v>
                </c:pt>
                <c:pt idx="3668">
                  <c:v>1.8031009999999998</c:v>
                </c:pt>
                <c:pt idx="3669">
                  <c:v>1.7770744999999992</c:v>
                </c:pt>
                <c:pt idx="3670">
                  <c:v>1.7795638999999994</c:v>
                </c:pt>
                <c:pt idx="3671">
                  <c:v>1.7732928999999993</c:v>
                </c:pt>
                <c:pt idx="3672">
                  <c:v>1.7788964999999994</c:v>
                </c:pt>
                <c:pt idx="3673">
                  <c:v>1.7865762999999992</c:v>
                </c:pt>
                <c:pt idx="3674">
                  <c:v>1.7929743999999994</c:v>
                </c:pt>
                <c:pt idx="3675">
                  <c:v>1.7911735999999998</c:v>
                </c:pt>
                <c:pt idx="3676">
                  <c:v>1.7900719</c:v>
                </c:pt>
                <c:pt idx="3677">
                  <c:v>1.7995101</c:v>
                </c:pt>
                <c:pt idx="3678">
                  <c:v>1.7927412999999994</c:v>
                </c:pt>
                <c:pt idx="3679">
                  <c:v>1.7972855999999999</c:v>
                </c:pt>
                <c:pt idx="3680">
                  <c:v>1.7836421</c:v>
                </c:pt>
                <c:pt idx="3681">
                  <c:v>1.7910889000000001</c:v>
                </c:pt>
                <c:pt idx="3682">
                  <c:v>1.7962051999999999</c:v>
                </c:pt>
                <c:pt idx="3683">
                  <c:v>1.7964169999999999</c:v>
                </c:pt>
                <c:pt idx="3684">
                  <c:v>1.7957284999999994</c:v>
                </c:pt>
                <c:pt idx="3685">
                  <c:v>1.7934086999999994</c:v>
                </c:pt>
                <c:pt idx="3686">
                  <c:v>1.7883346999999994</c:v>
                </c:pt>
                <c:pt idx="3687">
                  <c:v>1.7858241999999986</c:v>
                </c:pt>
                <c:pt idx="3688">
                  <c:v>1.7807609</c:v>
                </c:pt>
                <c:pt idx="3689">
                  <c:v>1.7781445</c:v>
                </c:pt>
                <c:pt idx="3690">
                  <c:v>1.7700727000000001</c:v>
                </c:pt>
                <c:pt idx="3691">
                  <c:v>1.7641089999999999</c:v>
                </c:pt>
                <c:pt idx="3692">
                  <c:v>1.7753266999999986</c:v>
                </c:pt>
                <c:pt idx="3693">
                  <c:v>1.7804537</c:v>
                </c:pt>
                <c:pt idx="3694">
                  <c:v>1.7792036999999994</c:v>
                </c:pt>
                <c:pt idx="3695">
                  <c:v>1.7788541999999998</c:v>
                </c:pt>
                <c:pt idx="3696">
                  <c:v>1.789447</c:v>
                </c:pt>
                <c:pt idx="3697">
                  <c:v>1.7813963999999991</c:v>
                </c:pt>
                <c:pt idx="3698">
                  <c:v>1.7942985</c:v>
                </c:pt>
                <c:pt idx="3699">
                  <c:v>1.7926883</c:v>
                </c:pt>
                <c:pt idx="3700">
                  <c:v>1.7817353999999994</c:v>
                </c:pt>
                <c:pt idx="3701">
                  <c:v>1.7850509999999999</c:v>
                </c:pt>
                <c:pt idx="3702">
                  <c:v>1.7819260999999988</c:v>
                </c:pt>
                <c:pt idx="3703">
                  <c:v>1.7842353</c:v>
                </c:pt>
                <c:pt idx="3704">
                  <c:v>1.7920422</c:v>
                </c:pt>
                <c:pt idx="3705">
                  <c:v>1.7856441999999992</c:v>
                </c:pt>
                <c:pt idx="3706">
                  <c:v>1.7920209999999999</c:v>
                </c:pt>
                <c:pt idx="3707">
                  <c:v>1.7848602999999994</c:v>
                </c:pt>
                <c:pt idx="3708">
                  <c:v>1.7737271999999993</c:v>
                </c:pt>
                <c:pt idx="3709">
                  <c:v>1.7796909999999992</c:v>
                </c:pt>
                <c:pt idx="3710">
                  <c:v>1.7828477</c:v>
                </c:pt>
                <c:pt idx="3711">
                  <c:v>1.7942666999999994</c:v>
                </c:pt>
                <c:pt idx="3712">
                  <c:v>1.7947962999999993</c:v>
                </c:pt>
                <c:pt idx="3713">
                  <c:v>1.7875508</c:v>
                </c:pt>
                <c:pt idx="3714">
                  <c:v>1.7832078</c:v>
                </c:pt>
                <c:pt idx="3715">
                  <c:v>1.7908876</c:v>
                </c:pt>
                <c:pt idx="3716">
                  <c:v>1.7843305999999999</c:v>
                </c:pt>
                <c:pt idx="3717">
                  <c:v>1.7726573999999999</c:v>
                </c:pt>
                <c:pt idx="3718">
                  <c:v>1.7698396999999986</c:v>
                </c:pt>
                <c:pt idx="3719">
                  <c:v>1.7732081999999998</c:v>
                </c:pt>
                <c:pt idx="3720">
                  <c:v>1.7773922999999994</c:v>
                </c:pt>
                <c:pt idx="3721">
                  <c:v>1.7935251999999993</c:v>
                </c:pt>
                <c:pt idx="3722">
                  <c:v>1.7942878000000007</c:v>
                </c:pt>
                <c:pt idx="3723">
                  <c:v>1.7790447999999994</c:v>
                </c:pt>
                <c:pt idx="3724">
                  <c:v>1.7732823</c:v>
                </c:pt>
                <c:pt idx="3725">
                  <c:v>1.7845001</c:v>
                </c:pt>
                <c:pt idx="3726">
                  <c:v>1.7974338999999993</c:v>
                </c:pt>
                <c:pt idx="3727">
                  <c:v>1.7889914999999994</c:v>
                </c:pt>
                <c:pt idx="3728">
                  <c:v>1.7852309999999998</c:v>
                </c:pt>
                <c:pt idx="3729">
                  <c:v>1.7930803</c:v>
                </c:pt>
                <c:pt idx="3730">
                  <c:v>1.79236</c:v>
                </c:pt>
                <c:pt idx="3731">
                  <c:v>1.7848815</c:v>
                </c:pt>
                <c:pt idx="3732">
                  <c:v>1.7867245999999992</c:v>
                </c:pt>
                <c:pt idx="3733">
                  <c:v>1.7865233999999994</c:v>
                </c:pt>
                <c:pt idx="3734">
                  <c:v>1.7793096999999993</c:v>
                </c:pt>
                <c:pt idx="3735">
                  <c:v>1.7823815999999999</c:v>
                </c:pt>
                <c:pt idx="3736">
                  <c:v>1.7817459999999998</c:v>
                </c:pt>
                <c:pt idx="3737">
                  <c:v>1.7795638999999994</c:v>
                </c:pt>
                <c:pt idx="3738">
                  <c:v>1.7895316999999986</c:v>
                </c:pt>
                <c:pt idx="3739">
                  <c:v>1.7826781999999999</c:v>
                </c:pt>
                <c:pt idx="3740">
                  <c:v>1.7907922999999992</c:v>
                </c:pt>
                <c:pt idx="3741">
                  <c:v>1.7899554</c:v>
                </c:pt>
                <c:pt idx="3742">
                  <c:v>1.7929955</c:v>
                </c:pt>
                <c:pt idx="3743">
                  <c:v>1.7924340999999993</c:v>
                </c:pt>
                <c:pt idx="3744">
                  <c:v>1.79111</c:v>
                </c:pt>
                <c:pt idx="3745">
                  <c:v>1.7833666999999989</c:v>
                </c:pt>
                <c:pt idx="3746">
                  <c:v>1.7784411</c:v>
                </c:pt>
                <c:pt idx="3747">
                  <c:v>1.7789706999999992</c:v>
                </c:pt>
                <c:pt idx="3748">
                  <c:v>1.7842353</c:v>
                </c:pt>
                <c:pt idx="3749">
                  <c:v>1.7781868000000001</c:v>
                </c:pt>
                <c:pt idx="3750">
                  <c:v>1.7846271999999999</c:v>
                </c:pt>
                <c:pt idx="3751">
                  <c:v>1.7991287999999994</c:v>
                </c:pt>
                <c:pt idx="3752">
                  <c:v>1.7997113999999994</c:v>
                </c:pt>
                <c:pt idx="3753">
                  <c:v>1.7810256999999994</c:v>
                </c:pt>
                <c:pt idx="3754">
                  <c:v>1.7765766999999992</c:v>
                </c:pt>
                <c:pt idx="3755">
                  <c:v>1.7885465999999999</c:v>
                </c:pt>
                <c:pt idx="3756">
                  <c:v>1.7653694999999994</c:v>
                </c:pt>
                <c:pt idx="3757">
                  <c:v>1.7816294999999991</c:v>
                </c:pt>
                <c:pt idx="3758">
                  <c:v>1.7800723000000001</c:v>
                </c:pt>
                <c:pt idx="3759">
                  <c:v>1.7753690999999994</c:v>
                </c:pt>
                <c:pt idx="3760">
                  <c:v>1.7762483</c:v>
                </c:pt>
                <c:pt idx="3761">
                  <c:v>1.7834302999999994</c:v>
                </c:pt>
                <c:pt idx="3762">
                  <c:v>1.7802841999999999</c:v>
                </c:pt>
                <c:pt idx="3763">
                  <c:v>1.7879851</c:v>
                </c:pt>
                <c:pt idx="3764">
                  <c:v>1.7805808000000001</c:v>
                </c:pt>
                <c:pt idx="3765">
                  <c:v>1.7717993999999986</c:v>
                </c:pt>
                <c:pt idx="3766">
                  <c:v>1.7695325</c:v>
                </c:pt>
                <c:pt idx="3767">
                  <c:v>1.7813963999999991</c:v>
                </c:pt>
                <c:pt idx="3768">
                  <c:v>1.7761848</c:v>
                </c:pt>
                <c:pt idx="3769">
                  <c:v>1.7803901</c:v>
                </c:pt>
                <c:pt idx="3770">
                  <c:v>1.7848284999999993</c:v>
                </c:pt>
                <c:pt idx="3771">
                  <c:v>1.7879321999999993</c:v>
                </c:pt>
                <c:pt idx="3772">
                  <c:v>1.7799134999999993</c:v>
                </c:pt>
                <c:pt idx="3773">
                  <c:v>1.7783457</c:v>
                </c:pt>
                <c:pt idx="3774">
                  <c:v>1.7885359999999999</c:v>
                </c:pt>
                <c:pt idx="3775">
                  <c:v>1.7915336999999993</c:v>
                </c:pt>
                <c:pt idx="3776">
                  <c:v>1.7768626999999992</c:v>
                </c:pt>
                <c:pt idx="3777">
                  <c:v>1.7795426999999993</c:v>
                </c:pt>
                <c:pt idx="3778">
                  <c:v>1.7742991999999993</c:v>
                </c:pt>
                <c:pt idx="3779">
                  <c:v>1.7769791999999998</c:v>
                </c:pt>
                <c:pt idx="3780">
                  <c:v>1.7787905999999998</c:v>
                </c:pt>
                <c:pt idx="3781">
                  <c:v>1.7773287999999994</c:v>
                </c:pt>
                <c:pt idx="3782">
                  <c:v>1.7809515</c:v>
                </c:pt>
                <c:pt idx="3783">
                  <c:v>1.7805172</c:v>
                </c:pt>
                <c:pt idx="3784">
                  <c:v>1.7819895999999993</c:v>
                </c:pt>
                <c:pt idx="3785">
                  <c:v>1.7773922999999994</c:v>
                </c:pt>
                <c:pt idx="3786">
                  <c:v>1.7787588999999999</c:v>
                </c:pt>
                <c:pt idx="3787">
                  <c:v>1.7861738</c:v>
                </c:pt>
                <c:pt idx="3788">
                  <c:v>1.7725408</c:v>
                </c:pt>
                <c:pt idx="3789">
                  <c:v>1.7803689</c:v>
                </c:pt>
                <c:pt idx="3790">
                  <c:v>1.7749241999999992</c:v>
                </c:pt>
                <c:pt idx="3791">
                  <c:v>1.7631238999999994</c:v>
                </c:pt>
                <c:pt idx="3792">
                  <c:v>1.7588550000000001</c:v>
                </c:pt>
                <c:pt idx="3793">
                  <c:v>1.7698185</c:v>
                </c:pt>
                <c:pt idx="3794">
                  <c:v>1.7706235999999993</c:v>
                </c:pt>
                <c:pt idx="3795">
                  <c:v>1.7894045999999992</c:v>
                </c:pt>
                <c:pt idx="3796">
                  <c:v>1.7844047999999992</c:v>
                </c:pt>
                <c:pt idx="3797">
                  <c:v>1.7828899999999999</c:v>
                </c:pt>
                <c:pt idx="3798">
                  <c:v>1.7768096999999994</c:v>
                </c:pt>
                <c:pt idx="3799">
                  <c:v>1.7675939999999992</c:v>
                </c:pt>
                <c:pt idx="3800">
                  <c:v>1.7743734</c:v>
                </c:pt>
                <c:pt idx="3801">
                  <c:v>1.7747016999999994</c:v>
                </c:pt>
                <c:pt idx="3802">
                  <c:v>1.7733459</c:v>
                </c:pt>
                <c:pt idx="3803">
                  <c:v>1.7776041999999992</c:v>
                </c:pt>
                <c:pt idx="3804">
                  <c:v>1.7766296999999991</c:v>
                </c:pt>
                <c:pt idx="3805">
                  <c:v>1.7744158000000001</c:v>
                </c:pt>
                <c:pt idx="3806">
                  <c:v>1.7673504</c:v>
                </c:pt>
                <c:pt idx="3807">
                  <c:v>1.7821803000000001</c:v>
                </c:pt>
                <c:pt idx="3808">
                  <c:v>1.7767037999999993</c:v>
                </c:pt>
                <c:pt idx="3809">
                  <c:v>1.7730386999999994</c:v>
                </c:pt>
                <c:pt idx="3810">
                  <c:v>1.7772228999999993</c:v>
                </c:pt>
                <c:pt idx="3811">
                  <c:v>1.7714815999999998</c:v>
                </c:pt>
                <c:pt idx="3812">
                  <c:v>1.769882</c:v>
                </c:pt>
                <c:pt idx="3813">
                  <c:v>1.7640241999999993</c:v>
                </c:pt>
                <c:pt idx="3814">
                  <c:v>1.770168</c:v>
                </c:pt>
                <c:pt idx="3815">
                  <c:v>1.7788435999999999</c:v>
                </c:pt>
                <c:pt idx="3816">
                  <c:v>1.7803477999999999</c:v>
                </c:pt>
                <c:pt idx="3817">
                  <c:v>1.7757504</c:v>
                </c:pt>
                <c:pt idx="3818">
                  <c:v>1.7826781999999999</c:v>
                </c:pt>
                <c:pt idx="3819">
                  <c:v>1.7775512999999994</c:v>
                </c:pt>
                <c:pt idx="3820">
                  <c:v>1.7727527000000001</c:v>
                </c:pt>
                <c:pt idx="3821">
                  <c:v>1.7747335</c:v>
                </c:pt>
                <c:pt idx="3822">
                  <c:v>1.7784515999999999</c:v>
                </c:pt>
                <c:pt idx="3823">
                  <c:v>1.7680918999999993</c:v>
                </c:pt>
                <c:pt idx="3824">
                  <c:v>1.7558995999999989</c:v>
                </c:pt>
                <c:pt idx="3825">
                  <c:v>1.7560373</c:v>
                </c:pt>
                <c:pt idx="3826">
                  <c:v>1.7685261999999993</c:v>
                </c:pt>
                <c:pt idx="3827">
                  <c:v>1.7678693999999986</c:v>
                </c:pt>
                <c:pt idx="3828">
                  <c:v>1.7851039</c:v>
                </c:pt>
                <c:pt idx="3829">
                  <c:v>1.7788329999999999</c:v>
                </c:pt>
                <c:pt idx="3830">
                  <c:v>1.7645644999999994</c:v>
                </c:pt>
                <c:pt idx="3831">
                  <c:v>1.7629966999999991</c:v>
                </c:pt>
                <c:pt idx="3832">
                  <c:v>1.7730492999999994</c:v>
                </c:pt>
                <c:pt idx="3833">
                  <c:v>1.7579439999999993</c:v>
                </c:pt>
                <c:pt idx="3834">
                  <c:v>1.7776995999999992</c:v>
                </c:pt>
                <c:pt idx="3835">
                  <c:v>1.7732610999999994</c:v>
                </c:pt>
                <c:pt idx="3836">
                  <c:v>1.7638547999999994</c:v>
                </c:pt>
                <c:pt idx="3837">
                  <c:v>1.7567681999999998</c:v>
                </c:pt>
                <c:pt idx="3838">
                  <c:v>1.7702951999999998</c:v>
                </c:pt>
                <c:pt idx="3839">
                  <c:v>1.7615984999999994</c:v>
                </c:pt>
                <c:pt idx="3840">
                  <c:v>1.7754961999999992</c:v>
                </c:pt>
                <c:pt idx="3841">
                  <c:v>1.7775935999999992</c:v>
                </c:pt>
                <c:pt idx="3842">
                  <c:v>1.7797333999999994</c:v>
                </c:pt>
                <c:pt idx="3843">
                  <c:v>1.7808138</c:v>
                </c:pt>
                <c:pt idx="3844">
                  <c:v>1.7766826</c:v>
                </c:pt>
                <c:pt idx="3845">
                  <c:v>1.7642678999999999</c:v>
                </c:pt>
                <c:pt idx="3846">
                  <c:v>1.7536644999999988</c:v>
                </c:pt>
                <c:pt idx="3847">
                  <c:v>1.7525204999999993</c:v>
                </c:pt>
                <c:pt idx="3848">
                  <c:v>1.7558995999999989</c:v>
                </c:pt>
                <c:pt idx="3849">
                  <c:v>1.7586006999999992</c:v>
                </c:pt>
                <c:pt idx="3850">
                  <c:v>1.7625941999999992</c:v>
                </c:pt>
                <c:pt idx="3851">
                  <c:v>1.7677529000000001</c:v>
                </c:pt>
                <c:pt idx="3852">
                  <c:v>1.7577744999999994</c:v>
                </c:pt>
                <c:pt idx="3853">
                  <c:v>1.7718734999999994</c:v>
                </c:pt>
                <c:pt idx="3854">
                  <c:v>1.7630178999999999</c:v>
                </c:pt>
                <c:pt idx="3855">
                  <c:v>1.7594481999999998</c:v>
                </c:pt>
                <c:pt idx="3856">
                  <c:v>1.7652847999999994</c:v>
                </c:pt>
                <c:pt idx="3857">
                  <c:v>1.7692146999999994</c:v>
                </c:pt>
                <c:pt idx="3858">
                  <c:v>1.75698</c:v>
                </c:pt>
                <c:pt idx="3859">
                  <c:v>1.7542259</c:v>
                </c:pt>
                <c:pt idx="3860">
                  <c:v>1.7613865999999998</c:v>
                </c:pt>
                <c:pt idx="3861">
                  <c:v>1.7653165</c:v>
                </c:pt>
                <c:pt idx="3862">
                  <c:v>1.7726891</c:v>
                </c:pt>
                <c:pt idx="3863">
                  <c:v>1.7699985999999992</c:v>
                </c:pt>
                <c:pt idx="3864">
                  <c:v>1.7735047999999991</c:v>
                </c:pt>
                <c:pt idx="3865">
                  <c:v>1.7683248999999994</c:v>
                </c:pt>
                <c:pt idx="3866">
                  <c:v>1.7727103</c:v>
                </c:pt>
                <c:pt idx="3867">
                  <c:v>1.7830595</c:v>
                </c:pt>
                <c:pt idx="3868">
                  <c:v>1.7722335999999999</c:v>
                </c:pt>
                <c:pt idx="3869">
                  <c:v>1.7715451</c:v>
                </c:pt>
                <c:pt idx="3870">
                  <c:v>1.7677529000000001</c:v>
                </c:pt>
                <c:pt idx="3871">
                  <c:v>1.7661215999999993</c:v>
                </c:pt>
                <c:pt idx="3872">
                  <c:v>1.7544271999999999</c:v>
                </c:pt>
                <c:pt idx="3873">
                  <c:v>1.7689816999999994</c:v>
                </c:pt>
                <c:pt idx="3874">
                  <c:v>1.7715875000000001</c:v>
                </c:pt>
                <c:pt idx="3875">
                  <c:v>1.7728056999999993</c:v>
                </c:pt>
                <c:pt idx="3876">
                  <c:v>1.7691828999999999</c:v>
                </c:pt>
                <c:pt idx="3877">
                  <c:v>1.7740132</c:v>
                </c:pt>
                <c:pt idx="3878">
                  <c:v>1.7654647999999986</c:v>
                </c:pt>
                <c:pt idx="3879">
                  <c:v>1.7695006999999994</c:v>
                </c:pt>
                <c:pt idx="3880">
                  <c:v>1.7506984999999993</c:v>
                </c:pt>
                <c:pt idx="3881">
                  <c:v>1.7520331999999998</c:v>
                </c:pt>
                <c:pt idx="3882">
                  <c:v>1.7636429</c:v>
                </c:pt>
                <c:pt idx="3883">
                  <c:v>1.7727951</c:v>
                </c:pt>
                <c:pt idx="3884">
                  <c:v>1.7773711999999993</c:v>
                </c:pt>
                <c:pt idx="3885">
                  <c:v>1.7703481000000001</c:v>
                </c:pt>
                <c:pt idx="3886">
                  <c:v>1.7695747999999993</c:v>
                </c:pt>
                <c:pt idx="3887">
                  <c:v>1.7607616999999991</c:v>
                </c:pt>
                <c:pt idx="3888">
                  <c:v>1.7520013999999993</c:v>
                </c:pt>
                <c:pt idx="3889">
                  <c:v>1.7582829000000006</c:v>
                </c:pt>
                <c:pt idx="3890">
                  <c:v>1.7649458</c:v>
                </c:pt>
                <c:pt idx="3891">
                  <c:v>1.7592998999999994</c:v>
                </c:pt>
                <c:pt idx="3892">
                  <c:v>1.7583040999999993</c:v>
                </c:pt>
                <c:pt idx="3893">
                  <c:v>1.7576791999999992</c:v>
                </c:pt>
                <c:pt idx="3894">
                  <c:v>1.7495650999999994</c:v>
                </c:pt>
                <c:pt idx="3895">
                  <c:v>1.7720111999999999</c:v>
                </c:pt>
                <c:pt idx="3896">
                  <c:v>1.7693417999999994</c:v>
                </c:pt>
                <c:pt idx="3897">
                  <c:v>1.7786846999999992</c:v>
                </c:pt>
                <c:pt idx="3898">
                  <c:v>1.7662698999999993</c:v>
                </c:pt>
                <c:pt idx="3899">
                  <c:v>1.7628272999999994</c:v>
                </c:pt>
                <c:pt idx="3900">
                  <c:v>1.7588866999999992</c:v>
                </c:pt>
                <c:pt idx="3901">
                  <c:v>1.7634521999999999</c:v>
                </c:pt>
                <c:pt idx="3902">
                  <c:v>1.7648081</c:v>
                </c:pt>
                <c:pt idx="3903">
                  <c:v>1.7552215999999992</c:v>
                </c:pt>
                <c:pt idx="3904">
                  <c:v>1.7534421</c:v>
                </c:pt>
                <c:pt idx="3905">
                  <c:v>1.7540564000000001</c:v>
                </c:pt>
                <c:pt idx="3906">
                  <c:v>1.7573825999999999</c:v>
                </c:pt>
                <c:pt idx="3907">
                  <c:v>1.7679646999999987</c:v>
                </c:pt>
                <c:pt idx="3908">
                  <c:v>1.7722441999999998</c:v>
                </c:pt>
                <c:pt idx="3909">
                  <c:v>1.7733352999999994</c:v>
                </c:pt>
                <c:pt idx="3910">
                  <c:v>1.7567681999999998</c:v>
                </c:pt>
                <c:pt idx="3911">
                  <c:v>1.7449360999999994</c:v>
                </c:pt>
                <c:pt idx="3912">
                  <c:v>1.7599353999999994</c:v>
                </c:pt>
                <c:pt idx="3913">
                  <c:v>1.7556241999999986</c:v>
                </c:pt>
                <c:pt idx="3914">
                  <c:v>1.7622023</c:v>
                </c:pt>
                <c:pt idx="3915">
                  <c:v>1.7674562999999994</c:v>
                </c:pt>
                <c:pt idx="3916">
                  <c:v>1.7684625999999999</c:v>
                </c:pt>
                <c:pt idx="3917">
                  <c:v>1.7631132999999994</c:v>
                </c:pt>
                <c:pt idx="3918">
                  <c:v>1.7626154000000001</c:v>
                </c:pt>
                <c:pt idx="3919">
                  <c:v>1.7744475000000006</c:v>
                </c:pt>
                <c:pt idx="3920">
                  <c:v>1.7741085000000001</c:v>
                </c:pt>
                <c:pt idx="3921">
                  <c:v>1.7604651</c:v>
                </c:pt>
                <c:pt idx="3922">
                  <c:v>1.7630178999999999</c:v>
                </c:pt>
                <c:pt idx="3923">
                  <c:v>1.7501264999999993</c:v>
                </c:pt>
                <c:pt idx="3924">
                  <c:v>1.7525733999999993</c:v>
                </c:pt>
                <c:pt idx="3925">
                  <c:v>1.7617255999999992</c:v>
                </c:pt>
                <c:pt idx="3926">
                  <c:v>1.7578274999999994</c:v>
                </c:pt>
                <c:pt idx="3927">
                  <c:v>1.7543635999999998</c:v>
                </c:pt>
                <c:pt idx="3928">
                  <c:v>1.75823</c:v>
                </c:pt>
                <c:pt idx="3929">
                  <c:v>1.7538974999999994</c:v>
                </c:pt>
                <c:pt idx="3930">
                  <c:v>1.7532301999999993</c:v>
                </c:pt>
                <c:pt idx="3931">
                  <c:v>1.7413980999999994</c:v>
                </c:pt>
                <c:pt idx="3932">
                  <c:v>1.7558359999999993</c:v>
                </c:pt>
                <c:pt idx="3933">
                  <c:v>1.7519801999999998</c:v>
                </c:pt>
                <c:pt idx="3934">
                  <c:v>1.7555075999999998</c:v>
                </c:pt>
                <c:pt idx="3935">
                  <c:v>1.7628272999999994</c:v>
                </c:pt>
                <c:pt idx="3936">
                  <c:v>1.7626047999999994</c:v>
                </c:pt>
                <c:pt idx="3937">
                  <c:v>1.7720111999999999</c:v>
                </c:pt>
                <c:pt idx="3938">
                  <c:v>1.7600625000000001</c:v>
                </c:pt>
                <c:pt idx="3939">
                  <c:v>1.7566939999999998</c:v>
                </c:pt>
                <c:pt idx="3940">
                  <c:v>1.7541411999999998</c:v>
                </c:pt>
                <c:pt idx="3941">
                  <c:v>1.7564609999999998</c:v>
                </c:pt>
                <c:pt idx="3942">
                  <c:v>1.7511858</c:v>
                </c:pt>
                <c:pt idx="3943">
                  <c:v>1.752637</c:v>
                </c:pt>
                <c:pt idx="3944">
                  <c:v>1.7488447999999994</c:v>
                </c:pt>
                <c:pt idx="3945">
                  <c:v>1.7590985999999993</c:v>
                </c:pt>
                <c:pt idx="3946">
                  <c:v>1.7549779999999999</c:v>
                </c:pt>
                <c:pt idx="3947">
                  <c:v>1.75698</c:v>
                </c:pt>
                <c:pt idx="3948">
                  <c:v>1.7564822</c:v>
                </c:pt>
                <c:pt idx="3949">
                  <c:v>1.7543001</c:v>
                </c:pt>
                <c:pt idx="3950">
                  <c:v>1.7601579000000007</c:v>
                </c:pt>
                <c:pt idx="3951">
                  <c:v>1.7651577000000001</c:v>
                </c:pt>
                <c:pt idx="3952">
                  <c:v>1.7704010999999993</c:v>
                </c:pt>
                <c:pt idx="3953">
                  <c:v>1.7554016999999988</c:v>
                </c:pt>
                <c:pt idx="3954">
                  <c:v>1.7581240999999994</c:v>
                </c:pt>
                <c:pt idx="3955">
                  <c:v>1.7561961999999998</c:v>
                </c:pt>
                <c:pt idx="3956">
                  <c:v>1.7603591000000001</c:v>
                </c:pt>
                <c:pt idx="3957">
                  <c:v>1.7636429</c:v>
                </c:pt>
                <c:pt idx="3958">
                  <c:v>1.7570011999999993</c:v>
                </c:pt>
                <c:pt idx="3959">
                  <c:v>1.7602637999999993</c:v>
                </c:pt>
                <c:pt idx="3960">
                  <c:v>1.7530819</c:v>
                </c:pt>
                <c:pt idx="3961">
                  <c:v>1.7567045999999993</c:v>
                </c:pt>
                <c:pt idx="3962">
                  <c:v>1.7568211999999992</c:v>
                </c:pt>
                <c:pt idx="3963">
                  <c:v>1.7539505</c:v>
                </c:pt>
                <c:pt idx="3964">
                  <c:v>1.7560161000000001</c:v>
                </c:pt>
                <c:pt idx="3965">
                  <c:v>1.7691722999999993</c:v>
                </c:pt>
                <c:pt idx="3966">
                  <c:v>1.7600837</c:v>
                </c:pt>
                <c:pt idx="3967">
                  <c:v>1.7555605999999992</c:v>
                </c:pt>
                <c:pt idx="3968">
                  <c:v>1.7589290999999994</c:v>
                </c:pt>
                <c:pt idx="3969">
                  <c:v>1.7542576999999999</c:v>
                </c:pt>
                <c:pt idx="3970">
                  <c:v>1.7591091999999993</c:v>
                </c:pt>
                <c:pt idx="3971">
                  <c:v>1.7535267999999986</c:v>
                </c:pt>
                <c:pt idx="3972">
                  <c:v>1.7489718999999992</c:v>
                </c:pt>
                <c:pt idx="3973">
                  <c:v>1.7498933999999986</c:v>
                </c:pt>
                <c:pt idx="3974">
                  <c:v>1.7439190999999994</c:v>
                </c:pt>
                <c:pt idx="3975">
                  <c:v>1.7471181999999998</c:v>
                </c:pt>
                <c:pt idx="3976">
                  <c:v>2.0901027000000001</c:v>
                </c:pt>
                <c:pt idx="3977">
                  <c:v>2.2624793999999997</c:v>
                </c:pt>
                <c:pt idx="3978">
                  <c:v>2.3568718999999985</c:v>
                </c:pt>
                <c:pt idx="3979">
                  <c:v>2.4268267999999997</c:v>
                </c:pt>
                <c:pt idx="3980">
                  <c:v>2.4568573999999979</c:v>
                </c:pt>
                <c:pt idx="3981">
                  <c:v>2.4785938000000001</c:v>
                </c:pt>
                <c:pt idx="3982">
                  <c:v>2.4966756999999973</c:v>
                </c:pt>
                <c:pt idx="3983">
                  <c:v>2.5167383999999986</c:v>
                </c:pt>
                <c:pt idx="3984">
                  <c:v>2.5357100999999997</c:v>
                </c:pt>
                <c:pt idx="3985">
                  <c:v>2.5517902000000001</c:v>
                </c:pt>
                <c:pt idx="3986">
                  <c:v>2.5696283999999987</c:v>
                </c:pt>
                <c:pt idx="3987">
                  <c:v>2.5754119999999987</c:v>
                </c:pt>
                <c:pt idx="3988">
                  <c:v>2.5959621999999989</c:v>
                </c:pt>
                <c:pt idx="3989">
                  <c:v>2.6079002000000013</c:v>
                </c:pt>
                <c:pt idx="3990">
                  <c:v>2.6207916000000013</c:v>
                </c:pt>
                <c:pt idx="3991">
                  <c:v>2.6253359000000001</c:v>
                </c:pt>
                <c:pt idx="3992">
                  <c:v>2.6463520999999997</c:v>
                </c:pt>
                <c:pt idx="3993">
                  <c:v>2.6585231999999999</c:v>
                </c:pt>
                <c:pt idx="3994">
                  <c:v>2.6636713000000012</c:v>
                </c:pt>
                <c:pt idx="3995">
                  <c:v>2.6780244999999998</c:v>
                </c:pt>
                <c:pt idx="3996">
                  <c:v>2.6858208000000001</c:v>
                </c:pt>
                <c:pt idx="3997">
                  <c:v>2.7072078000000013</c:v>
                </c:pt>
                <c:pt idx="3998">
                  <c:v>2.7195271999999999</c:v>
                </c:pt>
                <c:pt idx="3999">
                  <c:v>2.7289865000000013</c:v>
                </c:pt>
                <c:pt idx="4000">
                  <c:v>2.7397806</c:v>
                </c:pt>
                <c:pt idx="4001">
                  <c:v>2.7525555999999987</c:v>
                </c:pt>
                <c:pt idx="4002">
                  <c:v>2.7591231000000001</c:v>
                </c:pt>
                <c:pt idx="4003">
                  <c:v>2.7671206000000015</c:v>
                </c:pt>
                <c:pt idx="4004">
                  <c:v>2.7820882</c:v>
                </c:pt>
                <c:pt idx="4005">
                  <c:v>2.7975219000000013</c:v>
                </c:pt>
                <c:pt idx="4006">
                  <c:v>2.8078393999999998</c:v>
                </c:pt>
                <c:pt idx="4007">
                  <c:v>2.5150859999999988</c:v>
                </c:pt>
                <c:pt idx="4008">
                  <c:v>2.1085764999999999</c:v>
                </c:pt>
                <c:pt idx="4009">
                  <c:v>1.9832530000000006</c:v>
                </c:pt>
                <c:pt idx="4010">
                  <c:v>1.8910638</c:v>
                </c:pt>
                <c:pt idx="4011">
                  <c:v>1.7990016999999994</c:v>
                </c:pt>
                <c:pt idx="4012">
                  <c:v>1.8006224</c:v>
                </c:pt>
                <c:pt idx="4013">
                  <c:v>1.8776425999999999</c:v>
                </c:pt>
                <c:pt idx="4014">
                  <c:v>1.8849094</c:v>
                </c:pt>
                <c:pt idx="4015">
                  <c:v>1.8836489000000001</c:v>
                </c:pt>
                <c:pt idx="4016">
                  <c:v>1.8598679</c:v>
                </c:pt>
                <c:pt idx="4017">
                  <c:v>1.8621452999999999</c:v>
                </c:pt>
                <c:pt idx="4018">
                  <c:v>1.8835959</c:v>
                </c:pt>
                <c:pt idx="4019">
                  <c:v>1.9007139000000006</c:v>
                </c:pt>
                <c:pt idx="4020">
                  <c:v>1.8842102999999999</c:v>
                </c:pt>
                <c:pt idx="4021">
                  <c:v>1.8593701</c:v>
                </c:pt>
                <c:pt idx="4022">
                  <c:v>1.8556307999999992</c:v>
                </c:pt>
                <c:pt idx="4023">
                  <c:v>1.8692424999999999</c:v>
                </c:pt>
                <c:pt idx="4024">
                  <c:v>1.8808100000000001</c:v>
                </c:pt>
                <c:pt idx="4025">
                  <c:v>1.8804181000000006</c:v>
                </c:pt>
                <c:pt idx="4026">
                  <c:v>1.8687870000000006</c:v>
                </c:pt>
                <c:pt idx="4027">
                  <c:v>1.8584695999999998</c:v>
                </c:pt>
                <c:pt idx="4028">
                  <c:v>1.861192</c:v>
                </c:pt>
                <c:pt idx="4029">
                  <c:v>1.8692636999999994</c:v>
                </c:pt>
                <c:pt idx="4030">
                  <c:v>1.8610755000000001</c:v>
                </c:pt>
                <c:pt idx="4031">
                  <c:v>1.8410445</c:v>
                </c:pt>
                <c:pt idx="4032">
                  <c:v>1.8392755000000001</c:v>
                </c:pt>
                <c:pt idx="4033">
                  <c:v>1.8408644999999992</c:v>
                </c:pt>
                <c:pt idx="4034">
                  <c:v>1.8532261999999993</c:v>
                </c:pt>
                <c:pt idx="4035">
                  <c:v>1.8368180000000001</c:v>
                </c:pt>
                <c:pt idx="4036">
                  <c:v>1.8372310999999992</c:v>
                </c:pt>
                <c:pt idx="4037">
                  <c:v>1.8338838</c:v>
                </c:pt>
                <c:pt idx="4038">
                  <c:v>1.8383433</c:v>
                </c:pt>
                <c:pt idx="4039">
                  <c:v>1.8384811000000001</c:v>
                </c:pt>
                <c:pt idx="4040">
                  <c:v>1.8296042999999989</c:v>
                </c:pt>
                <c:pt idx="4041">
                  <c:v>1.8177084999999993</c:v>
                </c:pt>
                <c:pt idx="4042">
                  <c:v>1.8274009</c:v>
                </c:pt>
                <c:pt idx="4043">
                  <c:v>1.8258013999999994</c:v>
                </c:pt>
                <c:pt idx="4044">
                  <c:v>1.8229625</c:v>
                </c:pt>
                <c:pt idx="4045">
                  <c:v>1.8121472999999999</c:v>
                </c:pt>
                <c:pt idx="4046">
                  <c:v>1.8064695</c:v>
                </c:pt>
                <c:pt idx="4047">
                  <c:v>1.8084715999999998</c:v>
                </c:pt>
                <c:pt idx="4048">
                  <c:v>1.8126344999999993</c:v>
                </c:pt>
                <c:pt idx="4049">
                  <c:v>1.8258861</c:v>
                </c:pt>
                <c:pt idx="4050">
                  <c:v>1.8159182999999994</c:v>
                </c:pt>
                <c:pt idx="4051">
                  <c:v>1.8062471000000007</c:v>
                </c:pt>
                <c:pt idx="4052">
                  <c:v>1.8093083999999993</c:v>
                </c:pt>
                <c:pt idx="4053">
                  <c:v>1.8095625999999998</c:v>
                </c:pt>
                <c:pt idx="4054">
                  <c:v>1.8082914999999993</c:v>
                </c:pt>
                <c:pt idx="4055">
                  <c:v>1.8197316999999988</c:v>
                </c:pt>
                <c:pt idx="4056">
                  <c:v>1.8139481</c:v>
                </c:pt>
                <c:pt idx="4057">
                  <c:v>1.8115116999999994</c:v>
                </c:pt>
                <c:pt idx="4058">
                  <c:v>1.8049971</c:v>
                </c:pt>
                <c:pt idx="4059">
                  <c:v>1.8023065999999999</c:v>
                </c:pt>
                <c:pt idx="4060">
                  <c:v>1.7999443999999993</c:v>
                </c:pt>
                <c:pt idx="4061">
                  <c:v>1.7938005999999993</c:v>
                </c:pt>
                <c:pt idx="4062">
                  <c:v>1.8011095999999998</c:v>
                </c:pt>
                <c:pt idx="4063">
                  <c:v>1.7943832</c:v>
                </c:pt>
                <c:pt idx="4064">
                  <c:v>1.7929425999999999</c:v>
                </c:pt>
                <c:pt idx="4065">
                  <c:v>1.7979316999999986</c:v>
                </c:pt>
                <c:pt idx="4066">
                  <c:v>1.8062046999999994</c:v>
                </c:pt>
                <c:pt idx="4067">
                  <c:v>1.7967029999999999</c:v>
                </c:pt>
                <c:pt idx="4068">
                  <c:v>1.7941395</c:v>
                </c:pt>
                <c:pt idx="4069">
                  <c:v>1.7902308</c:v>
                </c:pt>
                <c:pt idx="4070">
                  <c:v>1.7938852999999992</c:v>
                </c:pt>
                <c:pt idx="4071">
                  <c:v>1.7848919999999993</c:v>
                </c:pt>
                <c:pt idx="4072">
                  <c:v>1.7974127</c:v>
                </c:pt>
                <c:pt idx="4073">
                  <c:v>1.7952941999999992</c:v>
                </c:pt>
                <c:pt idx="4074">
                  <c:v>1.795167</c:v>
                </c:pt>
                <c:pt idx="4075">
                  <c:v>1.7928577999999999</c:v>
                </c:pt>
                <c:pt idx="4076">
                  <c:v>1.7831759999999999</c:v>
                </c:pt>
                <c:pt idx="4077">
                  <c:v>1.7804112999999993</c:v>
                </c:pt>
                <c:pt idx="4078">
                  <c:v>1.7778160999999992</c:v>
                </c:pt>
                <c:pt idx="4079">
                  <c:v>1.7903473000000001</c:v>
                </c:pt>
                <c:pt idx="4080">
                  <c:v>1.7801252999999992</c:v>
                </c:pt>
                <c:pt idx="4081">
                  <c:v>1.7906863</c:v>
                </c:pt>
                <c:pt idx="4082">
                  <c:v>1.7747229</c:v>
                </c:pt>
                <c:pt idx="4083">
                  <c:v>1.7775935999999992</c:v>
                </c:pt>
                <c:pt idx="4084">
                  <c:v>1.7788223999999992</c:v>
                </c:pt>
                <c:pt idx="4085">
                  <c:v>1.7797863999999994</c:v>
                </c:pt>
                <c:pt idx="4086">
                  <c:v>1.7660473999999999</c:v>
                </c:pt>
                <c:pt idx="4087">
                  <c:v>1.7728056999999993</c:v>
                </c:pt>
                <c:pt idx="4088">
                  <c:v>1.7852522</c:v>
                </c:pt>
                <c:pt idx="4089">
                  <c:v>1.7831125000000001</c:v>
                </c:pt>
                <c:pt idx="4090">
                  <c:v>1.7759304999999994</c:v>
                </c:pt>
                <c:pt idx="4091">
                  <c:v>1.780316</c:v>
                </c:pt>
                <c:pt idx="4092">
                  <c:v>1.7725301999999998</c:v>
                </c:pt>
                <c:pt idx="4093">
                  <c:v>1.7705599999999999</c:v>
                </c:pt>
                <c:pt idx="4094">
                  <c:v>1.7776889999999999</c:v>
                </c:pt>
                <c:pt idx="4095">
                  <c:v>1.7684201999999998</c:v>
                </c:pt>
                <c:pt idx="4096">
                  <c:v>1.7656978999999993</c:v>
                </c:pt>
                <c:pt idx="4097">
                  <c:v>1.7730386999999994</c:v>
                </c:pt>
                <c:pt idx="4098">
                  <c:v>1.7808667999999994</c:v>
                </c:pt>
                <c:pt idx="4099">
                  <c:v>1.7750936999999993</c:v>
                </c:pt>
                <c:pt idx="4100">
                  <c:v>1.7643949999999993</c:v>
                </c:pt>
                <c:pt idx="4101">
                  <c:v>1.7643738</c:v>
                </c:pt>
                <c:pt idx="4102">
                  <c:v>1.7714074</c:v>
                </c:pt>
                <c:pt idx="4103">
                  <c:v>1.7551792999999993</c:v>
                </c:pt>
                <c:pt idx="4104">
                  <c:v>1.7574566999999994</c:v>
                </c:pt>
                <c:pt idx="4105">
                  <c:v>1.7601791</c:v>
                </c:pt>
                <c:pt idx="4106">
                  <c:v>1.7585371999999999</c:v>
                </c:pt>
                <c:pt idx="4107">
                  <c:v>1.7657721</c:v>
                </c:pt>
                <c:pt idx="4108">
                  <c:v>1.7708671999999999</c:v>
                </c:pt>
                <c:pt idx="4109">
                  <c:v>1.7666088</c:v>
                </c:pt>
                <c:pt idx="4110">
                  <c:v>1.7713014999999994</c:v>
                </c:pt>
                <c:pt idx="4111">
                  <c:v>1.7623188000000001</c:v>
                </c:pt>
                <c:pt idx="4112">
                  <c:v>1.7567681999999998</c:v>
                </c:pt>
                <c:pt idx="4113">
                  <c:v>1.7608145999999998</c:v>
                </c:pt>
                <c:pt idx="4114">
                  <c:v>1.7659626999999993</c:v>
                </c:pt>
                <c:pt idx="4115">
                  <c:v>1.7686321</c:v>
                </c:pt>
                <c:pt idx="4116">
                  <c:v>1.7658037999999994</c:v>
                </c:pt>
                <c:pt idx="4117">
                  <c:v>1.7568634999999992</c:v>
                </c:pt>
                <c:pt idx="4118">
                  <c:v>1.7553910999999991</c:v>
                </c:pt>
                <c:pt idx="4119">
                  <c:v>1.7558359999999993</c:v>
                </c:pt>
                <c:pt idx="4120">
                  <c:v>1.7508573999999999</c:v>
                </c:pt>
                <c:pt idx="4121">
                  <c:v>1.7659521</c:v>
                </c:pt>
                <c:pt idx="4122">
                  <c:v>1.7617679999999998</c:v>
                </c:pt>
                <c:pt idx="4123">
                  <c:v>1.7645009</c:v>
                </c:pt>
                <c:pt idx="4124">
                  <c:v>1.7651363999999994</c:v>
                </c:pt>
                <c:pt idx="4125">
                  <c:v>1.7539186999999994</c:v>
                </c:pt>
                <c:pt idx="4126">
                  <c:v>1.7558571999999999</c:v>
                </c:pt>
                <c:pt idx="4127">
                  <c:v>1.7652741999999992</c:v>
                </c:pt>
                <c:pt idx="4128">
                  <c:v>1.7545119</c:v>
                </c:pt>
                <c:pt idx="4129">
                  <c:v>1.7491625999999998</c:v>
                </c:pt>
                <c:pt idx="4130">
                  <c:v>1.7570223999999994</c:v>
                </c:pt>
                <c:pt idx="4131">
                  <c:v>1.7562808999999999</c:v>
                </c:pt>
                <c:pt idx="4132">
                  <c:v>1.7562914999999992</c:v>
                </c:pt>
                <c:pt idx="4133">
                  <c:v>1.7649351999999998</c:v>
                </c:pt>
                <c:pt idx="4134">
                  <c:v>1.7734517999999992</c:v>
                </c:pt>
                <c:pt idx="4135">
                  <c:v>1.7528911999999992</c:v>
                </c:pt>
                <c:pt idx="4136">
                  <c:v>1.7570752999999992</c:v>
                </c:pt>
                <c:pt idx="4137">
                  <c:v>1.8560227</c:v>
                </c:pt>
                <c:pt idx="4138">
                  <c:v>2.2024818000000002</c:v>
                </c:pt>
                <c:pt idx="4139">
                  <c:v>2.3244472999999997</c:v>
                </c:pt>
                <c:pt idx="4140">
                  <c:v>2.3877286</c:v>
                </c:pt>
                <c:pt idx="4141">
                  <c:v>2.4321125999999986</c:v>
                </c:pt>
                <c:pt idx="4142">
                  <c:v>2.4556391999999985</c:v>
                </c:pt>
                <c:pt idx="4143">
                  <c:v>2.4753842000000001</c:v>
                </c:pt>
                <c:pt idx="4144">
                  <c:v>2.4981798999999998</c:v>
                </c:pt>
                <c:pt idx="4145">
                  <c:v>2.5174905999999999</c:v>
                </c:pt>
                <c:pt idx="4146">
                  <c:v>2.5305725999999997</c:v>
                </c:pt>
                <c:pt idx="4147">
                  <c:v>2.5447777000000014</c:v>
                </c:pt>
                <c:pt idx="4148">
                  <c:v>2.5575419999999998</c:v>
                </c:pt>
                <c:pt idx="4149">
                  <c:v>2.5747977000000013</c:v>
                </c:pt>
                <c:pt idx="4150">
                  <c:v>2.5869581999999989</c:v>
                </c:pt>
                <c:pt idx="4151">
                  <c:v>2.6063325000000002</c:v>
                </c:pt>
                <c:pt idx="4152">
                  <c:v>2.6130482999999987</c:v>
                </c:pt>
                <c:pt idx="4153">
                  <c:v>2.6251663999999999</c:v>
                </c:pt>
                <c:pt idx="4154">
                  <c:v>2.6384816</c:v>
                </c:pt>
                <c:pt idx="4155">
                  <c:v>2.6564364999999985</c:v>
                </c:pt>
                <c:pt idx="4156">
                  <c:v>2.6619022999999999</c:v>
                </c:pt>
                <c:pt idx="4157">
                  <c:v>2.6800158999999999</c:v>
                </c:pt>
                <c:pt idx="4158">
                  <c:v>2.6891680999999998</c:v>
                </c:pt>
                <c:pt idx="4159">
                  <c:v>2.7069429999999985</c:v>
                </c:pt>
                <c:pt idx="4160">
                  <c:v>2.7141460999999998</c:v>
                </c:pt>
                <c:pt idx="4161">
                  <c:v>2.7279589999999998</c:v>
                </c:pt>
                <c:pt idx="4162">
                  <c:v>2.7311157000000001</c:v>
                </c:pt>
                <c:pt idx="4163">
                  <c:v>2.7457231000000002</c:v>
                </c:pt>
                <c:pt idx="4164">
                  <c:v>2.7523331</c:v>
                </c:pt>
                <c:pt idx="4165">
                  <c:v>2.7659025000000002</c:v>
                </c:pt>
                <c:pt idx="4166">
                  <c:v>2.7786773999999999</c:v>
                </c:pt>
                <c:pt idx="4167">
                  <c:v>2.7924267999999999</c:v>
                </c:pt>
                <c:pt idx="4168">
                  <c:v>2.8029348999999999</c:v>
                </c:pt>
                <c:pt idx="4169">
                  <c:v>2.8157097999999987</c:v>
                </c:pt>
                <c:pt idx="4170">
                  <c:v>2.2740784999999986</c:v>
                </c:pt>
                <c:pt idx="4171">
                  <c:v>2.0632923000000001</c:v>
                </c:pt>
                <c:pt idx="4172">
                  <c:v>1.9521101000000007</c:v>
                </c:pt>
                <c:pt idx="4173">
                  <c:v>1.8739033999999994</c:v>
                </c:pt>
                <c:pt idx="4174">
                  <c:v>1.7820320000000001</c:v>
                </c:pt>
                <c:pt idx="4175">
                  <c:v>1.8126239999999998</c:v>
                </c:pt>
                <c:pt idx="4176">
                  <c:v>1.8705453999999999</c:v>
                </c:pt>
                <c:pt idx="4177">
                  <c:v>1.8842421000000007</c:v>
                </c:pt>
                <c:pt idx="4178">
                  <c:v>1.8783840999999999</c:v>
                </c:pt>
                <c:pt idx="4179">
                  <c:v>1.8582578000000007</c:v>
                </c:pt>
                <c:pt idx="4180">
                  <c:v>1.8714881999999999</c:v>
                </c:pt>
                <c:pt idx="4181">
                  <c:v>1.8913286999999994</c:v>
                </c:pt>
                <c:pt idx="4182">
                  <c:v>1.9079170000000001</c:v>
                </c:pt>
                <c:pt idx="4183">
                  <c:v>1.8727168999999999</c:v>
                </c:pt>
                <c:pt idx="4184">
                  <c:v>1.8427922999999993</c:v>
                </c:pt>
                <c:pt idx="4185">
                  <c:v>1.8536710999999992</c:v>
                </c:pt>
                <c:pt idx="4186">
                  <c:v>1.8646876000000001</c:v>
                </c:pt>
                <c:pt idx="4187">
                  <c:v>1.865302</c:v>
                </c:pt>
                <c:pt idx="4188">
                  <c:v>1.8611073</c:v>
                </c:pt>
                <c:pt idx="4189">
                  <c:v>1.8462031999999999</c:v>
                </c:pt>
                <c:pt idx="4190">
                  <c:v>1.8570819999999999</c:v>
                </c:pt>
                <c:pt idx="4191">
                  <c:v>1.8569549000000001</c:v>
                </c:pt>
                <c:pt idx="4192">
                  <c:v>1.8609378000000001</c:v>
                </c:pt>
                <c:pt idx="4193">
                  <c:v>1.8537029</c:v>
                </c:pt>
                <c:pt idx="4194">
                  <c:v>1.8369134</c:v>
                </c:pt>
                <c:pt idx="4195">
                  <c:v>1.8403136</c:v>
                </c:pt>
                <c:pt idx="4196">
                  <c:v>1.8415741999999993</c:v>
                </c:pt>
                <c:pt idx="4197">
                  <c:v>1.840695</c:v>
                </c:pt>
                <c:pt idx="4198">
                  <c:v>1.8370616999999994</c:v>
                </c:pt>
                <c:pt idx="4199">
                  <c:v>1.822846</c:v>
                </c:pt>
                <c:pt idx="4200">
                  <c:v>1.8173165</c:v>
                </c:pt>
                <c:pt idx="4201">
                  <c:v>1.8217231999999992</c:v>
                </c:pt>
                <c:pt idx="4202">
                  <c:v>1.8291170999999999</c:v>
                </c:pt>
                <c:pt idx="4203">
                  <c:v>1.8330363999999992</c:v>
                </c:pt>
                <c:pt idx="4204">
                  <c:v>1.8085986999999992</c:v>
                </c:pt>
                <c:pt idx="4205">
                  <c:v>1.8163419999999999</c:v>
                </c:pt>
                <c:pt idx="4206">
                  <c:v>1.8099968999999994</c:v>
                </c:pt>
                <c:pt idx="4207">
                  <c:v>1.8154204999999994</c:v>
                </c:pt>
                <c:pt idx="4208">
                  <c:v>1.8072957999999992</c:v>
                </c:pt>
                <c:pt idx="4209">
                  <c:v>1.8159712999999988</c:v>
                </c:pt>
                <c:pt idx="4210">
                  <c:v>1.8002833</c:v>
                </c:pt>
                <c:pt idx="4211">
                  <c:v>1.8063319</c:v>
                </c:pt>
                <c:pt idx="4212">
                  <c:v>1.7988956999999994</c:v>
                </c:pt>
                <c:pt idx="4213">
                  <c:v>1.7914701999999998</c:v>
                </c:pt>
                <c:pt idx="4214">
                  <c:v>1.7893409999999998</c:v>
                </c:pt>
                <c:pt idx="4215">
                  <c:v>1.7951881999999999</c:v>
                </c:pt>
                <c:pt idx="4216">
                  <c:v>1.7976563999999993</c:v>
                </c:pt>
                <c:pt idx="4217">
                  <c:v>1.7881015999999998</c:v>
                </c:pt>
                <c:pt idx="4218">
                  <c:v>1.7945314999999993</c:v>
                </c:pt>
                <c:pt idx="4219">
                  <c:v>1.7881864000000001</c:v>
                </c:pt>
                <c:pt idx="4220">
                  <c:v>1.7885359999999999</c:v>
                </c:pt>
                <c:pt idx="4221">
                  <c:v>1.7918832999999994</c:v>
                </c:pt>
                <c:pt idx="4222">
                  <c:v>1.7906651</c:v>
                </c:pt>
                <c:pt idx="4223">
                  <c:v>1.7927306999999992</c:v>
                </c:pt>
                <c:pt idx="4224">
                  <c:v>1.7903473000000001</c:v>
                </c:pt>
                <c:pt idx="4225">
                  <c:v>1.7960251</c:v>
                </c:pt>
                <c:pt idx="4226">
                  <c:v>1.7842458999999999</c:v>
                </c:pt>
                <c:pt idx="4227">
                  <c:v>1.7837691999999992</c:v>
                </c:pt>
                <c:pt idx="4228">
                  <c:v>1.7816718999999994</c:v>
                </c:pt>
                <c:pt idx="4229">
                  <c:v>1.7831759999999999</c:v>
                </c:pt>
                <c:pt idx="4230">
                  <c:v>1.786767</c:v>
                </c:pt>
                <c:pt idx="4231">
                  <c:v>1.7797863999999994</c:v>
                </c:pt>
                <c:pt idx="4232">
                  <c:v>1.7741297999999994</c:v>
                </c:pt>
                <c:pt idx="4233">
                  <c:v>1.7773817999999992</c:v>
                </c:pt>
                <c:pt idx="4234">
                  <c:v>1.7756232999999986</c:v>
                </c:pt>
                <c:pt idx="4235">
                  <c:v>1.7693099999999993</c:v>
                </c:pt>
                <c:pt idx="4236">
                  <c:v>1.7667995999999992</c:v>
                </c:pt>
                <c:pt idx="4237">
                  <c:v>1.7701150999999999</c:v>
                </c:pt>
                <c:pt idx="4238">
                  <c:v>1.7685473</c:v>
                </c:pt>
                <c:pt idx="4239">
                  <c:v>1.7635369999999992</c:v>
                </c:pt>
                <c:pt idx="4240">
                  <c:v>1.7581770000000001</c:v>
                </c:pt>
                <c:pt idx="4241">
                  <c:v>1.7708884</c:v>
                </c:pt>
                <c:pt idx="4242">
                  <c:v>1.7616302999999991</c:v>
                </c:pt>
                <c:pt idx="4243">
                  <c:v>1.7580499000000001</c:v>
                </c:pt>
                <c:pt idx="4244">
                  <c:v>1.7547237999999994</c:v>
                </c:pt>
                <c:pt idx="4245">
                  <c:v>1.7691934999999994</c:v>
                </c:pt>
                <c:pt idx="4246">
                  <c:v>1.7715875000000001</c:v>
                </c:pt>
                <c:pt idx="4247">
                  <c:v>1.7609629</c:v>
                </c:pt>
                <c:pt idx="4248">
                  <c:v>1.7662593</c:v>
                </c:pt>
                <c:pt idx="4249">
                  <c:v>1.7534949999999994</c:v>
                </c:pt>
                <c:pt idx="4250">
                  <c:v>1.7528807</c:v>
                </c:pt>
                <c:pt idx="4251">
                  <c:v>1.7577532999999994</c:v>
                </c:pt>
                <c:pt idx="4252">
                  <c:v>1.7601049</c:v>
                </c:pt>
                <c:pt idx="4253">
                  <c:v>1.7567893999999993</c:v>
                </c:pt>
                <c:pt idx="4254">
                  <c:v>1.7549355999999998</c:v>
                </c:pt>
                <c:pt idx="4255">
                  <c:v>1.7675409999999998</c:v>
                </c:pt>
                <c:pt idx="4256">
                  <c:v>1.7547237999999994</c:v>
                </c:pt>
                <c:pt idx="4257">
                  <c:v>1.7626789999999999</c:v>
                </c:pt>
                <c:pt idx="4258">
                  <c:v>1.7542789000000001</c:v>
                </c:pt>
                <c:pt idx="4259">
                  <c:v>1.7546389999999998</c:v>
                </c:pt>
                <c:pt idx="4260">
                  <c:v>1.7501053</c:v>
                </c:pt>
                <c:pt idx="4261">
                  <c:v>1.7560161000000001</c:v>
                </c:pt>
                <c:pt idx="4262">
                  <c:v>1.7500841999999999</c:v>
                </c:pt>
                <c:pt idx="4263">
                  <c:v>2.0564280999999984</c:v>
                </c:pt>
                <c:pt idx="4264">
                  <c:v>2.2412833000000001</c:v>
                </c:pt>
                <c:pt idx="4265">
                  <c:v>2.3439698999999998</c:v>
                </c:pt>
                <c:pt idx="4266">
                  <c:v>2.4065733999999988</c:v>
                </c:pt>
                <c:pt idx="4267">
                  <c:v>2.4360848999999987</c:v>
                </c:pt>
                <c:pt idx="4268">
                  <c:v>2.4657023999999987</c:v>
                </c:pt>
                <c:pt idx="4269">
                  <c:v>2.4787314999999999</c:v>
                </c:pt>
                <c:pt idx="4270">
                  <c:v>2.5019402999999998</c:v>
                </c:pt>
                <c:pt idx="4271">
                  <c:v>2.5184862999999997</c:v>
                </c:pt>
                <c:pt idx="4272">
                  <c:v>2.5325004999999985</c:v>
                </c:pt>
                <c:pt idx="4273">
                  <c:v>2.5487394999999999</c:v>
                </c:pt>
                <c:pt idx="4274">
                  <c:v>2.5709524999999989</c:v>
                </c:pt>
                <c:pt idx="4275">
                  <c:v>2.5803058999999999</c:v>
                </c:pt>
                <c:pt idx="4276">
                  <c:v>2.5909198999999998</c:v>
                </c:pt>
                <c:pt idx="4277">
                  <c:v>2.6050613999999999</c:v>
                </c:pt>
                <c:pt idx="4278">
                  <c:v>2.6197534999999985</c:v>
                </c:pt>
                <c:pt idx="4279">
                  <c:v>2.6295095000000002</c:v>
                </c:pt>
                <c:pt idx="4280">
                  <c:v>2.6370833</c:v>
                </c:pt>
                <c:pt idx="4281">
                  <c:v>2.6560868999999987</c:v>
                </c:pt>
                <c:pt idx="4282">
                  <c:v>2.6676329999999999</c:v>
                </c:pt>
                <c:pt idx="4283">
                  <c:v>2.6783211000000002</c:v>
                </c:pt>
                <c:pt idx="4284">
                  <c:v>2.6862339</c:v>
                </c:pt>
                <c:pt idx="4285">
                  <c:v>2.6891151</c:v>
                </c:pt>
                <c:pt idx="4286">
                  <c:v>2.7117415</c:v>
                </c:pt>
                <c:pt idx="4287">
                  <c:v>2.7242410000000001</c:v>
                </c:pt>
                <c:pt idx="4288">
                  <c:v>2.7331389000000001</c:v>
                </c:pt>
                <c:pt idx="4289">
                  <c:v>2.7463693</c:v>
                </c:pt>
                <c:pt idx="4290">
                  <c:v>2.7548118000000001</c:v>
                </c:pt>
                <c:pt idx="4291">
                  <c:v>2.7661036999999999</c:v>
                </c:pt>
                <c:pt idx="4292">
                  <c:v>2.7743343000000014</c:v>
                </c:pt>
                <c:pt idx="4293">
                  <c:v>2.7791964</c:v>
                </c:pt>
                <c:pt idx="4294">
                  <c:v>2.8037399999999999</c:v>
                </c:pt>
                <c:pt idx="4295">
                  <c:v>2.8075850999999998</c:v>
                </c:pt>
                <c:pt idx="4296">
                  <c:v>2.8183473999999986</c:v>
                </c:pt>
                <c:pt idx="4297">
                  <c:v>2.8320649999999978</c:v>
                </c:pt>
                <c:pt idx="4298">
                  <c:v>2.1858192999999999</c:v>
                </c:pt>
                <c:pt idx="4299">
                  <c:v>2.0283253999999999</c:v>
                </c:pt>
                <c:pt idx="4300">
                  <c:v>1.9273335</c:v>
                </c:pt>
                <c:pt idx="4301">
                  <c:v>1.8136090999999994</c:v>
                </c:pt>
                <c:pt idx="4302">
                  <c:v>1.7688756999999993</c:v>
                </c:pt>
                <c:pt idx="4303">
                  <c:v>1.8359387999999994</c:v>
                </c:pt>
                <c:pt idx="4304">
                  <c:v>1.8613085</c:v>
                </c:pt>
                <c:pt idx="4305">
                  <c:v>1.8708102</c:v>
                </c:pt>
                <c:pt idx="4306">
                  <c:v>1.8552599999999999</c:v>
                </c:pt>
                <c:pt idx="4307">
                  <c:v>1.8548256999999992</c:v>
                </c:pt>
                <c:pt idx="4308">
                  <c:v>1.8811172</c:v>
                </c:pt>
                <c:pt idx="4309">
                  <c:v>1.9039552</c:v>
                </c:pt>
                <c:pt idx="4310">
                  <c:v>1.8923562</c:v>
                </c:pt>
                <c:pt idx="4311">
                  <c:v>1.8658845999999998</c:v>
                </c:pt>
                <c:pt idx="4312">
                  <c:v>1.8489785000000001</c:v>
                </c:pt>
                <c:pt idx="4313">
                  <c:v>1.8616368999999993</c:v>
                </c:pt>
                <c:pt idx="4314">
                  <c:v>1.8729711999999998</c:v>
                </c:pt>
                <c:pt idx="4315">
                  <c:v>1.8634059000000001</c:v>
                </c:pt>
                <c:pt idx="4316">
                  <c:v>1.8547834000000001</c:v>
                </c:pt>
                <c:pt idx="4317">
                  <c:v>1.8346993999999994</c:v>
                </c:pt>
                <c:pt idx="4318">
                  <c:v>1.8497941999999992</c:v>
                </c:pt>
                <c:pt idx="4319">
                  <c:v>1.8460761000000001</c:v>
                </c:pt>
                <c:pt idx="4320">
                  <c:v>1.8398686999999994</c:v>
                </c:pt>
                <c:pt idx="4321">
                  <c:v>1.8418495999999998</c:v>
                </c:pt>
                <c:pt idx="4322">
                  <c:v>1.8358646999999986</c:v>
                </c:pt>
                <c:pt idx="4323">
                  <c:v>1.8260661999999999</c:v>
                </c:pt>
                <c:pt idx="4324">
                  <c:v>1.8400065000000001</c:v>
                </c:pt>
                <c:pt idx="4325">
                  <c:v>2.8388973999999987</c:v>
                </c:pt>
                <c:pt idx="4326">
                  <c:v>4.8076219</c:v>
                </c:pt>
                <c:pt idx="4327">
                  <c:v>5.3419784000000003</c:v>
                </c:pt>
                <c:pt idx="4328">
                  <c:v>5.4532454000000028</c:v>
                </c:pt>
                <c:pt idx="4329">
                  <c:v>5.3597087999999999</c:v>
                </c:pt>
                <c:pt idx="4330">
                  <c:v>5.2537507000000003</c:v>
                </c:pt>
                <c:pt idx="4331">
                  <c:v>5.1849526999999966</c:v>
                </c:pt>
                <c:pt idx="4332">
                  <c:v>5.1481112999999956</c:v>
                </c:pt>
                <c:pt idx="4333">
                  <c:v>5.1266647999999995</c:v>
                </c:pt>
                <c:pt idx="4334">
                  <c:v>5.1072358999999956</c:v>
                </c:pt>
                <c:pt idx="4335">
                  <c:v>5.0922657999999998</c:v>
                </c:pt>
                <c:pt idx="4336">
                  <c:v>5.0717746999999997</c:v>
                </c:pt>
                <c:pt idx="4337">
                  <c:v>5.0742165999999971</c:v>
                </c:pt>
                <c:pt idx="4338">
                  <c:v>5.0544688999999972</c:v>
                </c:pt>
                <c:pt idx="4339">
                  <c:v>5.0416223000000029</c:v>
                </c:pt>
                <c:pt idx="4340">
                  <c:v>5.0376941000000004</c:v>
                </c:pt>
                <c:pt idx="4341">
                  <c:v>5.0270772999999966</c:v>
                </c:pt>
                <c:pt idx="4342">
                  <c:v>5.0301557999999975</c:v>
                </c:pt>
                <c:pt idx="4343">
                  <c:v>5.0225117999999958</c:v>
                </c:pt>
                <c:pt idx="4344">
                  <c:v>5.0282447999999995</c:v>
                </c:pt>
                <c:pt idx="4345">
                  <c:v>5.0175217999999973</c:v>
                </c:pt>
                <c:pt idx="4346">
                  <c:v>5.0123191999999985</c:v>
                </c:pt>
                <c:pt idx="4347">
                  <c:v>5.0151861999999969</c:v>
                </c:pt>
                <c:pt idx="4348">
                  <c:v>5.0404547999999973</c:v>
                </c:pt>
                <c:pt idx="4349">
                  <c:v>5.0452323000000003</c:v>
                </c:pt>
                <c:pt idx="4350">
                  <c:v>5.1361139999999974</c:v>
                </c:pt>
                <c:pt idx="4351">
                  <c:v>5.1571358999999939</c:v>
                </c:pt>
                <c:pt idx="4352">
                  <c:v>5.1645678999999944</c:v>
                </c:pt>
                <c:pt idx="4353">
                  <c:v>5.1725306999999967</c:v>
                </c:pt>
                <c:pt idx="4354">
                  <c:v>5.2199887999999985</c:v>
                </c:pt>
                <c:pt idx="4355">
                  <c:v>5.3147987999999975</c:v>
                </c:pt>
                <c:pt idx="4356">
                  <c:v>5.4057867999999996</c:v>
                </c:pt>
                <c:pt idx="4357">
                  <c:v>5.4732056000000027</c:v>
                </c:pt>
                <c:pt idx="4358">
                  <c:v>5.5482678999999999</c:v>
                </c:pt>
                <c:pt idx="4359">
                  <c:v>5.6141998999999956</c:v>
                </c:pt>
                <c:pt idx="4360">
                  <c:v>5.6701516999999972</c:v>
                </c:pt>
                <c:pt idx="4361">
                  <c:v>5.7282270999999998</c:v>
                </c:pt>
                <c:pt idx="4362">
                  <c:v>5.7846035000000002</c:v>
                </c:pt>
                <c:pt idx="4363">
                  <c:v>5.8343973</c:v>
                </c:pt>
                <c:pt idx="4364">
                  <c:v>5.8857837000000002</c:v>
                </c:pt>
                <c:pt idx="4365">
                  <c:v>5.9355783999999998</c:v>
                </c:pt>
                <c:pt idx="4366">
                  <c:v>5.9844170999999973</c:v>
                </c:pt>
                <c:pt idx="4367">
                  <c:v>6.0196652999999998</c:v>
                </c:pt>
                <c:pt idx="4368">
                  <c:v>3.9855432999999998</c:v>
                </c:pt>
                <c:pt idx="4369">
                  <c:v>3.3013793999999987</c:v>
                </c:pt>
                <c:pt idx="4370">
                  <c:v>3.1261988000000001</c:v>
                </c:pt>
                <c:pt idx="4371">
                  <c:v>2.7075361000000013</c:v>
                </c:pt>
                <c:pt idx="4372">
                  <c:v>2.5980382999999998</c:v>
                </c:pt>
                <c:pt idx="4373">
                  <c:v>2.5608893999999998</c:v>
                </c:pt>
                <c:pt idx="4374">
                  <c:v>2.5041119000000012</c:v>
                </c:pt>
                <c:pt idx="4375">
                  <c:v>2.5177236000000001</c:v>
                </c:pt>
                <c:pt idx="4376">
                  <c:v>2.5125330999999997</c:v>
                </c:pt>
                <c:pt idx="4377">
                  <c:v>2.5178930999999998</c:v>
                </c:pt>
                <c:pt idx="4378">
                  <c:v>2.4855638</c:v>
                </c:pt>
                <c:pt idx="4379">
                  <c:v>2.6265434999999986</c:v>
                </c:pt>
                <c:pt idx="4380">
                  <c:v>2.6473478000000012</c:v>
                </c:pt>
                <c:pt idx="4381">
                  <c:v>2.6412462999999997</c:v>
                </c:pt>
                <c:pt idx="4382">
                  <c:v>2.6362040999999987</c:v>
                </c:pt>
                <c:pt idx="4383">
                  <c:v>2.6095527000000001</c:v>
                </c:pt>
                <c:pt idx="4384">
                  <c:v>2.5824350999999997</c:v>
                </c:pt>
                <c:pt idx="4385">
                  <c:v>2.5650417999999999</c:v>
                </c:pt>
                <c:pt idx="4386">
                  <c:v>2.5495975000000013</c:v>
                </c:pt>
                <c:pt idx="4387">
                  <c:v>2.5256681999999988</c:v>
                </c:pt>
                <c:pt idx="4388">
                  <c:v>2.4870573999999999</c:v>
                </c:pt>
                <c:pt idx="4389">
                  <c:v>2.4594315</c:v>
                </c:pt>
                <c:pt idx="4390">
                  <c:v>2.4480548</c:v>
                </c:pt>
                <c:pt idx="4391">
                  <c:v>2.4194753999999978</c:v>
                </c:pt>
                <c:pt idx="4392">
                  <c:v>2.3940844999999986</c:v>
                </c:pt>
                <c:pt idx="4393">
                  <c:v>2.3667443999999986</c:v>
                </c:pt>
                <c:pt idx="4394">
                  <c:v>2.3298389999999989</c:v>
                </c:pt>
                <c:pt idx="4395">
                  <c:v>2.3090029999999988</c:v>
                </c:pt>
                <c:pt idx="4396">
                  <c:v>2.2829763999999999</c:v>
                </c:pt>
                <c:pt idx="4397">
                  <c:v>2.2622463999999987</c:v>
                </c:pt>
                <c:pt idx="4398">
                  <c:v>2.2370778000000002</c:v>
                </c:pt>
                <c:pt idx="4399">
                  <c:v>2.2230636000000001</c:v>
                </c:pt>
                <c:pt idx="4400">
                  <c:v>2.1914970999999999</c:v>
                </c:pt>
                <c:pt idx="4401">
                  <c:v>2.1741671999999999</c:v>
                </c:pt>
                <c:pt idx="4402">
                  <c:v>2.1456301999999998</c:v>
                </c:pt>
                <c:pt idx="4403">
                  <c:v>2.1355352999999999</c:v>
                </c:pt>
                <c:pt idx="4404">
                  <c:v>2.1163515999999998</c:v>
                </c:pt>
                <c:pt idx="4405">
                  <c:v>2.0928143999999986</c:v>
                </c:pt>
                <c:pt idx="4406">
                  <c:v>2.0768191999999983</c:v>
                </c:pt>
                <c:pt idx="4407">
                  <c:v>2.0767980999999986</c:v>
                </c:pt>
                <c:pt idx="4408">
                  <c:v>2.0556654999999973</c:v>
                </c:pt>
                <c:pt idx="4409">
                  <c:v>2.0546273999999998</c:v>
                </c:pt>
                <c:pt idx="4410">
                  <c:v>2.0435261000000002</c:v>
                </c:pt>
                <c:pt idx="4411">
                  <c:v>2.0373294</c:v>
                </c:pt>
                <c:pt idx="4412">
                  <c:v>2.0317785999999987</c:v>
                </c:pt>
                <c:pt idx="4413">
                  <c:v>2.0215883999999997</c:v>
                </c:pt>
                <c:pt idx="4414">
                  <c:v>2.0172346999999999</c:v>
                </c:pt>
                <c:pt idx="4415">
                  <c:v>2.0090677000000001</c:v>
                </c:pt>
                <c:pt idx="4416">
                  <c:v>1.9919285</c:v>
                </c:pt>
                <c:pt idx="4417">
                  <c:v>1.9888884000000007</c:v>
                </c:pt>
                <c:pt idx="4418">
                  <c:v>1.9825963</c:v>
                </c:pt>
                <c:pt idx="4419">
                  <c:v>1.9832211999999998</c:v>
                </c:pt>
                <c:pt idx="4420">
                  <c:v>1.9559129000000006</c:v>
                </c:pt>
                <c:pt idx="4421">
                  <c:v>1.9532011</c:v>
                </c:pt>
                <c:pt idx="4422">
                  <c:v>1.9535188999999999</c:v>
                </c:pt>
                <c:pt idx="4423">
                  <c:v>1.9515909999999999</c:v>
                </c:pt>
                <c:pt idx="4424">
                  <c:v>1.9550231</c:v>
                </c:pt>
                <c:pt idx="4425">
                  <c:v>1.9436464</c:v>
                </c:pt>
                <c:pt idx="4426">
                  <c:v>1.9255751000000001</c:v>
                </c:pt>
                <c:pt idx="4427">
                  <c:v>1.9174928</c:v>
                </c:pt>
                <c:pt idx="4428">
                  <c:v>1.9204482</c:v>
                </c:pt>
                <c:pt idx="4429">
                  <c:v>1.915459</c:v>
                </c:pt>
                <c:pt idx="4430">
                  <c:v>1.9070483</c:v>
                </c:pt>
                <c:pt idx="4431">
                  <c:v>1.9068471000000007</c:v>
                </c:pt>
                <c:pt idx="4432">
                  <c:v>1.9096435999999999</c:v>
                </c:pt>
                <c:pt idx="4433">
                  <c:v>1.9064975000000006</c:v>
                </c:pt>
                <c:pt idx="4434">
                  <c:v>1.9005973</c:v>
                </c:pt>
                <c:pt idx="4435">
                  <c:v>1.8952055999999999</c:v>
                </c:pt>
                <c:pt idx="4436">
                  <c:v>1.8960001000000006</c:v>
                </c:pt>
                <c:pt idx="4437">
                  <c:v>1.8853119</c:v>
                </c:pt>
                <c:pt idx="4438">
                  <c:v>1.8840302</c:v>
                </c:pt>
                <c:pt idx="4439">
                  <c:v>1.8847081999999999</c:v>
                </c:pt>
                <c:pt idx="4440">
                  <c:v>1.8749731999999999</c:v>
                </c:pt>
                <c:pt idx="4441">
                  <c:v>1.8787123999999999</c:v>
                </c:pt>
                <c:pt idx="4442">
                  <c:v>1.8801003000000001</c:v>
                </c:pt>
                <c:pt idx="4443">
                  <c:v>1.8799307999999992</c:v>
                </c:pt>
                <c:pt idx="4444">
                  <c:v>1.8709479000000007</c:v>
                </c:pt>
                <c:pt idx="4445">
                  <c:v>1.8686281</c:v>
                </c:pt>
                <c:pt idx="4446">
                  <c:v>1.8680137999999999</c:v>
                </c:pt>
                <c:pt idx="4447">
                  <c:v>1.8650054</c:v>
                </c:pt>
                <c:pt idx="4448">
                  <c:v>1.8672616999999994</c:v>
                </c:pt>
                <c:pt idx="4449">
                  <c:v>1.8601645</c:v>
                </c:pt>
                <c:pt idx="4450">
                  <c:v>1.8563299</c:v>
                </c:pt>
                <c:pt idx="4451">
                  <c:v>1.8497517999999993</c:v>
                </c:pt>
                <c:pt idx="4452">
                  <c:v>1.850525</c:v>
                </c:pt>
                <c:pt idx="4453">
                  <c:v>1.8507686999999993</c:v>
                </c:pt>
                <c:pt idx="4454">
                  <c:v>1.8469129000000006</c:v>
                </c:pt>
                <c:pt idx="4455">
                  <c:v>1.8397627999999993</c:v>
                </c:pt>
                <c:pt idx="4456">
                  <c:v>1.8371358</c:v>
                </c:pt>
                <c:pt idx="4457">
                  <c:v>1.8414046999999993</c:v>
                </c:pt>
                <c:pt idx="4458">
                  <c:v>1.8327928</c:v>
                </c:pt>
                <c:pt idx="4459">
                  <c:v>1.8403241999999993</c:v>
                </c:pt>
                <c:pt idx="4460">
                  <c:v>1.8221997999999993</c:v>
                </c:pt>
                <c:pt idx="4461">
                  <c:v>1.8439257999999994</c:v>
                </c:pt>
                <c:pt idx="4462">
                  <c:v>1.8327715999999998</c:v>
                </c:pt>
                <c:pt idx="4463">
                  <c:v>1.8266064</c:v>
                </c:pt>
                <c:pt idx="4464">
                  <c:v>1.8299751</c:v>
                </c:pt>
                <c:pt idx="4465">
                  <c:v>1.8216489999999999</c:v>
                </c:pt>
                <c:pt idx="4466">
                  <c:v>1.8342015999999999</c:v>
                </c:pt>
                <c:pt idx="4467">
                  <c:v>1.8201341999999998</c:v>
                </c:pt>
                <c:pt idx="4468">
                  <c:v>1.8224645999999998</c:v>
                </c:pt>
                <c:pt idx="4469">
                  <c:v>1.8098167999999992</c:v>
                </c:pt>
                <c:pt idx="4470">
                  <c:v>1.8039696999999986</c:v>
                </c:pt>
                <c:pt idx="4471">
                  <c:v>1.8079207999999993</c:v>
                </c:pt>
                <c:pt idx="4472">
                  <c:v>1.810802</c:v>
                </c:pt>
                <c:pt idx="4473">
                  <c:v>1.8134713999999994</c:v>
                </c:pt>
                <c:pt idx="4474">
                  <c:v>1.8114904999999992</c:v>
                </c:pt>
                <c:pt idx="4475">
                  <c:v>1.8084927</c:v>
                </c:pt>
                <c:pt idx="4476">
                  <c:v>1.7997325</c:v>
                </c:pt>
                <c:pt idx="4477">
                  <c:v>1.7979741999999992</c:v>
                </c:pt>
                <c:pt idx="4478">
                  <c:v>1.8017663999999991</c:v>
                </c:pt>
                <c:pt idx="4479">
                  <c:v>1.7983449</c:v>
                </c:pt>
                <c:pt idx="4480">
                  <c:v>1.7909511</c:v>
                </c:pt>
                <c:pt idx="4481">
                  <c:v>1.8006224</c:v>
                </c:pt>
                <c:pt idx="4482">
                  <c:v>1.7961204</c:v>
                </c:pt>
                <c:pt idx="4483">
                  <c:v>1.7900400999999999</c:v>
                </c:pt>
                <c:pt idx="4484">
                  <c:v>1.7980164999999999</c:v>
                </c:pt>
                <c:pt idx="4485">
                  <c:v>1.7992240999999991</c:v>
                </c:pt>
                <c:pt idx="4486">
                  <c:v>1.7963745999999998</c:v>
                </c:pt>
                <c:pt idx="4487">
                  <c:v>1.7922434</c:v>
                </c:pt>
                <c:pt idx="4488">
                  <c:v>1.7824028000000001</c:v>
                </c:pt>
                <c:pt idx="4489">
                  <c:v>1.7855805999999999</c:v>
                </c:pt>
                <c:pt idx="4490">
                  <c:v>1.7753161</c:v>
                </c:pt>
                <c:pt idx="4491">
                  <c:v>1.7834725999999999</c:v>
                </c:pt>
                <c:pt idx="4492">
                  <c:v>1.7800404999999999</c:v>
                </c:pt>
                <c:pt idx="4493">
                  <c:v>1.7792460999999993</c:v>
                </c:pt>
                <c:pt idx="4494">
                  <c:v>1.7801359000000001</c:v>
                </c:pt>
                <c:pt idx="4495">
                  <c:v>1.7766826</c:v>
                </c:pt>
                <c:pt idx="4496">
                  <c:v>1.7734200999999994</c:v>
                </c:pt>
                <c:pt idx="4497">
                  <c:v>1.7805278</c:v>
                </c:pt>
                <c:pt idx="4498">
                  <c:v>1.7785363999999992</c:v>
                </c:pt>
                <c:pt idx="4499">
                  <c:v>1.7678163999999994</c:v>
                </c:pt>
                <c:pt idx="4500">
                  <c:v>1.7776465999999993</c:v>
                </c:pt>
                <c:pt idx="4501">
                  <c:v>1.7682507000000001</c:v>
                </c:pt>
                <c:pt idx="4502">
                  <c:v>1.7730599</c:v>
                </c:pt>
                <c:pt idx="4503">
                  <c:v>1.7729221999999998</c:v>
                </c:pt>
                <c:pt idx="4504">
                  <c:v>1.7684201999999998</c:v>
                </c:pt>
                <c:pt idx="4505">
                  <c:v>1.7694794999999994</c:v>
                </c:pt>
                <c:pt idx="4506">
                  <c:v>1.7749347999999994</c:v>
                </c:pt>
                <c:pt idx="4507">
                  <c:v>1.7754855999999999</c:v>
                </c:pt>
                <c:pt idx="4508">
                  <c:v>1.7752313999999993</c:v>
                </c:pt>
                <c:pt idx="4509">
                  <c:v>1.7627849</c:v>
                </c:pt>
                <c:pt idx="4510">
                  <c:v>1.7707189000000001</c:v>
                </c:pt>
                <c:pt idx="4511">
                  <c:v>1.7725408</c:v>
                </c:pt>
                <c:pt idx="4512">
                  <c:v>1.7573613999999989</c:v>
                </c:pt>
                <c:pt idx="4513">
                  <c:v>1.7595540999999992</c:v>
                </c:pt>
                <c:pt idx="4514">
                  <c:v>1.7673397999999994</c:v>
                </c:pt>
                <c:pt idx="4515">
                  <c:v>1.7527853</c:v>
                </c:pt>
                <c:pt idx="4516">
                  <c:v>1.7603485000000001</c:v>
                </c:pt>
                <c:pt idx="4517">
                  <c:v>1.7505501999999999</c:v>
                </c:pt>
                <c:pt idx="4518">
                  <c:v>1.7560689999999999</c:v>
                </c:pt>
                <c:pt idx="4519">
                  <c:v>1.7517578</c:v>
                </c:pt>
                <c:pt idx="4520">
                  <c:v>1.7571706999999994</c:v>
                </c:pt>
                <c:pt idx="4521">
                  <c:v>1.7546495999999998</c:v>
                </c:pt>
                <c:pt idx="4522">
                  <c:v>1.7659626999999993</c:v>
                </c:pt>
                <c:pt idx="4523">
                  <c:v>1.7582194</c:v>
                </c:pt>
                <c:pt idx="4524">
                  <c:v>1.7445335</c:v>
                </c:pt>
                <c:pt idx="4525">
                  <c:v>1.7519696999999987</c:v>
                </c:pt>
                <c:pt idx="4526">
                  <c:v>1.7546071999999999</c:v>
                </c:pt>
                <c:pt idx="4527">
                  <c:v>1.7451372999999992</c:v>
                </c:pt>
                <c:pt idx="4528">
                  <c:v>2.1812961</c:v>
                </c:pt>
                <c:pt idx="4529">
                  <c:v>2.3106448999999984</c:v>
                </c:pt>
                <c:pt idx="4530">
                  <c:v>2.3791272999999999</c:v>
                </c:pt>
                <c:pt idx="4531">
                  <c:v>2.4275788999999999</c:v>
                </c:pt>
                <c:pt idx="4532">
                  <c:v>2.4468578999999986</c:v>
                </c:pt>
                <c:pt idx="4533">
                  <c:v>2.4627045999999999</c:v>
                </c:pt>
                <c:pt idx="4534">
                  <c:v>2.4803946000000012</c:v>
                </c:pt>
                <c:pt idx="4535">
                  <c:v>2.5048003999999997</c:v>
                </c:pt>
                <c:pt idx="4536">
                  <c:v>2.5164735999999985</c:v>
                </c:pt>
                <c:pt idx="4537">
                  <c:v>2.5330830999999998</c:v>
                </c:pt>
                <c:pt idx="4538">
                  <c:v>2.5455722000000001</c:v>
                </c:pt>
                <c:pt idx="4539">
                  <c:v>2.5688762999999999</c:v>
                </c:pt>
                <c:pt idx="4540">
                  <c:v>2.5798291999999985</c:v>
                </c:pt>
                <c:pt idx="4541">
                  <c:v>2.5954854999999983</c:v>
                </c:pt>
                <c:pt idx="4542">
                  <c:v>2.6001675000000013</c:v>
                </c:pt>
                <c:pt idx="4543">
                  <c:v>2.6140651999999989</c:v>
                </c:pt>
                <c:pt idx="4544">
                  <c:v>2.6317445999999998</c:v>
                </c:pt>
                <c:pt idx="4545">
                  <c:v>2.6393502</c:v>
                </c:pt>
                <c:pt idx="4546">
                  <c:v>2.6562456999999973</c:v>
                </c:pt>
                <c:pt idx="4547">
                  <c:v>2.665578</c:v>
                </c:pt>
                <c:pt idx="4548">
                  <c:v>2.6777384999999998</c:v>
                </c:pt>
                <c:pt idx="4549">
                  <c:v>2.6858102000000001</c:v>
                </c:pt>
                <c:pt idx="4550">
                  <c:v>2.7007356000000002</c:v>
                </c:pt>
                <c:pt idx="4551">
                  <c:v>2.710661</c:v>
                </c:pt>
                <c:pt idx="4552">
                  <c:v>2.7160316</c:v>
                </c:pt>
                <c:pt idx="4553">
                  <c:v>2.7278107000000014</c:v>
                </c:pt>
                <c:pt idx="4554">
                  <c:v>2.7458502</c:v>
                </c:pt>
                <c:pt idx="4555">
                  <c:v>2.7549600999999999</c:v>
                </c:pt>
                <c:pt idx="4556">
                  <c:v>2.7670571000000002</c:v>
                </c:pt>
                <c:pt idx="4557">
                  <c:v>2.7690697000000002</c:v>
                </c:pt>
                <c:pt idx="4558">
                  <c:v>2.7876177000000015</c:v>
                </c:pt>
                <c:pt idx="4559">
                  <c:v>2.7921513999999998</c:v>
                </c:pt>
                <c:pt idx="4560">
                  <c:v>2.8063987999999997</c:v>
                </c:pt>
                <c:pt idx="4561">
                  <c:v>2.3149137999999998</c:v>
                </c:pt>
                <c:pt idx="4562">
                  <c:v>2.0650718000000001</c:v>
                </c:pt>
                <c:pt idx="4563">
                  <c:v>1.9600546000000001</c:v>
                </c:pt>
                <c:pt idx="4564">
                  <c:v>1.8867419999999999</c:v>
                </c:pt>
                <c:pt idx="4565">
                  <c:v>1.7784622999999993</c:v>
                </c:pt>
                <c:pt idx="4566">
                  <c:v>1.7932391999999993</c:v>
                </c:pt>
                <c:pt idx="4567">
                  <c:v>1.8552811999999999</c:v>
                </c:pt>
                <c:pt idx="4568">
                  <c:v>1.8801850000000007</c:v>
                </c:pt>
                <c:pt idx="4569">
                  <c:v>1.8663719000000001</c:v>
                </c:pt>
                <c:pt idx="4570">
                  <c:v>1.8598042999999989</c:v>
                </c:pt>
                <c:pt idx="4571">
                  <c:v>1.8590309999999999</c:v>
                </c:pt>
                <c:pt idx="4572">
                  <c:v>1.8878225</c:v>
                </c:pt>
                <c:pt idx="4573">
                  <c:v>1.8896868</c:v>
                </c:pt>
                <c:pt idx="4574">
                  <c:v>1.8615733999999993</c:v>
                </c:pt>
                <c:pt idx="4575">
                  <c:v>1.8382267999999993</c:v>
                </c:pt>
                <c:pt idx="4576">
                  <c:v>1.8386293999999994</c:v>
                </c:pt>
                <c:pt idx="4577">
                  <c:v>1.8590416999999992</c:v>
                </c:pt>
                <c:pt idx="4578">
                  <c:v>1.8727381000000001</c:v>
                </c:pt>
                <c:pt idx="4579">
                  <c:v>1.8495929</c:v>
                </c:pt>
                <c:pt idx="4580">
                  <c:v>1.8329939999999998</c:v>
                </c:pt>
                <c:pt idx="4581">
                  <c:v>1.8460548999999999</c:v>
                </c:pt>
                <c:pt idx="4582">
                  <c:v>1.842697</c:v>
                </c:pt>
                <c:pt idx="4583">
                  <c:v>1.8494975</c:v>
                </c:pt>
                <c:pt idx="4584">
                  <c:v>1.8235238999999994</c:v>
                </c:pt>
                <c:pt idx="4585">
                  <c:v>1.8186618999999993</c:v>
                </c:pt>
                <c:pt idx="4586">
                  <c:v>1.8139373999999993</c:v>
                </c:pt>
                <c:pt idx="4587">
                  <c:v>1.8211617999999994</c:v>
                </c:pt>
                <c:pt idx="4588">
                  <c:v>1.8247103</c:v>
                </c:pt>
                <c:pt idx="4589">
                  <c:v>1.8159923999999994</c:v>
                </c:pt>
                <c:pt idx="4590">
                  <c:v>1.8192655999999998</c:v>
                </c:pt>
                <c:pt idx="4591">
                  <c:v>1.8132276999999994</c:v>
                </c:pt>
                <c:pt idx="4592">
                  <c:v>1.8025713999999993</c:v>
                </c:pt>
                <c:pt idx="4593">
                  <c:v>1.7982918999999993</c:v>
                </c:pt>
                <c:pt idx="4594">
                  <c:v>1.7944468</c:v>
                </c:pt>
                <c:pt idx="4595">
                  <c:v>1.7958874</c:v>
                </c:pt>
                <c:pt idx="4596">
                  <c:v>1.8000821000000007</c:v>
                </c:pt>
                <c:pt idx="4597">
                  <c:v>1.7914489999999998</c:v>
                </c:pt>
                <c:pt idx="4598">
                  <c:v>1.7854534</c:v>
                </c:pt>
                <c:pt idx="4599">
                  <c:v>1.7757080999999992</c:v>
                </c:pt>
                <c:pt idx="4600">
                  <c:v>1.7840128000000006</c:v>
                </c:pt>
                <c:pt idx="4601">
                  <c:v>1.7734941999999991</c:v>
                </c:pt>
                <c:pt idx="4602">
                  <c:v>1.7755703999999994</c:v>
                </c:pt>
                <c:pt idx="4603">
                  <c:v>1.7709942999999986</c:v>
                </c:pt>
                <c:pt idx="4604">
                  <c:v>1.7853158</c:v>
                </c:pt>
                <c:pt idx="4605">
                  <c:v>1.7804325000000001</c:v>
                </c:pt>
                <c:pt idx="4606">
                  <c:v>1.7729751</c:v>
                </c:pt>
                <c:pt idx="4607">
                  <c:v>1.7698185</c:v>
                </c:pt>
                <c:pt idx="4608">
                  <c:v>1.7636216999999987</c:v>
                </c:pt>
                <c:pt idx="4609">
                  <c:v>1.7646598</c:v>
                </c:pt>
                <c:pt idx="4610">
                  <c:v>1.7607086999999992</c:v>
                </c:pt>
                <c:pt idx="4611">
                  <c:v>1.7674139</c:v>
                </c:pt>
                <c:pt idx="4612">
                  <c:v>1.7562068</c:v>
                </c:pt>
                <c:pt idx="4613">
                  <c:v>1.7479761999999992</c:v>
                </c:pt>
                <c:pt idx="4614">
                  <c:v>1.7548191</c:v>
                </c:pt>
                <c:pt idx="4615">
                  <c:v>1.7582829000000006</c:v>
                </c:pt>
                <c:pt idx="4616">
                  <c:v>1.7657084999999992</c:v>
                </c:pt>
                <c:pt idx="4617">
                  <c:v>1.7601895999999999</c:v>
                </c:pt>
                <c:pt idx="4618">
                  <c:v>1.7489083999999993</c:v>
                </c:pt>
                <c:pt idx="4619">
                  <c:v>1.7469380999999993</c:v>
                </c:pt>
                <c:pt idx="4620">
                  <c:v>1.7499358999999994</c:v>
                </c:pt>
                <c:pt idx="4621">
                  <c:v>1.7500205999999998</c:v>
                </c:pt>
                <c:pt idx="4622">
                  <c:v>1.7501583000000001</c:v>
                </c:pt>
                <c:pt idx="4623">
                  <c:v>1.7528489</c:v>
                </c:pt>
                <c:pt idx="4624">
                  <c:v>2.0895836000000001</c:v>
                </c:pt>
                <c:pt idx="4625">
                  <c:v>2.2472576000000002</c:v>
                </c:pt>
                <c:pt idx="4626">
                  <c:v>2.3450608999999987</c:v>
                </c:pt>
                <c:pt idx="4627">
                  <c:v>2.4023150999999987</c:v>
                </c:pt>
                <c:pt idx="4628">
                  <c:v>2.4321866999999986</c:v>
                </c:pt>
                <c:pt idx="4629">
                  <c:v>2.4530545999999998</c:v>
                </c:pt>
                <c:pt idx="4630">
                  <c:v>2.4717508999999986</c:v>
                </c:pt>
                <c:pt idx="4631">
                  <c:v>2.4884027</c:v>
                </c:pt>
                <c:pt idx="4632">
                  <c:v>2.5026712</c:v>
                </c:pt>
                <c:pt idx="4633">
                  <c:v>2.5127978999999998</c:v>
                </c:pt>
                <c:pt idx="4634">
                  <c:v>2.5345979000000001</c:v>
                </c:pt>
                <c:pt idx="4635">
                  <c:v>2.5420976</c:v>
                </c:pt>
                <c:pt idx="4636">
                  <c:v>2.5573302000000013</c:v>
                </c:pt>
                <c:pt idx="4637">
                  <c:v>2.5764395999999987</c:v>
                </c:pt>
                <c:pt idx="4638">
                  <c:v>2.5822973</c:v>
                </c:pt>
                <c:pt idx="4639">
                  <c:v>2.6011631999999998</c:v>
                </c:pt>
                <c:pt idx="4640">
                  <c:v>2.6154845999999998</c:v>
                </c:pt>
                <c:pt idx="4641">
                  <c:v>2.6220627999999997</c:v>
                </c:pt>
                <c:pt idx="4642">
                  <c:v>2.6388734999999985</c:v>
                </c:pt>
                <c:pt idx="4643">
                  <c:v>2.6426444999999985</c:v>
                </c:pt>
                <c:pt idx="4644">
                  <c:v>2.6605888000000002</c:v>
                </c:pt>
                <c:pt idx="4645">
                  <c:v>2.6740946000000001</c:v>
                </c:pt>
                <c:pt idx="4646">
                  <c:v>2.6789037000000002</c:v>
                </c:pt>
                <c:pt idx="4647">
                  <c:v>2.6884053999999997</c:v>
                </c:pt>
                <c:pt idx="4648">
                  <c:v>2.7012651999999986</c:v>
                </c:pt>
                <c:pt idx="4649">
                  <c:v>2.7196542999999997</c:v>
                </c:pt>
                <c:pt idx="4650">
                  <c:v>2.7252049</c:v>
                </c:pt>
                <c:pt idx="4651">
                  <c:v>2.7326833999999987</c:v>
                </c:pt>
                <c:pt idx="4652">
                  <c:v>2.7506170999999999</c:v>
                </c:pt>
                <c:pt idx="4653">
                  <c:v>2.7574706</c:v>
                </c:pt>
                <c:pt idx="4654">
                  <c:v>2.7648538</c:v>
                </c:pt>
                <c:pt idx="4655">
                  <c:v>2.7779465000000001</c:v>
                </c:pt>
                <c:pt idx="4656">
                  <c:v>2.7921936999999999</c:v>
                </c:pt>
                <c:pt idx="4657">
                  <c:v>2.8045025999999997</c:v>
                </c:pt>
                <c:pt idx="4658">
                  <c:v>2.8127119999999985</c:v>
                </c:pt>
                <c:pt idx="4659">
                  <c:v>2.8267368999999998</c:v>
                </c:pt>
                <c:pt idx="4660">
                  <c:v>2.8349886999999985</c:v>
                </c:pt>
                <c:pt idx="4661">
                  <c:v>2.1979057000000002</c:v>
                </c:pt>
                <c:pt idx="4662">
                  <c:v>2.0308252999999987</c:v>
                </c:pt>
                <c:pt idx="4663">
                  <c:v>1.9396</c:v>
                </c:pt>
                <c:pt idx="4664">
                  <c:v>1.8338625999999998</c:v>
                </c:pt>
                <c:pt idx="4665">
                  <c:v>1.7618421</c:v>
                </c:pt>
                <c:pt idx="4666">
                  <c:v>1.8289899000000001</c:v>
                </c:pt>
                <c:pt idx="4667">
                  <c:v>1.8759688999999993</c:v>
                </c:pt>
                <c:pt idx="4668">
                  <c:v>1.8764985999999999</c:v>
                </c:pt>
                <c:pt idx="4669">
                  <c:v>1.8640626</c:v>
                </c:pt>
                <c:pt idx="4670">
                  <c:v>1.8552495</c:v>
                </c:pt>
                <c:pt idx="4671">
                  <c:v>1.8790726</c:v>
                </c:pt>
                <c:pt idx="4672">
                  <c:v>1.8995168</c:v>
                </c:pt>
                <c:pt idx="4673">
                  <c:v>1.8766681000000001</c:v>
                </c:pt>
                <c:pt idx="4674">
                  <c:v>1.8488089999999999</c:v>
                </c:pt>
                <c:pt idx="4675">
                  <c:v>1.8319135999999998</c:v>
                </c:pt>
                <c:pt idx="4676">
                  <c:v>1.8370721999999999</c:v>
                </c:pt>
                <c:pt idx="4677">
                  <c:v>1.8596983999999994</c:v>
                </c:pt>
                <c:pt idx="4678">
                  <c:v>1.8479615999999992</c:v>
                </c:pt>
                <c:pt idx="4679">
                  <c:v>1.8370933999999994</c:v>
                </c:pt>
                <c:pt idx="4680">
                  <c:v>1.8225176000000001</c:v>
                </c:pt>
                <c:pt idx="4681">
                  <c:v>1.8346677</c:v>
                </c:pt>
                <c:pt idx="4682">
                  <c:v>1.8351442999999994</c:v>
                </c:pt>
                <c:pt idx="4683">
                  <c:v>1.8177721</c:v>
                </c:pt>
                <c:pt idx="4684">
                  <c:v>1.8148272999999993</c:v>
                </c:pt>
                <c:pt idx="4685">
                  <c:v>1.7943937999999993</c:v>
                </c:pt>
                <c:pt idx="4686">
                  <c:v>1.7959190999999994</c:v>
                </c:pt>
                <c:pt idx="4687">
                  <c:v>1.8147742999999994</c:v>
                </c:pt>
                <c:pt idx="4688">
                  <c:v>1.8084822</c:v>
                </c:pt>
                <c:pt idx="4689">
                  <c:v>1.8116493999999994</c:v>
                </c:pt>
                <c:pt idx="4690">
                  <c:v>1.7983449</c:v>
                </c:pt>
                <c:pt idx="4691">
                  <c:v>1.7866928</c:v>
                </c:pt>
                <c:pt idx="4692">
                  <c:v>1.7896693999999989</c:v>
                </c:pt>
                <c:pt idx="4693">
                  <c:v>1.7753479000000001</c:v>
                </c:pt>
                <c:pt idx="4694">
                  <c:v>1.7772546999999994</c:v>
                </c:pt>
                <c:pt idx="4695">
                  <c:v>1.7732399999999993</c:v>
                </c:pt>
                <c:pt idx="4696">
                  <c:v>1.7744686999999992</c:v>
                </c:pt>
                <c:pt idx="4697">
                  <c:v>1.7695112999999993</c:v>
                </c:pt>
                <c:pt idx="4698">
                  <c:v>1.7724985</c:v>
                </c:pt>
                <c:pt idx="4699">
                  <c:v>1.7674562999999994</c:v>
                </c:pt>
                <c:pt idx="4700">
                  <c:v>1.7638440999999994</c:v>
                </c:pt>
                <c:pt idx="4701">
                  <c:v>1.7579121999999998</c:v>
                </c:pt>
                <c:pt idx="4702">
                  <c:v>1.7608992999999986</c:v>
                </c:pt>
                <c:pt idx="4703">
                  <c:v>1.7560902999999994</c:v>
                </c:pt>
                <c:pt idx="4704">
                  <c:v>1.7514399999999994</c:v>
                </c:pt>
                <c:pt idx="4705">
                  <c:v>1.7543212999999991</c:v>
                </c:pt>
                <c:pt idx="4706">
                  <c:v>1.7621175000000007</c:v>
                </c:pt>
                <c:pt idx="4707">
                  <c:v>1.7517789999999998</c:v>
                </c:pt>
                <c:pt idx="4708">
                  <c:v>1.7422031</c:v>
                </c:pt>
                <c:pt idx="4709">
                  <c:v>1.7516094999999994</c:v>
                </c:pt>
                <c:pt idx="4710">
                  <c:v>1.7483892999999993</c:v>
                </c:pt>
                <c:pt idx="4711">
                  <c:v>1.7394383999999994</c:v>
                </c:pt>
                <c:pt idx="4712">
                  <c:v>2.0064512999999997</c:v>
                </c:pt>
                <c:pt idx="4713">
                  <c:v>2.2236673000000002</c:v>
                </c:pt>
                <c:pt idx="4714">
                  <c:v>2.3252417999999997</c:v>
                </c:pt>
                <c:pt idx="4715">
                  <c:v>2.3920824999999972</c:v>
                </c:pt>
                <c:pt idx="4716">
                  <c:v>2.4294325999999997</c:v>
                </c:pt>
                <c:pt idx="4717">
                  <c:v>2.4480442</c:v>
                </c:pt>
                <c:pt idx="4718">
                  <c:v>2.4721851999999989</c:v>
                </c:pt>
                <c:pt idx="4719">
                  <c:v>2.4916864999999984</c:v>
                </c:pt>
                <c:pt idx="4720">
                  <c:v>2.4980316</c:v>
                </c:pt>
                <c:pt idx="4721">
                  <c:v>2.5221195999999999</c:v>
                </c:pt>
                <c:pt idx="4722">
                  <c:v>2.5387396999999998</c:v>
                </c:pt>
                <c:pt idx="4723">
                  <c:v>2.5545867000000002</c:v>
                </c:pt>
                <c:pt idx="4724">
                  <c:v>2.5610906</c:v>
                </c:pt>
                <c:pt idx="4725">
                  <c:v>2.5815665000000001</c:v>
                </c:pt>
                <c:pt idx="4726">
                  <c:v>2.5952842</c:v>
                </c:pt>
                <c:pt idx="4727">
                  <c:v>2.6040339000000001</c:v>
                </c:pt>
                <c:pt idx="4728">
                  <c:v>2.6183128999999998</c:v>
                </c:pt>
                <c:pt idx="4729">
                  <c:v>2.6291281999999998</c:v>
                </c:pt>
                <c:pt idx="4730">
                  <c:v>2.6363205999999999</c:v>
                </c:pt>
                <c:pt idx="4731">
                  <c:v>2.6539894999999998</c:v>
                </c:pt>
                <c:pt idx="4732">
                  <c:v>2.6599637999999999</c:v>
                </c:pt>
                <c:pt idx="4733">
                  <c:v>2.6774100999999999</c:v>
                </c:pt>
                <c:pt idx="4734">
                  <c:v>2.6807151</c:v>
                </c:pt>
                <c:pt idx="4735">
                  <c:v>2.6891468999999999</c:v>
                </c:pt>
                <c:pt idx="4736">
                  <c:v>2.7106398</c:v>
                </c:pt>
                <c:pt idx="4737">
                  <c:v>2.7236266000000002</c:v>
                </c:pt>
                <c:pt idx="4738">
                  <c:v>2.7325138999999998</c:v>
                </c:pt>
                <c:pt idx="4739">
                  <c:v>2.7416554999999985</c:v>
                </c:pt>
                <c:pt idx="4740">
                  <c:v>2.7527673999999998</c:v>
                </c:pt>
                <c:pt idx="4741">
                  <c:v>2.7552460999999986</c:v>
                </c:pt>
                <c:pt idx="4742">
                  <c:v>2.7697158000000002</c:v>
                </c:pt>
                <c:pt idx="4743">
                  <c:v>2.7760292</c:v>
                </c:pt>
                <c:pt idx="4744">
                  <c:v>2.7950219999999999</c:v>
                </c:pt>
                <c:pt idx="4745">
                  <c:v>2.8026594999999972</c:v>
                </c:pt>
                <c:pt idx="4746">
                  <c:v>2.8144386999999988</c:v>
                </c:pt>
                <c:pt idx="4747">
                  <c:v>2.8271606</c:v>
                </c:pt>
                <c:pt idx="4748">
                  <c:v>2.8318107999999986</c:v>
                </c:pt>
                <c:pt idx="4749">
                  <c:v>2.8400095999999997</c:v>
                </c:pt>
                <c:pt idx="4750">
                  <c:v>2.8560366999999989</c:v>
                </c:pt>
                <c:pt idx="4751">
                  <c:v>2.8603374000000001</c:v>
                </c:pt>
                <c:pt idx="4752">
                  <c:v>2.8772645999999997</c:v>
                </c:pt>
                <c:pt idx="4753">
                  <c:v>2.1372619999999998</c:v>
                </c:pt>
                <c:pt idx="4754">
                  <c:v>2.004089</c:v>
                </c:pt>
                <c:pt idx="4755">
                  <c:v>1.9124189000000007</c:v>
                </c:pt>
                <c:pt idx="4756">
                  <c:v>1.7830382999999994</c:v>
                </c:pt>
                <c:pt idx="4757">
                  <c:v>1.7863221</c:v>
                </c:pt>
                <c:pt idx="4758">
                  <c:v>1.8356951999999993</c:v>
                </c:pt>
                <c:pt idx="4759">
                  <c:v>1.861478</c:v>
                </c:pt>
                <c:pt idx="4760">
                  <c:v>1.8559591999999998</c:v>
                </c:pt>
                <c:pt idx="4761">
                  <c:v>1.8533533</c:v>
                </c:pt>
                <c:pt idx="4762">
                  <c:v>1.8575056999999993</c:v>
                </c:pt>
                <c:pt idx="4763">
                  <c:v>1.8839771999999999</c:v>
                </c:pt>
                <c:pt idx="4764">
                  <c:v>1.8920489000000007</c:v>
                </c:pt>
                <c:pt idx="4765">
                  <c:v>1.8657256999999994</c:v>
                </c:pt>
                <c:pt idx="4766">
                  <c:v>1.8363308</c:v>
                </c:pt>
                <c:pt idx="4767">
                  <c:v>1.8308648999999992</c:v>
                </c:pt>
                <c:pt idx="4768">
                  <c:v>1.8440953</c:v>
                </c:pt>
                <c:pt idx="4769">
                  <c:v>1.8503767</c:v>
                </c:pt>
                <c:pt idx="4770">
                  <c:v>1.838301</c:v>
                </c:pt>
                <c:pt idx="4771">
                  <c:v>1.8208226999999992</c:v>
                </c:pt>
                <c:pt idx="4772">
                  <c:v>1.8103783</c:v>
                </c:pt>
                <c:pt idx="4773">
                  <c:v>1.8085986999999992</c:v>
                </c:pt>
                <c:pt idx="4774">
                  <c:v>1.8137255999999993</c:v>
                </c:pt>
                <c:pt idx="4775">
                  <c:v>1.8161301999999999</c:v>
                </c:pt>
                <c:pt idx="4776">
                  <c:v>1.7973067999999994</c:v>
                </c:pt>
                <c:pt idx="4777">
                  <c:v>1.7954425000000001</c:v>
                </c:pt>
                <c:pt idx="4778">
                  <c:v>1.7947432999999993</c:v>
                </c:pt>
                <c:pt idx="4779">
                  <c:v>1.8055374</c:v>
                </c:pt>
                <c:pt idx="4780">
                  <c:v>1.7959085999999993</c:v>
                </c:pt>
                <c:pt idx="4781">
                  <c:v>1.7857288999999994</c:v>
                </c:pt>
                <c:pt idx="4782">
                  <c:v>1.7675515999999998</c:v>
                </c:pt>
                <c:pt idx="4783">
                  <c:v>1.7681448</c:v>
                </c:pt>
                <c:pt idx="4784">
                  <c:v>1.7665346999999993</c:v>
                </c:pt>
                <c:pt idx="4785">
                  <c:v>1.7720111999999999</c:v>
                </c:pt>
                <c:pt idx="4786">
                  <c:v>1.7513446999999991</c:v>
                </c:pt>
                <c:pt idx="4787">
                  <c:v>1.7509527</c:v>
                </c:pt>
                <c:pt idx="4788">
                  <c:v>1.7631343999999991</c:v>
                </c:pt>
                <c:pt idx="4789">
                  <c:v>1.7535797999999994</c:v>
                </c:pt>
                <c:pt idx="4790">
                  <c:v>1.7548931999999993</c:v>
                </c:pt>
                <c:pt idx="4791">
                  <c:v>1.7614289999999992</c:v>
                </c:pt>
                <c:pt idx="4792">
                  <c:v>1.7547979</c:v>
                </c:pt>
                <c:pt idx="4793">
                  <c:v>1.7552639999999993</c:v>
                </c:pt>
                <c:pt idx="4794">
                  <c:v>1.755317</c:v>
                </c:pt>
                <c:pt idx="4795">
                  <c:v>1.7552851999999999</c:v>
                </c:pt>
                <c:pt idx="4796">
                  <c:v>1.7569482999999992</c:v>
                </c:pt>
                <c:pt idx="4797">
                  <c:v>1.7537491999999992</c:v>
                </c:pt>
                <c:pt idx="4798">
                  <c:v>2.0779738999999999</c:v>
                </c:pt>
                <c:pt idx="4799">
                  <c:v>2.2494820999999998</c:v>
                </c:pt>
                <c:pt idx="4800">
                  <c:v>2.3302520999999978</c:v>
                </c:pt>
                <c:pt idx="4801">
                  <c:v>2.3895823999999997</c:v>
                </c:pt>
                <c:pt idx="4802">
                  <c:v>2.4180029999999983</c:v>
                </c:pt>
                <c:pt idx="4803">
                  <c:v>2.4497496999999986</c:v>
                </c:pt>
                <c:pt idx="4804">
                  <c:v>2.4691133000000001</c:v>
                </c:pt>
                <c:pt idx="4805">
                  <c:v>2.4845788</c:v>
                </c:pt>
                <c:pt idx="4806">
                  <c:v>2.4957223999999987</c:v>
                </c:pt>
                <c:pt idx="4807">
                  <c:v>2.5175752999999998</c:v>
                </c:pt>
                <c:pt idx="4808">
                  <c:v>2.5248313000000002</c:v>
                </c:pt>
                <c:pt idx="4809">
                  <c:v>2.5513981999999986</c:v>
                </c:pt>
                <c:pt idx="4810">
                  <c:v>2.5610271</c:v>
                </c:pt>
                <c:pt idx="4811">
                  <c:v>2.5709313000000011</c:v>
                </c:pt>
                <c:pt idx="4812">
                  <c:v>2.5915554999999983</c:v>
                </c:pt>
                <c:pt idx="4813">
                  <c:v>2.6005381999999999</c:v>
                </c:pt>
                <c:pt idx="4814">
                  <c:v>2.6058557999999987</c:v>
                </c:pt>
                <c:pt idx="4815">
                  <c:v>2.6206222000000001</c:v>
                </c:pt>
                <c:pt idx="4816">
                  <c:v>2.6363100999999998</c:v>
                </c:pt>
                <c:pt idx="4817">
                  <c:v>2.6413946000000013</c:v>
                </c:pt>
                <c:pt idx="4818">
                  <c:v>2.6546038999999997</c:v>
                </c:pt>
                <c:pt idx="4819">
                  <c:v>2.6631735000000014</c:v>
                </c:pt>
                <c:pt idx="4820">
                  <c:v>2.6767003999999988</c:v>
                </c:pt>
                <c:pt idx="4821">
                  <c:v>2.6849522000000001</c:v>
                </c:pt>
                <c:pt idx="4822">
                  <c:v>2.7059472000000002</c:v>
                </c:pt>
                <c:pt idx="4823">
                  <c:v>2.7100783999999987</c:v>
                </c:pt>
                <c:pt idx="4824">
                  <c:v>2.7275777000000017</c:v>
                </c:pt>
                <c:pt idx="4825">
                  <c:v>2.7304271999999998</c:v>
                </c:pt>
                <c:pt idx="4826">
                  <c:v>2.7481171000000013</c:v>
                </c:pt>
                <c:pt idx="4827">
                  <c:v>2.7574918000000013</c:v>
                </c:pt>
                <c:pt idx="4828">
                  <c:v>2.760796700000002</c:v>
                </c:pt>
                <c:pt idx="4829">
                  <c:v>2.7759655999999997</c:v>
                </c:pt>
                <c:pt idx="4830">
                  <c:v>2.7889311000000014</c:v>
                </c:pt>
                <c:pt idx="4831">
                  <c:v>2.7991108000000002</c:v>
                </c:pt>
                <c:pt idx="4832">
                  <c:v>2.8029983999999986</c:v>
                </c:pt>
                <c:pt idx="4833">
                  <c:v>2.8166419999999972</c:v>
                </c:pt>
                <c:pt idx="4834">
                  <c:v>2.8205719</c:v>
                </c:pt>
                <c:pt idx="4835">
                  <c:v>2.8367576999999988</c:v>
                </c:pt>
                <c:pt idx="4836">
                  <c:v>2.8494795999999987</c:v>
                </c:pt>
                <c:pt idx="4837">
                  <c:v>2.8524775999999985</c:v>
                </c:pt>
                <c:pt idx="4838">
                  <c:v>2.8725931999999985</c:v>
                </c:pt>
                <c:pt idx="4839">
                  <c:v>2.8788534999999977</c:v>
                </c:pt>
                <c:pt idx="4840">
                  <c:v>2.3099352</c:v>
                </c:pt>
                <c:pt idx="4841">
                  <c:v>2.0940962000000001</c:v>
                </c:pt>
                <c:pt idx="4842">
                  <c:v>1.9664633</c:v>
                </c:pt>
                <c:pt idx="4843">
                  <c:v>1.8601220999999999</c:v>
                </c:pt>
                <c:pt idx="4844">
                  <c:v>1.774098</c:v>
                </c:pt>
                <c:pt idx="4845">
                  <c:v>1.8092342999999989</c:v>
                </c:pt>
                <c:pt idx="4846">
                  <c:v>1.8610542999999993</c:v>
                </c:pt>
                <c:pt idx="4847">
                  <c:v>1.8707678999999999</c:v>
                </c:pt>
                <c:pt idx="4848">
                  <c:v>1.8576433999999993</c:v>
                </c:pt>
                <c:pt idx="4849">
                  <c:v>1.8444024000000001</c:v>
                </c:pt>
                <c:pt idx="4850">
                  <c:v>1.8618910999999994</c:v>
                </c:pt>
                <c:pt idx="4851">
                  <c:v>1.8865619</c:v>
                </c:pt>
                <c:pt idx="4852">
                  <c:v>1.8723144</c:v>
                </c:pt>
                <c:pt idx="4853">
                  <c:v>1.8526541999999999</c:v>
                </c:pt>
                <c:pt idx="4854">
                  <c:v>1.8215431</c:v>
                </c:pt>
                <c:pt idx="4855">
                  <c:v>1.8332693999999994</c:v>
                </c:pt>
                <c:pt idx="4856">
                  <c:v>1.8382798</c:v>
                </c:pt>
                <c:pt idx="4857">
                  <c:v>1.8264581000000006</c:v>
                </c:pt>
                <c:pt idx="4858">
                  <c:v>1.8317334999999992</c:v>
                </c:pt>
                <c:pt idx="4859">
                  <c:v>1.8107808000000001</c:v>
                </c:pt>
                <c:pt idx="4860">
                  <c:v>1.8060353</c:v>
                </c:pt>
                <c:pt idx="4861">
                  <c:v>1.7986943999999994</c:v>
                </c:pt>
                <c:pt idx="4862">
                  <c:v>1.8058128</c:v>
                </c:pt>
                <c:pt idx="4863">
                  <c:v>1.7853899</c:v>
                </c:pt>
                <c:pt idx="4864">
                  <c:v>1.7815554</c:v>
                </c:pt>
                <c:pt idx="4865">
                  <c:v>1.7829959999999998</c:v>
                </c:pt>
                <c:pt idx="4866">
                  <c:v>1.7868729000000001</c:v>
                </c:pt>
                <c:pt idx="4867">
                  <c:v>1.7904533</c:v>
                </c:pt>
                <c:pt idx="4868">
                  <c:v>1.7905274</c:v>
                </c:pt>
                <c:pt idx="4869">
                  <c:v>1.7823709999999999</c:v>
                </c:pt>
                <c:pt idx="4870">
                  <c:v>1.7599035999999992</c:v>
                </c:pt>
                <c:pt idx="4871">
                  <c:v>1.7690451999999999</c:v>
                </c:pt>
                <c:pt idx="4872">
                  <c:v>1.7606557</c:v>
                </c:pt>
                <c:pt idx="4873">
                  <c:v>1.7343856</c:v>
                </c:pt>
                <c:pt idx="4874">
                  <c:v>1.7346504</c:v>
                </c:pt>
                <c:pt idx="4875">
                  <c:v>1.7509844999999993</c:v>
                </c:pt>
                <c:pt idx="4876">
                  <c:v>1.7451479000000001</c:v>
                </c:pt>
                <c:pt idx="4877">
                  <c:v>1.7494485999999998</c:v>
                </c:pt>
                <c:pt idx="4878">
                  <c:v>1.7382519999999999</c:v>
                </c:pt>
                <c:pt idx="4879">
                  <c:v>1.7338241999999986</c:v>
                </c:pt>
                <c:pt idx="4880">
                  <c:v>1.7359427999999992</c:v>
                </c:pt>
                <c:pt idx="4881">
                  <c:v>1.7200534000000001</c:v>
                </c:pt>
                <c:pt idx="4882">
                  <c:v>2.0233786</c:v>
                </c:pt>
                <c:pt idx="4883">
                  <c:v>2.2202563999999998</c:v>
                </c:pt>
                <c:pt idx="4884">
                  <c:v>2.3118100999999984</c:v>
                </c:pt>
                <c:pt idx="4885">
                  <c:v>2.3860019999999986</c:v>
                </c:pt>
                <c:pt idx="4886">
                  <c:v>2.4133209999999998</c:v>
                </c:pt>
                <c:pt idx="4887">
                  <c:v>2.4368686999999976</c:v>
                </c:pt>
                <c:pt idx="4888">
                  <c:v>2.4554803999999986</c:v>
                </c:pt>
                <c:pt idx="4889">
                  <c:v>2.4785301999999998</c:v>
                </c:pt>
                <c:pt idx="4890">
                  <c:v>2.4922478999999984</c:v>
                </c:pt>
                <c:pt idx="4891">
                  <c:v>2.5037199999999999</c:v>
                </c:pt>
                <c:pt idx="4892">
                  <c:v>2.5317589999999983</c:v>
                </c:pt>
                <c:pt idx="4893">
                  <c:v>2.5415255999999999</c:v>
                </c:pt>
                <c:pt idx="4894">
                  <c:v>2.5563979999999997</c:v>
                </c:pt>
                <c:pt idx="4895">
                  <c:v>2.5714397999999998</c:v>
                </c:pt>
                <c:pt idx="4896">
                  <c:v>2.5818630999999987</c:v>
                </c:pt>
                <c:pt idx="4897">
                  <c:v>2.5959197999999999</c:v>
                </c:pt>
                <c:pt idx="4898">
                  <c:v>2.6014279999999999</c:v>
                </c:pt>
                <c:pt idx="4899">
                  <c:v>2.6196581999999973</c:v>
                </c:pt>
                <c:pt idx="4900">
                  <c:v>2.6307700000000001</c:v>
                </c:pt>
                <c:pt idx="4901">
                  <c:v>2.6411720999999999</c:v>
                </c:pt>
                <c:pt idx="4902">
                  <c:v>2.6446253999999998</c:v>
                </c:pt>
                <c:pt idx="4903">
                  <c:v>2.6584808</c:v>
                </c:pt>
                <c:pt idx="4904">
                  <c:v>2.6755563999999987</c:v>
                </c:pt>
                <c:pt idx="4905">
                  <c:v>2.6836916000000013</c:v>
                </c:pt>
                <c:pt idx="4906">
                  <c:v>2.6864352</c:v>
                </c:pt>
                <c:pt idx="4907">
                  <c:v>2.7023033000000001</c:v>
                </c:pt>
                <c:pt idx="4908">
                  <c:v>2.7211797000000013</c:v>
                </c:pt>
                <c:pt idx="4909">
                  <c:v>2.7243363000000014</c:v>
                </c:pt>
                <c:pt idx="4910">
                  <c:v>2.7372595</c:v>
                </c:pt>
                <c:pt idx="4911">
                  <c:v>2.7495896000000002</c:v>
                </c:pt>
                <c:pt idx="4912">
                  <c:v>2.7569197999999999</c:v>
                </c:pt>
                <c:pt idx="4913">
                  <c:v>2.7683494</c:v>
                </c:pt>
                <c:pt idx="4914">
                  <c:v>2.7791540000000001</c:v>
                </c:pt>
                <c:pt idx="4915">
                  <c:v>2.7890476999999998</c:v>
                </c:pt>
                <c:pt idx="4916">
                  <c:v>2.8003502999999998</c:v>
                </c:pt>
                <c:pt idx="4917">
                  <c:v>2.8061338999999998</c:v>
                </c:pt>
                <c:pt idx="4918">
                  <c:v>2.8194384999999977</c:v>
                </c:pt>
                <c:pt idx="4919">
                  <c:v>2.8253597999999998</c:v>
                </c:pt>
                <c:pt idx="4920">
                  <c:v>2.8373297000000002</c:v>
                </c:pt>
                <c:pt idx="4921">
                  <c:v>2.8442149999999997</c:v>
                </c:pt>
                <c:pt idx="4922">
                  <c:v>2.8538227999999997</c:v>
                </c:pt>
                <c:pt idx="4923">
                  <c:v>2.8687798</c:v>
                </c:pt>
                <c:pt idx="4924">
                  <c:v>2.8773493999999986</c:v>
                </c:pt>
                <c:pt idx="4925">
                  <c:v>2.8831648000000012</c:v>
                </c:pt>
                <c:pt idx="4926">
                  <c:v>2.5292273999999999</c:v>
                </c:pt>
                <c:pt idx="4927">
                  <c:v>2.1263299999999998</c:v>
                </c:pt>
                <c:pt idx="4928">
                  <c:v>1.9984325000000007</c:v>
                </c:pt>
                <c:pt idx="4929">
                  <c:v>1.9130438999999999</c:v>
                </c:pt>
                <c:pt idx="4930">
                  <c:v>1.7807503</c:v>
                </c:pt>
                <c:pt idx="4931">
                  <c:v>1.7829429999999999</c:v>
                </c:pt>
                <c:pt idx="4932">
                  <c:v>1.8412245999999992</c:v>
                </c:pt>
                <c:pt idx="4933">
                  <c:v>1.8620924000000001</c:v>
                </c:pt>
                <c:pt idx="4934">
                  <c:v>1.8541372</c:v>
                </c:pt>
                <c:pt idx="4935">
                  <c:v>1.8438621999999998</c:v>
                </c:pt>
                <c:pt idx="4936">
                  <c:v>1.8537558999999999</c:v>
                </c:pt>
                <c:pt idx="4937">
                  <c:v>1.8760113</c:v>
                </c:pt>
                <c:pt idx="4938">
                  <c:v>1.8828331999999999</c:v>
                </c:pt>
                <c:pt idx="4939">
                  <c:v>1.8400911999999998</c:v>
                </c:pt>
                <c:pt idx="4940">
                  <c:v>1.8196045999999992</c:v>
                </c:pt>
                <c:pt idx="4941">
                  <c:v>1.8119671999999998</c:v>
                </c:pt>
                <c:pt idx="4942">
                  <c:v>1.8226340999999993</c:v>
                </c:pt>
                <c:pt idx="4943">
                  <c:v>1.8326232999999994</c:v>
                </c:pt>
                <c:pt idx="4944">
                  <c:v>1.8178037999999994</c:v>
                </c:pt>
                <c:pt idx="4945">
                  <c:v>1.8045099</c:v>
                </c:pt>
                <c:pt idx="4946">
                  <c:v>1.8004633999999993</c:v>
                </c:pt>
                <c:pt idx="4947">
                  <c:v>1.8028573999999999</c:v>
                </c:pt>
                <c:pt idx="4948">
                  <c:v>1.8032176</c:v>
                </c:pt>
                <c:pt idx="4949">
                  <c:v>1.7810679999999999</c:v>
                </c:pt>
                <c:pt idx="4950">
                  <c:v>1.7750725000000001</c:v>
                </c:pt>
                <c:pt idx="4951">
                  <c:v>1.7672127</c:v>
                </c:pt>
                <c:pt idx="4952">
                  <c:v>1.7788117999999993</c:v>
                </c:pt>
                <c:pt idx="4953">
                  <c:v>1.7840870000000006</c:v>
                </c:pt>
                <c:pt idx="4954">
                  <c:v>1.776958</c:v>
                </c:pt>
                <c:pt idx="4955">
                  <c:v>1.7658143999999993</c:v>
                </c:pt>
                <c:pt idx="4956">
                  <c:v>1.7549461999999998</c:v>
                </c:pt>
                <c:pt idx="4957">
                  <c:v>1.7608888</c:v>
                </c:pt>
                <c:pt idx="4958">
                  <c:v>1.7577744999999994</c:v>
                </c:pt>
                <c:pt idx="4959">
                  <c:v>1.7501370999999999</c:v>
                </c:pt>
                <c:pt idx="4960">
                  <c:v>1.7258159</c:v>
                </c:pt>
                <c:pt idx="4961">
                  <c:v>1.7223096999999994</c:v>
                </c:pt>
                <c:pt idx="4962">
                  <c:v>1.7295447999999991</c:v>
                </c:pt>
                <c:pt idx="4963">
                  <c:v>1.730318</c:v>
                </c:pt>
                <c:pt idx="4964">
                  <c:v>1.7303391999999993</c:v>
                </c:pt>
                <c:pt idx="4965">
                  <c:v>2.1713707000000002</c:v>
                </c:pt>
                <c:pt idx="4966">
                  <c:v>2.2767478999999997</c:v>
                </c:pt>
                <c:pt idx="4967">
                  <c:v>2.3451880999999997</c:v>
                </c:pt>
                <c:pt idx="4968">
                  <c:v>2.3922413999999979</c:v>
                </c:pt>
                <c:pt idx="4969">
                  <c:v>2.4175898999999998</c:v>
                </c:pt>
                <c:pt idx="4970">
                  <c:v>2.4374195999999997</c:v>
                </c:pt>
                <c:pt idx="4971">
                  <c:v>2.4569632999999986</c:v>
                </c:pt>
                <c:pt idx="4972">
                  <c:v>2.4634038</c:v>
                </c:pt>
                <c:pt idx="4973">
                  <c:v>2.4815385999999999</c:v>
                </c:pt>
                <c:pt idx="4974">
                  <c:v>2.4971523999999987</c:v>
                </c:pt>
                <c:pt idx="4975">
                  <c:v>2.5190370999999998</c:v>
                </c:pt>
                <c:pt idx="4976">
                  <c:v>2.5351486999999988</c:v>
                </c:pt>
                <c:pt idx="4977">
                  <c:v>2.5489513000000001</c:v>
                </c:pt>
                <c:pt idx="4978">
                  <c:v>2.5624040999999997</c:v>
                </c:pt>
                <c:pt idx="4979">
                  <c:v>2.5747128999999997</c:v>
                </c:pt>
                <c:pt idx="4980">
                  <c:v>2.5888013000000001</c:v>
                </c:pt>
                <c:pt idx="4981">
                  <c:v>2.6000828</c:v>
                </c:pt>
                <c:pt idx="4982">
                  <c:v>2.6122749999999986</c:v>
                </c:pt>
                <c:pt idx="4983">
                  <c:v>2.6205585999999998</c:v>
                </c:pt>
                <c:pt idx="4984">
                  <c:v>2.6346363999999998</c:v>
                </c:pt>
                <c:pt idx="4985">
                  <c:v>2.6427293000000001</c:v>
                </c:pt>
                <c:pt idx="4986">
                  <c:v>2.6553348000000012</c:v>
                </c:pt>
                <c:pt idx="4987">
                  <c:v>2.6637772000000015</c:v>
                </c:pt>
                <c:pt idx="4988">
                  <c:v>2.6697091999999998</c:v>
                </c:pt>
                <c:pt idx="4989">
                  <c:v>2.6858208000000001</c:v>
                </c:pt>
                <c:pt idx="4990">
                  <c:v>2.688755</c:v>
                </c:pt>
                <c:pt idx="4991">
                  <c:v>2.7097289</c:v>
                </c:pt>
                <c:pt idx="4992">
                  <c:v>2.7231393000000015</c:v>
                </c:pt>
                <c:pt idx="4993">
                  <c:v>2.7269420999999987</c:v>
                </c:pt>
                <c:pt idx="4994">
                  <c:v>2.7350137999999999</c:v>
                </c:pt>
                <c:pt idx="4995">
                  <c:v>2.7475769000000012</c:v>
                </c:pt>
                <c:pt idx="4996">
                  <c:v>2.75746</c:v>
                </c:pt>
                <c:pt idx="4997">
                  <c:v>2.770362</c:v>
                </c:pt>
                <c:pt idx="4998">
                  <c:v>2.7775439</c:v>
                </c:pt>
                <c:pt idx="4999">
                  <c:v>2.7905625000000001</c:v>
                </c:pt>
                <c:pt idx="5000">
                  <c:v>2.7933590000000001</c:v>
                </c:pt>
                <c:pt idx="5001">
                  <c:v>2.8077228999999999</c:v>
                </c:pt>
                <c:pt idx="5002">
                  <c:v>2.8193006999999985</c:v>
                </c:pt>
                <c:pt idx="5003">
                  <c:v>2.8308256999999983</c:v>
                </c:pt>
                <c:pt idx="5004">
                  <c:v>2.8379545999999998</c:v>
                </c:pt>
                <c:pt idx="5005">
                  <c:v>2.8503905999999999</c:v>
                </c:pt>
                <c:pt idx="5006">
                  <c:v>2.8526469999999975</c:v>
                </c:pt>
                <c:pt idx="5007">
                  <c:v>2.8697648999999998</c:v>
                </c:pt>
                <c:pt idx="5008">
                  <c:v>2.8787687999999987</c:v>
                </c:pt>
                <c:pt idx="5009">
                  <c:v>2.8913424999999973</c:v>
                </c:pt>
                <c:pt idx="5010">
                  <c:v>2.8976238999999997</c:v>
                </c:pt>
                <c:pt idx="5011">
                  <c:v>2.2452344000000002</c:v>
                </c:pt>
                <c:pt idx="5012">
                  <c:v>2.0600402999999998</c:v>
                </c:pt>
                <c:pt idx="5013">
                  <c:v>1.9455849000000001</c:v>
                </c:pt>
                <c:pt idx="5014">
                  <c:v>1.8211192999999994</c:v>
                </c:pt>
                <c:pt idx="5015">
                  <c:v>1.7631132999999994</c:v>
                </c:pt>
                <c:pt idx="5016">
                  <c:v>1.8196363999999994</c:v>
                </c:pt>
                <c:pt idx="5017">
                  <c:v>1.8597619999999992</c:v>
                </c:pt>
                <c:pt idx="5018">
                  <c:v>1.8574527999999999</c:v>
                </c:pt>
                <c:pt idx="5019">
                  <c:v>1.8344239999999998</c:v>
                </c:pt>
                <c:pt idx="5020">
                  <c:v>1.8443388999999999</c:v>
                </c:pt>
                <c:pt idx="5021">
                  <c:v>1.8664566</c:v>
                </c:pt>
                <c:pt idx="5022">
                  <c:v>1.8809901</c:v>
                </c:pt>
                <c:pt idx="5023">
                  <c:v>1.859656</c:v>
                </c:pt>
                <c:pt idx="5024">
                  <c:v>1.816395</c:v>
                </c:pt>
                <c:pt idx="5025">
                  <c:v>1.8111938999999992</c:v>
                </c:pt>
                <c:pt idx="5026">
                  <c:v>1.8203567</c:v>
                </c:pt>
                <c:pt idx="5027">
                  <c:v>1.8285979999999999</c:v>
                </c:pt>
                <c:pt idx="5028">
                  <c:v>1.8169245999999992</c:v>
                </c:pt>
                <c:pt idx="5029">
                  <c:v>1.7926883</c:v>
                </c:pt>
                <c:pt idx="5030">
                  <c:v>1.7823074000000001</c:v>
                </c:pt>
                <c:pt idx="5031">
                  <c:v>1.7921587000000001</c:v>
                </c:pt>
                <c:pt idx="5032">
                  <c:v>1.7978999999999994</c:v>
                </c:pt>
                <c:pt idx="5033">
                  <c:v>1.7769791999999998</c:v>
                </c:pt>
                <c:pt idx="5034">
                  <c:v>1.7764283999999992</c:v>
                </c:pt>
                <c:pt idx="5035">
                  <c:v>1.7660898</c:v>
                </c:pt>
                <c:pt idx="5036">
                  <c:v>1.7650516999999992</c:v>
                </c:pt>
                <c:pt idx="5037">
                  <c:v>1.769077</c:v>
                </c:pt>
                <c:pt idx="5038">
                  <c:v>1.7596599999999998</c:v>
                </c:pt>
                <c:pt idx="5039">
                  <c:v>1.7548614999999994</c:v>
                </c:pt>
                <c:pt idx="5040">
                  <c:v>1.7507409</c:v>
                </c:pt>
                <c:pt idx="5041">
                  <c:v>1.7481244999999994</c:v>
                </c:pt>
                <c:pt idx="5042">
                  <c:v>1.7400209999999998</c:v>
                </c:pt>
                <c:pt idx="5043">
                  <c:v>1.7327436999999994</c:v>
                </c:pt>
                <c:pt idx="5044">
                  <c:v>1.7333581</c:v>
                </c:pt>
                <c:pt idx="5045">
                  <c:v>1.7168437999999993</c:v>
                </c:pt>
                <c:pt idx="5046">
                  <c:v>1.7239303999999991</c:v>
                </c:pt>
                <c:pt idx="5047">
                  <c:v>2.0514071999999985</c:v>
                </c:pt>
                <c:pt idx="5048">
                  <c:v>2.2181273000000012</c:v>
                </c:pt>
                <c:pt idx="5049">
                  <c:v>2.3109732999999997</c:v>
                </c:pt>
                <c:pt idx="5050">
                  <c:v>2.3651342000000013</c:v>
                </c:pt>
                <c:pt idx="5051">
                  <c:v>2.4002388999999997</c:v>
                </c:pt>
                <c:pt idx="5052">
                  <c:v>2.4212232</c:v>
                </c:pt>
                <c:pt idx="5053">
                  <c:v>2.4417097999999999</c:v>
                </c:pt>
                <c:pt idx="5054">
                  <c:v>2.4577789999999986</c:v>
                </c:pt>
                <c:pt idx="5055">
                  <c:v>2.4760832999999987</c:v>
                </c:pt>
                <c:pt idx="5056">
                  <c:v>2.4928834999999983</c:v>
                </c:pt>
                <c:pt idx="5057">
                  <c:v>2.5040482999999987</c:v>
                </c:pt>
                <c:pt idx="5058">
                  <c:v>2.5202022999999998</c:v>
                </c:pt>
                <c:pt idx="5059">
                  <c:v>2.5349368999999999</c:v>
                </c:pt>
                <c:pt idx="5060">
                  <c:v>2.5502753999999985</c:v>
                </c:pt>
                <c:pt idx="5061">
                  <c:v>2.5585059999999986</c:v>
                </c:pt>
                <c:pt idx="5062">
                  <c:v>2.5727745</c:v>
                </c:pt>
                <c:pt idx="5063">
                  <c:v>2.5866191999999986</c:v>
                </c:pt>
                <c:pt idx="5064">
                  <c:v>2.5964599999999982</c:v>
                </c:pt>
                <c:pt idx="5065">
                  <c:v>2.6057711000000001</c:v>
                </c:pt>
                <c:pt idx="5066">
                  <c:v>2.6122644999999989</c:v>
                </c:pt>
                <c:pt idx="5067">
                  <c:v>2.6315963</c:v>
                </c:pt>
                <c:pt idx="5068">
                  <c:v>2.6412887</c:v>
                </c:pt>
                <c:pt idx="5069">
                  <c:v>2.6533116000000012</c:v>
                </c:pt>
                <c:pt idx="5070">
                  <c:v>2.6630568999999999</c:v>
                </c:pt>
                <c:pt idx="5071">
                  <c:v>2.6760965999999997</c:v>
                </c:pt>
                <c:pt idx="5072">
                  <c:v>2.6833526999999999</c:v>
                </c:pt>
                <c:pt idx="5073">
                  <c:v>2.6950258999999988</c:v>
                </c:pt>
                <c:pt idx="5074">
                  <c:v>2.7066992999999999</c:v>
                </c:pt>
                <c:pt idx="5075">
                  <c:v>2.7148240000000001</c:v>
                </c:pt>
                <c:pt idx="5076">
                  <c:v>2.7279273000000015</c:v>
                </c:pt>
                <c:pt idx="5077">
                  <c:v>2.7370158999999998</c:v>
                </c:pt>
                <c:pt idx="5078">
                  <c:v>2.7483819000000014</c:v>
                </c:pt>
                <c:pt idx="5079">
                  <c:v>2.7568561999999983</c:v>
                </c:pt>
                <c:pt idx="5080">
                  <c:v>2.7674172000000015</c:v>
                </c:pt>
                <c:pt idx="5081">
                  <c:v>2.7737305000000014</c:v>
                </c:pt>
                <c:pt idx="5082">
                  <c:v>2.7865902000000013</c:v>
                </c:pt>
                <c:pt idx="5083">
                  <c:v>2.7953185999999999</c:v>
                </c:pt>
                <c:pt idx="5084">
                  <c:v>2.8077122999999999</c:v>
                </c:pt>
                <c:pt idx="5085">
                  <c:v>2.8114832999999986</c:v>
                </c:pt>
                <c:pt idx="5086">
                  <c:v>2.8281456999999985</c:v>
                </c:pt>
                <c:pt idx="5087">
                  <c:v>2.8334208999999997</c:v>
                </c:pt>
                <c:pt idx="5088">
                  <c:v>2.8472550999999986</c:v>
                </c:pt>
                <c:pt idx="5089">
                  <c:v>2.8490982999999988</c:v>
                </c:pt>
                <c:pt idx="5090">
                  <c:v>2.8633668999999999</c:v>
                </c:pt>
                <c:pt idx="5091">
                  <c:v>2.8730380999999987</c:v>
                </c:pt>
                <c:pt idx="5092">
                  <c:v>2.8797750999999985</c:v>
                </c:pt>
                <c:pt idx="5093">
                  <c:v>2.8925711999999986</c:v>
                </c:pt>
                <c:pt idx="5094">
                  <c:v>2.9008865999999998</c:v>
                </c:pt>
                <c:pt idx="5095">
                  <c:v>2.3308452999999973</c:v>
                </c:pt>
                <c:pt idx="5096">
                  <c:v>2.0877405000000002</c:v>
                </c:pt>
                <c:pt idx="5097">
                  <c:v>1.9735180999999999</c:v>
                </c:pt>
                <c:pt idx="5098">
                  <c:v>1.8558743999999994</c:v>
                </c:pt>
                <c:pt idx="5099">
                  <c:v>1.7571388999999993</c:v>
                </c:pt>
                <c:pt idx="5100">
                  <c:v>1.8131641999999992</c:v>
                </c:pt>
                <c:pt idx="5101">
                  <c:v>1.8582684</c:v>
                </c:pt>
                <c:pt idx="5102">
                  <c:v>1.8590628</c:v>
                </c:pt>
                <c:pt idx="5103">
                  <c:v>1.8486289999999999</c:v>
                </c:pt>
                <c:pt idx="5104">
                  <c:v>1.8349642999999991</c:v>
                </c:pt>
                <c:pt idx="5105">
                  <c:v>1.8675581999999999</c:v>
                </c:pt>
                <c:pt idx="5106">
                  <c:v>1.8756828999999999</c:v>
                </c:pt>
                <c:pt idx="5107">
                  <c:v>1.8577068999999993</c:v>
                </c:pt>
                <c:pt idx="5108">
                  <c:v>1.8213524000000001</c:v>
                </c:pt>
                <c:pt idx="5109">
                  <c:v>1.8002091999999998</c:v>
                </c:pt>
                <c:pt idx="5110">
                  <c:v>1.8114163999999993</c:v>
                </c:pt>
                <c:pt idx="5111">
                  <c:v>1.8217654999999993</c:v>
                </c:pt>
                <c:pt idx="5112">
                  <c:v>1.8222528000000007</c:v>
                </c:pt>
                <c:pt idx="5113">
                  <c:v>1.7999019999999992</c:v>
                </c:pt>
                <c:pt idx="5114">
                  <c:v>1.7918090999999994</c:v>
                </c:pt>
                <c:pt idx="5115">
                  <c:v>1.7938640999999989</c:v>
                </c:pt>
                <c:pt idx="5116">
                  <c:v>1.7855275999999998</c:v>
                </c:pt>
                <c:pt idx="5117">
                  <c:v>1.7821061999999999</c:v>
                </c:pt>
                <c:pt idx="5118">
                  <c:v>1.7599777999999993</c:v>
                </c:pt>
                <c:pt idx="5119">
                  <c:v>1.7541834999999999</c:v>
                </c:pt>
                <c:pt idx="5120">
                  <c:v>1.7399574</c:v>
                </c:pt>
                <c:pt idx="5121">
                  <c:v>1.7606239999999993</c:v>
                </c:pt>
                <c:pt idx="5122">
                  <c:v>1.7607192999999994</c:v>
                </c:pt>
                <c:pt idx="5123">
                  <c:v>1.7554016999999988</c:v>
                </c:pt>
                <c:pt idx="5124">
                  <c:v>1.7225956999999994</c:v>
                </c:pt>
                <c:pt idx="5125">
                  <c:v>1.7282206999999994</c:v>
                </c:pt>
                <c:pt idx="5126">
                  <c:v>1.7331569</c:v>
                </c:pt>
                <c:pt idx="5127">
                  <c:v>1.7252544999999992</c:v>
                </c:pt>
                <c:pt idx="5128">
                  <c:v>1.7269812999999994</c:v>
                </c:pt>
                <c:pt idx="5129">
                  <c:v>2.0917868999999998</c:v>
                </c:pt>
                <c:pt idx="5130">
                  <c:v>2.2282433999999998</c:v>
                </c:pt>
                <c:pt idx="5131">
                  <c:v>2.3187588999999984</c:v>
                </c:pt>
                <c:pt idx="5132">
                  <c:v>2.3674752999999997</c:v>
                </c:pt>
                <c:pt idx="5133">
                  <c:v>2.3989677999999999</c:v>
                </c:pt>
                <c:pt idx="5134">
                  <c:v>2.4194753999999978</c:v>
                </c:pt>
                <c:pt idx="5135">
                  <c:v>2.4369428999999974</c:v>
                </c:pt>
                <c:pt idx="5136">
                  <c:v>2.4495271999999999</c:v>
                </c:pt>
                <c:pt idx="5137">
                  <c:v>2.4718461999999972</c:v>
                </c:pt>
                <c:pt idx="5138">
                  <c:v>2.4861146999999999</c:v>
                </c:pt>
                <c:pt idx="5139">
                  <c:v>2.4964638999999984</c:v>
                </c:pt>
                <c:pt idx="5140">
                  <c:v>2.5071732000000013</c:v>
                </c:pt>
                <c:pt idx="5141">
                  <c:v>2.5226491999999983</c:v>
                </c:pt>
                <c:pt idx="5142">
                  <c:v>2.5427331999999998</c:v>
                </c:pt>
                <c:pt idx="5143">
                  <c:v>2.5534002</c:v>
                </c:pt>
                <c:pt idx="5144">
                  <c:v>2.5616625999999987</c:v>
                </c:pt>
                <c:pt idx="5145">
                  <c:v>2.5761005999999997</c:v>
                </c:pt>
                <c:pt idx="5146">
                  <c:v>2.5931655999999998</c:v>
                </c:pt>
                <c:pt idx="5147">
                  <c:v>2.6047224</c:v>
                </c:pt>
                <c:pt idx="5148">
                  <c:v>2.6150397999999999</c:v>
                </c:pt>
                <c:pt idx="5149">
                  <c:v>2.6249121999999998</c:v>
                </c:pt>
                <c:pt idx="5150">
                  <c:v>2.6372316000000002</c:v>
                </c:pt>
                <c:pt idx="5151">
                  <c:v>2.6404730000000001</c:v>
                </c:pt>
                <c:pt idx="5152">
                  <c:v>2.6523051999999985</c:v>
                </c:pt>
                <c:pt idx="5153">
                  <c:v>2.6687135000000013</c:v>
                </c:pt>
                <c:pt idx="5154">
                  <c:v>2.6791792000000001</c:v>
                </c:pt>
                <c:pt idx="5155">
                  <c:v>2.6863080999999998</c:v>
                </c:pt>
                <c:pt idx="5156">
                  <c:v>2.6900154999999986</c:v>
                </c:pt>
                <c:pt idx="5157">
                  <c:v>2.7104173999999999</c:v>
                </c:pt>
                <c:pt idx="5158">
                  <c:v>2.7236053999999998</c:v>
                </c:pt>
                <c:pt idx="5159">
                  <c:v>2.7308507999999998</c:v>
                </c:pt>
                <c:pt idx="5160">
                  <c:v>2.7405433000000001</c:v>
                </c:pt>
                <c:pt idx="5161">
                  <c:v>2.7500239</c:v>
                </c:pt>
                <c:pt idx="5162">
                  <c:v>2.7579367000000015</c:v>
                </c:pt>
                <c:pt idx="5163">
                  <c:v>2.7584875000000002</c:v>
                </c:pt>
                <c:pt idx="5164">
                  <c:v>2.7790905000000001</c:v>
                </c:pt>
                <c:pt idx="5165">
                  <c:v>2.7880096000000001</c:v>
                </c:pt>
                <c:pt idx="5166">
                  <c:v>2.8022675999999986</c:v>
                </c:pt>
                <c:pt idx="5167">
                  <c:v>2.8084430999999985</c:v>
                </c:pt>
                <c:pt idx="5168">
                  <c:v>2.8173198999999998</c:v>
                </c:pt>
                <c:pt idx="5169">
                  <c:v>2.8293108999999999</c:v>
                </c:pt>
                <c:pt idx="5170">
                  <c:v>2.8377110000000001</c:v>
                </c:pt>
                <c:pt idx="5171">
                  <c:v>2.8492994999999985</c:v>
                </c:pt>
                <c:pt idx="5172">
                  <c:v>2.8571382999999999</c:v>
                </c:pt>
                <c:pt idx="5173">
                  <c:v>2.8681866999999999</c:v>
                </c:pt>
                <c:pt idx="5174">
                  <c:v>2.8712267999999987</c:v>
                </c:pt>
                <c:pt idx="5175">
                  <c:v>2.8783026999999985</c:v>
                </c:pt>
                <c:pt idx="5176">
                  <c:v>2.8939271</c:v>
                </c:pt>
                <c:pt idx="5177">
                  <c:v>2.9024755999999985</c:v>
                </c:pt>
                <c:pt idx="5178">
                  <c:v>2.9053673999999998</c:v>
                </c:pt>
                <c:pt idx="5179">
                  <c:v>2.2209344000000013</c:v>
                </c:pt>
                <c:pt idx="5180">
                  <c:v>2.0518096999999988</c:v>
                </c:pt>
                <c:pt idx="5181">
                  <c:v>1.9465806000000001</c:v>
                </c:pt>
                <c:pt idx="5182">
                  <c:v>1.8121472999999999</c:v>
                </c:pt>
                <c:pt idx="5183">
                  <c:v>1.7554970999999993</c:v>
                </c:pt>
                <c:pt idx="5184">
                  <c:v>1.8176131</c:v>
                </c:pt>
                <c:pt idx="5185">
                  <c:v>1.8537771000000001</c:v>
                </c:pt>
                <c:pt idx="5186">
                  <c:v>1.8564358000000001</c:v>
                </c:pt>
                <c:pt idx="5187">
                  <c:v>1.8333117999999993</c:v>
                </c:pt>
                <c:pt idx="5188">
                  <c:v>1.8373687999999992</c:v>
                </c:pt>
                <c:pt idx="5189">
                  <c:v>1.8678865999999998</c:v>
                </c:pt>
                <c:pt idx="5190">
                  <c:v>1.8659481</c:v>
                </c:pt>
                <c:pt idx="5191">
                  <c:v>1.8381421000000007</c:v>
                </c:pt>
                <c:pt idx="5192">
                  <c:v>1.8021370999999999</c:v>
                </c:pt>
                <c:pt idx="5193">
                  <c:v>1.7816400999999993</c:v>
                </c:pt>
                <c:pt idx="5194">
                  <c:v>1.7971690999999994</c:v>
                </c:pt>
                <c:pt idx="5195">
                  <c:v>1.8112891999999998</c:v>
                </c:pt>
                <c:pt idx="5196">
                  <c:v>1.8078677999999992</c:v>
                </c:pt>
                <c:pt idx="5197">
                  <c:v>1.7800404999999999</c:v>
                </c:pt>
                <c:pt idx="5198">
                  <c:v>1.7810575000000006</c:v>
                </c:pt>
                <c:pt idx="5199">
                  <c:v>1.7856546999999994</c:v>
                </c:pt>
                <c:pt idx="5200">
                  <c:v>1.783515</c:v>
                </c:pt>
                <c:pt idx="5201">
                  <c:v>1.7730280999999994</c:v>
                </c:pt>
                <c:pt idx="5202">
                  <c:v>1.7517153999999993</c:v>
                </c:pt>
                <c:pt idx="5203">
                  <c:v>1.7405929999999998</c:v>
                </c:pt>
                <c:pt idx="5204">
                  <c:v>1.7425314999999992</c:v>
                </c:pt>
                <c:pt idx="5205">
                  <c:v>1.7419700999999994</c:v>
                </c:pt>
                <c:pt idx="5206">
                  <c:v>1.7559101999999998</c:v>
                </c:pt>
                <c:pt idx="5207">
                  <c:v>1.7382308</c:v>
                </c:pt>
                <c:pt idx="5208">
                  <c:v>1.7218753999999994</c:v>
                </c:pt>
                <c:pt idx="5209">
                  <c:v>1.7289515</c:v>
                </c:pt>
                <c:pt idx="5210">
                  <c:v>1.7278498999999994</c:v>
                </c:pt>
                <c:pt idx="5211">
                  <c:v>1.9916955000000001</c:v>
                </c:pt>
                <c:pt idx="5212">
                  <c:v>2.1872176000000012</c:v>
                </c:pt>
                <c:pt idx="5213">
                  <c:v>2.2940037000000002</c:v>
                </c:pt>
                <c:pt idx="5214">
                  <c:v>2.3449974</c:v>
                </c:pt>
                <c:pt idx="5215">
                  <c:v>2.3855782999999997</c:v>
                </c:pt>
                <c:pt idx="5216">
                  <c:v>2.4114142999999997</c:v>
                </c:pt>
                <c:pt idx="5217">
                  <c:v>2.4320913999999987</c:v>
                </c:pt>
                <c:pt idx="5218">
                  <c:v>2.4499402999999997</c:v>
                </c:pt>
                <c:pt idx="5219">
                  <c:v>2.4656175999999999</c:v>
                </c:pt>
                <c:pt idx="5220">
                  <c:v>2.4774921999999986</c:v>
                </c:pt>
                <c:pt idx="5221">
                  <c:v>2.4901928999999998</c:v>
                </c:pt>
                <c:pt idx="5222">
                  <c:v>2.5018449999999985</c:v>
                </c:pt>
                <c:pt idx="5223">
                  <c:v>2.5163148</c:v>
                </c:pt>
                <c:pt idx="5224">
                  <c:v>2.5377545000000001</c:v>
                </c:pt>
                <c:pt idx="5225">
                  <c:v>2.5425213000000002</c:v>
                </c:pt>
                <c:pt idx="5226">
                  <c:v>2.5620862999999998</c:v>
                </c:pt>
                <c:pt idx="5227">
                  <c:v>2.5713549999999987</c:v>
                </c:pt>
                <c:pt idx="5228">
                  <c:v>2.5792254999999988</c:v>
                </c:pt>
                <c:pt idx="5229">
                  <c:v>2.5964281999999983</c:v>
                </c:pt>
                <c:pt idx="5230">
                  <c:v>2.6054108999999999</c:v>
                </c:pt>
                <c:pt idx="5231">
                  <c:v>2.6205374000000012</c:v>
                </c:pt>
                <c:pt idx="5232">
                  <c:v>2.6302721999999985</c:v>
                </c:pt>
                <c:pt idx="5233">
                  <c:v>2.6405789</c:v>
                </c:pt>
                <c:pt idx="5234">
                  <c:v>2.6438309000000002</c:v>
                </c:pt>
                <c:pt idx="5235">
                  <c:v>2.6620293999999998</c:v>
                </c:pt>
                <c:pt idx="5236">
                  <c:v>2.6752279999999997</c:v>
                </c:pt>
                <c:pt idx="5237">
                  <c:v>2.6777915000000014</c:v>
                </c:pt>
                <c:pt idx="5238">
                  <c:v>2.6849310000000015</c:v>
                </c:pt>
                <c:pt idx="5239">
                  <c:v>2.7051951000000001</c:v>
                </c:pt>
                <c:pt idx="5240">
                  <c:v>2.7165399999999997</c:v>
                </c:pt>
                <c:pt idx="5241">
                  <c:v>2.7223978000000013</c:v>
                </c:pt>
                <c:pt idx="5242">
                  <c:v>2.7332978000000012</c:v>
                </c:pt>
                <c:pt idx="5243">
                  <c:v>2.7475980000000013</c:v>
                </c:pt>
                <c:pt idx="5244">
                  <c:v>2.7499391000000002</c:v>
                </c:pt>
                <c:pt idx="5245">
                  <c:v>2.7625022000000001</c:v>
                </c:pt>
                <c:pt idx="5246">
                  <c:v>2.7671418000000014</c:v>
                </c:pt>
                <c:pt idx="5247">
                  <c:v>2.7861241000000012</c:v>
                </c:pt>
                <c:pt idx="5248">
                  <c:v>2.793825</c:v>
                </c:pt>
                <c:pt idx="5249">
                  <c:v>2.7986128999999997</c:v>
                </c:pt>
                <c:pt idx="5250">
                  <c:v>2.8128920999999973</c:v>
                </c:pt>
                <c:pt idx="5251">
                  <c:v>2.8196714999999983</c:v>
                </c:pt>
                <c:pt idx="5252">
                  <c:v>2.8331985</c:v>
                </c:pt>
                <c:pt idx="5253">
                  <c:v>2.8398825999999984</c:v>
                </c:pt>
                <c:pt idx="5254">
                  <c:v>2.8507085999999986</c:v>
                </c:pt>
                <c:pt idx="5255">
                  <c:v>2.8575727</c:v>
                </c:pt>
                <c:pt idx="5256">
                  <c:v>2.8653689999999985</c:v>
                </c:pt>
                <c:pt idx="5257">
                  <c:v>2.8724448999999979</c:v>
                </c:pt>
                <c:pt idx="5258">
                  <c:v>2.8793725999999986</c:v>
                </c:pt>
                <c:pt idx="5259">
                  <c:v>2.8923699999999983</c:v>
                </c:pt>
                <c:pt idx="5260">
                  <c:v>2.8987149999999997</c:v>
                </c:pt>
                <c:pt idx="5261">
                  <c:v>2.9081003999999999</c:v>
                </c:pt>
                <c:pt idx="5262">
                  <c:v>2.7806370000000014</c:v>
                </c:pt>
                <c:pt idx="5263">
                  <c:v>2.1563500999999987</c:v>
                </c:pt>
                <c:pt idx="5264">
                  <c:v>2.0017798999999998</c:v>
                </c:pt>
                <c:pt idx="5265">
                  <c:v>1.9076096999999994</c:v>
                </c:pt>
                <c:pt idx="5266">
                  <c:v>1.7854110999999993</c:v>
                </c:pt>
                <c:pt idx="5267">
                  <c:v>1.7743415999999999</c:v>
                </c:pt>
                <c:pt idx="5268">
                  <c:v>1.8449850000000001</c:v>
                </c:pt>
                <c:pt idx="5269">
                  <c:v>1.8541478000000007</c:v>
                </c:pt>
                <c:pt idx="5270">
                  <c:v>1.8278245999999991</c:v>
                </c:pt>
                <c:pt idx="5271">
                  <c:v>1.8067131999999999</c:v>
                </c:pt>
                <c:pt idx="5272">
                  <c:v>1.8388411999999998</c:v>
                </c:pt>
                <c:pt idx="5273">
                  <c:v>1.8605351999999999</c:v>
                </c:pt>
                <c:pt idx="5274">
                  <c:v>1.8587661999999998</c:v>
                </c:pt>
                <c:pt idx="5275">
                  <c:v>1.8349642999999991</c:v>
                </c:pt>
                <c:pt idx="5276">
                  <c:v>1.8004741</c:v>
                </c:pt>
                <c:pt idx="5277">
                  <c:v>1.7894681999999993</c:v>
                </c:pt>
                <c:pt idx="5278">
                  <c:v>1.8097532999999992</c:v>
                </c:pt>
                <c:pt idx="5279">
                  <c:v>1.8024336999999993</c:v>
                </c:pt>
                <c:pt idx="5280">
                  <c:v>1.7856017999999994</c:v>
                </c:pt>
                <c:pt idx="5281">
                  <c:v>1.7736318999999994</c:v>
                </c:pt>
                <c:pt idx="5282">
                  <c:v>1.7787588999999999</c:v>
                </c:pt>
                <c:pt idx="5283">
                  <c:v>1.7751359999999998</c:v>
                </c:pt>
                <c:pt idx="5284">
                  <c:v>1.7747652999999994</c:v>
                </c:pt>
                <c:pt idx="5285">
                  <c:v>1.7677529000000001</c:v>
                </c:pt>
                <c:pt idx="5286">
                  <c:v>1.7515352999999994</c:v>
                </c:pt>
                <c:pt idx="5287">
                  <c:v>1.7418747999999986</c:v>
                </c:pt>
                <c:pt idx="5288">
                  <c:v>1.7377964999999989</c:v>
                </c:pt>
                <c:pt idx="5289">
                  <c:v>1.7316421</c:v>
                </c:pt>
                <c:pt idx="5290">
                  <c:v>1.7292904999999994</c:v>
                </c:pt>
                <c:pt idx="5291">
                  <c:v>1.722172</c:v>
                </c:pt>
                <c:pt idx="5292">
                  <c:v>1.7294281999999992</c:v>
                </c:pt>
                <c:pt idx="5293">
                  <c:v>1.7355295999999989</c:v>
                </c:pt>
                <c:pt idx="5294">
                  <c:v>2.1568585999999978</c:v>
                </c:pt>
                <c:pt idx="5295">
                  <c:v>2.2649369000000013</c:v>
                </c:pt>
                <c:pt idx="5296">
                  <c:v>2.3301355999999998</c:v>
                </c:pt>
                <c:pt idx="5297">
                  <c:v>2.3669032999999997</c:v>
                </c:pt>
                <c:pt idx="5298">
                  <c:v>2.3967326999999985</c:v>
                </c:pt>
                <c:pt idx="5299">
                  <c:v>2.4167530999999984</c:v>
                </c:pt>
                <c:pt idx="5300">
                  <c:v>2.4345382999999998</c:v>
                </c:pt>
                <c:pt idx="5301">
                  <c:v>2.4470166999999998</c:v>
                </c:pt>
                <c:pt idx="5302">
                  <c:v>2.4622278999999998</c:v>
                </c:pt>
                <c:pt idx="5303">
                  <c:v>2.4814220999999987</c:v>
                </c:pt>
                <c:pt idx="5304">
                  <c:v>2.4952668999999985</c:v>
                </c:pt>
                <c:pt idx="5305">
                  <c:v>2.5069612999999999</c:v>
                </c:pt>
                <c:pt idx="5306">
                  <c:v>2.5228080999999984</c:v>
                </c:pt>
                <c:pt idx="5307">
                  <c:v>2.5363562999999987</c:v>
                </c:pt>
                <c:pt idx="5308">
                  <c:v>2.5520019999999985</c:v>
                </c:pt>
                <c:pt idx="5309">
                  <c:v>2.5554657999999986</c:v>
                </c:pt>
                <c:pt idx="5310">
                  <c:v>2.5725413999999986</c:v>
                </c:pt>
                <c:pt idx="5311">
                  <c:v>2.5809945000000014</c:v>
                </c:pt>
                <c:pt idx="5312">
                  <c:v>2.5953477999999999</c:v>
                </c:pt>
                <c:pt idx="5313">
                  <c:v>2.6040655999999998</c:v>
                </c:pt>
                <c:pt idx="5314">
                  <c:v>2.6164167999999997</c:v>
                </c:pt>
                <c:pt idx="5315">
                  <c:v>2.6207069000000001</c:v>
                </c:pt>
                <c:pt idx="5316">
                  <c:v>2.6369879999999997</c:v>
                </c:pt>
                <c:pt idx="5317">
                  <c:v>2.6462037999999999</c:v>
                </c:pt>
                <c:pt idx="5318">
                  <c:v>2.6594342000000002</c:v>
                </c:pt>
                <c:pt idx="5319">
                  <c:v>2.6657899</c:v>
                </c:pt>
                <c:pt idx="5320">
                  <c:v>2.6738192000000001</c:v>
                </c:pt>
                <c:pt idx="5321">
                  <c:v>2.6875051000000001</c:v>
                </c:pt>
                <c:pt idx="5322">
                  <c:v>2.7011805000000013</c:v>
                </c:pt>
                <c:pt idx="5323">
                  <c:v>2.7100360000000001</c:v>
                </c:pt>
                <c:pt idx="5324">
                  <c:v>2.7223237000000013</c:v>
                </c:pt>
                <c:pt idx="5325">
                  <c:v>2.7298657</c:v>
                </c:pt>
                <c:pt idx="5326">
                  <c:v>2.7380327000000002</c:v>
                </c:pt>
                <c:pt idx="5327">
                  <c:v>2.7503311000000012</c:v>
                </c:pt>
                <c:pt idx="5328">
                  <c:v>2.7572376000000012</c:v>
                </c:pt>
                <c:pt idx="5329">
                  <c:v>2.7678939000000002</c:v>
                </c:pt>
                <c:pt idx="5330">
                  <c:v>2.7767600999999997</c:v>
                </c:pt>
                <c:pt idx="5331">
                  <c:v>2.7874482</c:v>
                </c:pt>
                <c:pt idx="5332">
                  <c:v>2.7997570999999999</c:v>
                </c:pt>
                <c:pt idx="5333">
                  <c:v>2.8082100999999997</c:v>
                </c:pt>
                <c:pt idx="5334">
                  <c:v>2.8161016999999986</c:v>
                </c:pt>
                <c:pt idx="5335">
                  <c:v>2.8259107000000001</c:v>
                </c:pt>
                <c:pt idx="5336">
                  <c:v>2.8332196999999986</c:v>
                </c:pt>
                <c:pt idx="5337">
                  <c:v>2.8471810000000013</c:v>
                </c:pt>
                <c:pt idx="5338">
                  <c:v>2.8526469999999975</c:v>
                </c:pt>
                <c:pt idx="5339">
                  <c:v>2.8553057999999987</c:v>
                </c:pt>
                <c:pt idx="5340">
                  <c:v>2.8723283999999984</c:v>
                </c:pt>
                <c:pt idx="5341">
                  <c:v>2.8780166999999985</c:v>
                </c:pt>
                <c:pt idx="5342">
                  <c:v>2.8902831999999985</c:v>
                </c:pt>
                <c:pt idx="5343">
                  <c:v>2.8975816000000001</c:v>
                </c:pt>
                <c:pt idx="5344">
                  <c:v>2.9014373999999998</c:v>
                </c:pt>
                <c:pt idx="5345">
                  <c:v>2.9164792999999984</c:v>
                </c:pt>
                <c:pt idx="5346">
                  <c:v>2.9235129</c:v>
                </c:pt>
                <c:pt idx="5347">
                  <c:v>2.2693436</c:v>
                </c:pt>
                <c:pt idx="5348">
                  <c:v>2.0632817000000014</c:v>
                </c:pt>
                <c:pt idx="5349">
                  <c:v>1.9468137000000001</c:v>
                </c:pt>
                <c:pt idx="5350">
                  <c:v>1.8204625999999999</c:v>
                </c:pt>
                <c:pt idx="5351">
                  <c:v>1.7556771</c:v>
                </c:pt>
                <c:pt idx="5352">
                  <c:v>1.8153039</c:v>
                </c:pt>
                <c:pt idx="5353">
                  <c:v>1.8509381999999999</c:v>
                </c:pt>
                <c:pt idx="5354">
                  <c:v>1.8373793999999994</c:v>
                </c:pt>
                <c:pt idx="5355">
                  <c:v>1.8159076999999992</c:v>
                </c:pt>
                <c:pt idx="5356">
                  <c:v>1.8326338</c:v>
                </c:pt>
                <c:pt idx="5357">
                  <c:v>1.8554294999999994</c:v>
                </c:pt>
                <c:pt idx="5358">
                  <c:v>1.8623466</c:v>
                </c:pt>
                <c:pt idx="5359">
                  <c:v>1.8360130000000001</c:v>
                </c:pt>
                <c:pt idx="5360">
                  <c:v>1.7939171</c:v>
                </c:pt>
                <c:pt idx="5361">
                  <c:v>1.7803054</c:v>
                </c:pt>
                <c:pt idx="5362">
                  <c:v>1.7935675</c:v>
                </c:pt>
                <c:pt idx="5363">
                  <c:v>1.8049441999999998</c:v>
                </c:pt>
                <c:pt idx="5364">
                  <c:v>1.7878791999999992</c:v>
                </c:pt>
                <c:pt idx="5365">
                  <c:v>1.7646173999999999</c:v>
                </c:pt>
                <c:pt idx="5366">
                  <c:v>1.7562808999999999</c:v>
                </c:pt>
                <c:pt idx="5367">
                  <c:v>1.7784834</c:v>
                </c:pt>
                <c:pt idx="5368">
                  <c:v>1.7670855000000001</c:v>
                </c:pt>
                <c:pt idx="5369">
                  <c:v>1.7554759</c:v>
                </c:pt>
                <c:pt idx="5370">
                  <c:v>1.7348940999999993</c:v>
                </c:pt>
                <c:pt idx="5371">
                  <c:v>1.7249473</c:v>
                </c:pt>
                <c:pt idx="5372">
                  <c:v>1.7331038999999993</c:v>
                </c:pt>
                <c:pt idx="5373">
                  <c:v>1.7535373999999992</c:v>
                </c:pt>
                <c:pt idx="5374">
                  <c:v>1.7286866999999992</c:v>
                </c:pt>
                <c:pt idx="5375">
                  <c:v>1.7192271999999993</c:v>
                </c:pt>
                <c:pt idx="5376">
                  <c:v>1.8674523000000001</c:v>
                </c:pt>
                <c:pt idx="5377">
                  <c:v>2.1584580999999985</c:v>
                </c:pt>
                <c:pt idx="5378">
                  <c:v>2.2678394000000002</c:v>
                </c:pt>
                <c:pt idx="5379">
                  <c:v>2.3334934999999986</c:v>
                </c:pt>
                <c:pt idx="5380">
                  <c:v>2.3696362</c:v>
                </c:pt>
                <c:pt idx="5381">
                  <c:v>2.3953556999999983</c:v>
                </c:pt>
                <c:pt idx="5382">
                  <c:v>2.4156831999999988</c:v>
                </c:pt>
                <c:pt idx="5383">
                  <c:v>2.4327587999999984</c:v>
                </c:pt>
                <c:pt idx="5384">
                  <c:v>2.4498343999999999</c:v>
                </c:pt>
                <c:pt idx="5385">
                  <c:v>2.4621962000000002</c:v>
                </c:pt>
                <c:pt idx="5386">
                  <c:v>2.4781913000000002</c:v>
                </c:pt>
                <c:pt idx="5387">
                  <c:v>2.4936461999999988</c:v>
                </c:pt>
                <c:pt idx="5388">
                  <c:v>2.4992920999999986</c:v>
                </c:pt>
                <c:pt idx="5389">
                  <c:v>2.5193654999999988</c:v>
                </c:pt>
                <c:pt idx="5390">
                  <c:v>2.5343753999999987</c:v>
                </c:pt>
                <c:pt idx="5391">
                  <c:v>2.5485169999999999</c:v>
                </c:pt>
                <c:pt idx="5392">
                  <c:v>2.5565568999999986</c:v>
                </c:pt>
                <c:pt idx="5393">
                  <c:v>2.5700626999999985</c:v>
                </c:pt>
                <c:pt idx="5394">
                  <c:v>2.5813440000000001</c:v>
                </c:pt>
                <c:pt idx="5395">
                  <c:v>2.5939493999999987</c:v>
                </c:pt>
                <c:pt idx="5396">
                  <c:v>2.601661</c:v>
                </c:pt>
                <c:pt idx="5397">
                  <c:v>2.6149762000000001</c:v>
                </c:pt>
                <c:pt idx="5398">
                  <c:v>2.6185988999999998</c:v>
                </c:pt>
                <c:pt idx="5399">
                  <c:v>2.6269990000000001</c:v>
                </c:pt>
                <c:pt idx="5400">
                  <c:v>2.6372103999999998</c:v>
                </c:pt>
                <c:pt idx="5401">
                  <c:v>2.6464473999999987</c:v>
                </c:pt>
                <c:pt idx="5402">
                  <c:v>2.6592965</c:v>
                </c:pt>
                <c:pt idx="5403">
                  <c:v>2.6752703999999987</c:v>
                </c:pt>
                <c:pt idx="5404">
                  <c:v>2.6844013000000002</c:v>
                </c:pt>
                <c:pt idx="5405">
                  <c:v>2.6913925999999999</c:v>
                </c:pt>
                <c:pt idx="5406">
                  <c:v>2.7060214</c:v>
                </c:pt>
                <c:pt idx="5407">
                  <c:v>2.7141460999999998</c:v>
                </c:pt>
                <c:pt idx="5408">
                  <c:v>2.7262748000000001</c:v>
                </c:pt>
                <c:pt idx="5409">
                  <c:v>2.7341451999999986</c:v>
                </c:pt>
                <c:pt idx="5410">
                  <c:v>2.7477781000000001</c:v>
                </c:pt>
                <c:pt idx="5411">
                  <c:v>2.7531276000000013</c:v>
                </c:pt>
                <c:pt idx="5412">
                  <c:v>2.7597692</c:v>
                </c:pt>
                <c:pt idx="5413">
                  <c:v>2.7725018000000001</c:v>
                </c:pt>
                <c:pt idx="5414">
                  <c:v>2.7786561999999986</c:v>
                </c:pt>
                <c:pt idx="5415">
                  <c:v>2.7905730000000002</c:v>
                </c:pt>
                <c:pt idx="5416">
                  <c:v>2.8010812</c:v>
                </c:pt>
                <c:pt idx="5417">
                  <c:v>2.8098095999999986</c:v>
                </c:pt>
                <c:pt idx="5418">
                  <c:v>2.8159745999999997</c:v>
                </c:pt>
                <c:pt idx="5419">
                  <c:v>2.8273088999999998</c:v>
                </c:pt>
                <c:pt idx="5420">
                  <c:v>2.8308044999999988</c:v>
                </c:pt>
                <c:pt idx="5421">
                  <c:v>2.8452636999999985</c:v>
                </c:pt>
                <c:pt idx="5422">
                  <c:v>2.8530812999999999</c:v>
                </c:pt>
                <c:pt idx="5423">
                  <c:v>2.8574984999999988</c:v>
                </c:pt>
                <c:pt idx="5424">
                  <c:v>2.8729427999999979</c:v>
                </c:pt>
                <c:pt idx="5425">
                  <c:v>2.8797750999999985</c:v>
                </c:pt>
                <c:pt idx="5426">
                  <c:v>2.8910881999999982</c:v>
                </c:pt>
                <c:pt idx="5427">
                  <c:v>2.8934185999999986</c:v>
                </c:pt>
                <c:pt idx="5428">
                  <c:v>2.9059605999999998</c:v>
                </c:pt>
                <c:pt idx="5429">
                  <c:v>2.9167546999999985</c:v>
                </c:pt>
                <c:pt idx="5430">
                  <c:v>2.9252712000000001</c:v>
                </c:pt>
                <c:pt idx="5431">
                  <c:v>2.9290740999999998</c:v>
                </c:pt>
                <c:pt idx="5432">
                  <c:v>2.2062316000000002</c:v>
                </c:pt>
                <c:pt idx="5433">
                  <c:v>2.0294905999999999</c:v>
                </c:pt>
                <c:pt idx="5434">
                  <c:v>1.9294943999999994</c:v>
                </c:pt>
                <c:pt idx="5435">
                  <c:v>1.7787377</c:v>
                </c:pt>
                <c:pt idx="5436">
                  <c:v>1.7649245999999992</c:v>
                </c:pt>
                <c:pt idx="5437">
                  <c:v>1.8365320000000001</c:v>
                </c:pt>
                <c:pt idx="5438">
                  <c:v>1.8543384999999999</c:v>
                </c:pt>
                <c:pt idx="5439">
                  <c:v>1.8385340999999993</c:v>
                </c:pt>
                <c:pt idx="5440">
                  <c:v>1.8275598</c:v>
                </c:pt>
                <c:pt idx="5441">
                  <c:v>1.8341061999999999</c:v>
                </c:pt>
                <c:pt idx="5442">
                  <c:v>1.8578340999999994</c:v>
                </c:pt>
                <c:pt idx="5443">
                  <c:v>1.8573361999999998</c:v>
                </c:pt>
                <c:pt idx="5444">
                  <c:v>1.8290853</c:v>
                </c:pt>
                <c:pt idx="5445">
                  <c:v>1.7885253999999993</c:v>
                </c:pt>
                <c:pt idx="5446">
                  <c:v>1.7841400000000001</c:v>
                </c:pt>
                <c:pt idx="5447">
                  <c:v>1.7999655999999993</c:v>
                </c:pt>
                <c:pt idx="5448">
                  <c:v>1.8034929999999998</c:v>
                </c:pt>
                <c:pt idx="5449">
                  <c:v>1.7754008999999993</c:v>
                </c:pt>
                <c:pt idx="5450">
                  <c:v>1.7583782999999993</c:v>
                </c:pt>
                <c:pt idx="5451">
                  <c:v>1.7594375999999998</c:v>
                </c:pt>
                <c:pt idx="5452">
                  <c:v>1.7646704</c:v>
                </c:pt>
                <c:pt idx="5453">
                  <c:v>1.7705176</c:v>
                </c:pt>
                <c:pt idx="5454">
                  <c:v>1.7319280999999989</c:v>
                </c:pt>
                <c:pt idx="5455">
                  <c:v>1.7255298999999986</c:v>
                </c:pt>
                <c:pt idx="5456">
                  <c:v>1.7209219999999994</c:v>
                </c:pt>
                <c:pt idx="5457">
                  <c:v>1.7223520000000001</c:v>
                </c:pt>
                <c:pt idx="5458">
                  <c:v>1.7283689999999998</c:v>
                </c:pt>
                <c:pt idx="5459">
                  <c:v>1.7176594999999992</c:v>
                </c:pt>
                <c:pt idx="5460">
                  <c:v>2.0161541999999986</c:v>
                </c:pt>
                <c:pt idx="5461">
                  <c:v>2.1825355000000002</c:v>
                </c:pt>
                <c:pt idx="5462">
                  <c:v>2.2781885000000002</c:v>
                </c:pt>
                <c:pt idx="5463">
                  <c:v>2.3420313999999998</c:v>
                </c:pt>
                <c:pt idx="5464">
                  <c:v>2.3795509999999989</c:v>
                </c:pt>
                <c:pt idx="5465">
                  <c:v>2.3973365000000002</c:v>
                </c:pt>
                <c:pt idx="5466">
                  <c:v>2.4175580999999986</c:v>
                </c:pt>
                <c:pt idx="5467">
                  <c:v>2.4338285999999987</c:v>
                </c:pt>
                <c:pt idx="5468">
                  <c:v>2.4511902999999999</c:v>
                </c:pt>
                <c:pt idx="5469">
                  <c:v>2.4625244999999998</c:v>
                </c:pt>
                <c:pt idx="5470">
                  <c:v>2.4749604999999986</c:v>
                </c:pt>
                <c:pt idx="5471">
                  <c:v>2.4960189999999982</c:v>
                </c:pt>
                <c:pt idx="5472">
                  <c:v>2.5014848999999999</c:v>
                </c:pt>
                <c:pt idx="5473">
                  <c:v>2.5169608999999986</c:v>
                </c:pt>
                <c:pt idx="5474">
                  <c:v>2.5366317</c:v>
                </c:pt>
                <c:pt idx="5475">
                  <c:v>2.5420763999999987</c:v>
                </c:pt>
                <c:pt idx="5476">
                  <c:v>2.5575525999999997</c:v>
                </c:pt>
                <c:pt idx="5477">
                  <c:v>2.5726154999999973</c:v>
                </c:pt>
                <c:pt idx="5478">
                  <c:v>2.5815876000000002</c:v>
                </c:pt>
                <c:pt idx="5479">
                  <c:v>2.5860365999999999</c:v>
                </c:pt>
                <c:pt idx="5480">
                  <c:v>2.5976146</c:v>
                </c:pt>
                <c:pt idx="5481">
                  <c:v>2.6156328999999987</c:v>
                </c:pt>
                <c:pt idx="5482">
                  <c:v>2.6239482999999999</c:v>
                </c:pt>
                <c:pt idx="5483">
                  <c:v>2.6277511000000002</c:v>
                </c:pt>
                <c:pt idx="5484">
                  <c:v>2.6403671000000002</c:v>
                </c:pt>
                <c:pt idx="5485">
                  <c:v>2.6557584999999984</c:v>
                </c:pt>
                <c:pt idx="5486">
                  <c:v>2.6640844000000001</c:v>
                </c:pt>
                <c:pt idx="5487">
                  <c:v>2.6723890999999997</c:v>
                </c:pt>
                <c:pt idx="5488">
                  <c:v>2.6804079000000001</c:v>
                </c:pt>
                <c:pt idx="5489">
                  <c:v>2.6946763999999988</c:v>
                </c:pt>
                <c:pt idx="5490">
                  <c:v>2.7015406</c:v>
                </c:pt>
                <c:pt idx="5491">
                  <c:v>2.7188598999999987</c:v>
                </c:pt>
                <c:pt idx="5492">
                  <c:v>2.7286687000000001</c:v>
                </c:pt>
                <c:pt idx="5493">
                  <c:v>2.7298974999999999</c:v>
                </c:pt>
                <c:pt idx="5494">
                  <c:v>2.7416130999999999</c:v>
                </c:pt>
                <c:pt idx="5495">
                  <c:v>2.7560511999999986</c:v>
                </c:pt>
                <c:pt idx="5496">
                  <c:v>2.7647054999999998</c:v>
                </c:pt>
                <c:pt idx="5497">
                  <c:v>2.7726605999999987</c:v>
                </c:pt>
                <c:pt idx="5498">
                  <c:v>2.7771414000000001</c:v>
                </c:pt>
                <c:pt idx="5499">
                  <c:v>2.7913039999999998</c:v>
                </c:pt>
                <c:pt idx="5500">
                  <c:v>2.8018332999999997</c:v>
                </c:pt>
                <c:pt idx="5501">
                  <c:v>2.8097883999999986</c:v>
                </c:pt>
                <c:pt idx="5502">
                  <c:v>2.8177965999999999</c:v>
                </c:pt>
                <c:pt idx="5503">
                  <c:v>2.8291097000000001</c:v>
                </c:pt>
                <c:pt idx="5504">
                  <c:v>2.8366199999999973</c:v>
                </c:pt>
                <c:pt idx="5505">
                  <c:v>2.8459627999999997</c:v>
                </c:pt>
                <c:pt idx="5506">
                  <c:v>2.8482825999999997</c:v>
                </c:pt>
                <c:pt idx="5507">
                  <c:v>2.8660998999999987</c:v>
                </c:pt>
                <c:pt idx="5508">
                  <c:v>2.8726673999999979</c:v>
                </c:pt>
                <c:pt idx="5509">
                  <c:v>2.8805378000000013</c:v>
                </c:pt>
                <c:pt idx="5510">
                  <c:v>2.8922957999999985</c:v>
                </c:pt>
                <c:pt idx="5511">
                  <c:v>2.8968718999999985</c:v>
                </c:pt>
                <c:pt idx="5512">
                  <c:v>2.9070304999999999</c:v>
                </c:pt>
                <c:pt idx="5513">
                  <c:v>2.9148373999999997</c:v>
                </c:pt>
                <c:pt idx="5514">
                  <c:v>2.9227501999999985</c:v>
                </c:pt>
                <c:pt idx="5515">
                  <c:v>2.9340526999999983</c:v>
                </c:pt>
                <c:pt idx="5516">
                  <c:v>2.9349742999999999</c:v>
                </c:pt>
                <c:pt idx="5517">
                  <c:v>2.2003314000000014</c:v>
                </c:pt>
                <c:pt idx="5518">
                  <c:v>2.0327213</c:v>
                </c:pt>
                <c:pt idx="5519">
                  <c:v>1.9285199000000006</c:v>
                </c:pt>
                <c:pt idx="5520">
                  <c:v>1.7723608</c:v>
                </c:pt>
                <c:pt idx="5521">
                  <c:v>1.7556664999999994</c:v>
                </c:pt>
                <c:pt idx="5522">
                  <c:v>1.8262357</c:v>
                </c:pt>
                <c:pt idx="5523">
                  <c:v>1.8479721999999998</c:v>
                </c:pt>
                <c:pt idx="5524">
                  <c:v>1.8347947999999994</c:v>
                </c:pt>
                <c:pt idx="5525">
                  <c:v>1.8138103999999993</c:v>
                </c:pt>
                <c:pt idx="5526">
                  <c:v>1.8325809000000006</c:v>
                </c:pt>
                <c:pt idx="5527">
                  <c:v>1.8569549000000001</c:v>
                </c:pt>
                <c:pt idx="5528">
                  <c:v>1.8499106999999992</c:v>
                </c:pt>
                <c:pt idx="5529">
                  <c:v>1.8088635</c:v>
                </c:pt>
                <c:pt idx="5530">
                  <c:v>1.7744158000000001</c:v>
                </c:pt>
                <c:pt idx="5531">
                  <c:v>1.7733246999999988</c:v>
                </c:pt>
                <c:pt idx="5532">
                  <c:v>1.7805701999999999</c:v>
                </c:pt>
                <c:pt idx="5533">
                  <c:v>1.7882182</c:v>
                </c:pt>
                <c:pt idx="5534">
                  <c:v>1.7731975999999998</c:v>
                </c:pt>
                <c:pt idx="5535">
                  <c:v>1.752351</c:v>
                </c:pt>
                <c:pt idx="5536">
                  <c:v>1.7578274999999994</c:v>
                </c:pt>
                <c:pt idx="5537">
                  <c:v>1.7527216999999986</c:v>
                </c:pt>
                <c:pt idx="5538">
                  <c:v>1.7522450000000001</c:v>
                </c:pt>
                <c:pt idx="5539">
                  <c:v>1.7419912999999985</c:v>
                </c:pt>
                <c:pt idx="5540">
                  <c:v>1.7134752999999994</c:v>
                </c:pt>
                <c:pt idx="5541">
                  <c:v>1.7132315999999992</c:v>
                </c:pt>
                <c:pt idx="5542">
                  <c:v>1.7126808</c:v>
                </c:pt>
                <c:pt idx="5543">
                  <c:v>1.7130621999999998</c:v>
                </c:pt>
                <c:pt idx="5544">
                  <c:v>2.0881959999999999</c:v>
                </c:pt>
                <c:pt idx="5545">
                  <c:v>2.2219619000000002</c:v>
                </c:pt>
                <c:pt idx="5546">
                  <c:v>2.3004440999999987</c:v>
                </c:pt>
                <c:pt idx="5547">
                  <c:v>2.3476455999999986</c:v>
                </c:pt>
                <c:pt idx="5548">
                  <c:v>2.3752609999999983</c:v>
                </c:pt>
                <c:pt idx="5549">
                  <c:v>2.3979508999999997</c:v>
                </c:pt>
                <c:pt idx="5550">
                  <c:v>2.4167212999999999</c:v>
                </c:pt>
                <c:pt idx="5551">
                  <c:v>2.4328540999999979</c:v>
                </c:pt>
                <c:pt idx="5552">
                  <c:v>2.4501521999999984</c:v>
                </c:pt>
                <c:pt idx="5553">
                  <c:v>2.4572705999999997</c:v>
                </c:pt>
                <c:pt idx="5554">
                  <c:v>2.4778734999999985</c:v>
                </c:pt>
                <c:pt idx="5555">
                  <c:v>2.4921842999999999</c:v>
                </c:pt>
                <c:pt idx="5556">
                  <c:v>2.4977455999999987</c:v>
                </c:pt>
                <c:pt idx="5557">
                  <c:v>2.5178188999999986</c:v>
                </c:pt>
                <c:pt idx="5558">
                  <c:v>2.5333796999999998</c:v>
                </c:pt>
                <c:pt idx="5559">
                  <c:v>2.5415044</c:v>
                </c:pt>
                <c:pt idx="5560">
                  <c:v>2.5552009999999985</c:v>
                </c:pt>
                <c:pt idx="5561">
                  <c:v>2.5691516999999999</c:v>
                </c:pt>
                <c:pt idx="5562">
                  <c:v>2.5724142999999997</c:v>
                </c:pt>
                <c:pt idx="5563">
                  <c:v>2.5910151999999989</c:v>
                </c:pt>
                <c:pt idx="5564">
                  <c:v>2.5997119999999998</c:v>
                </c:pt>
                <c:pt idx="5565">
                  <c:v>2.6078049000000001</c:v>
                </c:pt>
                <c:pt idx="5566">
                  <c:v>2.6202196</c:v>
                </c:pt>
                <c:pt idx="5567">
                  <c:v>2.6336088999999987</c:v>
                </c:pt>
                <c:pt idx="5568">
                  <c:v>2.6412357000000002</c:v>
                </c:pt>
                <c:pt idx="5569">
                  <c:v>2.6539576999999999</c:v>
                </c:pt>
                <c:pt idx="5570">
                  <c:v>2.6604828999999999</c:v>
                </c:pt>
                <c:pt idx="5571">
                  <c:v>2.6745500999999998</c:v>
                </c:pt>
                <c:pt idx="5572">
                  <c:v>2.6819120999999999</c:v>
                </c:pt>
                <c:pt idx="5573">
                  <c:v>2.6883631000000001</c:v>
                </c:pt>
                <c:pt idx="5574">
                  <c:v>2.6949836</c:v>
                </c:pt>
                <c:pt idx="5575">
                  <c:v>2.7120910999999999</c:v>
                </c:pt>
                <c:pt idx="5576">
                  <c:v>2.7162221999999985</c:v>
                </c:pt>
                <c:pt idx="5577">
                  <c:v>2.7312216</c:v>
                </c:pt>
                <c:pt idx="5578">
                  <c:v>2.7389119000000002</c:v>
                </c:pt>
                <c:pt idx="5579">
                  <c:v>2.7500979999999999</c:v>
                </c:pt>
                <c:pt idx="5580">
                  <c:v>2.7571422000000001</c:v>
                </c:pt>
                <c:pt idx="5581">
                  <c:v>2.7668557999999988</c:v>
                </c:pt>
                <c:pt idx="5582">
                  <c:v>2.7758808999999998</c:v>
                </c:pt>
                <c:pt idx="5583">
                  <c:v>2.7869397000000014</c:v>
                </c:pt>
                <c:pt idx="5584">
                  <c:v>2.7953185999999999</c:v>
                </c:pt>
                <c:pt idx="5585">
                  <c:v>2.8056360999999987</c:v>
                </c:pt>
                <c:pt idx="5586">
                  <c:v>2.8143644999999986</c:v>
                </c:pt>
                <c:pt idx="5587">
                  <c:v>2.8257835999999998</c:v>
                </c:pt>
                <c:pt idx="5588">
                  <c:v>2.8319802999999997</c:v>
                </c:pt>
                <c:pt idx="5589">
                  <c:v>2.8387384999999985</c:v>
                </c:pt>
                <c:pt idx="5590">
                  <c:v>2.8523185999999985</c:v>
                </c:pt>
                <c:pt idx="5591">
                  <c:v>2.8529118999999987</c:v>
                </c:pt>
                <c:pt idx="5592">
                  <c:v>2.8695743</c:v>
                </c:pt>
                <c:pt idx="5593">
                  <c:v>2.8774023999999985</c:v>
                </c:pt>
                <c:pt idx="5594">
                  <c:v>2.8891920999999998</c:v>
                </c:pt>
                <c:pt idx="5595">
                  <c:v>2.8911093999999986</c:v>
                </c:pt>
                <c:pt idx="5596">
                  <c:v>2.9010453999999979</c:v>
                </c:pt>
                <c:pt idx="5597">
                  <c:v>2.9114794999999982</c:v>
                </c:pt>
                <c:pt idx="5598">
                  <c:v>2.9174643999999987</c:v>
                </c:pt>
                <c:pt idx="5599">
                  <c:v>2.9257903000000001</c:v>
                </c:pt>
                <c:pt idx="5600">
                  <c:v>2.9328344999999985</c:v>
                </c:pt>
                <c:pt idx="5601">
                  <c:v>2.9429505999999988</c:v>
                </c:pt>
                <c:pt idx="5602">
                  <c:v>2.9537659999999986</c:v>
                </c:pt>
                <c:pt idx="5603">
                  <c:v>2.227311300000002</c:v>
                </c:pt>
                <c:pt idx="5604">
                  <c:v>2.0462378999999999</c:v>
                </c:pt>
                <c:pt idx="5605">
                  <c:v>1.9254903999999993</c:v>
                </c:pt>
                <c:pt idx="5606">
                  <c:v>1.7727314999999992</c:v>
                </c:pt>
                <c:pt idx="5607">
                  <c:v>1.7495438999999993</c:v>
                </c:pt>
                <c:pt idx="5608">
                  <c:v>1.8134501999999999</c:v>
                </c:pt>
                <c:pt idx="5609">
                  <c:v>1.8358963999999991</c:v>
                </c:pt>
                <c:pt idx="5610">
                  <c:v>1.8199435999999998</c:v>
                </c:pt>
                <c:pt idx="5611">
                  <c:v>1.8071368999999993</c:v>
                </c:pt>
                <c:pt idx="5612">
                  <c:v>1.8090117999999993</c:v>
                </c:pt>
                <c:pt idx="5613">
                  <c:v>1.8450591999999999</c:v>
                </c:pt>
                <c:pt idx="5614">
                  <c:v>1.8483746999999993</c:v>
                </c:pt>
                <c:pt idx="5615">
                  <c:v>1.8119989999999992</c:v>
                </c:pt>
                <c:pt idx="5616">
                  <c:v>1.7803795999999998</c:v>
                </c:pt>
                <c:pt idx="5617">
                  <c:v>1.7793838</c:v>
                </c:pt>
                <c:pt idx="5618">
                  <c:v>1.7962157000000001</c:v>
                </c:pt>
                <c:pt idx="5619">
                  <c:v>1.7886736999999993</c:v>
                </c:pt>
                <c:pt idx="5620">
                  <c:v>1.7728691999999993</c:v>
                </c:pt>
                <c:pt idx="5621">
                  <c:v>1.7543212999999991</c:v>
                </c:pt>
                <c:pt idx="5622">
                  <c:v>1.7496391999999992</c:v>
                </c:pt>
                <c:pt idx="5623">
                  <c:v>1.7384427</c:v>
                </c:pt>
                <c:pt idx="5624">
                  <c:v>1.7373833999999992</c:v>
                </c:pt>
                <c:pt idx="5625">
                  <c:v>1.7288667999999994</c:v>
                </c:pt>
                <c:pt idx="5626">
                  <c:v>1.7109435999999998</c:v>
                </c:pt>
                <c:pt idx="5627">
                  <c:v>1.7141955999999998</c:v>
                </c:pt>
                <c:pt idx="5628">
                  <c:v>1.720456</c:v>
                </c:pt>
                <c:pt idx="5629">
                  <c:v>2.0831749000000013</c:v>
                </c:pt>
                <c:pt idx="5630">
                  <c:v>2.2198009999999986</c:v>
                </c:pt>
                <c:pt idx="5631">
                  <c:v>2.3005818000000002</c:v>
                </c:pt>
                <c:pt idx="5632">
                  <c:v>2.3479950999999999</c:v>
                </c:pt>
                <c:pt idx="5633">
                  <c:v>2.3692441999999985</c:v>
                </c:pt>
                <c:pt idx="5634">
                  <c:v>2.3922624999999975</c:v>
                </c:pt>
                <c:pt idx="5635">
                  <c:v>2.4147192999999998</c:v>
                </c:pt>
                <c:pt idx="5636">
                  <c:v>2.4318900999999986</c:v>
                </c:pt>
                <c:pt idx="5637">
                  <c:v>2.4485844999999999</c:v>
                </c:pt>
                <c:pt idx="5638">
                  <c:v>2.4604589999999988</c:v>
                </c:pt>
                <c:pt idx="5639">
                  <c:v>2.4766234999999983</c:v>
                </c:pt>
                <c:pt idx="5640">
                  <c:v>2.4921419999999985</c:v>
                </c:pt>
                <c:pt idx="5641">
                  <c:v>2.5015695999999998</c:v>
                </c:pt>
                <c:pt idx="5642">
                  <c:v>2.5159545999999997</c:v>
                </c:pt>
                <c:pt idx="5643">
                  <c:v>2.5311657999999997</c:v>
                </c:pt>
                <c:pt idx="5644">
                  <c:v>2.5381676</c:v>
                </c:pt>
                <c:pt idx="5645">
                  <c:v>2.5533790999999999</c:v>
                </c:pt>
                <c:pt idx="5646">
                  <c:v>2.5630185000000001</c:v>
                </c:pt>
                <c:pt idx="5647">
                  <c:v>2.5755816</c:v>
                </c:pt>
                <c:pt idx="5648">
                  <c:v>2.5905809</c:v>
                </c:pt>
                <c:pt idx="5649">
                  <c:v>2.5967883999999986</c:v>
                </c:pt>
                <c:pt idx="5650">
                  <c:v>2.6053367000000014</c:v>
                </c:pt>
                <c:pt idx="5651">
                  <c:v>2.6131435999999999</c:v>
                </c:pt>
                <c:pt idx="5652">
                  <c:v>2.6230373000000013</c:v>
                </c:pt>
                <c:pt idx="5653">
                  <c:v>2.6351978000000011</c:v>
                </c:pt>
                <c:pt idx="5654">
                  <c:v>2.6528136999999985</c:v>
                </c:pt>
                <c:pt idx="5655">
                  <c:v>2.6595400999999987</c:v>
                </c:pt>
                <c:pt idx="5656">
                  <c:v>2.6686287000000002</c:v>
                </c:pt>
                <c:pt idx="5657">
                  <c:v>2.6795180999999997</c:v>
                </c:pt>
                <c:pt idx="5658">
                  <c:v>2.6864140000000001</c:v>
                </c:pt>
                <c:pt idx="5659">
                  <c:v>2.6888396999999999</c:v>
                </c:pt>
                <c:pt idx="5660">
                  <c:v>2.7078115000000014</c:v>
                </c:pt>
                <c:pt idx="5661">
                  <c:v>2.7215292000000013</c:v>
                </c:pt>
                <c:pt idx="5662">
                  <c:v>2.7276307000000015</c:v>
                </c:pt>
                <c:pt idx="5663">
                  <c:v>2.7367298</c:v>
                </c:pt>
                <c:pt idx="5664">
                  <c:v>2.7485091000000001</c:v>
                </c:pt>
                <c:pt idx="5665">
                  <c:v>2.7517080999999997</c:v>
                </c:pt>
                <c:pt idx="5666">
                  <c:v>2.7657330000000013</c:v>
                </c:pt>
                <c:pt idx="5667">
                  <c:v>2.7736563999999997</c:v>
                </c:pt>
                <c:pt idx="5668">
                  <c:v>2.7807641000000012</c:v>
                </c:pt>
                <c:pt idx="5669">
                  <c:v>2.7922254999999985</c:v>
                </c:pt>
                <c:pt idx="5670">
                  <c:v>2.8034539999999986</c:v>
                </c:pt>
                <c:pt idx="5671">
                  <c:v>2.8116951999999977</c:v>
                </c:pt>
                <c:pt idx="5672">
                  <c:v>2.8176164999999989</c:v>
                </c:pt>
                <c:pt idx="5673">
                  <c:v>2.8276690999999987</c:v>
                </c:pt>
                <c:pt idx="5674">
                  <c:v>2.8354441999999977</c:v>
                </c:pt>
                <c:pt idx="5675">
                  <c:v>2.8375203</c:v>
                </c:pt>
                <c:pt idx="5676">
                  <c:v>2.8542252999999986</c:v>
                </c:pt>
                <c:pt idx="5677">
                  <c:v>2.8653477999999999</c:v>
                </c:pt>
                <c:pt idx="5678">
                  <c:v>2.8726673999999979</c:v>
                </c:pt>
                <c:pt idx="5679">
                  <c:v>2.8799763999999985</c:v>
                </c:pt>
                <c:pt idx="5680">
                  <c:v>2.8915330999999997</c:v>
                </c:pt>
                <c:pt idx="5681">
                  <c:v>2.8973274</c:v>
                </c:pt>
                <c:pt idx="5682">
                  <c:v>2.9021577999999999</c:v>
                </c:pt>
                <c:pt idx="5683">
                  <c:v>2.9158224999999982</c:v>
                </c:pt>
                <c:pt idx="5684">
                  <c:v>2.9195723999999985</c:v>
                </c:pt>
                <c:pt idx="5685">
                  <c:v>2.9328662999999984</c:v>
                </c:pt>
                <c:pt idx="5686">
                  <c:v>2.9388829999999984</c:v>
                </c:pt>
                <c:pt idx="5687">
                  <c:v>2.9482787999999998</c:v>
                </c:pt>
                <c:pt idx="5688">
                  <c:v>2.9569649999999985</c:v>
                </c:pt>
                <c:pt idx="5689">
                  <c:v>2.4482773</c:v>
                </c:pt>
                <c:pt idx="5690">
                  <c:v>2.1495920000000002</c:v>
                </c:pt>
                <c:pt idx="5691">
                  <c:v>1.9909222</c:v>
                </c:pt>
                <c:pt idx="5692">
                  <c:v>1.8781510000000001</c:v>
                </c:pt>
                <c:pt idx="5693">
                  <c:v>1.7536856999999992</c:v>
                </c:pt>
                <c:pt idx="5694">
                  <c:v>1.7775300999999992</c:v>
                </c:pt>
                <c:pt idx="5695">
                  <c:v>1.8345194</c:v>
                </c:pt>
                <c:pt idx="5696">
                  <c:v>1.8390318999999993</c:v>
                </c:pt>
                <c:pt idx="5697">
                  <c:v>1.8162042999999994</c:v>
                </c:pt>
                <c:pt idx="5698">
                  <c:v>1.8116493999999994</c:v>
                </c:pt>
                <c:pt idx="5699">
                  <c:v>1.8379725999999998</c:v>
                </c:pt>
                <c:pt idx="5700">
                  <c:v>1.8384915999999998</c:v>
                </c:pt>
                <c:pt idx="5701">
                  <c:v>1.8214583</c:v>
                </c:pt>
                <c:pt idx="5702">
                  <c:v>1.7956542999999994</c:v>
                </c:pt>
                <c:pt idx="5703">
                  <c:v>1.7763754</c:v>
                </c:pt>
                <c:pt idx="5704">
                  <c:v>1.7787059000000001</c:v>
                </c:pt>
                <c:pt idx="5705">
                  <c:v>1.7840870000000006</c:v>
                </c:pt>
                <c:pt idx="5706">
                  <c:v>1.7766084</c:v>
                </c:pt>
                <c:pt idx="5707">
                  <c:v>1.7546708</c:v>
                </c:pt>
                <c:pt idx="5708">
                  <c:v>1.7482515999999999</c:v>
                </c:pt>
                <c:pt idx="5709">
                  <c:v>1.7395972999999993</c:v>
                </c:pt>
                <c:pt idx="5710">
                  <c:v>1.7385909999999998</c:v>
                </c:pt>
                <c:pt idx="5711">
                  <c:v>1.7239197999999993</c:v>
                </c:pt>
                <c:pt idx="5712">
                  <c:v>1.7141850000000001</c:v>
                </c:pt>
                <c:pt idx="5713">
                  <c:v>1.6939104</c:v>
                </c:pt>
                <c:pt idx="5714">
                  <c:v>1.6948744</c:v>
                </c:pt>
                <c:pt idx="5715">
                  <c:v>2.1138092999999998</c:v>
                </c:pt>
                <c:pt idx="5716">
                  <c:v>2.2329254999999986</c:v>
                </c:pt>
                <c:pt idx="5717">
                  <c:v>2.3055392000000001</c:v>
                </c:pt>
                <c:pt idx="5718">
                  <c:v>2.3506750999999979</c:v>
                </c:pt>
                <c:pt idx="5719">
                  <c:v>2.3852075999999998</c:v>
                </c:pt>
                <c:pt idx="5720">
                  <c:v>2.3952284999999982</c:v>
                </c:pt>
                <c:pt idx="5721">
                  <c:v>2.4181300999999999</c:v>
                </c:pt>
                <c:pt idx="5722">
                  <c:v>2.4364873999999985</c:v>
                </c:pt>
                <c:pt idx="5723">
                  <c:v>2.4514868999999986</c:v>
                </c:pt>
                <c:pt idx="5724">
                  <c:v>2.4628740999999987</c:v>
                </c:pt>
                <c:pt idx="5725">
                  <c:v>2.4782124999999988</c:v>
                </c:pt>
                <c:pt idx="5726">
                  <c:v>2.4947160999999998</c:v>
                </c:pt>
                <c:pt idx="5727">
                  <c:v>2.5033492000000002</c:v>
                </c:pt>
                <c:pt idx="5728">
                  <c:v>2.5175540999999999</c:v>
                </c:pt>
                <c:pt idx="5729">
                  <c:v>2.5325110999999998</c:v>
                </c:pt>
                <c:pt idx="5730">
                  <c:v>2.5436228999999999</c:v>
                </c:pt>
                <c:pt idx="5731">
                  <c:v>2.5564827999999986</c:v>
                </c:pt>
                <c:pt idx="5732">
                  <c:v>2.5604339</c:v>
                </c:pt>
                <c:pt idx="5733">
                  <c:v>2.5762594999999973</c:v>
                </c:pt>
                <c:pt idx="5734">
                  <c:v>2.5908350999999987</c:v>
                </c:pt>
                <c:pt idx="5735">
                  <c:v>2.596174</c:v>
                </c:pt>
                <c:pt idx="5736">
                  <c:v>2.6065125</c:v>
                </c:pt>
                <c:pt idx="5737">
                  <c:v>2.6187260000000001</c:v>
                </c:pt>
                <c:pt idx="5738">
                  <c:v>2.6260032999999998</c:v>
                </c:pt>
                <c:pt idx="5739">
                  <c:v>2.638757</c:v>
                </c:pt>
                <c:pt idx="5740">
                  <c:v>2.6468393999999997</c:v>
                </c:pt>
                <c:pt idx="5741">
                  <c:v>2.6537883</c:v>
                </c:pt>
                <c:pt idx="5742">
                  <c:v>2.6622412999999998</c:v>
                </c:pt>
                <c:pt idx="5743">
                  <c:v>2.6783104999999998</c:v>
                </c:pt>
                <c:pt idx="5744">
                  <c:v>2.6855878000000013</c:v>
                </c:pt>
                <c:pt idx="5745">
                  <c:v>2.6991572000000001</c:v>
                </c:pt>
                <c:pt idx="5746">
                  <c:v>2.7070064999999999</c:v>
                </c:pt>
                <c:pt idx="5747">
                  <c:v>2.7193895000000001</c:v>
                </c:pt>
                <c:pt idx="5748">
                  <c:v>2.7271328000000015</c:v>
                </c:pt>
                <c:pt idx="5749">
                  <c:v>2.7336049999999998</c:v>
                </c:pt>
                <c:pt idx="5750">
                  <c:v>2.7472061000000001</c:v>
                </c:pt>
                <c:pt idx="5751">
                  <c:v>2.7547482999999997</c:v>
                </c:pt>
                <c:pt idx="5752">
                  <c:v>2.7610720999999998</c:v>
                </c:pt>
                <c:pt idx="5753">
                  <c:v>2.7718555999999985</c:v>
                </c:pt>
                <c:pt idx="5754">
                  <c:v>2.7737835000000013</c:v>
                </c:pt>
                <c:pt idx="5755">
                  <c:v>2.7894502000000001</c:v>
                </c:pt>
                <c:pt idx="5756">
                  <c:v>2.8008162999999997</c:v>
                </c:pt>
                <c:pt idx="5757">
                  <c:v>3.8895870000000001</c:v>
                </c:pt>
                <c:pt idx="5758">
                  <c:v>5.0805866999999969</c:v>
                </c:pt>
                <c:pt idx="5759">
                  <c:v>5.444539599999997</c:v>
                </c:pt>
                <c:pt idx="5760">
                  <c:v>5.3099149999999966</c:v>
                </c:pt>
                <c:pt idx="5761">
                  <c:v>5.0213438000000004</c:v>
                </c:pt>
                <c:pt idx="5762">
                  <c:v>4.9270646999999972</c:v>
                </c:pt>
                <c:pt idx="5763">
                  <c:v>4.8646354999999968</c:v>
                </c:pt>
                <c:pt idx="5764">
                  <c:v>4.8323594999999999</c:v>
                </c:pt>
                <c:pt idx="5765">
                  <c:v>4.8109133999999969</c:v>
                </c:pt>
                <c:pt idx="5766">
                  <c:v>4.7989160999999969</c:v>
                </c:pt>
                <c:pt idx="5767">
                  <c:v>4.7910595000000002</c:v>
                </c:pt>
                <c:pt idx="5768">
                  <c:v>4.7838396999999997</c:v>
                </c:pt>
                <c:pt idx="5769">
                  <c:v>4.769931299999997</c:v>
                </c:pt>
                <c:pt idx="5770">
                  <c:v>4.7602700000000002</c:v>
                </c:pt>
                <c:pt idx="5771">
                  <c:v>4.7575092999999971</c:v>
                </c:pt>
                <c:pt idx="5772">
                  <c:v>4.7479542999999955</c:v>
                </c:pt>
                <c:pt idx="5773">
                  <c:v>4.7392480000000043</c:v>
                </c:pt>
                <c:pt idx="5774">
                  <c:v>4.7248092999999978</c:v>
                </c:pt>
                <c:pt idx="5775">
                  <c:v>4.724490399999997</c:v>
                </c:pt>
                <c:pt idx="5776">
                  <c:v>4.7167401000000027</c:v>
                </c:pt>
                <c:pt idx="5777">
                  <c:v>4.7253395999999972</c:v>
                </c:pt>
                <c:pt idx="5778">
                  <c:v>4.7180139999999975</c:v>
                </c:pt>
                <c:pt idx="5779">
                  <c:v>4.7122809999999973</c:v>
                </c:pt>
                <c:pt idx="5780">
                  <c:v>4.7134489999999998</c:v>
                </c:pt>
                <c:pt idx="5781">
                  <c:v>4.7115374999999995</c:v>
                </c:pt>
                <c:pt idx="5782">
                  <c:v>4.7106883000000002</c:v>
                </c:pt>
                <c:pt idx="5783">
                  <c:v>4.7168463999999997</c:v>
                </c:pt>
                <c:pt idx="5784">
                  <c:v>4.7051673999999997</c:v>
                </c:pt>
                <c:pt idx="5785">
                  <c:v>4.7174830999999973</c:v>
                </c:pt>
                <c:pt idx="5786">
                  <c:v>4.7127055999999969</c:v>
                </c:pt>
                <c:pt idx="5787">
                  <c:v>4.8363940999999997</c:v>
                </c:pt>
                <c:pt idx="5788">
                  <c:v>4.9849274999999995</c:v>
                </c:pt>
                <c:pt idx="5789">
                  <c:v>5.0792066000000027</c:v>
                </c:pt>
                <c:pt idx="5790">
                  <c:v>5.1637181999999973</c:v>
                </c:pt>
                <c:pt idx="5791">
                  <c:v>5.2585286</c:v>
                </c:pt>
                <c:pt idx="5792">
                  <c:v>5.3352899000000003</c:v>
                </c:pt>
                <c:pt idx="5793">
                  <c:v>5.4065301999999997</c:v>
                </c:pt>
                <c:pt idx="5794">
                  <c:v>5.4718255000000013</c:v>
                </c:pt>
                <c:pt idx="5795">
                  <c:v>5.5428533</c:v>
                </c:pt>
                <c:pt idx="5796">
                  <c:v>5.5960448999999972</c:v>
                </c:pt>
                <c:pt idx="5797">
                  <c:v>5.6545443999999945</c:v>
                </c:pt>
                <c:pt idx="5798">
                  <c:v>5.6955265999999956</c:v>
                </c:pt>
                <c:pt idx="5799">
                  <c:v>5.7482931000000033</c:v>
                </c:pt>
                <c:pt idx="5800">
                  <c:v>5.7863020000000027</c:v>
                </c:pt>
                <c:pt idx="5801">
                  <c:v>5.8225061999999967</c:v>
                </c:pt>
                <c:pt idx="5802">
                  <c:v>5.8685841999999946</c:v>
                </c:pt>
                <c:pt idx="5803">
                  <c:v>5.9031957000000004</c:v>
                </c:pt>
                <c:pt idx="5804">
                  <c:v>5.9381265000000001</c:v>
                </c:pt>
                <c:pt idx="5805">
                  <c:v>4.5694814999999975</c:v>
                </c:pt>
                <c:pt idx="5806">
                  <c:v>3.2890636999999998</c:v>
                </c:pt>
                <c:pt idx="5807">
                  <c:v>3.1419119000000002</c:v>
                </c:pt>
                <c:pt idx="5808">
                  <c:v>2.6842636999999998</c:v>
                </c:pt>
                <c:pt idx="5809">
                  <c:v>2.5266002999999997</c:v>
                </c:pt>
                <c:pt idx="5810">
                  <c:v>2.4713165999999998</c:v>
                </c:pt>
                <c:pt idx="5811">
                  <c:v>2.4507348000000002</c:v>
                </c:pt>
                <c:pt idx="5812">
                  <c:v>2.461497</c:v>
                </c:pt>
                <c:pt idx="5813">
                  <c:v>2.4661684999999989</c:v>
                </c:pt>
                <c:pt idx="5814">
                  <c:v>2.4434258</c:v>
                </c:pt>
                <c:pt idx="5815">
                  <c:v>2.5295133000000001</c:v>
                </c:pt>
                <c:pt idx="5816">
                  <c:v>2.6146053999999985</c:v>
                </c:pt>
                <c:pt idx="5817">
                  <c:v>2.6101565</c:v>
                </c:pt>
                <c:pt idx="5818">
                  <c:v>2.5723824999999985</c:v>
                </c:pt>
                <c:pt idx="5819">
                  <c:v>2.5429449999999987</c:v>
                </c:pt>
                <c:pt idx="5820">
                  <c:v>2.5032961999999999</c:v>
                </c:pt>
                <c:pt idx="5821">
                  <c:v>2.4732550999999985</c:v>
                </c:pt>
                <c:pt idx="5822">
                  <c:v>2.4446862999999999</c:v>
                </c:pt>
                <c:pt idx="5823">
                  <c:v>2.4035968000000012</c:v>
                </c:pt>
                <c:pt idx="5824">
                  <c:v>2.3636618</c:v>
                </c:pt>
                <c:pt idx="5825">
                  <c:v>2.3496263999999987</c:v>
                </c:pt>
                <c:pt idx="5826">
                  <c:v>2.3431541999999999</c:v>
                </c:pt>
                <c:pt idx="5827">
                  <c:v>2.3114286999999982</c:v>
                </c:pt>
                <c:pt idx="5828">
                  <c:v>2.2682419</c:v>
                </c:pt>
                <c:pt idx="5829">
                  <c:v>2.2380630999999997</c:v>
                </c:pt>
                <c:pt idx="5830">
                  <c:v>2.1979904000000001</c:v>
                </c:pt>
                <c:pt idx="5831">
                  <c:v>2.1545492999999998</c:v>
                </c:pt>
                <c:pt idx="5832">
                  <c:v>2.1263934999999998</c:v>
                </c:pt>
                <c:pt idx="5833">
                  <c:v>2.1086082999999998</c:v>
                </c:pt>
                <c:pt idx="5834">
                  <c:v>2.0817237000000013</c:v>
                </c:pt>
                <c:pt idx="5835">
                  <c:v>2.0507716</c:v>
                </c:pt>
                <c:pt idx="5836">
                  <c:v>2.0270753999999997</c:v>
                </c:pt>
                <c:pt idx="5837">
                  <c:v>2.0121607999999997</c:v>
                </c:pt>
                <c:pt idx="5838">
                  <c:v>1.9921933000000001</c:v>
                </c:pt>
                <c:pt idx="5839">
                  <c:v>1.9782848000000006</c:v>
                </c:pt>
                <c:pt idx="5840">
                  <c:v>1.9581797000000001</c:v>
                </c:pt>
                <c:pt idx="5841">
                  <c:v>1.9287741</c:v>
                </c:pt>
                <c:pt idx="5842">
                  <c:v>1.9303313</c:v>
                </c:pt>
                <c:pt idx="5843">
                  <c:v>1.9165076999999999</c:v>
                </c:pt>
                <c:pt idx="5844">
                  <c:v>1.9034255999999998</c:v>
                </c:pt>
                <c:pt idx="5845">
                  <c:v>1.8932246999999991</c:v>
                </c:pt>
                <c:pt idx="5846">
                  <c:v>1.8841573000000007</c:v>
                </c:pt>
                <c:pt idx="5847">
                  <c:v>1.8746978000000001</c:v>
                </c:pt>
                <c:pt idx="5848">
                  <c:v>1.8589039999999999</c:v>
                </c:pt>
                <c:pt idx="5849">
                  <c:v>1.8557260999999994</c:v>
                </c:pt>
                <c:pt idx="5850">
                  <c:v>1.8334389</c:v>
                </c:pt>
                <c:pt idx="5851">
                  <c:v>1.8280576000000006</c:v>
                </c:pt>
                <c:pt idx="5852">
                  <c:v>1.8186089000000001</c:v>
                </c:pt>
                <c:pt idx="5853">
                  <c:v>1.8103146999999993</c:v>
                </c:pt>
                <c:pt idx="5854">
                  <c:v>1.7987474000000001</c:v>
                </c:pt>
                <c:pt idx="5855">
                  <c:v>1.7919151</c:v>
                </c:pt>
                <c:pt idx="5856">
                  <c:v>1.7941502</c:v>
                </c:pt>
                <c:pt idx="5857">
                  <c:v>1.7807290999999994</c:v>
                </c:pt>
                <c:pt idx="5858">
                  <c:v>1.7720959999999999</c:v>
                </c:pt>
                <c:pt idx="5859">
                  <c:v>1.7708035999999998</c:v>
                </c:pt>
                <c:pt idx="5860">
                  <c:v>1.7562597</c:v>
                </c:pt>
                <c:pt idx="5861">
                  <c:v>1.7500205999999998</c:v>
                </c:pt>
                <c:pt idx="5862">
                  <c:v>1.7504230999999992</c:v>
                </c:pt>
                <c:pt idx="5863">
                  <c:v>1.7444381999999998</c:v>
                </c:pt>
                <c:pt idx="5864">
                  <c:v>1.7421289</c:v>
                </c:pt>
                <c:pt idx="5865">
                  <c:v>1.7392265999999992</c:v>
                </c:pt>
                <c:pt idx="5866">
                  <c:v>1.7315361999999992</c:v>
                </c:pt>
                <c:pt idx="5867">
                  <c:v>1.7176064999999994</c:v>
                </c:pt>
                <c:pt idx="5868">
                  <c:v>1.7148417999999994</c:v>
                </c:pt>
                <c:pt idx="5869">
                  <c:v>1.7118333999999986</c:v>
                </c:pt>
                <c:pt idx="5870">
                  <c:v>1.7060391999999998</c:v>
                </c:pt>
                <c:pt idx="5871">
                  <c:v>2.1396028999999985</c:v>
                </c:pt>
                <c:pt idx="5872">
                  <c:v>2.2591956999999998</c:v>
                </c:pt>
                <c:pt idx="5873">
                  <c:v>2.3362687999999978</c:v>
                </c:pt>
                <c:pt idx="5874">
                  <c:v>2.3811822999999999</c:v>
                </c:pt>
                <c:pt idx="5875">
                  <c:v>2.4068805999999987</c:v>
                </c:pt>
                <c:pt idx="5876">
                  <c:v>2.4275894999999998</c:v>
                </c:pt>
                <c:pt idx="5877">
                  <c:v>2.4403114000000001</c:v>
                </c:pt>
                <c:pt idx="5878">
                  <c:v>2.4582345000000001</c:v>
                </c:pt>
                <c:pt idx="5879">
                  <c:v>2.4768247999999997</c:v>
                </c:pt>
                <c:pt idx="5880">
                  <c:v>2.4918135999999986</c:v>
                </c:pt>
                <c:pt idx="5881">
                  <c:v>2.5027772000000001</c:v>
                </c:pt>
                <c:pt idx="5882">
                  <c:v>2.5184120999999986</c:v>
                </c:pt>
                <c:pt idx="5883">
                  <c:v>2.5326699999999978</c:v>
                </c:pt>
                <c:pt idx="5884">
                  <c:v>2.5432204</c:v>
                </c:pt>
                <c:pt idx="5885">
                  <c:v>2.5579022</c:v>
                </c:pt>
                <c:pt idx="5886">
                  <c:v>2.5712808999999988</c:v>
                </c:pt>
                <c:pt idx="5887">
                  <c:v>2.5849244000000002</c:v>
                </c:pt>
                <c:pt idx="5888">
                  <c:v>2.5954430999999984</c:v>
                </c:pt>
                <c:pt idx="5889">
                  <c:v>2.6033558999999999</c:v>
                </c:pt>
                <c:pt idx="5890">
                  <c:v>2.6175820000000001</c:v>
                </c:pt>
                <c:pt idx="5891">
                  <c:v>2.6249121999999998</c:v>
                </c:pt>
                <c:pt idx="5892">
                  <c:v>2.6394878999999998</c:v>
                </c:pt>
                <c:pt idx="5893">
                  <c:v>2.6487249000000013</c:v>
                </c:pt>
                <c:pt idx="5894">
                  <c:v>2.6602709999999998</c:v>
                </c:pt>
                <c:pt idx="5895">
                  <c:v>2.6720395999999997</c:v>
                </c:pt>
                <c:pt idx="5896">
                  <c:v>2.6805032000000013</c:v>
                </c:pt>
                <c:pt idx="5897">
                  <c:v>2.6913714</c:v>
                </c:pt>
                <c:pt idx="5898">
                  <c:v>2.7063286</c:v>
                </c:pt>
                <c:pt idx="5899">
                  <c:v>2.7171544000000001</c:v>
                </c:pt>
                <c:pt idx="5900">
                  <c:v>2.7277260000000014</c:v>
                </c:pt>
                <c:pt idx="5901">
                  <c:v>2.7355011</c:v>
                </c:pt>
                <c:pt idx="5902">
                  <c:v>2.7493777000000015</c:v>
                </c:pt>
                <c:pt idx="5903">
                  <c:v>2.7567608999999997</c:v>
                </c:pt>
                <c:pt idx="5904">
                  <c:v>2.7656800000000001</c:v>
                </c:pt>
                <c:pt idx="5905">
                  <c:v>2.7699701000000001</c:v>
                </c:pt>
                <c:pt idx="5906">
                  <c:v>2.7772261</c:v>
                </c:pt>
                <c:pt idx="5907">
                  <c:v>2.7966002999999997</c:v>
                </c:pt>
                <c:pt idx="5908">
                  <c:v>2.8044815000000001</c:v>
                </c:pt>
                <c:pt idx="5909">
                  <c:v>2.8167902999999987</c:v>
                </c:pt>
                <c:pt idx="5910">
                  <c:v>2.8270970000000002</c:v>
                </c:pt>
                <c:pt idx="5911">
                  <c:v>2.8333043999999998</c:v>
                </c:pt>
                <c:pt idx="5912">
                  <c:v>2.8466300999999987</c:v>
                </c:pt>
                <c:pt idx="5913">
                  <c:v>2.8530494999999982</c:v>
                </c:pt>
                <c:pt idx="5914">
                  <c:v>2.8573502</c:v>
                </c:pt>
                <c:pt idx="5915">
                  <c:v>2.8733664999999986</c:v>
                </c:pt>
                <c:pt idx="5916">
                  <c:v>2.8824762999999987</c:v>
                </c:pt>
                <c:pt idx="5917">
                  <c:v>2.8926240999999986</c:v>
                </c:pt>
                <c:pt idx="5918">
                  <c:v>2.8988844999999985</c:v>
                </c:pt>
                <c:pt idx="5919">
                  <c:v>2.9132590999999985</c:v>
                </c:pt>
                <c:pt idx="5920">
                  <c:v>2.2696402</c:v>
                </c:pt>
                <c:pt idx="5921">
                  <c:v>2.0461214000000001</c:v>
                </c:pt>
                <c:pt idx="5922">
                  <c:v>1.9487839000000007</c:v>
                </c:pt>
                <c:pt idx="5923">
                  <c:v>1.7991604999999993</c:v>
                </c:pt>
                <c:pt idx="5924">
                  <c:v>1.7329979999999998</c:v>
                </c:pt>
                <c:pt idx="5925">
                  <c:v>1.7999337999999994</c:v>
                </c:pt>
                <c:pt idx="5926">
                  <c:v>1.8374111999999998</c:v>
                </c:pt>
                <c:pt idx="5927">
                  <c:v>1.8266806</c:v>
                </c:pt>
                <c:pt idx="5928">
                  <c:v>1.8073381999999998</c:v>
                </c:pt>
                <c:pt idx="5929">
                  <c:v>1.8074016999999993</c:v>
                </c:pt>
                <c:pt idx="5930">
                  <c:v>1.8340851000000007</c:v>
                </c:pt>
                <c:pt idx="5931">
                  <c:v>1.8410656999999993</c:v>
                </c:pt>
                <c:pt idx="5932">
                  <c:v>1.8205579000000007</c:v>
                </c:pt>
                <c:pt idx="5933">
                  <c:v>1.7822651</c:v>
                </c:pt>
                <c:pt idx="5934">
                  <c:v>1.7671173</c:v>
                </c:pt>
                <c:pt idx="5935">
                  <c:v>1.7693947999999986</c:v>
                </c:pt>
                <c:pt idx="5936">
                  <c:v>1.7782928</c:v>
                </c:pt>
                <c:pt idx="5937">
                  <c:v>1.7745640999999994</c:v>
                </c:pt>
                <c:pt idx="5938">
                  <c:v>1.7482621999999999</c:v>
                </c:pt>
                <c:pt idx="5939">
                  <c:v>1.7332521999999999</c:v>
                </c:pt>
                <c:pt idx="5940">
                  <c:v>1.7401374999999999</c:v>
                </c:pt>
                <c:pt idx="5941">
                  <c:v>1.7409637999999994</c:v>
                </c:pt>
                <c:pt idx="5942">
                  <c:v>1.7307735</c:v>
                </c:pt>
                <c:pt idx="5943">
                  <c:v>1.7092592999999994</c:v>
                </c:pt>
                <c:pt idx="5944">
                  <c:v>1.6973530999999999</c:v>
                </c:pt>
                <c:pt idx="5945">
                  <c:v>1.6907749999999999</c:v>
                </c:pt>
                <c:pt idx="5946">
                  <c:v>2.0019492999999997</c:v>
                </c:pt>
                <c:pt idx="5947">
                  <c:v>2.1740930000000001</c:v>
                </c:pt>
                <c:pt idx="5948">
                  <c:v>2.2713350000000001</c:v>
                </c:pt>
                <c:pt idx="5949">
                  <c:v>2.3283983999999998</c:v>
                </c:pt>
                <c:pt idx="5950">
                  <c:v>2.3639901999999999</c:v>
                </c:pt>
                <c:pt idx="5951">
                  <c:v>2.3887350000000001</c:v>
                </c:pt>
                <c:pt idx="5952">
                  <c:v>2.4086283999999987</c:v>
                </c:pt>
                <c:pt idx="5953">
                  <c:v>2.4251849000000001</c:v>
                </c:pt>
                <c:pt idx="5954">
                  <c:v>2.4373243000000002</c:v>
                </c:pt>
                <c:pt idx="5955">
                  <c:v>2.4544104999999985</c:v>
                </c:pt>
                <c:pt idx="5956">
                  <c:v>2.4702360999999997</c:v>
                </c:pt>
                <c:pt idx="5957">
                  <c:v>2.4762209999999985</c:v>
                </c:pt>
                <c:pt idx="5958">
                  <c:v>2.4943241</c:v>
                </c:pt>
                <c:pt idx="5959">
                  <c:v>2.5036774999999998</c:v>
                </c:pt>
                <c:pt idx="5960">
                  <c:v>2.5200433999999987</c:v>
                </c:pt>
                <c:pt idx="5961">
                  <c:v>2.5327653999999984</c:v>
                </c:pt>
                <c:pt idx="5962">
                  <c:v>2.5411760000000001</c:v>
                </c:pt>
                <c:pt idx="5963">
                  <c:v>2.5558471999999983</c:v>
                </c:pt>
                <c:pt idx="5964">
                  <c:v>2.5683467000000002</c:v>
                </c:pt>
                <c:pt idx="5965">
                  <c:v>2.5736748</c:v>
                </c:pt>
                <c:pt idx="5966">
                  <c:v>2.5908774999999986</c:v>
                </c:pt>
                <c:pt idx="5967">
                  <c:v>2.6005381999999999</c:v>
                </c:pt>
                <c:pt idx="5968">
                  <c:v>2.6068726999999985</c:v>
                </c:pt>
                <c:pt idx="5969">
                  <c:v>2.6198805999999997</c:v>
                </c:pt>
                <c:pt idx="5970">
                  <c:v>2.6298167000000001</c:v>
                </c:pt>
                <c:pt idx="5971">
                  <c:v>2.6406530999999998</c:v>
                </c:pt>
                <c:pt idx="5972">
                  <c:v>2.6494982</c:v>
                </c:pt>
                <c:pt idx="5973">
                  <c:v>2.660218</c:v>
                </c:pt>
                <c:pt idx="5974">
                  <c:v>2.6697410000000001</c:v>
                </c:pt>
                <c:pt idx="5975">
                  <c:v>2.6795393000000001</c:v>
                </c:pt>
                <c:pt idx="5976">
                  <c:v>2.6885219000000014</c:v>
                </c:pt>
                <c:pt idx="5977">
                  <c:v>2.7029706999999998</c:v>
                </c:pt>
                <c:pt idx="5978">
                  <c:v>2.7103538</c:v>
                </c:pt>
                <c:pt idx="5979">
                  <c:v>2.7225567000000002</c:v>
                </c:pt>
                <c:pt idx="5980">
                  <c:v>2.7304165999999999</c:v>
                </c:pt>
                <c:pt idx="5981">
                  <c:v>2.7379161999999999</c:v>
                </c:pt>
                <c:pt idx="5982">
                  <c:v>2.7500979999999999</c:v>
                </c:pt>
                <c:pt idx="5983">
                  <c:v>2.7562735999999997</c:v>
                </c:pt>
                <c:pt idx="5984">
                  <c:v>2.7583816000000012</c:v>
                </c:pt>
                <c:pt idx="5985">
                  <c:v>2.7736352000000002</c:v>
                </c:pt>
                <c:pt idx="5986">
                  <c:v>2.7868868</c:v>
                </c:pt>
                <c:pt idx="5987">
                  <c:v>2.7934966000000001</c:v>
                </c:pt>
                <c:pt idx="5988">
                  <c:v>2.8058055999999985</c:v>
                </c:pt>
                <c:pt idx="5989">
                  <c:v>2.8131462999999997</c:v>
                </c:pt>
                <c:pt idx="5990">
                  <c:v>2.8140467999999985</c:v>
                </c:pt>
                <c:pt idx="5991">
                  <c:v>2.8322874999999983</c:v>
                </c:pt>
                <c:pt idx="5992">
                  <c:v>2.8376579999999985</c:v>
                </c:pt>
                <c:pt idx="5993">
                  <c:v>2.8485579999999997</c:v>
                </c:pt>
                <c:pt idx="5994">
                  <c:v>2.8567146999999986</c:v>
                </c:pt>
                <c:pt idx="5995">
                  <c:v>2.8677522999999998</c:v>
                </c:pt>
                <c:pt idx="5996">
                  <c:v>2.8731863999999998</c:v>
                </c:pt>
                <c:pt idx="5997">
                  <c:v>2.8858978</c:v>
                </c:pt>
                <c:pt idx="5998">
                  <c:v>2.8875926000000001</c:v>
                </c:pt>
                <c:pt idx="5999">
                  <c:v>2.8986090999999985</c:v>
                </c:pt>
                <c:pt idx="6000">
                  <c:v>2.9094245000000001</c:v>
                </c:pt>
                <c:pt idx="6001">
                  <c:v>2.9165533999999984</c:v>
                </c:pt>
                <c:pt idx="6002">
                  <c:v>2.5530718999999999</c:v>
                </c:pt>
                <c:pt idx="6003">
                  <c:v>2.1480983999999999</c:v>
                </c:pt>
                <c:pt idx="6004">
                  <c:v>1.9945238000000001</c:v>
                </c:pt>
                <c:pt idx="6005">
                  <c:v>1.8847187000000001</c:v>
                </c:pt>
                <c:pt idx="6006">
                  <c:v>1.74465</c:v>
                </c:pt>
                <c:pt idx="6007">
                  <c:v>1.7632297999999988</c:v>
                </c:pt>
                <c:pt idx="6008">
                  <c:v>1.8065966999999994</c:v>
                </c:pt>
                <c:pt idx="6009">
                  <c:v>1.8152404</c:v>
                </c:pt>
                <c:pt idx="6010">
                  <c:v>1.8060141000000001</c:v>
                </c:pt>
                <c:pt idx="6011">
                  <c:v>1.7982283999999993</c:v>
                </c:pt>
                <c:pt idx="6012">
                  <c:v>1.8250492999999994</c:v>
                </c:pt>
                <c:pt idx="6013">
                  <c:v>1.8376441999999993</c:v>
                </c:pt>
                <c:pt idx="6014">
                  <c:v>1.823132</c:v>
                </c:pt>
                <c:pt idx="6015">
                  <c:v>1.7826251999999998</c:v>
                </c:pt>
                <c:pt idx="6016">
                  <c:v>1.7646809999999999</c:v>
                </c:pt>
                <c:pt idx="6017">
                  <c:v>1.7691616999999986</c:v>
                </c:pt>
                <c:pt idx="6018">
                  <c:v>1.7721701000000001</c:v>
                </c:pt>
                <c:pt idx="6019">
                  <c:v>1.7643207999999992</c:v>
                </c:pt>
                <c:pt idx="6020">
                  <c:v>1.7410908999999994</c:v>
                </c:pt>
                <c:pt idx="6021">
                  <c:v>1.7317797999999991</c:v>
                </c:pt>
                <c:pt idx="6022">
                  <c:v>1.7297035999999992</c:v>
                </c:pt>
                <c:pt idx="6023">
                  <c:v>1.7256887999999992</c:v>
                </c:pt>
                <c:pt idx="6024">
                  <c:v>1.7227439999999998</c:v>
                </c:pt>
                <c:pt idx="6025">
                  <c:v>1.7065581999999999</c:v>
                </c:pt>
                <c:pt idx="6026">
                  <c:v>1.6916646999999994</c:v>
                </c:pt>
                <c:pt idx="6027">
                  <c:v>2.0327424999999972</c:v>
                </c:pt>
                <c:pt idx="6028">
                  <c:v>2.1881710000000014</c:v>
                </c:pt>
                <c:pt idx="6029">
                  <c:v>2.2666742000000002</c:v>
                </c:pt>
                <c:pt idx="6030">
                  <c:v>2.3313219999999997</c:v>
                </c:pt>
                <c:pt idx="6031">
                  <c:v>2.3620199999999985</c:v>
                </c:pt>
                <c:pt idx="6032">
                  <c:v>2.3844130999999997</c:v>
                </c:pt>
                <c:pt idx="6033">
                  <c:v>2.3998151999999973</c:v>
                </c:pt>
                <c:pt idx="6034">
                  <c:v>2.4146238999999987</c:v>
                </c:pt>
                <c:pt idx="6035">
                  <c:v>2.4317417999999997</c:v>
                </c:pt>
                <c:pt idx="6036">
                  <c:v>2.4445168000000002</c:v>
                </c:pt>
                <c:pt idx="6037">
                  <c:v>2.4558192999999986</c:v>
                </c:pt>
                <c:pt idx="6038">
                  <c:v>2.4748227999999997</c:v>
                </c:pt>
                <c:pt idx="6039">
                  <c:v>2.4878201</c:v>
                </c:pt>
                <c:pt idx="6040">
                  <c:v>2.4979998000000001</c:v>
                </c:pt>
                <c:pt idx="6041">
                  <c:v>2.5087408999999998</c:v>
                </c:pt>
                <c:pt idx="6042">
                  <c:v>2.5209332000000013</c:v>
                </c:pt>
                <c:pt idx="6043">
                  <c:v>2.5348945000000001</c:v>
                </c:pt>
                <c:pt idx="6044">
                  <c:v>2.5394599999999983</c:v>
                </c:pt>
                <c:pt idx="6045">
                  <c:v>2.5527222999999997</c:v>
                </c:pt>
                <c:pt idx="6046">
                  <c:v>2.5713127</c:v>
                </c:pt>
                <c:pt idx="6047">
                  <c:v>2.5787912000000013</c:v>
                </c:pt>
                <c:pt idx="6048">
                  <c:v>2.5891614999999999</c:v>
                </c:pt>
                <c:pt idx="6049">
                  <c:v>2.5995530999999987</c:v>
                </c:pt>
                <c:pt idx="6050">
                  <c:v>2.6062476999999986</c:v>
                </c:pt>
                <c:pt idx="6051">
                  <c:v>2.6215437000000001</c:v>
                </c:pt>
                <c:pt idx="6052">
                  <c:v>2.6320729999999983</c:v>
                </c:pt>
                <c:pt idx="6053">
                  <c:v>2.6404518000000001</c:v>
                </c:pt>
                <c:pt idx="6054">
                  <c:v>2.650102</c:v>
                </c:pt>
                <c:pt idx="6055">
                  <c:v>2.6533538999999999</c:v>
                </c:pt>
                <c:pt idx="6056">
                  <c:v>2.6708955999999997</c:v>
                </c:pt>
                <c:pt idx="6057">
                  <c:v>2.6793062000000001</c:v>
                </c:pt>
                <c:pt idx="6058">
                  <c:v>2.6864563999999986</c:v>
                </c:pt>
                <c:pt idx="6059">
                  <c:v>2.7002588999999997</c:v>
                </c:pt>
                <c:pt idx="6060">
                  <c:v>2.7028540999999997</c:v>
                </c:pt>
                <c:pt idx="6061">
                  <c:v>2.7198025999999986</c:v>
                </c:pt>
                <c:pt idx="6062">
                  <c:v>2.7274929000000001</c:v>
                </c:pt>
                <c:pt idx="6063">
                  <c:v>2.7345582999999998</c:v>
                </c:pt>
                <c:pt idx="6064">
                  <c:v>2.7466870999999999</c:v>
                </c:pt>
                <c:pt idx="6065">
                  <c:v>2.7532652999999998</c:v>
                </c:pt>
                <c:pt idx="6066">
                  <c:v>2.7596103999999997</c:v>
                </c:pt>
                <c:pt idx="6067">
                  <c:v>2.7683599999999999</c:v>
                </c:pt>
                <c:pt idx="6068">
                  <c:v>2.7778616999999999</c:v>
                </c:pt>
                <c:pt idx="6069">
                  <c:v>2.7897468000000001</c:v>
                </c:pt>
                <c:pt idx="6070">
                  <c:v>2.7988353999999998</c:v>
                </c:pt>
                <c:pt idx="6071">
                  <c:v>2.8069495999999985</c:v>
                </c:pt>
                <c:pt idx="6072">
                  <c:v>2.8134112</c:v>
                </c:pt>
                <c:pt idx="6073">
                  <c:v>2.8265673999999987</c:v>
                </c:pt>
                <c:pt idx="6074">
                  <c:v>2.8333785999999987</c:v>
                </c:pt>
                <c:pt idx="6075">
                  <c:v>2.8399248999999998</c:v>
                </c:pt>
                <c:pt idx="6076">
                  <c:v>2.8515665999999986</c:v>
                </c:pt>
                <c:pt idx="6077">
                  <c:v>2.8573819999999999</c:v>
                </c:pt>
                <c:pt idx="6078">
                  <c:v>2.8680065999999997</c:v>
                </c:pt>
                <c:pt idx="6079">
                  <c:v>2.8758981999999977</c:v>
                </c:pt>
                <c:pt idx="6080">
                  <c:v>2.8842346999999999</c:v>
                </c:pt>
                <c:pt idx="6081">
                  <c:v>2.8931855999999998</c:v>
                </c:pt>
                <c:pt idx="6082">
                  <c:v>2.9000602999999998</c:v>
                </c:pt>
                <c:pt idx="6083">
                  <c:v>2.9108544999999983</c:v>
                </c:pt>
                <c:pt idx="6084">
                  <c:v>2.9173160999999999</c:v>
                </c:pt>
                <c:pt idx="6085">
                  <c:v>2.9241695999999999</c:v>
                </c:pt>
                <c:pt idx="6086">
                  <c:v>2.9347306</c:v>
                </c:pt>
                <c:pt idx="6087">
                  <c:v>2.942993</c:v>
                </c:pt>
                <c:pt idx="6088">
                  <c:v>2.2276079000000002</c:v>
                </c:pt>
                <c:pt idx="6089">
                  <c:v>2.0336113</c:v>
                </c:pt>
                <c:pt idx="6090">
                  <c:v>1.9309775000000007</c:v>
                </c:pt>
                <c:pt idx="6091">
                  <c:v>1.7846484</c:v>
                </c:pt>
                <c:pt idx="6092">
                  <c:v>1.7394806999999994</c:v>
                </c:pt>
                <c:pt idx="6093">
                  <c:v>1.7993193999999992</c:v>
                </c:pt>
                <c:pt idx="6094">
                  <c:v>1.818111</c:v>
                </c:pt>
                <c:pt idx="6095">
                  <c:v>1.8115646999999986</c:v>
                </c:pt>
                <c:pt idx="6096">
                  <c:v>1.7979952999999989</c:v>
                </c:pt>
                <c:pt idx="6097">
                  <c:v>1.8191596999999993</c:v>
                </c:pt>
                <c:pt idx="6098">
                  <c:v>1.8394979999999999</c:v>
                </c:pt>
                <c:pt idx="6099">
                  <c:v>1.8263309999999999</c:v>
                </c:pt>
                <c:pt idx="6100">
                  <c:v>1.7810362999999994</c:v>
                </c:pt>
                <c:pt idx="6101">
                  <c:v>1.7714815999999998</c:v>
                </c:pt>
                <c:pt idx="6102">
                  <c:v>1.7641301999999999</c:v>
                </c:pt>
                <c:pt idx="6103">
                  <c:v>1.7655389999999993</c:v>
                </c:pt>
                <c:pt idx="6104">
                  <c:v>1.7692252999999993</c:v>
                </c:pt>
                <c:pt idx="6105">
                  <c:v>1.7338878</c:v>
                </c:pt>
                <c:pt idx="6106">
                  <c:v>1.7231889</c:v>
                </c:pt>
                <c:pt idx="6107">
                  <c:v>1.7141426</c:v>
                </c:pt>
                <c:pt idx="6108">
                  <c:v>1.7188881999999999</c:v>
                </c:pt>
                <c:pt idx="6109">
                  <c:v>1.7159327999999994</c:v>
                </c:pt>
                <c:pt idx="6110">
                  <c:v>1.6988467</c:v>
                </c:pt>
                <c:pt idx="6111">
                  <c:v>1.9758061</c:v>
                </c:pt>
                <c:pt idx="6112">
                  <c:v>2.1578648999999999</c:v>
                </c:pt>
                <c:pt idx="6113">
                  <c:v>2.2557953999999998</c:v>
                </c:pt>
                <c:pt idx="6114">
                  <c:v>2.3154222999999985</c:v>
                </c:pt>
                <c:pt idx="6115">
                  <c:v>2.3491602999999999</c:v>
                </c:pt>
                <c:pt idx="6116">
                  <c:v>2.3801972000000013</c:v>
                </c:pt>
                <c:pt idx="6117">
                  <c:v>2.3941691999999986</c:v>
                </c:pt>
                <c:pt idx="6118">
                  <c:v>2.4102172999999998</c:v>
                </c:pt>
                <c:pt idx="6119">
                  <c:v>2.4261700999999998</c:v>
                </c:pt>
                <c:pt idx="6120">
                  <c:v>2.4378750999999985</c:v>
                </c:pt>
                <c:pt idx="6121">
                  <c:v>2.4525990999999987</c:v>
                </c:pt>
                <c:pt idx="6122">
                  <c:v>2.4661790999999997</c:v>
                </c:pt>
                <c:pt idx="6123">
                  <c:v>2.4778734999999985</c:v>
                </c:pt>
                <c:pt idx="6124">
                  <c:v>2.4935615000000002</c:v>
                </c:pt>
                <c:pt idx="6125">
                  <c:v>2.4970570999999997</c:v>
                </c:pt>
                <c:pt idx="6126">
                  <c:v>2.5162511999999984</c:v>
                </c:pt>
                <c:pt idx="6127">
                  <c:v>2.5259011999999998</c:v>
                </c:pt>
                <c:pt idx="6128">
                  <c:v>2.5366951999999983</c:v>
                </c:pt>
                <c:pt idx="6129">
                  <c:v>2.5507203000000001</c:v>
                </c:pt>
                <c:pt idx="6130">
                  <c:v>2.5604445</c:v>
                </c:pt>
                <c:pt idx="6131">
                  <c:v>2.5612388999999998</c:v>
                </c:pt>
                <c:pt idx="6132">
                  <c:v>2.5796491999999978</c:v>
                </c:pt>
                <c:pt idx="6133">
                  <c:v>2.5927735999999997</c:v>
                </c:pt>
                <c:pt idx="6134">
                  <c:v>2.6002627999999999</c:v>
                </c:pt>
                <c:pt idx="6135">
                  <c:v>2.6072435</c:v>
                </c:pt>
                <c:pt idx="6136">
                  <c:v>2.6204844</c:v>
                </c:pt>
                <c:pt idx="6137">
                  <c:v>2.6208551999999985</c:v>
                </c:pt>
                <c:pt idx="6138">
                  <c:v>2.6397632999999998</c:v>
                </c:pt>
                <c:pt idx="6139">
                  <c:v>2.6456634999999986</c:v>
                </c:pt>
                <c:pt idx="6140">
                  <c:v>2.6591376000000002</c:v>
                </c:pt>
                <c:pt idx="6141">
                  <c:v>2.6666373000000001</c:v>
                </c:pt>
                <c:pt idx="6142">
                  <c:v>2.6780350999999998</c:v>
                </c:pt>
                <c:pt idx="6143">
                  <c:v>2.6851004999999999</c:v>
                </c:pt>
                <c:pt idx="6144">
                  <c:v>2.6871131000000013</c:v>
                </c:pt>
                <c:pt idx="6145">
                  <c:v>2.7062015000000001</c:v>
                </c:pt>
                <c:pt idx="6146">
                  <c:v>2.7130019999999999</c:v>
                </c:pt>
                <c:pt idx="6147">
                  <c:v>2.7254274000000001</c:v>
                </c:pt>
                <c:pt idx="6148">
                  <c:v>2.7321219999999999</c:v>
                </c:pt>
                <c:pt idx="6149">
                  <c:v>2.7427465999999998</c:v>
                </c:pt>
                <c:pt idx="6150">
                  <c:v>2.7531593000000001</c:v>
                </c:pt>
                <c:pt idx="6151">
                  <c:v>2.7577672000000013</c:v>
                </c:pt>
                <c:pt idx="6152">
                  <c:v>2.7599705000000001</c:v>
                </c:pt>
                <c:pt idx="6153">
                  <c:v>2.7748427999999987</c:v>
                </c:pt>
                <c:pt idx="6154">
                  <c:v>2.7849165000000013</c:v>
                </c:pt>
                <c:pt idx="6155">
                  <c:v>2.7957528999999997</c:v>
                </c:pt>
                <c:pt idx="6156">
                  <c:v>2.8051593999999986</c:v>
                </c:pt>
                <c:pt idx="6157">
                  <c:v>2.8120552999999973</c:v>
                </c:pt>
                <c:pt idx="6158">
                  <c:v>2.8209531999999986</c:v>
                </c:pt>
                <c:pt idx="6159">
                  <c:v>2.8287600999999998</c:v>
                </c:pt>
                <c:pt idx="6160">
                  <c:v>2.8358677999999986</c:v>
                </c:pt>
                <c:pt idx="6161">
                  <c:v>2.8476470999999997</c:v>
                </c:pt>
                <c:pt idx="6162">
                  <c:v>2.8486956999999986</c:v>
                </c:pt>
                <c:pt idx="6163">
                  <c:v>2.8623287999999998</c:v>
                </c:pt>
                <c:pt idx="6164">
                  <c:v>2.8703581999999983</c:v>
                </c:pt>
                <c:pt idx="6165">
                  <c:v>2.8778895999999987</c:v>
                </c:pt>
                <c:pt idx="6166">
                  <c:v>2.8884399999999997</c:v>
                </c:pt>
                <c:pt idx="6167">
                  <c:v>2.8949333999999998</c:v>
                </c:pt>
                <c:pt idx="6168">
                  <c:v>2.9012997</c:v>
                </c:pt>
                <c:pt idx="6169">
                  <c:v>2.9120196999999983</c:v>
                </c:pt>
                <c:pt idx="6170">
                  <c:v>2.9175914999999999</c:v>
                </c:pt>
                <c:pt idx="6171">
                  <c:v>2.9232586999999985</c:v>
                </c:pt>
                <c:pt idx="6172">
                  <c:v>2.9345293999999997</c:v>
                </c:pt>
                <c:pt idx="6173">
                  <c:v>2.9429399999999997</c:v>
                </c:pt>
                <c:pt idx="6174">
                  <c:v>2.9508103999999986</c:v>
                </c:pt>
                <c:pt idx="6175">
                  <c:v>2.9574733999999987</c:v>
                </c:pt>
                <c:pt idx="6176">
                  <c:v>2.3444677</c:v>
                </c:pt>
                <c:pt idx="6177">
                  <c:v>2.0958545999999987</c:v>
                </c:pt>
                <c:pt idx="6178">
                  <c:v>1.9843546999999999</c:v>
                </c:pt>
                <c:pt idx="6179">
                  <c:v>1.8436396999999991</c:v>
                </c:pt>
                <c:pt idx="6180">
                  <c:v>1.7303709999999999</c:v>
                </c:pt>
                <c:pt idx="6181">
                  <c:v>1.7968089</c:v>
                </c:pt>
                <c:pt idx="6182">
                  <c:v>1.8365213999999994</c:v>
                </c:pt>
                <c:pt idx="6183">
                  <c:v>1.8124863</c:v>
                </c:pt>
                <c:pt idx="6184">
                  <c:v>1.7809515</c:v>
                </c:pt>
                <c:pt idx="6185">
                  <c:v>1.7873283999999994</c:v>
                </c:pt>
                <c:pt idx="6186">
                  <c:v>1.8272737999999993</c:v>
                </c:pt>
                <c:pt idx="6187">
                  <c:v>1.8292865</c:v>
                </c:pt>
                <c:pt idx="6188">
                  <c:v>1.8013743999999994</c:v>
                </c:pt>
                <c:pt idx="6189">
                  <c:v>1.7599777999999993</c:v>
                </c:pt>
                <c:pt idx="6190">
                  <c:v>1.7452219999999994</c:v>
                </c:pt>
                <c:pt idx="6191">
                  <c:v>1.7543001</c:v>
                </c:pt>
                <c:pt idx="6192">
                  <c:v>1.7514611999999992</c:v>
                </c:pt>
                <c:pt idx="6193">
                  <c:v>1.7320764</c:v>
                </c:pt>
                <c:pt idx="6194">
                  <c:v>1.7079140999999991</c:v>
                </c:pt>
                <c:pt idx="6195">
                  <c:v>1.7115367999999989</c:v>
                </c:pt>
                <c:pt idx="6196">
                  <c:v>1.7130409999999998</c:v>
                </c:pt>
                <c:pt idx="6197">
                  <c:v>1.7089521999999999</c:v>
                </c:pt>
                <c:pt idx="6198">
                  <c:v>1.8147424999999999</c:v>
                </c:pt>
                <c:pt idx="6199">
                  <c:v>2.1222306</c:v>
                </c:pt>
                <c:pt idx="6200">
                  <c:v>2.2255211000000013</c:v>
                </c:pt>
                <c:pt idx="6201">
                  <c:v>2.2957725999999998</c:v>
                </c:pt>
                <c:pt idx="6202">
                  <c:v>2.3387792999999997</c:v>
                </c:pt>
                <c:pt idx="6203">
                  <c:v>2.3609925</c:v>
                </c:pt>
                <c:pt idx="6204">
                  <c:v>2.383375</c:v>
                </c:pt>
                <c:pt idx="6205">
                  <c:v>2.3962983999999978</c:v>
                </c:pt>
                <c:pt idx="6206">
                  <c:v>2.4115837999999998</c:v>
                </c:pt>
                <c:pt idx="6207">
                  <c:v>2.4275047000000014</c:v>
                </c:pt>
                <c:pt idx="6208">
                  <c:v>2.4378962</c:v>
                </c:pt>
                <c:pt idx="6209">
                  <c:v>2.4480123999999988</c:v>
                </c:pt>
                <c:pt idx="6210">
                  <c:v>2.4667617000000002</c:v>
                </c:pt>
                <c:pt idx="6211">
                  <c:v>2.4719097999999997</c:v>
                </c:pt>
                <c:pt idx="6212">
                  <c:v>2.4813478999999998</c:v>
                </c:pt>
                <c:pt idx="6213">
                  <c:v>2.5000653999999987</c:v>
                </c:pt>
                <c:pt idx="6214">
                  <c:v>2.5142597999999987</c:v>
                </c:pt>
                <c:pt idx="6215">
                  <c:v>2.5244818000000002</c:v>
                </c:pt>
                <c:pt idx="6216">
                  <c:v>2.5362927999999987</c:v>
                </c:pt>
                <c:pt idx="6217">
                  <c:v>2.5382629999999988</c:v>
                </c:pt>
                <c:pt idx="6218">
                  <c:v>2.5562284999999982</c:v>
                </c:pt>
                <c:pt idx="6219">
                  <c:v>2.5681136000000002</c:v>
                </c:pt>
                <c:pt idx="6220">
                  <c:v>2.5730393</c:v>
                </c:pt>
                <c:pt idx="6221">
                  <c:v>2.5803695000000002</c:v>
                </c:pt>
                <c:pt idx="6222">
                  <c:v>2.5972015000000002</c:v>
                </c:pt>
                <c:pt idx="6223">
                  <c:v>2.6045422999999999</c:v>
                </c:pt>
                <c:pt idx="6224">
                  <c:v>2.6162684999999972</c:v>
                </c:pt>
                <c:pt idx="6225">
                  <c:v>2.6234187000000002</c:v>
                </c:pt>
                <c:pt idx="6226">
                  <c:v>2.6362676999999985</c:v>
                </c:pt>
                <c:pt idx="6227">
                  <c:v>2.6441699000000001</c:v>
                </c:pt>
                <c:pt idx="6228">
                  <c:v>2.6551652999999997</c:v>
                </c:pt>
                <c:pt idx="6229">
                  <c:v>2.6643493</c:v>
                </c:pt>
                <c:pt idx="6230">
                  <c:v>2.6756093999999986</c:v>
                </c:pt>
                <c:pt idx="6231">
                  <c:v>2.6777809000000001</c:v>
                </c:pt>
                <c:pt idx="6232">
                  <c:v>2.6895389000000001</c:v>
                </c:pt>
                <c:pt idx="6233">
                  <c:v>2.7046337000000014</c:v>
                </c:pt>
                <c:pt idx="6234">
                  <c:v>2.7062755999999997</c:v>
                </c:pt>
                <c:pt idx="6235">
                  <c:v>2.7227685999999998</c:v>
                </c:pt>
                <c:pt idx="6236">
                  <c:v>2.7297916000000013</c:v>
                </c:pt>
                <c:pt idx="6237">
                  <c:v>2.7316877000000002</c:v>
                </c:pt>
                <c:pt idx="6238">
                  <c:v>2.7491447000000013</c:v>
                </c:pt>
                <c:pt idx="6239">
                  <c:v>2.7557334</c:v>
                </c:pt>
                <c:pt idx="6240">
                  <c:v>2.7628093999999987</c:v>
                </c:pt>
                <c:pt idx="6241">
                  <c:v>2.7678726999999999</c:v>
                </c:pt>
                <c:pt idx="6242">
                  <c:v>2.7790586999999989</c:v>
                </c:pt>
                <c:pt idx="6243">
                  <c:v>2.7831899000000013</c:v>
                </c:pt>
                <c:pt idx="6244">
                  <c:v>2.8008904999999986</c:v>
                </c:pt>
                <c:pt idx="6245">
                  <c:v>2.8078181999999985</c:v>
                </c:pt>
                <c:pt idx="6246">
                  <c:v>2.8093012000000002</c:v>
                </c:pt>
                <c:pt idx="6247">
                  <c:v>2.8173941</c:v>
                </c:pt>
                <c:pt idx="6248">
                  <c:v>2.8326581999999969</c:v>
                </c:pt>
                <c:pt idx="6249">
                  <c:v>2.8379863999999997</c:v>
                </c:pt>
                <c:pt idx="6250">
                  <c:v>2.8428060999999984</c:v>
                </c:pt>
                <c:pt idx="6251">
                  <c:v>2.8508356999999989</c:v>
                </c:pt>
                <c:pt idx="6252">
                  <c:v>2.8627842999999999</c:v>
                </c:pt>
                <c:pt idx="6253">
                  <c:v>2.8726461999999975</c:v>
                </c:pt>
                <c:pt idx="6254">
                  <c:v>2.8742668999999985</c:v>
                </c:pt>
                <c:pt idx="6255">
                  <c:v>2.8903890999999997</c:v>
                </c:pt>
                <c:pt idx="6256">
                  <c:v>2.8957489999999972</c:v>
                </c:pt>
                <c:pt idx="6257">
                  <c:v>2.9020624999999982</c:v>
                </c:pt>
                <c:pt idx="6258">
                  <c:v>2.9131530999999997</c:v>
                </c:pt>
                <c:pt idx="6259">
                  <c:v>2.9195511999999986</c:v>
                </c:pt>
                <c:pt idx="6260">
                  <c:v>2.9263412</c:v>
                </c:pt>
                <c:pt idx="6261">
                  <c:v>2.9362453999999971</c:v>
                </c:pt>
                <c:pt idx="6262">
                  <c:v>2.9404188999999987</c:v>
                </c:pt>
                <c:pt idx="6263">
                  <c:v>2.9426117000000001</c:v>
                </c:pt>
                <c:pt idx="6264">
                  <c:v>2.9533952000000001</c:v>
                </c:pt>
                <c:pt idx="6265">
                  <c:v>2.958914</c:v>
                </c:pt>
                <c:pt idx="6266">
                  <c:v>2.9738710999999998</c:v>
                </c:pt>
                <c:pt idx="6267">
                  <c:v>2.9811377000000014</c:v>
                </c:pt>
                <c:pt idx="6268">
                  <c:v>2.9865928999999998</c:v>
                </c:pt>
                <c:pt idx="6269">
                  <c:v>2.2078205000000013</c:v>
                </c:pt>
                <c:pt idx="6270">
                  <c:v>2.0286960999999999</c:v>
                </c:pt>
                <c:pt idx="6271">
                  <c:v>1.9095800000000001</c:v>
                </c:pt>
                <c:pt idx="6272">
                  <c:v>1.7671490999999993</c:v>
                </c:pt>
                <c:pt idx="6273">
                  <c:v>1.7545012999999994</c:v>
                </c:pt>
                <c:pt idx="6274">
                  <c:v>1.8136407999999993</c:v>
                </c:pt>
                <c:pt idx="6275">
                  <c:v>1.8181322</c:v>
                </c:pt>
                <c:pt idx="6276">
                  <c:v>1.7788223999999992</c:v>
                </c:pt>
                <c:pt idx="6277">
                  <c:v>1.7745323</c:v>
                </c:pt>
                <c:pt idx="6278">
                  <c:v>1.8164373</c:v>
                </c:pt>
                <c:pt idx="6279">
                  <c:v>1.8294455000000001</c:v>
                </c:pt>
                <c:pt idx="6280">
                  <c:v>1.8046158000000001</c:v>
                </c:pt>
                <c:pt idx="6281">
                  <c:v>1.7708459999999999</c:v>
                </c:pt>
                <c:pt idx="6282">
                  <c:v>1.7407519</c:v>
                </c:pt>
                <c:pt idx="6283">
                  <c:v>1.7533785</c:v>
                </c:pt>
                <c:pt idx="6284">
                  <c:v>1.7538551999999998</c:v>
                </c:pt>
                <c:pt idx="6285">
                  <c:v>1.7503808000000001</c:v>
                </c:pt>
                <c:pt idx="6286">
                  <c:v>1.7244917999999994</c:v>
                </c:pt>
                <c:pt idx="6287">
                  <c:v>1.7025647999999991</c:v>
                </c:pt>
                <c:pt idx="6288">
                  <c:v>1.7056895999999993</c:v>
                </c:pt>
                <c:pt idx="6289">
                  <c:v>1.7080518</c:v>
                </c:pt>
                <c:pt idx="6290">
                  <c:v>1.9484132000000001</c:v>
                </c:pt>
                <c:pt idx="6291">
                  <c:v>2.1429714999999998</c:v>
                </c:pt>
                <c:pt idx="6292">
                  <c:v>2.2415905000000014</c:v>
                </c:pt>
                <c:pt idx="6293">
                  <c:v>2.3033465</c:v>
                </c:pt>
                <c:pt idx="6294">
                  <c:v>2.3428682999999979</c:v>
                </c:pt>
                <c:pt idx="6295">
                  <c:v>2.3625601999999986</c:v>
                </c:pt>
                <c:pt idx="6296">
                  <c:v>2.3869129999999985</c:v>
                </c:pt>
                <c:pt idx="6297">
                  <c:v>2.3953132999999998</c:v>
                </c:pt>
                <c:pt idx="6298">
                  <c:v>2.4145179999999997</c:v>
                </c:pt>
                <c:pt idx="6299">
                  <c:v>2.4314664999999978</c:v>
                </c:pt>
                <c:pt idx="6300">
                  <c:v>2.4372288999999987</c:v>
                </c:pt>
                <c:pt idx="6301">
                  <c:v>2.4569209999999986</c:v>
                </c:pt>
                <c:pt idx="6302">
                  <c:v>2.4718779999999985</c:v>
                </c:pt>
                <c:pt idx="6303">
                  <c:v>2.4810195999999998</c:v>
                </c:pt>
                <c:pt idx="6304">
                  <c:v>2.4964108999999985</c:v>
                </c:pt>
                <c:pt idx="6305">
                  <c:v>2.5028406999999988</c:v>
                </c:pt>
                <c:pt idx="6306">
                  <c:v>2.5186133999999987</c:v>
                </c:pt>
                <c:pt idx="6307">
                  <c:v>2.5308162999999997</c:v>
                </c:pt>
                <c:pt idx="6308">
                  <c:v>2.5345873000000001</c:v>
                </c:pt>
                <c:pt idx="6309">
                  <c:v>2.5513135</c:v>
                </c:pt>
                <c:pt idx="6310">
                  <c:v>2.5597241999999998</c:v>
                </c:pt>
                <c:pt idx="6311">
                  <c:v>2.5720329999999985</c:v>
                </c:pt>
                <c:pt idx="6312">
                  <c:v>2.5759522999999986</c:v>
                </c:pt>
                <c:pt idx="6313">
                  <c:v>2.5825092000000001</c:v>
                </c:pt>
                <c:pt idx="6314">
                  <c:v>2.5963010999999998</c:v>
                </c:pt>
                <c:pt idx="6315">
                  <c:v>2.6106225999999997</c:v>
                </c:pt>
                <c:pt idx="6316">
                  <c:v>2.6196581999999973</c:v>
                </c:pt>
                <c:pt idx="6317">
                  <c:v>2.6275922000000014</c:v>
                </c:pt>
                <c:pt idx="6318">
                  <c:v>2.6396891999999985</c:v>
                </c:pt>
                <c:pt idx="6319">
                  <c:v>2.6458223999999997</c:v>
                </c:pt>
                <c:pt idx="6320">
                  <c:v>2.6561398999999999</c:v>
                </c:pt>
                <c:pt idx="6321">
                  <c:v>2.6649954</c:v>
                </c:pt>
                <c:pt idx="6322">
                  <c:v>2.6759800999999999</c:v>
                </c:pt>
                <c:pt idx="6323">
                  <c:v>2.684337800000002</c:v>
                </c:pt>
                <c:pt idx="6324">
                  <c:v>2.6888079999999999</c:v>
                </c:pt>
                <c:pt idx="6325">
                  <c:v>2.7045384000000001</c:v>
                </c:pt>
                <c:pt idx="6326">
                  <c:v>2.7117627</c:v>
                </c:pt>
                <c:pt idx="6327">
                  <c:v>2.7249719000000012</c:v>
                </c:pt>
                <c:pt idx="6328">
                  <c:v>2.7297386000000001</c:v>
                </c:pt>
                <c:pt idx="6329">
                  <c:v>2.7373548000000012</c:v>
                </c:pt>
                <c:pt idx="6330">
                  <c:v>2.7476721999999998</c:v>
                </c:pt>
                <c:pt idx="6331">
                  <c:v>2.7541339000000002</c:v>
                </c:pt>
                <c:pt idx="6332">
                  <c:v>2.7646419</c:v>
                </c:pt>
                <c:pt idx="6333">
                  <c:v>2.7710398999999999</c:v>
                </c:pt>
                <c:pt idx="6334">
                  <c:v>2.7771520000000001</c:v>
                </c:pt>
                <c:pt idx="6335">
                  <c:v>2.7789845000000013</c:v>
                </c:pt>
                <c:pt idx="6336">
                  <c:v>2.8000853999999986</c:v>
                </c:pt>
                <c:pt idx="6337">
                  <c:v>2.8025429999999982</c:v>
                </c:pt>
                <c:pt idx="6338">
                  <c:v>2.8128602999999979</c:v>
                </c:pt>
                <c:pt idx="6339">
                  <c:v>2.8228175999999987</c:v>
                </c:pt>
                <c:pt idx="6340">
                  <c:v>2.8310904999999988</c:v>
                </c:pt>
                <c:pt idx="6341">
                  <c:v>2.8327641999999988</c:v>
                </c:pt>
                <c:pt idx="6342">
                  <c:v>2.8479011999999999</c:v>
                </c:pt>
                <c:pt idx="6343">
                  <c:v>2.8550197999999987</c:v>
                </c:pt>
                <c:pt idx="6344">
                  <c:v>2.8637695000000001</c:v>
                </c:pt>
                <c:pt idx="6345">
                  <c:v>2.8720211999999985</c:v>
                </c:pt>
                <c:pt idx="6346">
                  <c:v>2.8777518999999998</c:v>
                </c:pt>
                <c:pt idx="6347">
                  <c:v>2.8786310999999998</c:v>
                </c:pt>
                <c:pt idx="6348">
                  <c:v>2.8928148999999985</c:v>
                </c:pt>
                <c:pt idx="6349">
                  <c:v>2.8993823999999986</c:v>
                </c:pt>
                <c:pt idx="6350">
                  <c:v>2.9000073</c:v>
                </c:pt>
                <c:pt idx="6351">
                  <c:v>2.9157694999999983</c:v>
                </c:pt>
                <c:pt idx="6352">
                  <c:v>2.9182482999999979</c:v>
                </c:pt>
                <c:pt idx="6353">
                  <c:v>2.9329191999999988</c:v>
                </c:pt>
                <c:pt idx="6354">
                  <c:v>2.9380037999999997</c:v>
                </c:pt>
                <c:pt idx="6355">
                  <c:v>2.9466686999999983</c:v>
                </c:pt>
                <c:pt idx="6356">
                  <c:v>2.9474102000000002</c:v>
                </c:pt>
                <c:pt idx="6357">
                  <c:v>2.9613079999999998</c:v>
                </c:pt>
                <c:pt idx="6358">
                  <c:v>2.9661382999999999</c:v>
                </c:pt>
                <c:pt idx="6359">
                  <c:v>2.9674093999999998</c:v>
                </c:pt>
                <c:pt idx="6360">
                  <c:v>2.9824723999999985</c:v>
                </c:pt>
                <c:pt idx="6361">
                  <c:v>2.9890717000000002</c:v>
                </c:pt>
                <c:pt idx="6362">
                  <c:v>2.9995267999999999</c:v>
                </c:pt>
                <c:pt idx="6363">
                  <c:v>3.0055435999999998</c:v>
                </c:pt>
                <c:pt idx="6364">
                  <c:v>2.4647066999999998</c:v>
                </c:pt>
                <c:pt idx="6365">
                  <c:v>2.1425372000000014</c:v>
                </c:pt>
                <c:pt idx="6366">
                  <c:v>2.0020975999999999</c:v>
                </c:pt>
                <c:pt idx="6367">
                  <c:v>1.873289</c:v>
                </c:pt>
                <c:pt idx="6368">
                  <c:v>1.7281994999999994</c:v>
                </c:pt>
                <c:pt idx="6369">
                  <c:v>1.7774559000000001</c:v>
                </c:pt>
                <c:pt idx="6370">
                  <c:v>1.8102616999999994</c:v>
                </c:pt>
                <c:pt idx="6371">
                  <c:v>1.8032916999999986</c:v>
                </c:pt>
                <c:pt idx="6372">
                  <c:v>1.7789177</c:v>
                </c:pt>
                <c:pt idx="6373">
                  <c:v>1.7709306999999994</c:v>
                </c:pt>
                <c:pt idx="6374">
                  <c:v>1.801957</c:v>
                </c:pt>
                <c:pt idx="6375">
                  <c:v>1.8107808000000001</c:v>
                </c:pt>
                <c:pt idx="6376">
                  <c:v>1.7960145000000001</c:v>
                </c:pt>
                <c:pt idx="6377">
                  <c:v>1.7483044999999993</c:v>
                </c:pt>
                <c:pt idx="6378">
                  <c:v>1.7482728000000001</c:v>
                </c:pt>
                <c:pt idx="6379">
                  <c:v>1.7615348999999993</c:v>
                </c:pt>
                <c:pt idx="6380">
                  <c:v>1.7544378</c:v>
                </c:pt>
                <c:pt idx="6381">
                  <c:v>1.7265681999999998</c:v>
                </c:pt>
                <c:pt idx="6382">
                  <c:v>1.7040689</c:v>
                </c:pt>
                <c:pt idx="6383">
                  <c:v>1.6940904999999999</c:v>
                </c:pt>
                <c:pt idx="6384">
                  <c:v>1.7029142999999991</c:v>
                </c:pt>
                <c:pt idx="6385">
                  <c:v>2.0026695999999986</c:v>
                </c:pt>
                <c:pt idx="6386">
                  <c:v>2.1602058999999998</c:v>
                </c:pt>
                <c:pt idx="6387">
                  <c:v>2.2547891</c:v>
                </c:pt>
                <c:pt idx="6388">
                  <c:v>2.3125727999999985</c:v>
                </c:pt>
                <c:pt idx="6389">
                  <c:v>2.3520521999999975</c:v>
                </c:pt>
                <c:pt idx="6390">
                  <c:v>2.3814894999999985</c:v>
                </c:pt>
                <c:pt idx="6391">
                  <c:v>2.3974213</c:v>
                </c:pt>
                <c:pt idx="6392">
                  <c:v>2.4119121999999988</c:v>
                </c:pt>
                <c:pt idx="6393">
                  <c:v>2.4272610999999999</c:v>
                </c:pt>
                <c:pt idx="6394">
                  <c:v>2.4420380999999987</c:v>
                </c:pt>
                <c:pt idx="6395">
                  <c:v>2.4535313000000012</c:v>
                </c:pt>
                <c:pt idx="6396">
                  <c:v>2.4679163000000002</c:v>
                </c:pt>
                <c:pt idx="6397">
                  <c:v>2.4784878999999997</c:v>
                </c:pt>
                <c:pt idx="6398">
                  <c:v>2.4929999999999986</c:v>
                </c:pt>
                <c:pt idx="6399">
                  <c:v>2.5022792999999997</c:v>
                </c:pt>
                <c:pt idx="6400">
                  <c:v>2.5142915000000001</c:v>
                </c:pt>
                <c:pt idx="6401">
                  <c:v>2.5262932</c:v>
                </c:pt>
                <c:pt idx="6402">
                  <c:v>2.5362185999999984</c:v>
                </c:pt>
                <c:pt idx="6403">
                  <c:v>2.5504343</c:v>
                </c:pt>
                <c:pt idx="6404">
                  <c:v>2.5566627999999985</c:v>
                </c:pt>
                <c:pt idx="6405">
                  <c:v>2.5694271999999998</c:v>
                </c:pt>
                <c:pt idx="6406">
                  <c:v>2.5783144999999998</c:v>
                </c:pt>
                <c:pt idx="6407">
                  <c:v>2.5898075999999999</c:v>
                </c:pt>
                <c:pt idx="6408">
                  <c:v>2.5940553999999985</c:v>
                </c:pt>
                <c:pt idx="6409">
                  <c:v>2.6058663999999987</c:v>
                </c:pt>
                <c:pt idx="6410">
                  <c:v>2.6175502000000002</c:v>
                </c:pt>
                <c:pt idx="6411">
                  <c:v>2.6249652000000001</c:v>
                </c:pt>
                <c:pt idx="6412">
                  <c:v>2.6357697999999998</c:v>
                </c:pt>
                <c:pt idx="6413">
                  <c:v>2.6448054999999986</c:v>
                </c:pt>
                <c:pt idx="6414">
                  <c:v>2.6517543999999997</c:v>
                </c:pt>
                <c:pt idx="6415">
                  <c:v>2.6615951</c:v>
                </c:pt>
                <c:pt idx="6416">
                  <c:v>2.6731201000000002</c:v>
                </c:pt>
                <c:pt idx="6417">
                  <c:v>2.6811388000000012</c:v>
                </c:pt>
                <c:pt idx="6418">
                  <c:v>2.6877063000000012</c:v>
                </c:pt>
                <c:pt idx="6419">
                  <c:v>2.7005131000000002</c:v>
                </c:pt>
                <c:pt idx="6420">
                  <c:v>2.7103326000000001</c:v>
                </c:pt>
                <c:pt idx="6421">
                  <c:v>2.7108517000000001</c:v>
                </c:pt>
                <c:pt idx="6422">
                  <c:v>2.7273235000000016</c:v>
                </c:pt>
                <c:pt idx="6423">
                  <c:v>2.7332553999999987</c:v>
                </c:pt>
                <c:pt idx="6424">
                  <c:v>2.7472167000000014</c:v>
                </c:pt>
                <c:pt idx="6425">
                  <c:v>2.7524813999999997</c:v>
                </c:pt>
                <c:pt idx="6426">
                  <c:v>2.7573541000000001</c:v>
                </c:pt>
                <c:pt idx="6427">
                  <c:v>2.7697265000000013</c:v>
                </c:pt>
                <c:pt idx="6428">
                  <c:v>2.7768447999999997</c:v>
                </c:pt>
                <c:pt idx="6429">
                  <c:v>2.7878189</c:v>
                </c:pt>
                <c:pt idx="6430">
                  <c:v>2.7931471000000001</c:v>
                </c:pt>
                <c:pt idx="6431">
                  <c:v>2.8056254999999983</c:v>
                </c:pt>
                <c:pt idx="6432">
                  <c:v>2.8112925999999985</c:v>
                </c:pt>
                <c:pt idx="6433">
                  <c:v>2.8168007999999984</c:v>
                </c:pt>
                <c:pt idx="6434">
                  <c:v>2.8269804999999986</c:v>
                </c:pt>
                <c:pt idx="6435">
                  <c:v>2.8342683999999974</c:v>
                </c:pt>
                <c:pt idx="6436">
                  <c:v>2.835137</c:v>
                </c:pt>
                <c:pt idx="6437">
                  <c:v>2.8518525999999973</c:v>
                </c:pt>
                <c:pt idx="6438">
                  <c:v>2.8586636999999988</c:v>
                </c:pt>
                <c:pt idx="6439">
                  <c:v>2.8706229999999988</c:v>
                </c:pt>
                <c:pt idx="6440">
                  <c:v>2.8746270999999997</c:v>
                </c:pt>
                <c:pt idx="6441">
                  <c:v>2.8859613</c:v>
                </c:pt>
                <c:pt idx="6442">
                  <c:v>2.8917343999999998</c:v>
                </c:pt>
                <c:pt idx="6443">
                  <c:v>2.8972637999999997</c:v>
                </c:pt>
                <c:pt idx="6444">
                  <c:v>2.9008652999999986</c:v>
                </c:pt>
                <c:pt idx="6445">
                  <c:v>2.9129624999999972</c:v>
                </c:pt>
                <c:pt idx="6446">
                  <c:v>2.9196464999999971</c:v>
                </c:pt>
                <c:pt idx="6447">
                  <c:v>2.9279088999999998</c:v>
                </c:pt>
                <c:pt idx="6448">
                  <c:v>2.9366796999999982</c:v>
                </c:pt>
                <c:pt idx="6449">
                  <c:v>2.9373046999999999</c:v>
                </c:pt>
                <c:pt idx="6450">
                  <c:v>2.9512447999999987</c:v>
                </c:pt>
                <c:pt idx="6451">
                  <c:v>2.9575581999999985</c:v>
                </c:pt>
                <c:pt idx="6452">
                  <c:v>2.9650048999999998</c:v>
                </c:pt>
                <c:pt idx="6453">
                  <c:v>2.9740828999999986</c:v>
                </c:pt>
                <c:pt idx="6454">
                  <c:v>2.9784894999999985</c:v>
                </c:pt>
                <c:pt idx="6455">
                  <c:v>2.9866988999999986</c:v>
                </c:pt>
                <c:pt idx="6456">
                  <c:v>2.9946117000000001</c:v>
                </c:pt>
                <c:pt idx="6457">
                  <c:v>3.0008613999999998</c:v>
                </c:pt>
                <c:pt idx="6458">
                  <c:v>3.0065605</c:v>
                </c:pt>
                <c:pt idx="6459">
                  <c:v>3.0117403999999985</c:v>
                </c:pt>
                <c:pt idx="6460">
                  <c:v>3.0241869000000001</c:v>
                </c:pt>
                <c:pt idx="6461">
                  <c:v>2.3612890999999987</c:v>
                </c:pt>
                <c:pt idx="6462">
                  <c:v>2.1166057999999985</c:v>
                </c:pt>
                <c:pt idx="6463">
                  <c:v>1.9706157000000006</c:v>
                </c:pt>
                <c:pt idx="6464">
                  <c:v>1.8124545000000001</c:v>
                </c:pt>
                <c:pt idx="6465">
                  <c:v>1.7337818999999994</c:v>
                </c:pt>
                <c:pt idx="6466">
                  <c:v>1.7824450999999999</c:v>
                </c:pt>
                <c:pt idx="6467">
                  <c:v>1.8062471000000007</c:v>
                </c:pt>
                <c:pt idx="6468">
                  <c:v>1.7796168999999993</c:v>
                </c:pt>
                <c:pt idx="6469">
                  <c:v>1.7643738</c:v>
                </c:pt>
                <c:pt idx="6470">
                  <c:v>1.7920209999999999</c:v>
                </c:pt>
                <c:pt idx="6471">
                  <c:v>1.8178461999999993</c:v>
                </c:pt>
                <c:pt idx="6472">
                  <c:v>1.8002304</c:v>
                </c:pt>
                <c:pt idx="6473">
                  <c:v>1.7733459</c:v>
                </c:pt>
                <c:pt idx="6474">
                  <c:v>1.7510375</c:v>
                </c:pt>
                <c:pt idx="6475">
                  <c:v>1.7513129000000001</c:v>
                </c:pt>
                <c:pt idx="6476">
                  <c:v>1.7450948999999993</c:v>
                </c:pt>
                <c:pt idx="6477">
                  <c:v>1.7334216999999987</c:v>
                </c:pt>
                <c:pt idx="6478">
                  <c:v>1.7130409999999998</c:v>
                </c:pt>
                <c:pt idx="6479">
                  <c:v>1.6944401000000007</c:v>
                </c:pt>
                <c:pt idx="6480">
                  <c:v>1.7002131</c:v>
                </c:pt>
                <c:pt idx="6481">
                  <c:v>1.9790156999999999</c:v>
                </c:pt>
                <c:pt idx="6482">
                  <c:v>2.1578542999999999</c:v>
                </c:pt>
                <c:pt idx="6483">
                  <c:v>2.2466220999999997</c:v>
                </c:pt>
                <c:pt idx="6484">
                  <c:v>2.3112168999999985</c:v>
                </c:pt>
                <c:pt idx="6485">
                  <c:v>2.3506220999999985</c:v>
                </c:pt>
                <c:pt idx="6486">
                  <c:v>2.3817967000000002</c:v>
                </c:pt>
                <c:pt idx="6487">
                  <c:v>2.3978131999999985</c:v>
                </c:pt>
                <c:pt idx="6488">
                  <c:v>2.4163610999999987</c:v>
                </c:pt>
                <c:pt idx="6489">
                  <c:v>2.4314347000000001</c:v>
                </c:pt>
                <c:pt idx="6490">
                  <c:v>2.4365403999999984</c:v>
                </c:pt>
                <c:pt idx="6491">
                  <c:v>2.4581708999999998</c:v>
                </c:pt>
                <c:pt idx="6492">
                  <c:v>2.4722910999999987</c:v>
                </c:pt>
                <c:pt idx="6493">
                  <c:v>2.4817610999999999</c:v>
                </c:pt>
                <c:pt idx="6494">
                  <c:v>2.4916123999999984</c:v>
                </c:pt>
                <c:pt idx="6495">
                  <c:v>2.5012941999999998</c:v>
                </c:pt>
                <c:pt idx="6496">
                  <c:v>2.5168973999999986</c:v>
                </c:pt>
                <c:pt idx="6497">
                  <c:v>2.5308162999999997</c:v>
                </c:pt>
                <c:pt idx="6498">
                  <c:v>2.5384853999999986</c:v>
                </c:pt>
                <c:pt idx="6499">
                  <c:v>2.5500318000000002</c:v>
                </c:pt>
                <c:pt idx="6500">
                  <c:v>2.5595547000000001</c:v>
                </c:pt>
                <c:pt idx="6501">
                  <c:v>2.5709524999999989</c:v>
                </c:pt>
                <c:pt idx="6502">
                  <c:v>2.5744375000000002</c:v>
                </c:pt>
                <c:pt idx="6503">
                  <c:v>2.5919897999999999</c:v>
                </c:pt>
                <c:pt idx="6504">
                  <c:v>2.5991928999999998</c:v>
                </c:pt>
                <c:pt idx="6505">
                  <c:v>2.6061842000000013</c:v>
                </c:pt>
                <c:pt idx="6506">
                  <c:v>2.6187683999999987</c:v>
                </c:pt>
                <c:pt idx="6507">
                  <c:v>2.6261092000000001</c:v>
                </c:pt>
                <c:pt idx="6508">
                  <c:v>2.6365113</c:v>
                </c:pt>
                <c:pt idx="6509">
                  <c:v>2.6447525000000001</c:v>
                </c:pt>
                <c:pt idx="6510">
                  <c:v>2.6560126999999984</c:v>
                </c:pt>
                <c:pt idx="6511">
                  <c:v>2.6636183</c:v>
                </c:pt>
                <c:pt idx="6512">
                  <c:v>2.6671458000000001</c:v>
                </c:pt>
                <c:pt idx="6513">
                  <c:v>2.6805350000000012</c:v>
                </c:pt>
                <c:pt idx="6514">
                  <c:v>2.6884583999999987</c:v>
                </c:pt>
                <c:pt idx="6515">
                  <c:v>2.7033626000000002</c:v>
                </c:pt>
                <c:pt idx="6516">
                  <c:v>2.7077798000000013</c:v>
                </c:pt>
                <c:pt idx="6517">
                  <c:v>2.7218998999999999</c:v>
                </c:pt>
                <c:pt idx="6518">
                  <c:v>2.7280438</c:v>
                </c:pt>
                <c:pt idx="6519">
                  <c:v>2.7346219</c:v>
                </c:pt>
                <c:pt idx="6520">
                  <c:v>2.7449710000000014</c:v>
                </c:pt>
                <c:pt idx="6521">
                  <c:v>2.7528733999999986</c:v>
                </c:pt>
                <c:pt idx="6522">
                  <c:v>2.7572904999999999</c:v>
                </c:pt>
                <c:pt idx="6523">
                  <c:v>2.7679151000000002</c:v>
                </c:pt>
                <c:pt idx="6524">
                  <c:v>2.7759549999999997</c:v>
                </c:pt>
                <c:pt idx="6525">
                  <c:v>2.7853189999999999</c:v>
                </c:pt>
                <c:pt idx="6526">
                  <c:v>2.7917593999999997</c:v>
                </c:pt>
                <c:pt idx="6527">
                  <c:v>2.7968968999999997</c:v>
                </c:pt>
                <c:pt idx="6528">
                  <c:v>2.8041849000000001</c:v>
                </c:pt>
                <c:pt idx="6529">
                  <c:v>2.8164936999999983</c:v>
                </c:pt>
                <c:pt idx="6530">
                  <c:v>2.8276267000000002</c:v>
                </c:pt>
                <c:pt idx="6531">
                  <c:v>2.8329442999999985</c:v>
                </c:pt>
                <c:pt idx="6532">
                  <c:v>2.8377322</c:v>
                </c:pt>
                <c:pt idx="6533">
                  <c:v>2.8490240999999998</c:v>
                </c:pt>
                <c:pt idx="6534">
                  <c:v>2.8566828999999974</c:v>
                </c:pt>
                <c:pt idx="6535">
                  <c:v>2.8674662999999998</c:v>
                </c:pt>
                <c:pt idx="6536">
                  <c:v>2.8725296999999985</c:v>
                </c:pt>
                <c:pt idx="6537">
                  <c:v>2.8791395999999998</c:v>
                </c:pt>
                <c:pt idx="6538">
                  <c:v>2.8906115999999997</c:v>
                </c:pt>
                <c:pt idx="6539">
                  <c:v>2.8968188999999973</c:v>
                </c:pt>
                <c:pt idx="6540">
                  <c:v>2.9024437999999986</c:v>
                </c:pt>
                <c:pt idx="6541">
                  <c:v>2.9119137999999998</c:v>
                </c:pt>
                <c:pt idx="6542">
                  <c:v>2.9179409999999986</c:v>
                </c:pt>
                <c:pt idx="6543">
                  <c:v>2.9246886999999986</c:v>
                </c:pt>
                <c:pt idx="6544">
                  <c:v>2.9337879</c:v>
                </c:pt>
                <c:pt idx="6545">
                  <c:v>2.9387346999999999</c:v>
                </c:pt>
                <c:pt idx="6546">
                  <c:v>2.9473678000000012</c:v>
                </c:pt>
                <c:pt idx="6547">
                  <c:v>2.9562234999999983</c:v>
                </c:pt>
                <c:pt idx="6548">
                  <c:v>2.9618163999999987</c:v>
                </c:pt>
                <c:pt idx="6549">
                  <c:v>2.9671658000000001</c:v>
                </c:pt>
                <c:pt idx="6550">
                  <c:v>2.9675788999999999</c:v>
                </c:pt>
                <c:pt idx="6551">
                  <c:v>2.9821651999999985</c:v>
                </c:pt>
                <c:pt idx="6552">
                  <c:v>2.9879277000000015</c:v>
                </c:pt>
                <c:pt idx="6553">
                  <c:v>2.9971752</c:v>
                </c:pt>
                <c:pt idx="6554">
                  <c:v>3.0007343000000013</c:v>
                </c:pt>
                <c:pt idx="6555">
                  <c:v>3.0099183999999997</c:v>
                </c:pt>
                <c:pt idx="6556">
                  <c:v>3.0093782</c:v>
                </c:pt>
                <c:pt idx="6557">
                  <c:v>3.0277989999999999</c:v>
                </c:pt>
                <c:pt idx="6558">
                  <c:v>2.5590461999999983</c:v>
                </c:pt>
                <c:pt idx="6559">
                  <c:v>2.1978844999999998</c:v>
                </c:pt>
                <c:pt idx="6560">
                  <c:v>2.0083685999999998</c:v>
                </c:pt>
                <c:pt idx="6561">
                  <c:v>1.8651642999999993</c:v>
                </c:pt>
                <c:pt idx="6562">
                  <c:v>1.7252967999999989</c:v>
                </c:pt>
                <c:pt idx="6563">
                  <c:v>1.7644055999999999</c:v>
                </c:pt>
                <c:pt idx="6564">
                  <c:v>1.8039802999999994</c:v>
                </c:pt>
                <c:pt idx="6565">
                  <c:v>1.7981965999999998</c:v>
                </c:pt>
                <c:pt idx="6566">
                  <c:v>1.7825721999999999</c:v>
                </c:pt>
                <c:pt idx="6567">
                  <c:v>1.7831442999999993</c:v>
                </c:pt>
                <c:pt idx="6568">
                  <c:v>1.8174012999999993</c:v>
                </c:pt>
                <c:pt idx="6569">
                  <c:v>1.8063001000000001</c:v>
                </c:pt>
                <c:pt idx="6570">
                  <c:v>1.7724348999999993</c:v>
                </c:pt>
                <c:pt idx="6571">
                  <c:v>1.7431459</c:v>
                </c:pt>
                <c:pt idx="6572">
                  <c:v>1.7361545999999999</c:v>
                </c:pt>
                <c:pt idx="6573">
                  <c:v>1.7444275999999999</c:v>
                </c:pt>
                <c:pt idx="6574">
                  <c:v>1.7320869999999999</c:v>
                </c:pt>
                <c:pt idx="6575">
                  <c:v>1.7127761999999993</c:v>
                </c:pt>
                <c:pt idx="6576">
                  <c:v>1.6904041999999999</c:v>
                </c:pt>
                <c:pt idx="6577">
                  <c:v>1.6812943999999994</c:v>
                </c:pt>
                <c:pt idx="6578">
                  <c:v>2.0548285999999987</c:v>
                </c:pt>
                <c:pt idx="6579">
                  <c:v>2.1896433999999987</c:v>
                </c:pt>
                <c:pt idx="6580">
                  <c:v>2.2672674000000002</c:v>
                </c:pt>
                <c:pt idx="6581">
                  <c:v>2.3256442999999987</c:v>
                </c:pt>
                <c:pt idx="6582">
                  <c:v>2.3623165999999998</c:v>
                </c:pt>
                <c:pt idx="6583">
                  <c:v>2.3877816000000012</c:v>
                </c:pt>
                <c:pt idx="6584">
                  <c:v>2.4056835999999997</c:v>
                </c:pt>
                <c:pt idx="6585">
                  <c:v>2.4161280999999986</c:v>
                </c:pt>
                <c:pt idx="6586">
                  <c:v>2.4347078</c:v>
                </c:pt>
                <c:pt idx="6587">
                  <c:v>2.4491458999999987</c:v>
                </c:pt>
                <c:pt idx="6588">
                  <c:v>2.4523872999999998</c:v>
                </c:pt>
                <c:pt idx="6589">
                  <c:v>2.4721215999999999</c:v>
                </c:pt>
                <c:pt idx="6590">
                  <c:v>2.4822800999999997</c:v>
                </c:pt>
                <c:pt idx="6591">
                  <c:v>2.4963155999999986</c:v>
                </c:pt>
                <c:pt idx="6592">
                  <c:v>2.5054888999999987</c:v>
                </c:pt>
                <c:pt idx="6593">
                  <c:v>2.5170561999999985</c:v>
                </c:pt>
                <c:pt idx="6594">
                  <c:v>2.5303290000000001</c:v>
                </c:pt>
                <c:pt idx="6595">
                  <c:v>2.5380617000000001</c:v>
                </c:pt>
                <c:pt idx="6596">
                  <c:v>2.5509850999999997</c:v>
                </c:pt>
                <c:pt idx="6597">
                  <c:v>2.5586012999999999</c:v>
                </c:pt>
                <c:pt idx="6598">
                  <c:v>2.5612600999999997</c:v>
                </c:pt>
                <c:pt idx="6599">
                  <c:v>2.5740878999999999</c:v>
                </c:pt>
                <c:pt idx="6600">
                  <c:v>2.5920320999999986</c:v>
                </c:pt>
                <c:pt idx="6601">
                  <c:v>2.5998390999999987</c:v>
                </c:pt>
                <c:pt idx="6602">
                  <c:v>2.6009302000000014</c:v>
                </c:pt>
                <c:pt idx="6603">
                  <c:v>2.6151562999999998</c:v>
                </c:pt>
                <c:pt idx="6604">
                  <c:v>2.6201243000000014</c:v>
                </c:pt>
                <c:pt idx="6605">
                  <c:v>2.6351448</c:v>
                </c:pt>
                <c:pt idx="6606">
                  <c:v>2.6436932000000013</c:v>
                </c:pt>
                <c:pt idx="6607">
                  <c:v>2.6549746000000001</c:v>
                </c:pt>
                <c:pt idx="6608">
                  <c:v>2.6605463999999999</c:v>
                </c:pt>
                <c:pt idx="6609">
                  <c:v>2.6734695999999998</c:v>
                </c:pt>
                <c:pt idx="6610">
                  <c:v>2.6800795000000002</c:v>
                </c:pt>
                <c:pt idx="6611">
                  <c:v>2.6869648000000002</c:v>
                </c:pt>
                <c:pt idx="6612">
                  <c:v>2.6991149000000001</c:v>
                </c:pt>
                <c:pt idx="6613">
                  <c:v>2.7071548000000014</c:v>
                </c:pt>
                <c:pt idx="6614">
                  <c:v>2.7211797000000013</c:v>
                </c:pt>
                <c:pt idx="6615">
                  <c:v>2.7193788999999997</c:v>
                </c:pt>
                <c:pt idx="6616">
                  <c:v>2.7325987</c:v>
                </c:pt>
                <c:pt idx="6617">
                  <c:v>2.7393885999999998</c:v>
                </c:pt>
                <c:pt idx="6618">
                  <c:v>2.7497908000000013</c:v>
                </c:pt>
                <c:pt idx="6619">
                  <c:v>2.7573435000000002</c:v>
                </c:pt>
                <c:pt idx="6620">
                  <c:v>2.7646101999999999</c:v>
                </c:pt>
                <c:pt idx="6621">
                  <c:v>2.7715801999999998</c:v>
                </c:pt>
                <c:pt idx="6622">
                  <c:v>2.7803086000000001</c:v>
                </c:pt>
                <c:pt idx="6623">
                  <c:v>2.7899480999999997</c:v>
                </c:pt>
                <c:pt idx="6624">
                  <c:v>2.7970134999999998</c:v>
                </c:pt>
                <c:pt idx="6625">
                  <c:v>2.8092481999999972</c:v>
                </c:pt>
                <c:pt idx="6626">
                  <c:v>2.8134958999999986</c:v>
                </c:pt>
                <c:pt idx="6627">
                  <c:v>2.8237497</c:v>
                </c:pt>
                <c:pt idx="6628">
                  <c:v>2.8302430999999979</c:v>
                </c:pt>
                <c:pt idx="6629">
                  <c:v>2.8370542999999997</c:v>
                </c:pt>
                <c:pt idx="6630">
                  <c:v>2.8370435999999986</c:v>
                </c:pt>
                <c:pt idx="6631">
                  <c:v>2.8528906999999983</c:v>
                </c:pt>
                <c:pt idx="6632">
                  <c:v>2.8551044999999986</c:v>
                </c:pt>
                <c:pt idx="6633">
                  <c:v>2.8715338999999998</c:v>
                </c:pt>
                <c:pt idx="6634">
                  <c:v>2.8769997999999997</c:v>
                </c:pt>
                <c:pt idx="6635">
                  <c:v>2.8875396000000002</c:v>
                </c:pt>
                <c:pt idx="6636">
                  <c:v>2.8924546999999983</c:v>
                </c:pt>
                <c:pt idx="6637">
                  <c:v>2.8985666999999986</c:v>
                </c:pt>
                <c:pt idx="6638">
                  <c:v>2.9090536999999985</c:v>
                </c:pt>
                <c:pt idx="6639">
                  <c:v>2.9151340000000001</c:v>
                </c:pt>
                <c:pt idx="6640">
                  <c:v>2.9208965</c:v>
                </c:pt>
                <c:pt idx="6641">
                  <c:v>2.9296248999999999</c:v>
                </c:pt>
                <c:pt idx="6642">
                  <c:v>2.9369232999999997</c:v>
                </c:pt>
                <c:pt idx="6643">
                  <c:v>2.9420501999999988</c:v>
                </c:pt>
                <c:pt idx="6644">
                  <c:v>2.9516048999999986</c:v>
                </c:pt>
                <c:pt idx="6645">
                  <c:v>2.9526747999999987</c:v>
                </c:pt>
                <c:pt idx="6646">
                  <c:v>2.9631194000000001</c:v>
                </c:pt>
                <c:pt idx="6647">
                  <c:v>2.9713605999999997</c:v>
                </c:pt>
                <c:pt idx="6648">
                  <c:v>2.9789449999999986</c:v>
                </c:pt>
                <c:pt idx="6649">
                  <c:v>2.9808092999999998</c:v>
                </c:pt>
                <c:pt idx="6650">
                  <c:v>2.9919740999999997</c:v>
                </c:pt>
                <c:pt idx="6651">
                  <c:v>3.0001517000000013</c:v>
                </c:pt>
                <c:pt idx="6652">
                  <c:v>3.0053635000000001</c:v>
                </c:pt>
                <c:pt idx="6653">
                  <c:v>3.0102785999999986</c:v>
                </c:pt>
                <c:pt idx="6654">
                  <c:v>3.0228097999999997</c:v>
                </c:pt>
                <c:pt idx="6655">
                  <c:v>3.0215280999999998</c:v>
                </c:pt>
                <c:pt idx="6656">
                  <c:v>3.0293985000000001</c:v>
                </c:pt>
                <c:pt idx="6657">
                  <c:v>2.3909490999999985</c:v>
                </c:pt>
                <c:pt idx="6658">
                  <c:v>2.1272516000000001</c:v>
                </c:pt>
                <c:pt idx="6659">
                  <c:v>1.9695245999999993</c:v>
                </c:pt>
                <c:pt idx="6660">
                  <c:v>1.8105477999999999</c:v>
                </c:pt>
                <c:pt idx="6661">
                  <c:v>1.7295976999999993</c:v>
                </c:pt>
                <c:pt idx="6662">
                  <c:v>1.7794261999999992</c:v>
                </c:pt>
                <c:pt idx="6663">
                  <c:v>1.7973174000000001</c:v>
                </c:pt>
                <c:pt idx="6664">
                  <c:v>1.7741297999999994</c:v>
                </c:pt>
                <c:pt idx="6665">
                  <c:v>1.7465885000000001</c:v>
                </c:pt>
                <c:pt idx="6666">
                  <c:v>1.7852627999999993</c:v>
                </c:pt>
                <c:pt idx="6667">
                  <c:v>1.8106325000000001</c:v>
                </c:pt>
                <c:pt idx="6668">
                  <c:v>1.7949021999999999</c:v>
                </c:pt>
                <c:pt idx="6669">
                  <c:v>1.7731763999999994</c:v>
                </c:pt>
                <c:pt idx="6670">
                  <c:v>1.7289726999999993</c:v>
                </c:pt>
                <c:pt idx="6671">
                  <c:v>1.7434425</c:v>
                </c:pt>
                <c:pt idx="6672">
                  <c:v>1.7382731999999999</c:v>
                </c:pt>
                <c:pt idx="6673">
                  <c:v>1.7300743999999992</c:v>
                </c:pt>
                <c:pt idx="6674">
                  <c:v>1.7009863999999992</c:v>
                </c:pt>
                <c:pt idx="6675">
                  <c:v>1.6873216999999994</c:v>
                </c:pt>
                <c:pt idx="6676">
                  <c:v>1.9059573000000001</c:v>
                </c:pt>
                <c:pt idx="6677">
                  <c:v>2.1334165999999999</c:v>
                </c:pt>
                <c:pt idx="6678">
                  <c:v>2.2309975000000013</c:v>
                </c:pt>
                <c:pt idx="6679">
                  <c:v>2.299925</c:v>
                </c:pt>
                <c:pt idx="6680">
                  <c:v>2.3415442</c:v>
                </c:pt>
                <c:pt idx="6681">
                  <c:v>2.3705788999999986</c:v>
                </c:pt>
                <c:pt idx="6682">
                  <c:v>2.3921989999999989</c:v>
                </c:pt>
                <c:pt idx="6683">
                  <c:v>2.4009909999999999</c:v>
                </c:pt>
                <c:pt idx="6684">
                  <c:v>2.4154500999999984</c:v>
                </c:pt>
                <c:pt idx="6685">
                  <c:v>2.4317842000000001</c:v>
                </c:pt>
                <c:pt idx="6686">
                  <c:v>2.4468471999999983</c:v>
                </c:pt>
                <c:pt idx="6687">
                  <c:v>2.4605967000000013</c:v>
                </c:pt>
                <c:pt idx="6688">
                  <c:v>2.4749604999999986</c:v>
                </c:pt>
                <c:pt idx="6689">
                  <c:v>2.4838372000000013</c:v>
                </c:pt>
                <c:pt idx="6690">
                  <c:v>2.4960824999999978</c:v>
                </c:pt>
                <c:pt idx="6691">
                  <c:v>2.5001396000000002</c:v>
                </c:pt>
                <c:pt idx="6692">
                  <c:v>2.5087620999999998</c:v>
                </c:pt>
                <c:pt idx="6693">
                  <c:v>2.5220560999999986</c:v>
                </c:pt>
                <c:pt idx="6694">
                  <c:v>2.5383901</c:v>
                </c:pt>
                <c:pt idx="6695">
                  <c:v>2.5501271000000001</c:v>
                </c:pt>
                <c:pt idx="6696">
                  <c:v>2.5586224999999985</c:v>
                </c:pt>
                <c:pt idx="6697">
                  <c:v>2.5710902</c:v>
                </c:pt>
                <c:pt idx="6698">
                  <c:v>2.5764818999999997</c:v>
                </c:pt>
                <c:pt idx="6699">
                  <c:v>2.5809733000000001</c:v>
                </c:pt>
                <c:pt idx="6700">
                  <c:v>2.5959303999999999</c:v>
                </c:pt>
                <c:pt idx="6701">
                  <c:v>2.6000192000000002</c:v>
                </c:pt>
                <c:pt idx="6702">
                  <c:v>2.6152727999999987</c:v>
                </c:pt>
                <c:pt idx="6703">
                  <c:v>2.6233339000000013</c:v>
                </c:pt>
                <c:pt idx="6704">
                  <c:v>2.6352189999999989</c:v>
                </c:pt>
                <c:pt idx="6705">
                  <c:v>2.6425915000000013</c:v>
                </c:pt>
                <c:pt idx="6706">
                  <c:v>2.6531739000000001</c:v>
                </c:pt>
                <c:pt idx="6707">
                  <c:v>2.6552182999999987</c:v>
                </c:pt>
                <c:pt idx="6708">
                  <c:v>2.6679189999999999</c:v>
                </c:pt>
                <c:pt idx="6709">
                  <c:v>2.6791261999999998</c:v>
                </c:pt>
                <c:pt idx="6710">
                  <c:v>2.6800266000000001</c:v>
                </c:pt>
                <c:pt idx="6711">
                  <c:v>2.6966571999999989</c:v>
                </c:pt>
                <c:pt idx="6712">
                  <c:v>2.7071972000000026</c:v>
                </c:pt>
                <c:pt idx="6713">
                  <c:v>2.7148240000000001</c:v>
                </c:pt>
                <c:pt idx="6714">
                  <c:v>2.7244104</c:v>
                </c:pt>
                <c:pt idx="6715">
                  <c:v>2.7317618000000001</c:v>
                </c:pt>
                <c:pt idx="6716">
                  <c:v>2.7371006000000002</c:v>
                </c:pt>
                <c:pt idx="6717">
                  <c:v>2.7492399999999999</c:v>
                </c:pt>
                <c:pt idx="6718">
                  <c:v>2.7545788</c:v>
                </c:pt>
                <c:pt idx="6719">
                  <c:v>2.7600340000000014</c:v>
                </c:pt>
                <c:pt idx="6720">
                  <c:v>2.7647373000000015</c:v>
                </c:pt>
                <c:pt idx="6721">
                  <c:v>2.7781476999999999</c:v>
                </c:pt>
                <c:pt idx="6722">
                  <c:v>2.7866960999999999</c:v>
                </c:pt>
                <c:pt idx="6723">
                  <c:v>2.7959223999999998</c:v>
                </c:pt>
                <c:pt idx="6724">
                  <c:v>2.8056995999999987</c:v>
                </c:pt>
                <c:pt idx="6725">
                  <c:v>2.8125213999999987</c:v>
                </c:pt>
                <c:pt idx="6726">
                  <c:v>2.8173410999999997</c:v>
                </c:pt>
                <c:pt idx="6727">
                  <c:v>2.8305608999999987</c:v>
                </c:pt>
                <c:pt idx="6728">
                  <c:v>2.8358677999999986</c:v>
                </c:pt>
                <c:pt idx="6729">
                  <c:v>2.8443420999999987</c:v>
                </c:pt>
                <c:pt idx="6730">
                  <c:v>2.8534096999999985</c:v>
                </c:pt>
                <c:pt idx="6731">
                  <c:v>2.8573925999999998</c:v>
                </c:pt>
                <c:pt idx="6732">
                  <c:v>2.8599559999999973</c:v>
                </c:pt>
                <c:pt idx="6733">
                  <c:v>2.8723707999999997</c:v>
                </c:pt>
                <c:pt idx="6734">
                  <c:v>2.8840227999999999</c:v>
                </c:pt>
                <c:pt idx="6735">
                  <c:v>2.8905055999999987</c:v>
                </c:pt>
                <c:pt idx="6736">
                  <c:v>2.8974756999999989</c:v>
                </c:pt>
                <c:pt idx="6737">
                  <c:v>2.9019035999999998</c:v>
                </c:pt>
                <c:pt idx="6738">
                  <c:v>2.9122738999999984</c:v>
                </c:pt>
                <c:pt idx="6739">
                  <c:v>2.9171043000000001</c:v>
                </c:pt>
                <c:pt idx="6740">
                  <c:v>2.9245720999999998</c:v>
                </c:pt>
                <c:pt idx="6741">
                  <c:v>2.9311819999999997</c:v>
                </c:pt>
                <c:pt idx="6742">
                  <c:v>2.9398151999999977</c:v>
                </c:pt>
                <c:pt idx="6743">
                  <c:v>2.9437874000000002</c:v>
                </c:pt>
                <c:pt idx="6744">
                  <c:v>2.9523463999999984</c:v>
                </c:pt>
                <c:pt idx="6745">
                  <c:v>2.9619118000000002</c:v>
                </c:pt>
                <c:pt idx="6746">
                  <c:v>2.9673671000000001</c:v>
                </c:pt>
                <c:pt idx="6747">
                  <c:v>2.9666255999999986</c:v>
                </c:pt>
                <c:pt idx="6748">
                  <c:v>2.9817733</c:v>
                </c:pt>
                <c:pt idx="6749">
                  <c:v>2.9867412</c:v>
                </c:pt>
                <c:pt idx="6750">
                  <c:v>2.9970797999999998</c:v>
                </c:pt>
                <c:pt idx="6751">
                  <c:v>3.0022490999999984</c:v>
                </c:pt>
                <c:pt idx="6752">
                  <c:v>3.0021960999999999</c:v>
                </c:pt>
                <c:pt idx="6753">
                  <c:v>3.0112742999999997</c:v>
                </c:pt>
                <c:pt idx="6754">
                  <c:v>3.0244941000000001</c:v>
                </c:pt>
                <c:pt idx="6755">
                  <c:v>3.0303306999999999</c:v>
                </c:pt>
                <c:pt idx="6756">
                  <c:v>3.0381481999999989</c:v>
                </c:pt>
                <c:pt idx="6757">
                  <c:v>2.4551308000000001</c:v>
                </c:pt>
                <c:pt idx="6758">
                  <c:v>2.1654282</c:v>
                </c:pt>
                <c:pt idx="6759">
                  <c:v>1.9980511000000007</c:v>
                </c:pt>
                <c:pt idx="6760">
                  <c:v>1.8395085999999998</c:v>
                </c:pt>
                <c:pt idx="6761">
                  <c:v>1.7102127</c:v>
                </c:pt>
                <c:pt idx="6762">
                  <c:v>1.7669901999999993</c:v>
                </c:pt>
                <c:pt idx="6763">
                  <c:v>1.8004951999999999</c:v>
                </c:pt>
                <c:pt idx="6764">
                  <c:v>1.7853581000000001</c:v>
                </c:pt>
                <c:pt idx="6765">
                  <c:v>1.7626789999999999</c:v>
                </c:pt>
                <c:pt idx="6766">
                  <c:v>1.7869999999999993</c:v>
                </c:pt>
                <c:pt idx="6767">
                  <c:v>1.8060882</c:v>
                </c:pt>
                <c:pt idx="6768">
                  <c:v>1.7957919999999994</c:v>
                </c:pt>
                <c:pt idx="6769">
                  <c:v>1.7665135000000001</c:v>
                </c:pt>
                <c:pt idx="6770">
                  <c:v>1.7314619999999994</c:v>
                </c:pt>
                <c:pt idx="6771">
                  <c:v>1.7279451999999993</c:v>
                </c:pt>
                <c:pt idx="6772">
                  <c:v>1.7336758999999993</c:v>
                </c:pt>
                <c:pt idx="6773">
                  <c:v>1.7233794999999994</c:v>
                </c:pt>
                <c:pt idx="6774">
                  <c:v>1.6948213999999993</c:v>
                </c:pt>
                <c:pt idx="6775">
                  <c:v>1.6725445999999999</c:v>
                </c:pt>
                <c:pt idx="6776">
                  <c:v>1.9614316999999992</c:v>
                </c:pt>
                <c:pt idx="6777">
                  <c:v>2.1389673999999999</c:v>
                </c:pt>
                <c:pt idx="6778">
                  <c:v>2.2399485999999986</c:v>
                </c:pt>
                <c:pt idx="6779">
                  <c:v>2.3032300000000001</c:v>
                </c:pt>
                <c:pt idx="6780">
                  <c:v>2.3444464999999983</c:v>
                </c:pt>
                <c:pt idx="6781">
                  <c:v>2.3624118999999997</c:v>
                </c:pt>
                <c:pt idx="6782">
                  <c:v>2.3880252</c:v>
                </c:pt>
                <c:pt idx="6783">
                  <c:v>2.4022197999999997</c:v>
                </c:pt>
                <c:pt idx="6784">
                  <c:v>2.4154077999999997</c:v>
                </c:pt>
                <c:pt idx="6785">
                  <c:v>2.4317417999999997</c:v>
                </c:pt>
                <c:pt idx="6786">
                  <c:v>2.4449299</c:v>
                </c:pt>
                <c:pt idx="6787">
                  <c:v>2.4561158999999986</c:v>
                </c:pt>
                <c:pt idx="6788">
                  <c:v>2.4600881999999986</c:v>
                </c:pt>
                <c:pt idx="6789">
                  <c:v>2.4799602999999997</c:v>
                </c:pt>
                <c:pt idx="6790">
                  <c:v>2.4918029999999982</c:v>
                </c:pt>
                <c:pt idx="6791">
                  <c:v>2.5008598999999987</c:v>
                </c:pt>
                <c:pt idx="6792">
                  <c:v>2.5133169999999998</c:v>
                </c:pt>
                <c:pt idx="6793">
                  <c:v>2.5208803</c:v>
                </c:pt>
                <c:pt idx="6794">
                  <c:v>2.5344813999999998</c:v>
                </c:pt>
                <c:pt idx="6795">
                  <c:v>2.5421399</c:v>
                </c:pt>
                <c:pt idx="6796">
                  <c:v>2.5542265</c:v>
                </c:pt>
                <c:pt idx="6797">
                  <c:v>2.5633363000000013</c:v>
                </c:pt>
                <c:pt idx="6798">
                  <c:v>2.5744375000000002</c:v>
                </c:pt>
                <c:pt idx="6799">
                  <c:v>2.5814393999999998</c:v>
                </c:pt>
                <c:pt idx="6800">
                  <c:v>2.5949346000000002</c:v>
                </c:pt>
                <c:pt idx="6801">
                  <c:v>2.6011419999999998</c:v>
                </c:pt>
                <c:pt idx="6802">
                  <c:v>2.6089064999999998</c:v>
                </c:pt>
                <c:pt idx="6803">
                  <c:v>2.6198594999999982</c:v>
                </c:pt>
                <c:pt idx="6804">
                  <c:v>2.6263527999999998</c:v>
                </c:pt>
                <c:pt idx="6805">
                  <c:v>2.6379943000000012</c:v>
                </c:pt>
                <c:pt idx="6806">
                  <c:v>2.6444241000000002</c:v>
                </c:pt>
                <c:pt idx="6807">
                  <c:v>2.6559490999999986</c:v>
                </c:pt>
                <c:pt idx="6808">
                  <c:v>2.6626968</c:v>
                </c:pt>
                <c:pt idx="6809">
                  <c:v>2.6729822999999997</c:v>
                </c:pt>
                <c:pt idx="6810">
                  <c:v>2.6790202000000001</c:v>
                </c:pt>
                <c:pt idx="6811">
                  <c:v>2.6853653</c:v>
                </c:pt>
                <c:pt idx="6812">
                  <c:v>2.6968372999999999</c:v>
                </c:pt>
                <c:pt idx="6813">
                  <c:v>2.7068157999999998</c:v>
                </c:pt>
                <c:pt idx="6814">
                  <c:v>2.7152052999999987</c:v>
                </c:pt>
                <c:pt idx="6815">
                  <c:v>2.7263701</c:v>
                </c:pt>
                <c:pt idx="6816">
                  <c:v>2.7325775000000001</c:v>
                </c:pt>
                <c:pt idx="6817">
                  <c:v>2.7384670999999998</c:v>
                </c:pt>
                <c:pt idx="6818">
                  <c:v>2.7504051999999986</c:v>
                </c:pt>
                <c:pt idx="6819">
                  <c:v>2.7564642999999998</c:v>
                </c:pt>
                <c:pt idx="6820">
                  <c:v>2.7646419</c:v>
                </c:pt>
                <c:pt idx="6821">
                  <c:v>2.7708492999999987</c:v>
                </c:pt>
                <c:pt idx="6822">
                  <c:v>2.7834017000000015</c:v>
                </c:pt>
                <c:pt idx="6823">
                  <c:v>2.7893655000000002</c:v>
                </c:pt>
                <c:pt idx="6824">
                  <c:v>2.7974583999999987</c:v>
                </c:pt>
                <c:pt idx="6825">
                  <c:v>2.8061975000000001</c:v>
                </c:pt>
                <c:pt idx="6826">
                  <c:v>2.8135700999999997</c:v>
                </c:pt>
                <c:pt idx="6827">
                  <c:v>2.8146186999999983</c:v>
                </c:pt>
                <c:pt idx="6828">
                  <c:v>2.8301900999999998</c:v>
                </c:pt>
                <c:pt idx="6829">
                  <c:v>2.8301582999999986</c:v>
                </c:pt>
                <c:pt idx="6830">
                  <c:v>2.8368952999999979</c:v>
                </c:pt>
                <c:pt idx="6831">
                  <c:v>2.8469161999999986</c:v>
                </c:pt>
                <c:pt idx="6832">
                  <c:v>2.8576149999999987</c:v>
                </c:pt>
                <c:pt idx="6833">
                  <c:v>2.8691399999999998</c:v>
                </c:pt>
                <c:pt idx="6834">
                  <c:v>2.8731334999999998</c:v>
                </c:pt>
                <c:pt idx="6835">
                  <c:v>2.8735253999999997</c:v>
                </c:pt>
                <c:pt idx="6836">
                  <c:v>2.8859930999999999</c:v>
                </c:pt>
                <c:pt idx="6837">
                  <c:v>2.8962680999999972</c:v>
                </c:pt>
                <c:pt idx="6838">
                  <c:v>2.9017021999999986</c:v>
                </c:pt>
                <c:pt idx="6839">
                  <c:v>2.9033866000000002</c:v>
                </c:pt>
                <c:pt idx="6840">
                  <c:v>2.9190744999999985</c:v>
                </c:pt>
                <c:pt idx="6841">
                  <c:v>2.9232163</c:v>
                </c:pt>
                <c:pt idx="6842">
                  <c:v>2.9348047999999998</c:v>
                </c:pt>
                <c:pt idx="6843">
                  <c:v>2.9404083999999986</c:v>
                </c:pt>
                <c:pt idx="6844">
                  <c:v>2.9465944999999998</c:v>
                </c:pt>
                <c:pt idx="6845">
                  <c:v>2.9541578999999998</c:v>
                </c:pt>
                <c:pt idx="6846">
                  <c:v>2.9599520999999984</c:v>
                </c:pt>
                <c:pt idx="6847">
                  <c:v>2.9654815999999999</c:v>
                </c:pt>
                <c:pt idx="6848">
                  <c:v>2.9726422999999973</c:v>
                </c:pt>
                <c:pt idx="6849">
                  <c:v>2.981519</c:v>
                </c:pt>
                <c:pt idx="6850">
                  <c:v>2.9863917000000013</c:v>
                </c:pt>
                <c:pt idx="6851">
                  <c:v>2.9957132999999998</c:v>
                </c:pt>
                <c:pt idx="6852">
                  <c:v>2.9956179999999986</c:v>
                </c:pt>
                <c:pt idx="6853">
                  <c:v>3.0072701999999998</c:v>
                </c:pt>
                <c:pt idx="6854">
                  <c:v>3.0142402999999987</c:v>
                </c:pt>
                <c:pt idx="6855">
                  <c:v>3.0245047000000014</c:v>
                </c:pt>
                <c:pt idx="6856">
                  <c:v>3.0298539999999985</c:v>
                </c:pt>
                <c:pt idx="6857">
                  <c:v>3.0346313999999999</c:v>
                </c:pt>
                <c:pt idx="6858">
                  <c:v>3.0445886</c:v>
                </c:pt>
                <c:pt idx="6859">
                  <c:v>2.4109799999999986</c:v>
                </c:pt>
                <c:pt idx="6860">
                  <c:v>2.1443273000000014</c:v>
                </c:pt>
                <c:pt idx="6861">
                  <c:v>1.9795771000000006</c:v>
                </c:pt>
                <c:pt idx="6862">
                  <c:v>1.8137785999999998</c:v>
                </c:pt>
                <c:pt idx="6863">
                  <c:v>1.7206783999999993</c:v>
                </c:pt>
                <c:pt idx="6864">
                  <c:v>1.7844684</c:v>
                </c:pt>
                <c:pt idx="6865">
                  <c:v>1.8006011</c:v>
                </c:pt>
                <c:pt idx="6866">
                  <c:v>1.7842564999999999</c:v>
                </c:pt>
                <c:pt idx="6867">
                  <c:v>1.752351</c:v>
                </c:pt>
                <c:pt idx="6868">
                  <c:v>1.7846907999999992</c:v>
                </c:pt>
                <c:pt idx="6869">
                  <c:v>1.8024867</c:v>
                </c:pt>
                <c:pt idx="6870">
                  <c:v>1.7831653999999992</c:v>
                </c:pt>
                <c:pt idx="6871">
                  <c:v>1.7574566999999994</c:v>
                </c:pt>
                <c:pt idx="6872">
                  <c:v>1.7296717999999991</c:v>
                </c:pt>
                <c:pt idx="6873">
                  <c:v>1.7224261999999992</c:v>
                </c:pt>
                <c:pt idx="6874">
                  <c:v>1.7282735999999999</c:v>
                </c:pt>
                <c:pt idx="6875">
                  <c:v>1.7163354</c:v>
                </c:pt>
                <c:pt idx="6876">
                  <c:v>1.6873958</c:v>
                </c:pt>
                <c:pt idx="6877">
                  <c:v>1.6732648999999993</c:v>
                </c:pt>
                <c:pt idx="6878">
                  <c:v>2.0812257999999999</c:v>
                </c:pt>
                <c:pt idx="6879">
                  <c:v>2.1967510999999997</c:v>
                </c:pt>
                <c:pt idx="6880">
                  <c:v>2.2758474999999985</c:v>
                </c:pt>
                <c:pt idx="6881">
                  <c:v>2.3249240000000002</c:v>
                </c:pt>
                <c:pt idx="6882">
                  <c:v>2.3566599999999975</c:v>
                </c:pt>
                <c:pt idx="6883">
                  <c:v>2.3819238</c:v>
                </c:pt>
                <c:pt idx="6884">
                  <c:v>2.3947412999999997</c:v>
                </c:pt>
                <c:pt idx="6885">
                  <c:v>2.4112342</c:v>
                </c:pt>
                <c:pt idx="6886">
                  <c:v>2.4253755999999997</c:v>
                </c:pt>
                <c:pt idx="6887">
                  <c:v>2.4312863999999985</c:v>
                </c:pt>
                <c:pt idx="6888">
                  <c:v>2.4513703999999987</c:v>
                </c:pt>
                <c:pt idx="6889">
                  <c:v>2.4590288999999985</c:v>
                </c:pt>
                <c:pt idx="6890">
                  <c:v>2.4720792999999985</c:v>
                </c:pt>
                <c:pt idx="6891">
                  <c:v>2.4813162000000002</c:v>
                </c:pt>
                <c:pt idx="6892">
                  <c:v>2.4946948999999998</c:v>
                </c:pt>
                <c:pt idx="6893">
                  <c:v>2.5011882999999999</c:v>
                </c:pt>
                <c:pt idx="6894">
                  <c:v>2.5145457999999987</c:v>
                </c:pt>
                <c:pt idx="6895">
                  <c:v>2.5230412000000002</c:v>
                </c:pt>
                <c:pt idx="6896">
                  <c:v>2.5347249999999999</c:v>
                </c:pt>
                <c:pt idx="6897">
                  <c:v>2.5439408999999999</c:v>
                </c:pt>
                <c:pt idx="6898">
                  <c:v>2.5506990999999997</c:v>
                </c:pt>
                <c:pt idx="6899">
                  <c:v>2.5581776000000001</c:v>
                </c:pt>
                <c:pt idx="6900">
                  <c:v>2.5756027999999986</c:v>
                </c:pt>
                <c:pt idx="6901">
                  <c:v>2.5829646999999998</c:v>
                </c:pt>
                <c:pt idx="6902">
                  <c:v>2.5927948000000001</c:v>
                </c:pt>
                <c:pt idx="6903">
                  <c:v>2.6002415999999999</c:v>
                </c:pt>
                <c:pt idx="6904">
                  <c:v>2.6113111</c:v>
                </c:pt>
                <c:pt idx="6905">
                  <c:v>2.6197111999999998</c:v>
                </c:pt>
                <c:pt idx="6906">
                  <c:v>2.6255902000000013</c:v>
                </c:pt>
                <c:pt idx="6907">
                  <c:v>2.638185</c:v>
                </c:pt>
                <c:pt idx="6908">
                  <c:v>2.6403671000000002</c:v>
                </c:pt>
                <c:pt idx="6909">
                  <c:v>2.6548050999999986</c:v>
                </c:pt>
                <c:pt idx="6910">
                  <c:v>2.6633534999999999</c:v>
                </c:pt>
                <c:pt idx="6911">
                  <c:v>2.6732683999999987</c:v>
                </c:pt>
                <c:pt idx="6912">
                  <c:v>2.6807680999999999</c:v>
                </c:pt>
                <c:pt idx="6913">
                  <c:v>2.6864457999999987</c:v>
                </c:pt>
                <c:pt idx="6914">
                  <c:v>2.7013604999999998</c:v>
                </c:pt>
                <c:pt idx="6915">
                  <c:v>2.7069641</c:v>
                </c:pt>
                <c:pt idx="6916">
                  <c:v>2.7138811999999999</c:v>
                </c:pt>
                <c:pt idx="6917">
                  <c:v>2.7261793999999999</c:v>
                </c:pt>
                <c:pt idx="6918">
                  <c:v>2.7320265999999997</c:v>
                </c:pt>
                <c:pt idx="6919">
                  <c:v>2.7325244999999998</c:v>
                </c:pt>
                <c:pt idx="6920">
                  <c:v>2.748615</c:v>
                </c:pt>
                <c:pt idx="6921">
                  <c:v>2.7549389</c:v>
                </c:pt>
                <c:pt idx="6922">
                  <c:v>2.7547271000000002</c:v>
                </c:pt>
                <c:pt idx="6923">
                  <c:v>2.7716648999999998</c:v>
                </c:pt>
                <c:pt idx="6924">
                  <c:v>2.7764740999999997</c:v>
                </c:pt>
                <c:pt idx="6925">
                  <c:v>2.7872786999999999</c:v>
                </c:pt>
                <c:pt idx="6926">
                  <c:v>2.7951066999999998</c:v>
                </c:pt>
                <c:pt idx="6927">
                  <c:v>2.8055512999999999</c:v>
                </c:pt>
                <c:pt idx="6928">
                  <c:v>2.8123412999999986</c:v>
                </c:pt>
                <c:pt idx="6929">
                  <c:v>2.8174787999999986</c:v>
                </c:pt>
                <c:pt idx="6930">
                  <c:v>2.8278808999999998</c:v>
                </c:pt>
                <c:pt idx="6931">
                  <c:v>2.8292790999999986</c:v>
                </c:pt>
                <c:pt idx="6932">
                  <c:v>2.8399248999999998</c:v>
                </c:pt>
                <c:pt idx="6933">
                  <c:v>2.8503587999999986</c:v>
                </c:pt>
                <c:pt idx="6934">
                  <c:v>2.8561215</c:v>
                </c:pt>
                <c:pt idx="6935">
                  <c:v>2.8572865999999997</c:v>
                </c:pt>
                <c:pt idx="6936">
                  <c:v>2.8723177999999998</c:v>
                </c:pt>
                <c:pt idx="6937">
                  <c:v>2.8738961999999986</c:v>
                </c:pt>
                <c:pt idx="6938">
                  <c:v>2.8890967999999999</c:v>
                </c:pt>
                <c:pt idx="6939">
                  <c:v>2.8935668999999997</c:v>
                </c:pt>
                <c:pt idx="6940">
                  <c:v>2.9013738</c:v>
                </c:pt>
                <c:pt idx="6941">
                  <c:v>2.9014691999999989</c:v>
                </c:pt>
                <c:pt idx="6942">
                  <c:v>2.9169347999999999</c:v>
                </c:pt>
                <c:pt idx="6943">
                  <c:v>2.9210870999999998</c:v>
                </c:pt>
                <c:pt idx="6944">
                  <c:v>2.9223158999999987</c:v>
                </c:pt>
                <c:pt idx="6945">
                  <c:v>2.9373893999999998</c:v>
                </c:pt>
                <c:pt idx="6946">
                  <c:v>2.9444653999999986</c:v>
                </c:pt>
                <c:pt idx="6947">
                  <c:v>2.9521451999999972</c:v>
                </c:pt>
                <c:pt idx="6948">
                  <c:v>2.9578758999999986</c:v>
                </c:pt>
                <c:pt idx="6949">
                  <c:v>2.9638608999999998</c:v>
                </c:pt>
                <c:pt idx="6950">
                  <c:v>2.9697080999999987</c:v>
                </c:pt>
                <c:pt idx="6951">
                  <c:v>2.9785953999999997</c:v>
                </c:pt>
                <c:pt idx="6952">
                  <c:v>2.9786907999999999</c:v>
                </c:pt>
                <c:pt idx="6953">
                  <c:v>2.990364</c:v>
                </c:pt>
                <c:pt idx="6954">
                  <c:v>3.0000457999999997</c:v>
                </c:pt>
                <c:pt idx="6955">
                  <c:v>3.0043678000000011</c:v>
                </c:pt>
                <c:pt idx="6956">
                  <c:v>3.0121534999999988</c:v>
                </c:pt>
                <c:pt idx="6957">
                  <c:v>3.0230535000000001</c:v>
                </c:pt>
                <c:pt idx="6958">
                  <c:v>3.0265597</c:v>
                </c:pt>
                <c:pt idx="6959">
                  <c:v>3.0332542999999998</c:v>
                </c:pt>
                <c:pt idx="6960">
                  <c:v>3.0324280999999984</c:v>
                </c:pt>
                <c:pt idx="6961">
                  <c:v>3.0475334000000012</c:v>
                </c:pt>
                <c:pt idx="6962">
                  <c:v>2.6553559999999985</c:v>
                </c:pt>
                <c:pt idx="6963">
                  <c:v>2.2326712</c:v>
                </c:pt>
                <c:pt idx="6964">
                  <c:v>2.0337914000000001</c:v>
                </c:pt>
                <c:pt idx="6965">
                  <c:v>1.8865831000000006</c:v>
                </c:pt>
                <c:pt idx="6966">
                  <c:v>1.7278922999999986</c:v>
                </c:pt>
                <c:pt idx="6967">
                  <c:v>1.7650199</c:v>
                </c:pt>
                <c:pt idx="6968">
                  <c:v>1.8061940999999992</c:v>
                </c:pt>
                <c:pt idx="6969">
                  <c:v>1.7837268999999993</c:v>
                </c:pt>
                <c:pt idx="6970">
                  <c:v>1.7546601999999998</c:v>
                </c:pt>
                <c:pt idx="6971">
                  <c:v>1.7614713999999994</c:v>
                </c:pt>
                <c:pt idx="6972">
                  <c:v>1.798705</c:v>
                </c:pt>
                <c:pt idx="6973">
                  <c:v>1.7940654</c:v>
                </c:pt>
                <c:pt idx="6974">
                  <c:v>1.7566305</c:v>
                </c:pt>
                <c:pt idx="6975">
                  <c:v>1.7284537</c:v>
                </c:pt>
                <c:pt idx="6976">
                  <c:v>1.7246294999999994</c:v>
                </c:pt>
                <c:pt idx="6977">
                  <c:v>1.7296189</c:v>
                </c:pt>
                <c:pt idx="6978">
                  <c:v>1.7164306999999994</c:v>
                </c:pt>
                <c:pt idx="6979">
                  <c:v>1.6928300000000001</c:v>
                </c:pt>
                <c:pt idx="6980">
                  <c:v>1.6753095</c:v>
                </c:pt>
                <c:pt idx="6981">
                  <c:v>2.0650930000000001</c:v>
                </c:pt>
                <c:pt idx="6982">
                  <c:v>2.1838172000000013</c:v>
                </c:pt>
                <c:pt idx="6983">
                  <c:v>2.2617273000000013</c:v>
                </c:pt>
                <c:pt idx="6984">
                  <c:v>2.3081025999999998</c:v>
                </c:pt>
                <c:pt idx="6985">
                  <c:v>2.3488848999999998</c:v>
                </c:pt>
                <c:pt idx="6986">
                  <c:v>2.3695090999999997</c:v>
                </c:pt>
                <c:pt idx="6987">
                  <c:v>2.3889998000000001</c:v>
                </c:pt>
                <c:pt idx="6988">
                  <c:v>2.4033425999999998</c:v>
                </c:pt>
                <c:pt idx="6989">
                  <c:v>2.4157997</c:v>
                </c:pt>
                <c:pt idx="6990">
                  <c:v>2.4255979999999999</c:v>
                </c:pt>
                <c:pt idx="6991">
                  <c:v>2.4450147000000002</c:v>
                </c:pt>
                <c:pt idx="6992">
                  <c:v>2.4543998999999999</c:v>
                </c:pt>
                <c:pt idx="6993">
                  <c:v>2.4602258999999997</c:v>
                </c:pt>
                <c:pt idx="6994">
                  <c:v>2.4727147999999999</c:v>
                </c:pt>
                <c:pt idx="6995">
                  <c:v>2.4904365999999998</c:v>
                </c:pt>
                <c:pt idx="6996">
                  <c:v>2.4974383999999987</c:v>
                </c:pt>
                <c:pt idx="6997">
                  <c:v>2.5051606</c:v>
                </c:pt>
                <c:pt idx="6998">
                  <c:v>2.5180308</c:v>
                </c:pt>
                <c:pt idx="6999">
                  <c:v>2.5303183999999987</c:v>
                </c:pt>
                <c:pt idx="7000">
                  <c:v>2.5385065999999998</c:v>
                </c:pt>
                <c:pt idx="7001">
                  <c:v>2.5500635999999997</c:v>
                </c:pt>
                <c:pt idx="7002">
                  <c:v>2.5573725</c:v>
                </c:pt>
                <c:pt idx="7003">
                  <c:v>2.569925</c:v>
                </c:pt>
                <c:pt idx="7004">
                  <c:v>2.577912</c:v>
                </c:pt>
                <c:pt idx="7005">
                  <c:v>2.5890768</c:v>
                </c:pt>
                <c:pt idx="7006">
                  <c:v>2.5957290999999998</c:v>
                </c:pt>
                <c:pt idx="7007">
                  <c:v>2.6025615000000002</c:v>
                </c:pt>
                <c:pt idx="7008">
                  <c:v>2.6153363000000001</c:v>
                </c:pt>
                <c:pt idx="7009">
                  <c:v>2.6235670000000013</c:v>
                </c:pt>
                <c:pt idx="7010">
                  <c:v>2.6319246999999999</c:v>
                </c:pt>
                <c:pt idx="7011">
                  <c:v>2.6352930999999997</c:v>
                </c:pt>
                <c:pt idx="7012">
                  <c:v>2.6433542000000014</c:v>
                </c:pt>
                <c:pt idx="7013">
                  <c:v>2.6586820999999987</c:v>
                </c:pt>
                <c:pt idx="7014">
                  <c:v>2.6659169999999999</c:v>
                </c:pt>
                <c:pt idx="7015">
                  <c:v>2.6758848</c:v>
                </c:pt>
                <c:pt idx="7016">
                  <c:v>2.6839777000000016</c:v>
                </c:pt>
                <c:pt idx="7017">
                  <c:v>2.6899519999999999</c:v>
                </c:pt>
                <c:pt idx="7018">
                  <c:v>2.7034156</c:v>
                </c:pt>
                <c:pt idx="7019">
                  <c:v>2.7054917000000014</c:v>
                </c:pt>
                <c:pt idx="7020">
                  <c:v>2.7214974000000001</c:v>
                </c:pt>
                <c:pt idx="7021">
                  <c:v>2.7264018999999999</c:v>
                </c:pt>
                <c:pt idx="7022">
                  <c:v>2.7358400999999986</c:v>
                </c:pt>
                <c:pt idx="7023">
                  <c:v>2.7416767000000002</c:v>
                </c:pt>
                <c:pt idx="7024">
                  <c:v>2.7514327000000001</c:v>
                </c:pt>
                <c:pt idx="7025">
                  <c:v>2.7573647000000014</c:v>
                </c:pt>
                <c:pt idx="7026">
                  <c:v>2.7661249000000012</c:v>
                </c:pt>
                <c:pt idx="7027">
                  <c:v>2.7721203999999999</c:v>
                </c:pt>
                <c:pt idx="7028">
                  <c:v>2.7806476</c:v>
                </c:pt>
                <c:pt idx="7029">
                  <c:v>2.7907319000000013</c:v>
                </c:pt>
                <c:pt idx="7030">
                  <c:v>2.7985493999999997</c:v>
                </c:pt>
                <c:pt idx="7031">
                  <c:v>2.8067907000000001</c:v>
                </c:pt>
                <c:pt idx="7032">
                  <c:v>2.8117162999999987</c:v>
                </c:pt>
                <c:pt idx="7033">
                  <c:v>2.8191418999999986</c:v>
                </c:pt>
                <c:pt idx="7034">
                  <c:v>2.8295545999999998</c:v>
                </c:pt>
                <c:pt idx="7035">
                  <c:v>2.8354653999999972</c:v>
                </c:pt>
                <c:pt idx="7036">
                  <c:v>2.8461428999999985</c:v>
                </c:pt>
                <c:pt idx="7037">
                  <c:v>2.8518525999999973</c:v>
                </c:pt>
                <c:pt idx="7038">
                  <c:v>2.8572654999999982</c:v>
                </c:pt>
                <c:pt idx="7039">
                  <c:v>2.8672438999999987</c:v>
                </c:pt>
                <c:pt idx="7040">
                  <c:v>2.8733770999999999</c:v>
                </c:pt>
                <c:pt idx="7041">
                  <c:v>2.8772963999999988</c:v>
                </c:pt>
                <c:pt idx="7042">
                  <c:v>2.888779</c:v>
                </c:pt>
                <c:pt idx="7043">
                  <c:v>2.8953464999999983</c:v>
                </c:pt>
                <c:pt idx="7044">
                  <c:v>2.8998060999999984</c:v>
                </c:pt>
                <c:pt idx="7045">
                  <c:v>2.9017976999999999</c:v>
                </c:pt>
                <c:pt idx="7046">
                  <c:v>2.9170724999999988</c:v>
                </c:pt>
                <c:pt idx="7047">
                  <c:v>2.9227607999999998</c:v>
                </c:pt>
                <c:pt idx="7048">
                  <c:v>2.9314891999999984</c:v>
                </c:pt>
                <c:pt idx="7049">
                  <c:v>2.9320611999999988</c:v>
                </c:pt>
                <c:pt idx="7050">
                  <c:v>2.9425268999999998</c:v>
                </c:pt>
                <c:pt idx="7051">
                  <c:v>2.9516260999999986</c:v>
                </c:pt>
                <c:pt idx="7052">
                  <c:v>2.9565942000000001</c:v>
                </c:pt>
                <c:pt idx="7053">
                  <c:v>2.9641150999999999</c:v>
                </c:pt>
                <c:pt idx="7054">
                  <c:v>2.9628227999999988</c:v>
                </c:pt>
                <c:pt idx="7055">
                  <c:v>2.9722079999999984</c:v>
                </c:pt>
                <c:pt idx="7056">
                  <c:v>2.9842308000000002</c:v>
                </c:pt>
                <c:pt idx="7057">
                  <c:v>2.9884360999999999</c:v>
                </c:pt>
                <c:pt idx="7058">
                  <c:v>2.9980013999999997</c:v>
                </c:pt>
                <c:pt idx="7059">
                  <c:v>2.9982131999999986</c:v>
                </c:pt>
                <c:pt idx="7060">
                  <c:v>3.0083082999999999</c:v>
                </c:pt>
                <c:pt idx="7061">
                  <c:v>3.0094734999999986</c:v>
                </c:pt>
                <c:pt idx="7062">
                  <c:v>3.0274706</c:v>
                </c:pt>
                <c:pt idx="7063">
                  <c:v>3.0334767</c:v>
                </c:pt>
                <c:pt idx="7064">
                  <c:v>3.0427983999999997</c:v>
                </c:pt>
                <c:pt idx="7065">
                  <c:v>3.0425230000000001</c:v>
                </c:pt>
                <c:pt idx="7066">
                  <c:v>3.0472261999999999</c:v>
                </c:pt>
                <c:pt idx="7067">
                  <c:v>2.4606919999999999</c:v>
                </c:pt>
                <c:pt idx="7068">
                  <c:v>2.1733939000000002</c:v>
                </c:pt>
                <c:pt idx="7069">
                  <c:v>2.0218531999999985</c:v>
                </c:pt>
                <c:pt idx="7070">
                  <c:v>1.8525271000000001</c:v>
                </c:pt>
                <c:pt idx="7071">
                  <c:v>1.7128608999999992</c:v>
                </c:pt>
                <c:pt idx="7072">
                  <c:v>1.7761317999999993</c:v>
                </c:pt>
                <c:pt idx="7073">
                  <c:v>1.7963323</c:v>
                </c:pt>
                <c:pt idx="7074">
                  <c:v>1.7792355</c:v>
                </c:pt>
                <c:pt idx="7075">
                  <c:v>1.7455503999999993</c:v>
                </c:pt>
                <c:pt idx="7076">
                  <c:v>1.7700197</c:v>
                </c:pt>
                <c:pt idx="7077">
                  <c:v>1.8035777</c:v>
                </c:pt>
                <c:pt idx="7078">
                  <c:v>1.7935039999999998</c:v>
                </c:pt>
                <c:pt idx="7079">
                  <c:v>1.7574885</c:v>
                </c:pt>
                <c:pt idx="7080">
                  <c:v>1.7248625</c:v>
                </c:pt>
                <c:pt idx="7081">
                  <c:v>1.7122252999999994</c:v>
                </c:pt>
                <c:pt idx="7082">
                  <c:v>1.7210384999999992</c:v>
                </c:pt>
                <c:pt idx="7083">
                  <c:v>1.7088038999999993</c:v>
                </c:pt>
                <c:pt idx="7084">
                  <c:v>1.6873005000000001</c:v>
                </c:pt>
                <c:pt idx="7085">
                  <c:v>1.8944112</c:v>
                </c:pt>
                <c:pt idx="7086">
                  <c:v>2.1187773000000001</c:v>
                </c:pt>
                <c:pt idx="7087">
                  <c:v>2.2224914999999998</c:v>
                </c:pt>
                <c:pt idx="7088">
                  <c:v>2.2942578999999999</c:v>
                </c:pt>
                <c:pt idx="7089">
                  <c:v>2.3349870999999998</c:v>
                </c:pt>
                <c:pt idx="7090">
                  <c:v>2.3636936</c:v>
                </c:pt>
                <c:pt idx="7091">
                  <c:v>2.3860019999999986</c:v>
                </c:pt>
                <c:pt idx="7092">
                  <c:v>2.3993596999999989</c:v>
                </c:pt>
                <c:pt idx="7093">
                  <c:v>2.4140307000000001</c:v>
                </c:pt>
                <c:pt idx="7094">
                  <c:v>2.4294537999999997</c:v>
                </c:pt>
                <c:pt idx="7095">
                  <c:v>2.4369217000000001</c:v>
                </c:pt>
                <c:pt idx="7096">
                  <c:v>2.4521859999999989</c:v>
                </c:pt>
                <c:pt idx="7097">
                  <c:v>2.4611793</c:v>
                </c:pt>
                <c:pt idx="7098">
                  <c:v>2.4760197999999987</c:v>
                </c:pt>
                <c:pt idx="7099">
                  <c:v>2.4839008000000002</c:v>
                </c:pt>
                <c:pt idx="7100">
                  <c:v>2.4959553999999984</c:v>
                </c:pt>
                <c:pt idx="7101">
                  <c:v>2.5060185999999987</c:v>
                </c:pt>
                <c:pt idx="7102">
                  <c:v>2.5158909999999985</c:v>
                </c:pt>
                <c:pt idx="7103">
                  <c:v>2.5308373999999998</c:v>
                </c:pt>
                <c:pt idx="7104">
                  <c:v>2.5361126999999986</c:v>
                </c:pt>
                <c:pt idx="7105">
                  <c:v>2.5498517000000001</c:v>
                </c:pt>
                <c:pt idx="7106">
                  <c:v>2.5578703999999997</c:v>
                </c:pt>
                <c:pt idx="7107">
                  <c:v>2.5609422999999998</c:v>
                </c:pt>
                <c:pt idx="7108">
                  <c:v>2.5759946999999999</c:v>
                </c:pt>
                <c:pt idx="7109">
                  <c:v>2.5781555999999997</c:v>
                </c:pt>
                <c:pt idx="7110">
                  <c:v>2.5945849999999999</c:v>
                </c:pt>
                <c:pt idx="7111">
                  <c:v>2.6009196000000001</c:v>
                </c:pt>
                <c:pt idx="7112">
                  <c:v>2.6127517</c:v>
                </c:pt>
                <c:pt idx="7113">
                  <c:v>2.6209505000000002</c:v>
                </c:pt>
                <c:pt idx="7114">
                  <c:v>2.6222851999999985</c:v>
                </c:pt>
                <c:pt idx="7115">
                  <c:v>2.6382908999999999</c:v>
                </c:pt>
                <c:pt idx="7116">
                  <c:v>2.6434389999999999</c:v>
                </c:pt>
                <c:pt idx="7117">
                  <c:v>2.6560550999999979</c:v>
                </c:pt>
                <c:pt idx="7118">
                  <c:v>2.6635971000000014</c:v>
                </c:pt>
                <c:pt idx="7119">
                  <c:v>2.6661288000000001</c:v>
                </c:pt>
                <c:pt idx="7120">
                  <c:v>2.6825687999999999</c:v>
                </c:pt>
                <c:pt idx="7121">
                  <c:v>2.6881406000000001</c:v>
                </c:pt>
                <c:pt idx="7122">
                  <c:v>2.7010852000000001</c:v>
                </c:pt>
                <c:pt idx="7123">
                  <c:v>2.7079281000000002</c:v>
                </c:pt>
                <c:pt idx="7124">
                  <c:v>2.7151312000000014</c:v>
                </c:pt>
                <c:pt idx="7125">
                  <c:v>2.7253531999999998</c:v>
                </c:pt>
                <c:pt idx="7126">
                  <c:v>2.7322066999999985</c:v>
                </c:pt>
                <c:pt idx="7127">
                  <c:v>2.7373759999999998</c:v>
                </c:pt>
                <c:pt idx="7128">
                  <c:v>2.7496002000000002</c:v>
                </c:pt>
                <c:pt idx="7129">
                  <c:v>2.7548223999999997</c:v>
                </c:pt>
                <c:pt idx="7130">
                  <c:v>2.7604048000000012</c:v>
                </c:pt>
                <c:pt idx="7131">
                  <c:v>2.7698853999999997</c:v>
                </c:pt>
                <c:pt idx="7132">
                  <c:v>2.7761562999999998</c:v>
                </c:pt>
                <c:pt idx="7133">
                  <c:v>2.7858803999999999</c:v>
                </c:pt>
                <c:pt idx="7134">
                  <c:v>2.7935073000000012</c:v>
                </c:pt>
                <c:pt idx="7135">
                  <c:v>2.8053077000000002</c:v>
                </c:pt>
                <c:pt idx="7136">
                  <c:v>2.8100214999999986</c:v>
                </c:pt>
                <c:pt idx="7137">
                  <c:v>2.8170656999999983</c:v>
                </c:pt>
                <c:pt idx="7138">
                  <c:v>2.8268639999999983</c:v>
                </c:pt>
                <c:pt idx="7139">
                  <c:v>2.8324993999999979</c:v>
                </c:pt>
                <c:pt idx="7140">
                  <c:v>2.8381558999999985</c:v>
                </c:pt>
                <c:pt idx="7141">
                  <c:v>2.8483885</c:v>
                </c:pt>
                <c:pt idx="7142">
                  <c:v>2.8546701999999988</c:v>
                </c:pt>
                <c:pt idx="7143">
                  <c:v>2.8637800000000002</c:v>
                </c:pt>
                <c:pt idx="7144">
                  <c:v>2.8731651999999985</c:v>
                </c:pt>
                <c:pt idx="7145">
                  <c:v>2.8787158999999987</c:v>
                </c:pt>
                <c:pt idx="7146">
                  <c:v>2.8863849999999998</c:v>
                </c:pt>
                <c:pt idx="7147">
                  <c:v>2.8928041999999983</c:v>
                </c:pt>
                <c:pt idx="7148">
                  <c:v>2.8946791999999983</c:v>
                </c:pt>
                <c:pt idx="7149">
                  <c:v>2.9035349000000013</c:v>
                </c:pt>
                <c:pt idx="7150">
                  <c:v>2.9151762999999997</c:v>
                </c:pt>
                <c:pt idx="7151">
                  <c:v>2.9189579999999986</c:v>
                </c:pt>
                <c:pt idx="7152">
                  <c:v>2.9258327</c:v>
                </c:pt>
                <c:pt idx="7153">
                  <c:v>2.9362770999999985</c:v>
                </c:pt>
                <c:pt idx="7154">
                  <c:v>2.9402705999999998</c:v>
                </c:pt>
                <c:pt idx="7155">
                  <c:v>2.9493803999999999</c:v>
                </c:pt>
                <c:pt idx="7156">
                  <c:v>2.9542531999999984</c:v>
                </c:pt>
                <c:pt idx="7157">
                  <c:v>2.9549840999999999</c:v>
                </c:pt>
                <c:pt idx="7158">
                  <c:v>2.9660641999999986</c:v>
                </c:pt>
                <c:pt idx="7159">
                  <c:v>2.9766569999999972</c:v>
                </c:pt>
                <c:pt idx="7160">
                  <c:v>2.9812859999999985</c:v>
                </c:pt>
                <c:pt idx="7161">
                  <c:v>2.9863917000000013</c:v>
                </c:pt>
                <c:pt idx="7162">
                  <c:v>2.9955649999999987</c:v>
                </c:pt>
                <c:pt idx="7163">
                  <c:v>3.0013698999999998</c:v>
                </c:pt>
                <c:pt idx="7164">
                  <c:v>3.0069629999999985</c:v>
                </c:pt>
                <c:pt idx="7165">
                  <c:v>3.0118674999999988</c:v>
                </c:pt>
                <c:pt idx="7166">
                  <c:v>3.0200556999999986</c:v>
                </c:pt>
                <c:pt idx="7167">
                  <c:v>3.0293879000000001</c:v>
                </c:pt>
                <c:pt idx="7168">
                  <c:v>3.0294303</c:v>
                </c:pt>
                <c:pt idx="7169">
                  <c:v>3.0448003999999997</c:v>
                </c:pt>
                <c:pt idx="7170">
                  <c:v>3.0497578999999999</c:v>
                </c:pt>
                <c:pt idx="7171">
                  <c:v>3.0595245000000002</c:v>
                </c:pt>
                <c:pt idx="7172">
                  <c:v>3.0640158</c:v>
                </c:pt>
                <c:pt idx="7173">
                  <c:v>2.2872771000000012</c:v>
                </c:pt>
                <c:pt idx="7174">
                  <c:v>2.0626990999999997</c:v>
                </c:pt>
                <c:pt idx="7175">
                  <c:v>1.9053216999999993</c:v>
                </c:pt>
                <c:pt idx="7176">
                  <c:v>1.7291528</c:v>
                </c:pt>
                <c:pt idx="7177">
                  <c:v>1.7474571000000001</c:v>
                </c:pt>
                <c:pt idx="7178">
                  <c:v>1.7883028999999999</c:v>
                </c:pt>
                <c:pt idx="7179">
                  <c:v>1.7828795</c:v>
                </c:pt>
                <c:pt idx="7180">
                  <c:v>1.7398090999999993</c:v>
                </c:pt>
                <c:pt idx="7181">
                  <c:v>1.7513446999999991</c:v>
                </c:pt>
                <c:pt idx="7182">
                  <c:v>1.7840552000000001</c:v>
                </c:pt>
                <c:pt idx="7183">
                  <c:v>1.7999443999999993</c:v>
                </c:pt>
                <c:pt idx="7184">
                  <c:v>1.7718098999999994</c:v>
                </c:pt>
                <c:pt idx="7185">
                  <c:v>1.7244917999999994</c:v>
                </c:pt>
                <c:pt idx="7186">
                  <c:v>1.7176487999999994</c:v>
                </c:pt>
                <c:pt idx="7187">
                  <c:v>1.7233900999999994</c:v>
                </c:pt>
                <c:pt idx="7188">
                  <c:v>1.7205195</c:v>
                </c:pt>
                <c:pt idx="7189">
                  <c:v>2.4993238999999998</c:v>
                </c:pt>
                <c:pt idx="7190">
                  <c:v>4.2666820999999997</c:v>
                </c:pt>
                <c:pt idx="7191">
                  <c:v>4.886082</c:v>
                </c:pt>
                <c:pt idx="7192">
                  <c:v>5.1469433000000002</c:v>
                </c:pt>
                <c:pt idx="7193">
                  <c:v>5.0925840999999945</c:v>
                </c:pt>
                <c:pt idx="7194">
                  <c:v>4.8600699999999986</c:v>
                </c:pt>
                <c:pt idx="7195">
                  <c:v>4.7432825999999997</c:v>
                </c:pt>
                <c:pt idx="7196">
                  <c:v>4.7044243999999971</c:v>
                </c:pt>
                <c:pt idx="7197">
                  <c:v>4.6777756999999971</c:v>
                </c:pt>
                <c:pt idx="7198">
                  <c:v>4.6542055999999956</c:v>
                </c:pt>
                <c:pt idx="7199">
                  <c:v>4.6192757000000002</c:v>
                </c:pt>
                <c:pt idx="7200">
                  <c:v>4.6060044999999974</c:v>
                </c:pt>
                <c:pt idx="7201">
                  <c:v>4.6027128999999967</c:v>
                </c:pt>
                <c:pt idx="7202">
                  <c:v>4.5860443000000002</c:v>
                </c:pt>
                <c:pt idx="7203">
                  <c:v>4.5792495000000031</c:v>
                </c:pt>
                <c:pt idx="7204">
                  <c:v>4.5585464</c:v>
                </c:pt>
                <c:pt idx="7205">
                  <c:v>4.5554673000000001</c:v>
                </c:pt>
                <c:pt idx="7206">
                  <c:v>4.5428327999999976</c:v>
                </c:pt>
                <c:pt idx="7207">
                  <c:v>4.5312605000000028</c:v>
                </c:pt>
                <c:pt idx="7208">
                  <c:v>4.5293495000000004</c:v>
                </c:pt>
                <c:pt idx="7209">
                  <c:v>4.5219175999999957</c:v>
                </c:pt>
                <c:pt idx="7210">
                  <c:v>4.5114065999999973</c:v>
                </c:pt>
                <c:pt idx="7211">
                  <c:v>4.5006836000000003</c:v>
                </c:pt>
                <c:pt idx="7212">
                  <c:v>4.4961181000000003</c:v>
                </c:pt>
                <c:pt idx="7213">
                  <c:v>4.4859254999999996</c:v>
                </c:pt>
                <c:pt idx="7214">
                  <c:v>4.4902788000000013</c:v>
                </c:pt>
                <c:pt idx="7215">
                  <c:v>4.4898537000000029</c:v>
                </c:pt>
                <c:pt idx="7216">
                  <c:v>4.4908092000000002</c:v>
                </c:pt>
                <c:pt idx="7217">
                  <c:v>4.481678900000003</c:v>
                </c:pt>
                <c:pt idx="7218">
                  <c:v>4.481891400000003</c:v>
                </c:pt>
                <c:pt idx="7219">
                  <c:v>4.481678900000003</c:v>
                </c:pt>
                <c:pt idx="7220">
                  <c:v>4.4860316999999998</c:v>
                </c:pt>
                <c:pt idx="7221">
                  <c:v>4.4935700000000001</c:v>
                </c:pt>
                <c:pt idx="7222">
                  <c:v>4.7689757999999971</c:v>
                </c:pt>
                <c:pt idx="7223">
                  <c:v>4.9956506000000003</c:v>
                </c:pt>
                <c:pt idx="7224">
                  <c:v>5.0920531999999996</c:v>
                </c:pt>
                <c:pt idx="7225">
                  <c:v>5.1763526999999998</c:v>
                </c:pt>
                <c:pt idx="7226">
                  <c:v>5.2548123999999969</c:v>
                </c:pt>
                <c:pt idx="7227">
                  <c:v>5.3238234000000002</c:v>
                </c:pt>
                <c:pt idx="7228">
                  <c:v>5.3810491000000029</c:v>
                </c:pt>
                <c:pt idx="7229">
                  <c:v>5.4371077000000003</c:v>
                </c:pt>
                <c:pt idx="7230">
                  <c:v>5.4860522000000014</c:v>
                </c:pt>
                <c:pt idx="7231">
                  <c:v>5.5389249999999972</c:v>
                </c:pt>
                <c:pt idx="7232">
                  <c:v>5.5841537999999975</c:v>
                </c:pt>
                <c:pt idx="7233">
                  <c:v>5.6277898999999945</c:v>
                </c:pt>
                <c:pt idx="7234">
                  <c:v>5.6560307999999972</c:v>
                </c:pt>
                <c:pt idx="7235">
                  <c:v>5.6960573999999973</c:v>
                </c:pt>
                <c:pt idx="7236">
                  <c:v>5.7307747999999998</c:v>
                </c:pt>
                <c:pt idx="7237">
                  <c:v>5.7582732000000014</c:v>
                </c:pt>
                <c:pt idx="7238">
                  <c:v>5.7867265999999997</c:v>
                </c:pt>
                <c:pt idx="7239">
                  <c:v>5.8099778999999971</c:v>
                </c:pt>
                <c:pt idx="7240">
                  <c:v>2.9948235999999997</c:v>
                </c:pt>
                <c:pt idx="7241">
                  <c:v>3.3382422999999979</c:v>
                </c:pt>
                <c:pt idx="7242">
                  <c:v>2.9310337</c:v>
                </c:pt>
                <c:pt idx="7243">
                  <c:v>2.5276595999999998</c:v>
                </c:pt>
                <c:pt idx="7244">
                  <c:v>2.446021</c:v>
                </c:pt>
                <c:pt idx="7245">
                  <c:v>2.4090626999999984</c:v>
                </c:pt>
                <c:pt idx="7246">
                  <c:v>2.3949954999999985</c:v>
                </c:pt>
                <c:pt idx="7247">
                  <c:v>2.4179288999999997</c:v>
                </c:pt>
                <c:pt idx="7248">
                  <c:v>2.4304706999999985</c:v>
                </c:pt>
                <c:pt idx="7249">
                  <c:v>2.5138148999999999</c:v>
                </c:pt>
                <c:pt idx="7250">
                  <c:v>2.5406358</c:v>
                </c:pt>
                <c:pt idx="7251">
                  <c:v>2.5265262000000002</c:v>
                </c:pt>
                <c:pt idx="7252">
                  <c:v>2.4943241</c:v>
                </c:pt>
                <c:pt idx="7253">
                  <c:v>2.4549295</c:v>
                </c:pt>
                <c:pt idx="7254">
                  <c:v>2.4273563999999999</c:v>
                </c:pt>
                <c:pt idx="7255">
                  <c:v>2.3929192999999986</c:v>
                </c:pt>
                <c:pt idx="7256">
                  <c:v>2.3363959999999988</c:v>
                </c:pt>
                <c:pt idx="7257">
                  <c:v>2.2882940000000014</c:v>
                </c:pt>
                <c:pt idx="7258">
                  <c:v>2.3240764999999985</c:v>
                </c:pt>
                <c:pt idx="7259">
                  <c:v>2.2894276000000002</c:v>
                </c:pt>
                <c:pt idx="7260">
                  <c:v>2.2316118999999999</c:v>
                </c:pt>
                <c:pt idx="7261">
                  <c:v>2.1848234999999998</c:v>
                </c:pt>
                <c:pt idx="7262">
                  <c:v>2.1401538000000002</c:v>
                </c:pt>
                <c:pt idx="7263">
                  <c:v>2.1036508</c:v>
                </c:pt>
                <c:pt idx="7264">
                  <c:v>2.0586949999999997</c:v>
                </c:pt>
                <c:pt idx="7265">
                  <c:v>2.0277533000000001</c:v>
                </c:pt>
                <c:pt idx="7266">
                  <c:v>2.0034428999999987</c:v>
                </c:pt>
                <c:pt idx="7267">
                  <c:v>1.9733168000000001</c:v>
                </c:pt>
                <c:pt idx="7268">
                  <c:v>1.9477035</c:v>
                </c:pt>
                <c:pt idx="7269">
                  <c:v>1.9251726</c:v>
                </c:pt>
                <c:pt idx="7270">
                  <c:v>1.9093576000000001</c:v>
                </c:pt>
                <c:pt idx="7271">
                  <c:v>1.8872609999999999</c:v>
                </c:pt>
                <c:pt idx="7272">
                  <c:v>1.8733419</c:v>
                </c:pt>
                <c:pt idx="7273">
                  <c:v>1.8605776000000001</c:v>
                </c:pt>
                <c:pt idx="7274">
                  <c:v>1.8395827</c:v>
                </c:pt>
                <c:pt idx="7275">
                  <c:v>1.8254623999999993</c:v>
                </c:pt>
                <c:pt idx="7276">
                  <c:v>1.8046158000000001</c:v>
                </c:pt>
                <c:pt idx="7277">
                  <c:v>1.7892986999999994</c:v>
                </c:pt>
                <c:pt idx="7278">
                  <c:v>1.7641830999999999</c:v>
                </c:pt>
                <c:pt idx="7279">
                  <c:v>1.7564397999999994</c:v>
                </c:pt>
                <c:pt idx="7280">
                  <c:v>1.7358261999999987</c:v>
                </c:pt>
                <c:pt idx="7281">
                  <c:v>1.7329131999999998</c:v>
                </c:pt>
                <c:pt idx="7282">
                  <c:v>1.7292481</c:v>
                </c:pt>
                <c:pt idx="7283">
                  <c:v>1.7252649999999994</c:v>
                </c:pt>
                <c:pt idx="7284">
                  <c:v>1.7069712999999989</c:v>
                </c:pt>
                <c:pt idx="7285">
                  <c:v>1.6917177000000001</c:v>
                </c:pt>
                <c:pt idx="7286">
                  <c:v>2.0754633999999985</c:v>
                </c:pt>
                <c:pt idx="7287">
                  <c:v>2.1959883999999987</c:v>
                </c:pt>
                <c:pt idx="7288">
                  <c:v>2.2840251999999999</c:v>
                </c:pt>
                <c:pt idx="7289">
                  <c:v>2.3373811</c:v>
                </c:pt>
                <c:pt idx="7290">
                  <c:v>2.3607487999999988</c:v>
                </c:pt>
                <c:pt idx="7291">
                  <c:v>2.3872095999999998</c:v>
                </c:pt>
                <c:pt idx="7292">
                  <c:v>2.4066157999999986</c:v>
                </c:pt>
                <c:pt idx="7293">
                  <c:v>2.4163928999999986</c:v>
                </c:pt>
                <c:pt idx="7294">
                  <c:v>2.4314769999999983</c:v>
                </c:pt>
                <c:pt idx="7295">
                  <c:v>2.4533088999999997</c:v>
                </c:pt>
                <c:pt idx="7296">
                  <c:v>2.4603001</c:v>
                </c:pt>
                <c:pt idx="7297">
                  <c:v>2.4811573</c:v>
                </c:pt>
                <c:pt idx="7298">
                  <c:v>2.4960083999999974</c:v>
                </c:pt>
                <c:pt idx="7299">
                  <c:v>2.5060397999999999</c:v>
                </c:pt>
                <c:pt idx="7300">
                  <c:v>2.5212403999999986</c:v>
                </c:pt>
                <c:pt idx="7301">
                  <c:v>2.5358053999999979</c:v>
                </c:pt>
                <c:pt idx="7302">
                  <c:v>2.5480084999999986</c:v>
                </c:pt>
                <c:pt idx="7303">
                  <c:v>2.559936</c:v>
                </c:pt>
                <c:pt idx="7304">
                  <c:v>2.5750624999999983</c:v>
                </c:pt>
                <c:pt idx="7305">
                  <c:v>2.5843523999999998</c:v>
                </c:pt>
                <c:pt idx="7306">
                  <c:v>2.5955595999999987</c:v>
                </c:pt>
                <c:pt idx="7307">
                  <c:v>2.6035148000000015</c:v>
                </c:pt>
                <c:pt idx="7308">
                  <c:v>2.6172853999999997</c:v>
                </c:pt>
                <c:pt idx="7309">
                  <c:v>2.6250922999999999</c:v>
                </c:pt>
                <c:pt idx="7310">
                  <c:v>2.6396467999999986</c:v>
                </c:pt>
                <c:pt idx="7311">
                  <c:v>2.6497947000000015</c:v>
                </c:pt>
                <c:pt idx="7312">
                  <c:v>2.6611289999999999</c:v>
                </c:pt>
                <c:pt idx="7313">
                  <c:v>2.6735014000000001</c:v>
                </c:pt>
                <c:pt idx="7314">
                  <c:v>2.6800371000000012</c:v>
                </c:pt>
                <c:pt idx="7315">
                  <c:v>2.6897613000000002</c:v>
                </c:pt>
                <c:pt idx="7316">
                  <c:v>2.7062015000000001</c:v>
                </c:pt>
                <c:pt idx="7317">
                  <c:v>2.7129913999999999</c:v>
                </c:pt>
                <c:pt idx="7318">
                  <c:v>2.7264760999999997</c:v>
                </c:pt>
                <c:pt idx="7319">
                  <c:v>2.7340605</c:v>
                </c:pt>
                <c:pt idx="7320">
                  <c:v>2.7407656999999999</c:v>
                </c:pt>
                <c:pt idx="7321">
                  <c:v>2.7537737000000013</c:v>
                </c:pt>
                <c:pt idx="7322">
                  <c:v>2.7628728999999987</c:v>
                </c:pt>
                <c:pt idx="7323">
                  <c:v>2.7735398000000013</c:v>
                </c:pt>
                <c:pt idx="7324">
                  <c:v>2.7861663999999999</c:v>
                </c:pt>
                <c:pt idx="7325">
                  <c:v>2.7923103</c:v>
                </c:pt>
                <c:pt idx="7326">
                  <c:v>2.8054982999999987</c:v>
                </c:pt>
                <c:pt idx="7327">
                  <c:v>2.8126166999999977</c:v>
                </c:pt>
                <c:pt idx="7328">
                  <c:v>2.8204659999999988</c:v>
                </c:pt>
                <c:pt idx="7329">
                  <c:v>2.8308891999999983</c:v>
                </c:pt>
                <c:pt idx="7330">
                  <c:v>2.8324039999999973</c:v>
                </c:pt>
                <c:pt idx="7331">
                  <c:v>2.8451472</c:v>
                </c:pt>
                <c:pt idx="7332">
                  <c:v>2.8562379999999985</c:v>
                </c:pt>
                <c:pt idx="7333">
                  <c:v>2.8658985999999986</c:v>
                </c:pt>
                <c:pt idx="7334">
                  <c:v>2.8745105</c:v>
                </c:pt>
                <c:pt idx="7335">
                  <c:v>2.8825821999999985</c:v>
                </c:pt>
                <c:pt idx="7336">
                  <c:v>2.8925075999999987</c:v>
                </c:pt>
                <c:pt idx="7337">
                  <c:v>2.8975179999999998</c:v>
                </c:pt>
                <c:pt idx="7338">
                  <c:v>2.9084922999999998</c:v>
                </c:pt>
                <c:pt idx="7339">
                  <c:v>2.9107591999999989</c:v>
                </c:pt>
                <c:pt idx="7340">
                  <c:v>2.9219238999999999</c:v>
                </c:pt>
                <c:pt idx="7341">
                  <c:v>2.9349424999999982</c:v>
                </c:pt>
                <c:pt idx="7342">
                  <c:v>2.9393278999999999</c:v>
                </c:pt>
                <c:pt idx="7343">
                  <c:v>2.9516684999999971</c:v>
                </c:pt>
                <c:pt idx="7344">
                  <c:v>2.9575475999999998</c:v>
                </c:pt>
                <c:pt idx="7345">
                  <c:v>2.9626850999999985</c:v>
                </c:pt>
                <c:pt idx="7346">
                  <c:v>2.9722185999999984</c:v>
                </c:pt>
                <c:pt idx="7347">
                  <c:v>2.5246936</c:v>
                </c:pt>
                <c:pt idx="7348">
                  <c:v>2.1204828</c:v>
                </c:pt>
                <c:pt idx="7349">
                  <c:v>1.9645566000000001</c:v>
                </c:pt>
                <c:pt idx="7350">
                  <c:v>1.8247526999999999</c:v>
                </c:pt>
                <c:pt idx="7351">
                  <c:v>1.6901394000000001</c:v>
                </c:pt>
                <c:pt idx="7352">
                  <c:v>1.7515140999999994</c:v>
                </c:pt>
                <c:pt idx="7353">
                  <c:v>1.7956755</c:v>
                </c:pt>
                <c:pt idx="7354">
                  <c:v>1.7845955</c:v>
                </c:pt>
                <c:pt idx="7355">
                  <c:v>1.7634098999999994</c:v>
                </c:pt>
                <c:pt idx="7356">
                  <c:v>1.7554016999999988</c:v>
                </c:pt>
                <c:pt idx="7357">
                  <c:v>1.776905</c:v>
                </c:pt>
                <c:pt idx="7358">
                  <c:v>1.7941077999999999</c:v>
                </c:pt>
                <c:pt idx="7359">
                  <c:v>1.7641618999999993</c:v>
                </c:pt>
                <c:pt idx="7360">
                  <c:v>1.7252649999999994</c:v>
                </c:pt>
                <c:pt idx="7361">
                  <c:v>1.7116426999999994</c:v>
                </c:pt>
                <c:pt idx="7362">
                  <c:v>1.7150112999999994</c:v>
                </c:pt>
                <c:pt idx="7363">
                  <c:v>1.7104986999999994</c:v>
                </c:pt>
                <c:pt idx="7364">
                  <c:v>1.6951498</c:v>
                </c:pt>
                <c:pt idx="7365">
                  <c:v>1.6731908</c:v>
                </c:pt>
                <c:pt idx="7366">
                  <c:v>1.9515274</c:v>
                </c:pt>
                <c:pt idx="7367">
                  <c:v>2.1308954999999985</c:v>
                </c:pt>
                <c:pt idx="7368">
                  <c:v>2.2231165000000015</c:v>
                </c:pt>
                <c:pt idx="7369">
                  <c:v>2.2856141000000001</c:v>
                </c:pt>
                <c:pt idx="7370">
                  <c:v>2.3250827999999997</c:v>
                </c:pt>
                <c:pt idx="7371">
                  <c:v>2.3453468999999987</c:v>
                </c:pt>
                <c:pt idx="7372">
                  <c:v>2.3631321999999999</c:v>
                </c:pt>
                <c:pt idx="7373">
                  <c:v>2.3827923999999987</c:v>
                </c:pt>
                <c:pt idx="7374">
                  <c:v>2.3931100000000001</c:v>
                </c:pt>
                <c:pt idx="7375">
                  <c:v>2.4076538999999997</c:v>
                </c:pt>
                <c:pt idx="7376">
                  <c:v>2.4221341999999999</c:v>
                </c:pt>
                <c:pt idx="7377">
                  <c:v>2.4338285999999987</c:v>
                </c:pt>
                <c:pt idx="7378">
                  <c:v>2.4497602999999999</c:v>
                </c:pt>
                <c:pt idx="7379">
                  <c:v>2.4568573999999979</c:v>
                </c:pt>
                <c:pt idx="7380">
                  <c:v>2.4716554999999971</c:v>
                </c:pt>
                <c:pt idx="7381">
                  <c:v>2.4810937000000002</c:v>
                </c:pt>
                <c:pt idx="7382">
                  <c:v>2.4923115</c:v>
                </c:pt>
                <c:pt idx="7383">
                  <c:v>2.5021097999999999</c:v>
                </c:pt>
                <c:pt idx="7384">
                  <c:v>2.5125012999999998</c:v>
                </c:pt>
                <c:pt idx="7385">
                  <c:v>2.5244499999999985</c:v>
                </c:pt>
                <c:pt idx="7386">
                  <c:v>2.5365363999999997</c:v>
                </c:pt>
                <c:pt idx="7387">
                  <c:v>2.5510698999999986</c:v>
                </c:pt>
                <c:pt idx="7388">
                  <c:v>2.5519172999999999</c:v>
                </c:pt>
                <c:pt idx="7389">
                  <c:v>2.5701580999999987</c:v>
                </c:pt>
                <c:pt idx="7390">
                  <c:v>2.5793208000000001</c:v>
                </c:pt>
                <c:pt idx="7391">
                  <c:v>2.5906232999999999</c:v>
                </c:pt>
                <c:pt idx="7392">
                  <c:v>2.5969897</c:v>
                </c:pt>
                <c:pt idx="7393">
                  <c:v>2.6008348000000012</c:v>
                </c:pt>
                <c:pt idx="7394">
                  <c:v>2.6192026999999989</c:v>
                </c:pt>
                <c:pt idx="7395">
                  <c:v>2.6253571</c:v>
                </c:pt>
                <c:pt idx="7396">
                  <c:v>2.6354943999999998</c:v>
                </c:pt>
                <c:pt idx="7397">
                  <c:v>2.6446995000000002</c:v>
                </c:pt>
                <c:pt idx="7398">
                  <c:v>2.6560232999999998</c:v>
                </c:pt>
                <c:pt idx="7399">
                  <c:v>2.6632158000000001</c:v>
                </c:pt>
                <c:pt idx="7400">
                  <c:v>2.6673681999999999</c:v>
                </c:pt>
                <c:pt idx="7401">
                  <c:v>2.6825687999999999</c:v>
                </c:pt>
                <c:pt idx="7402">
                  <c:v>2.6848144999999999</c:v>
                </c:pt>
                <c:pt idx="7403">
                  <c:v>2.7017843000000012</c:v>
                </c:pt>
                <c:pt idx="7404">
                  <c:v>2.7108835</c:v>
                </c:pt>
                <c:pt idx="7405">
                  <c:v>2.7131821</c:v>
                </c:pt>
                <c:pt idx="7406">
                  <c:v>2.7230016000000012</c:v>
                </c:pt>
                <c:pt idx="7407">
                  <c:v>2.7363273000000001</c:v>
                </c:pt>
                <c:pt idx="7408">
                  <c:v>2.7452358000000001</c:v>
                </c:pt>
                <c:pt idx="7409">
                  <c:v>2.7546317000000013</c:v>
                </c:pt>
                <c:pt idx="7410">
                  <c:v>2.7610085999999998</c:v>
                </c:pt>
                <c:pt idx="7411">
                  <c:v>2.7698853999999997</c:v>
                </c:pt>
                <c:pt idx="7412">
                  <c:v>2.7785502000000002</c:v>
                </c:pt>
                <c:pt idx="7413">
                  <c:v>2.7878083</c:v>
                </c:pt>
                <c:pt idx="7414">
                  <c:v>2.7971088000000002</c:v>
                </c:pt>
                <c:pt idx="7415">
                  <c:v>2.8006997999999999</c:v>
                </c:pt>
                <c:pt idx="7416">
                  <c:v>2.8129979999999986</c:v>
                </c:pt>
                <c:pt idx="7417">
                  <c:v>2.8190994999999983</c:v>
                </c:pt>
                <c:pt idx="7418">
                  <c:v>2.8297028999999987</c:v>
                </c:pt>
                <c:pt idx="7419">
                  <c:v>2.8362279999999984</c:v>
                </c:pt>
                <c:pt idx="7420">
                  <c:v>2.8464712999999997</c:v>
                </c:pt>
                <c:pt idx="7421">
                  <c:v>2.8536533999999985</c:v>
                </c:pt>
                <c:pt idx="7422">
                  <c:v>2.8545854999999989</c:v>
                </c:pt>
                <c:pt idx="7423">
                  <c:v>2.8701038999999997</c:v>
                </c:pt>
                <c:pt idx="7424">
                  <c:v>2.8772434999999983</c:v>
                </c:pt>
                <c:pt idx="7425">
                  <c:v>2.8781437999999997</c:v>
                </c:pt>
                <c:pt idx="7426">
                  <c:v>2.8930373</c:v>
                </c:pt>
                <c:pt idx="7427">
                  <c:v>2.8990539999999982</c:v>
                </c:pt>
                <c:pt idx="7428">
                  <c:v>2.8999543999999986</c:v>
                </c:pt>
                <c:pt idx="7429">
                  <c:v>2.9153563999999985</c:v>
                </c:pt>
                <c:pt idx="7430">
                  <c:v>2.9233752000000002</c:v>
                </c:pt>
                <c:pt idx="7431">
                  <c:v>2.9326861999999982</c:v>
                </c:pt>
                <c:pt idx="7432">
                  <c:v>2.9371776000000001</c:v>
                </c:pt>
                <c:pt idx="7433">
                  <c:v>2.9473889999999998</c:v>
                </c:pt>
                <c:pt idx="7434">
                  <c:v>2.9492215000000002</c:v>
                </c:pt>
                <c:pt idx="7435">
                  <c:v>2.9604499999999985</c:v>
                </c:pt>
                <c:pt idx="7436">
                  <c:v>2.9671340000000015</c:v>
                </c:pt>
                <c:pt idx="7437">
                  <c:v>2.9760848999999987</c:v>
                </c:pt>
                <c:pt idx="7438">
                  <c:v>2.9815719999999999</c:v>
                </c:pt>
                <c:pt idx="7439">
                  <c:v>2.3091195999999998</c:v>
                </c:pt>
                <c:pt idx="7440">
                  <c:v>2.0884714</c:v>
                </c:pt>
                <c:pt idx="7441">
                  <c:v>1.9487522000000006</c:v>
                </c:pt>
                <c:pt idx="7442">
                  <c:v>1.7848709</c:v>
                </c:pt>
                <c:pt idx="7443">
                  <c:v>1.7091216999999987</c:v>
                </c:pt>
                <c:pt idx="7444">
                  <c:v>1.7736000999999992</c:v>
                </c:pt>
                <c:pt idx="7445">
                  <c:v>1.7896057999999992</c:v>
                </c:pt>
                <c:pt idx="7446">
                  <c:v>1.7637805999999998</c:v>
                </c:pt>
                <c:pt idx="7447">
                  <c:v>1.7368855000000001</c:v>
                </c:pt>
                <c:pt idx="7448">
                  <c:v>1.7708247999999991</c:v>
                </c:pt>
                <c:pt idx="7449">
                  <c:v>1.7895105</c:v>
                </c:pt>
                <c:pt idx="7450">
                  <c:v>1.7764389999999999</c:v>
                </c:pt>
                <c:pt idx="7451">
                  <c:v>1.7423408</c:v>
                </c:pt>
                <c:pt idx="7452">
                  <c:v>1.7131575000000001</c:v>
                </c:pt>
                <c:pt idx="7453">
                  <c:v>1.7073314999999993</c:v>
                </c:pt>
                <c:pt idx="7454">
                  <c:v>1.7136976999999991</c:v>
                </c:pt>
                <c:pt idx="7455">
                  <c:v>1.6983699999999999</c:v>
                </c:pt>
                <c:pt idx="7456">
                  <c:v>1.6724175000000006</c:v>
                </c:pt>
                <c:pt idx="7457">
                  <c:v>1.9641223000000001</c:v>
                </c:pt>
                <c:pt idx="7458">
                  <c:v>2.1329292999999998</c:v>
                </c:pt>
                <c:pt idx="7459">
                  <c:v>2.2281163000000013</c:v>
                </c:pt>
                <c:pt idx="7460">
                  <c:v>2.2858788999999997</c:v>
                </c:pt>
                <c:pt idx="7461">
                  <c:v>2.3241931</c:v>
                </c:pt>
                <c:pt idx="7462">
                  <c:v>2.3450608999999987</c:v>
                </c:pt>
                <c:pt idx="7463">
                  <c:v>2.3625178</c:v>
                </c:pt>
                <c:pt idx="7464">
                  <c:v>2.3817542999999999</c:v>
                </c:pt>
                <c:pt idx="7465">
                  <c:v>2.3918070999999985</c:v>
                </c:pt>
                <c:pt idx="7466">
                  <c:v>2.4076749999999998</c:v>
                </c:pt>
                <c:pt idx="7467">
                  <c:v>2.4169754999999973</c:v>
                </c:pt>
                <c:pt idx="7468">
                  <c:v>2.4321655999999985</c:v>
                </c:pt>
                <c:pt idx="7469">
                  <c:v>2.4472922000000001</c:v>
                </c:pt>
                <c:pt idx="7470">
                  <c:v>2.4550460999999979</c:v>
                </c:pt>
                <c:pt idx="7471">
                  <c:v>2.4709987999999998</c:v>
                </c:pt>
                <c:pt idx="7472">
                  <c:v>2.4766129999999977</c:v>
                </c:pt>
                <c:pt idx="7473">
                  <c:v>2.4909979999999998</c:v>
                </c:pt>
                <c:pt idx="7474">
                  <c:v>2.4990696999999988</c:v>
                </c:pt>
                <c:pt idx="7475">
                  <c:v>2.5013895000000002</c:v>
                </c:pt>
                <c:pt idx="7476">
                  <c:v>2.5151707000000001</c:v>
                </c:pt>
                <c:pt idx="7477">
                  <c:v>2.5329771999999986</c:v>
                </c:pt>
                <c:pt idx="7478">
                  <c:v>2.5365151999999989</c:v>
                </c:pt>
                <c:pt idx="7479">
                  <c:v>2.5525527999999986</c:v>
                </c:pt>
                <c:pt idx="7480">
                  <c:v>2.5604233000000001</c:v>
                </c:pt>
                <c:pt idx="7481">
                  <c:v>2.5730393</c:v>
                </c:pt>
                <c:pt idx="7482">
                  <c:v>2.5803482999999998</c:v>
                </c:pt>
                <c:pt idx="7483">
                  <c:v>2.5912058999999985</c:v>
                </c:pt>
                <c:pt idx="7484">
                  <c:v>2.6004005000000001</c:v>
                </c:pt>
                <c:pt idx="7485">
                  <c:v>2.6067667999999999</c:v>
                </c:pt>
                <c:pt idx="7486">
                  <c:v>2.6196793999999985</c:v>
                </c:pt>
                <c:pt idx="7487">
                  <c:v>2.6272215000000014</c:v>
                </c:pt>
                <c:pt idx="7488">
                  <c:v>2.6381638000000001</c:v>
                </c:pt>
                <c:pt idx="7489">
                  <c:v>2.6471889000000002</c:v>
                </c:pt>
                <c:pt idx="7490">
                  <c:v>2.6553453999999985</c:v>
                </c:pt>
                <c:pt idx="7491">
                  <c:v>2.6620823999999987</c:v>
                </c:pt>
                <c:pt idx="7492">
                  <c:v>2.6759165999999999</c:v>
                </c:pt>
                <c:pt idx="7493">
                  <c:v>2.6804714999999999</c:v>
                </c:pt>
                <c:pt idx="7494">
                  <c:v>2.6882888999999999</c:v>
                </c:pt>
                <c:pt idx="7495">
                  <c:v>2.7028012000000001</c:v>
                </c:pt>
                <c:pt idx="7496">
                  <c:v>2.7081611000000012</c:v>
                </c:pt>
                <c:pt idx="7497">
                  <c:v>2.7224613999999998</c:v>
                </c:pt>
                <c:pt idx="7498">
                  <c:v>2.7280332000000014</c:v>
                </c:pt>
                <c:pt idx="7499">
                  <c:v>2.7348019999999997</c:v>
                </c:pt>
                <c:pt idx="7500">
                  <c:v>2.7460197000000002</c:v>
                </c:pt>
                <c:pt idx="7501">
                  <c:v>2.7530533999999998</c:v>
                </c:pt>
                <c:pt idx="7502">
                  <c:v>2.7574812000000013</c:v>
                </c:pt>
                <c:pt idx="7503">
                  <c:v>2.7683917000000027</c:v>
                </c:pt>
                <c:pt idx="7504">
                  <c:v>2.7748216000000001</c:v>
                </c:pt>
                <c:pt idx="7505">
                  <c:v>2.7768235999999997</c:v>
                </c:pt>
                <c:pt idx="7506">
                  <c:v>2.7929987999999999</c:v>
                </c:pt>
                <c:pt idx="7507">
                  <c:v>2.8039412000000001</c:v>
                </c:pt>
                <c:pt idx="7508">
                  <c:v>2.8092481999999972</c:v>
                </c:pt>
                <c:pt idx="7509">
                  <c:v>2.8160063999999974</c:v>
                </c:pt>
                <c:pt idx="7510">
                  <c:v>2.8241627999999999</c:v>
                </c:pt>
                <c:pt idx="7511">
                  <c:v>2.832848899999997</c:v>
                </c:pt>
                <c:pt idx="7512">
                  <c:v>2.8413232000000002</c:v>
                </c:pt>
                <c:pt idx="7513">
                  <c:v>2.8498502999999986</c:v>
                </c:pt>
                <c:pt idx="7514">
                  <c:v>2.8567146999999986</c:v>
                </c:pt>
                <c:pt idx="7515">
                  <c:v>2.8678371</c:v>
                </c:pt>
                <c:pt idx="7516">
                  <c:v>2.8694894999999985</c:v>
                </c:pt>
                <c:pt idx="7517">
                  <c:v>2.8803153999999997</c:v>
                </c:pt>
                <c:pt idx="7518">
                  <c:v>2.8910669999999983</c:v>
                </c:pt>
                <c:pt idx="7519">
                  <c:v>2.8961727999999987</c:v>
                </c:pt>
                <c:pt idx="7520">
                  <c:v>2.9013419999999988</c:v>
                </c:pt>
                <c:pt idx="7521">
                  <c:v>2.9128141999999984</c:v>
                </c:pt>
                <c:pt idx="7522">
                  <c:v>2.9173795999999999</c:v>
                </c:pt>
                <c:pt idx="7523">
                  <c:v>2.9188519999999984</c:v>
                </c:pt>
                <c:pt idx="7524">
                  <c:v>2.9338513999999987</c:v>
                </c:pt>
                <c:pt idx="7525">
                  <c:v>2.9399845999999998</c:v>
                </c:pt>
                <c:pt idx="7526">
                  <c:v>2.9506303999999997</c:v>
                </c:pt>
                <c:pt idx="7527">
                  <c:v>2.9552700999999986</c:v>
                </c:pt>
                <c:pt idx="7528">
                  <c:v>2.9608843</c:v>
                </c:pt>
                <c:pt idx="7529">
                  <c:v>2.9670917000000014</c:v>
                </c:pt>
                <c:pt idx="7530">
                  <c:v>2.9762331999999985</c:v>
                </c:pt>
                <c:pt idx="7531">
                  <c:v>2.9836693999999997</c:v>
                </c:pt>
                <c:pt idx="7532">
                  <c:v>2.9881500999999999</c:v>
                </c:pt>
                <c:pt idx="7533">
                  <c:v>2.9976200999999998</c:v>
                </c:pt>
                <c:pt idx="7534">
                  <c:v>3.0046749999999998</c:v>
                </c:pt>
                <c:pt idx="7535">
                  <c:v>3.0114013999999987</c:v>
                </c:pt>
                <c:pt idx="7536">
                  <c:v>3.0200345000000013</c:v>
                </c:pt>
                <c:pt idx="7537">
                  <c:v>2.2641425000000002</c:v>
                </c:pt>
                <c:pt idx="7538">
                  <c:v>2.0606228999999998</c:v>
                </c:pt>
                <c:pt idx="7539">
                  <c:v>1.9216557999999999</c:v>
                </c:pt>
                <c:pt idx="7540">
                  <c:v>1.7539822999999994</c:v>
                </c:pt>
                <c:pt idx="7541">
                  <c:v>1.7297459999999998</c:v>
                </c:pt>
                <c:pt idx="7542">
                  <c:v>1.7874873</c:v>
                </c:pt>
                <c:pt idx="7543">
                  <c:v>1.8025608</c:v>
                </c:pt>
                <c:pt idx="7544">
                  <c:v>1.7610793999999994</c:v>
                </c:pt>
                <c:pt idx="7545">
                  <c:v>1.7484951999999998</c:v>
                </c:pt>
                <c:pt idx="7546">
                  <c:v>1.7654330999999994</c:v>
                </c:pt>
                <c:pt idx="7547">
                  <c:v>1.7733882999999993</c:v>
                </c:pt>
                <c:pt idx="7548">
                  <c:v>1.7461224</c:v>
                </c:pt>
                <c:pt idx="7549">
                  <c:v>1.7252862999999994</c:v>
                </c:pt>
                <c:pt idx="7550">
                  <c:v>1.6999588999999999</c:v>
                </c:pt>
                <c:pt idx="7551">
                  <c:v>1.7126701999999998</c:v>
                </c:pt>
                <c:pt idx="7552">
                  <c:v>1.7157209999999992</c:v>
                </c:pt>
                <c:pt idx="7553">
                  <c:v>1.6949696999999992</c:v>
                </c:pt>
                <c:pt idx="7554">
                  <c:v>1.6711570000000007</c:v>
                </c:pt>
                <c:pt idx="7555">
                  <c:v>2.0719465999999986</c:v>
                </c:pt>
                <c:pt idx="7556">
                  <c:v>2.1865078000000002</c:v>
                </c:pt>
                <c:pt idx="7557">
                  <c:v>2.2634010000000013</c:v>
                </c:pt>
                <c:pt idx="7558">
                  <c:v>2.3091195999999998</c:v>
                </c:pt>
                <c:pt idx="7559">
                  <c:v>2.3405378000000012</c:v>
                </c:pt>
                <c:pt idx="7560">
                  <c:v>2.3530267</c:v>
                </c:pt>
                <c:pt idx="7561">
                  <c:v>2.3796992999999986</c:v>
                </c:pt>
                <c:pt idx="7562">
                  <c:v>2.3871778000000012</c:v>
                </c:pt>
                <c:pt idx="7563">
                  <c:v>2.3960441999999977</c:v>
                </c:pt>
                <c:pt idx="7564">
                  <c:v>2.4150158999999984</c:v>
                </c:pt>
                <c:pt idx="7565">
                  <c:v>2.4311591999999989</c:v>
                </c:pt>
                <c:pt idx="7566">
                  <c:v>2.4450147000000002</c:v>
                </c:pt>
                <c:pt idx="7567">
                  <c:v>2.4544845999999998</c:v>
                </c:pt>
                <c:pt idx="7568">
                  <c:v>2.4582980999999986</c:v>
                </c:pt>
                <c:pt idx="7569">
                  <c:v>2.4766658999999973</c:v>
                </c:pt>
                <c:pt idx="7570">
                  <c:v>2.4883074000000001</c:v>
                </c:pt>
                <c:pt idx="7571">
                  <c:v>2.4972371</c:v>
                </c:pt>
                <c:pt idx="7572">
                  <c:v>2.5057537999999999</c:v>
                </c:pt>
                <c:pt idx="7573">
                  <c:v>2.5139525999999988</c:v>
                </c:pt>
                <c:pt idx="7574">
                  <c:v>2.5304984999999989</c:v>
                </c:pt>
                <c:pt idx="7575">
                  <c:v>2.5375850999999998</c:v>
                </c:pt>
                <c:pt idx="7576">
                  <c:v>2.5505401999999986</c:v>
                </c:pt>
                <c:pt idx="7577">
                  <c:v>2.5583046999999999</c:v>
                </c:pt>
                <c:pt idx="7578">
                  <c:v>2.5709313000000011</c:v>
                </c:pt>
                <c:pt idx="7579">
                  <c:v>2.5775942000000014</c:v>
                </c:pt>
                <c:pt idx="7580">
                  <c:v>2.5902949</c:v>
                </c:pt>
                <c:pt idx="7581">
                  <c:v>2.5950934999999986</c:v>
                </c:pt>
                <c:pt idx="7582">
                  <c:v>2.6025508999999998</c:v>
                </c:pt>
                <c:pt idx="7583">
                  <c:v>2.6139169</c:v>
                </c:pt>
                <c:pt idx="7584">
                  <c:v>2.6207704999999999</c:v>
                </c:pt>
                <c:pt idx="7585">
                  <c:v>2.6312254999999989</c:v>
                </c:pt>
                <c:pt idx="7586">
                  <c:v>2.6406743000000001</c:v>
                </c:pt>
                <c:pt idx="7587">
                  <c:v>2.6462037999999999</c:v>
                </c:pt>
                <c:pt idx="7588">
                  <c:v>2.6590316999999999</c:v>
                </c:pt>
                <c:pt idx="7589">
                  <c:v>2.6605888000000002</c:v>
                </c:pt>
                <c:pt idx="7590">
                  <c:v>2.6756940999999999</c:v>
                </c:pt>
                <c:pt idx="7591">
                  <c:v>2.6837340000000016</c:v>
                </c:pt>
                <c:pt idx="7592">
                  <c:v>2.6888820999999998</c:v>
                </c:pt>
                <c:pt idx="7593">
                  <c:v>2.7047397000000015</c:v>
                </c:pt>
                <c:pt idx="7594">
                  <c:v>2.7111588999999987</c:v>
                </c:pt>
                <c:pt idx="7595">
                  <c:v>2.7223554999999986</c:v>
                </c:pt>
                <c:pt idx="7596">
                  <c:v>2.7290713000000002</c:v>
                </c:pt>
                <c:pt idx="7597">
                  <c:v>2.7348548999999998</c:v>
                </c:pt>
                <c:pt idx="7598">
                  <c:v>2.7466447000000001</c:v>
                </c:pt>
                <c:pt idx="7599">
                  <c:v>2.7527355999999998</c:v>
                </c:pt>
                <c:pt idx="7600">
                  <c:v>2.7572481999999985</c:v>
                </c:pt>
                <c:pt idx="7601">
                  <c:v>2.7689002000000014</c:v>
                </c:pt>
                <c:pt idx="7602">
                  <c:v>2.7738258999999998</c:v>
                </c:pt>
                <c:pt idx="7603">
                  <c:v>2.7842174000000002</c:v>
                </c:pt>
                <c:pt idx="7604">
                  <c:v>2.7917912000000014</c:v>
                </c:pt>
                <c:pt idx="7605">
                  <c:v>2.8044178999999998</c:v>
                </c:pt>
                <c:pt idx="7606">
                  <c:v>2.8093118000000001</c:v>
                </c:pt>
                <c:pt idx="7607">
                  <c:v>2.8143220999999987</c:v>
                </c:pt>
                <c:pt idx="7608">
                  <c:v>2.8240780999999986</c:v>
                </c:pt>
                <c:pt idx="7609">
                  <c:v>2.8329759999999973</c:v>
                </c:pt>
                <c:pt idx="7610">
                  <c:v>2.8391303999999997</c:v>
                </c:pt>
                <c:pt idx="7611">
                  <c:v>2.8497443999999987</c:v>
                </c:pt>
                <c:pt idx="7612">
                  <c:v>2.8504223999999985</c:v>
                </c:pt>
                <c:pt idx="7613">
                  <c:v>2.8550303999999986</c:v>
                </c:pt>
                <c:pt idx="7614">
                  <c:v>2.8729321999999988</c:v>
                </c:pt>
                <c:pt idx="7615">
                  <c:v>2.8766819999999984</c:v>
                </c:pt>
                <c:pt idx="7616">
                  <c:v>2.8837898000000002</c:v>
                </c:pt>
                <c:pt idx="7617">
                  <c:v>2.8926770999999984</c:v>
                </c:pt>
                <c:pt idx="7618">
                  <c:v>2.8993187999999988</c:v>
                </c:pt>
                <c:pt idx="7619">
                  <c:v>2.9051555999999987</c:v>
                </c:pt>
                <c:pt idx="7620">
                  <c:v>2.9145195999999998</c:v>
                </c:pt>
                <c:pt idx="7621">
                  <c:v>2.920674</c:v>
                </c:pt>
                <c:pt idx="7622">
                  <c:v>2.9289152000000001</c:v>
                </c:pt>
                <c:pt idx="7623">
                  <c:v>2.9375377000000014</c:v>
                </c:pt>
                <c:pt idx="7624">
                  <c:v>2.9372305000000001</c:v>
                </c:pt>
                <c:pt idx="7625">
                  <c:v>2.9430882999999999</c:v>
                </c:pt>
                <c:pt idx="7626">
                  <c:v>2.9571133000000001</c:v>
                </c:pt>
                <c:pt idx="7627">
                  <c:v>2.9620494999999982</c:v>
                </c:pt>
                <c:pt idx="7628">
                  <c:v>2.970386</c:v>
                </c:pt>
                <c:pt idx="7629">
                  <c:v>2.9762967999999987</c:v>
                </c:pt>
                <c:pt idx="7630">
                  <c:v>2.9832244999999999</c:v>
                </c:pt>
                <c:pt idx="7631">
                  <c:v>2.9894529999999984</c:v>
                </c:pt>
                <c:pt idx="7632">
                  <c:v>2.9981285</c:v>
                </c:pt>
                <c:pt idx="7633">
                  <c:v>3.0050245000000002</c:v>
                </c:pt>
                <c:pt idx="7634">
                  <c:v>3.0053635000000001</c:v>
                </c:pt>
                <c:pt idx="7635">
                  <c:v>3.0177676</c:v>
                </c:pt>
                <c:pt idx="7636">
                  <c:v>3.0278413999999998</c:v>
                </c:pt>
                <c:pt idx="7637">
                  <c:v>3.0291866999999999</c:v>
                </c:pt>
                <c:pt idx="7638">
                  <c:v>3.0406374999999999</c:v>
                </c:pt>
                <c:pt idx="7639">
                  <c:v>2.3320316999999986</c:v>
                </c:pt>
                <c:pt idx="7640">
                  <c:v>2.0984179999999997</c:v>
                </c:pt>
                <c:pt idx="7641">
                  <c:v>1.9560294</c:v>
                </c:pt>
                <c:pt idx="7642">
                  <c:v>1.7823709999999999</c:v>
                </c:pt>
                <c:pt idx="7643">
                  <c:v>1.7148205999999993</c:v>
                </c:pt>
                <c:pt idx="7644">
                  <c:v>1.7854110999999993</c:v>
                </c:pt>
                <c:pt idx="7645">
                  <c:v>1.7918514999999993</c:v>
                </c:pt>
                <c:pt idx="7646">
                  <c:v>1.7541093999999993</c:v>
                </c:pt>
                <c:pt idx="7647">
                  <c:v>1.7271401999999998</c:v>
                </c:pt>
                <c:pt idx="7648">
                  <c:v>1.7660157000000001</c:v>
                </c:pt>
                <c:pt idx="7649">
                  <c:v>1.7806337999999993</c:v>
                </c:pt>
                <c:pt idx="7650">
                  <c:v>1.750815</c:v>
                </c:pt>
                <c:pt idx="7651">
                  <c:v>1.7228181</c:v>
                </c:pt>
                <c:pt idx="7652">
                  <c:v>1.6930841999999999</c:v>
                </c:pt>
                <c:pt idx="7653">
                  <c:v>1.7152442999999986</c:v>
                </c:pt>
                <c:pt idx="7654">
                  <c:v>1.7146616999999988</c:v>
                </c:pt>
                <c:pt idx="7655">
                  <c:v>1.6820253000000001</c:v>
                </c:pt>
                <c:pt idx="7656">
                  <c:v>1.6645789000000006</c:v>
                </c:pt>
                <c:pt idx="7657">
                  <c:v>2.0764166999999984</c:v>
                </c:pt>
                <c:pt idx="7658">
                  <c:v>2.1957871999999998</c:v>
                </c:pt>
                <c:pt idx="7659">
                  <c:v>2.2666211999999999</c:v>
                </c:pt>
                <c:pt idx="7660">
                  <c:v>2.3184199999999988</c:v>
                </c:pt>
                <c:pt idx="7661">
                  <c:v>2.3420631999999983</c:v>
                </c:pt>
                <c:pt idx="7662">
                  <c:v>2.3649753999999987</c:v>
                </c:pt>
                <c:pt idx="7663">
                  <c:v>2.3853452999999987</c:v>
                </c:pt>
                <c:pt idx="7664">
                  <c:v>2.3969233999999986</c:v>
                </c:pt>
                <c:pt idx="7665">
                  <c:v>2.4116261999999988</c:v>
                </c:pt>
                <c:pt idx="7666">
                  <c:v>2.4259157999999998</c:v>
                </c:pt>
                <c:pt idx="7667">
                  <c:v>2.4348137999999997</c:v>
                </c:pt>
                <c:pt idx="7668">
                  <c:v>2.4503957999999999</c:v>
                </c:pt>
                <c:pt idx="7669">
                  <c:v>2.4564548999999984</c:v>
                </c:pt>
                <c:pt idx="7670">
                  <c:v>2.4722169999999983</c:v>
                </c:pt>
                <c:pt idx="7671">
                  <c:v>2.4803204000000001</c:v>
                </c:pt>
                <c:pt idx="7672">
                  <c:v>2.4919406999999985</c:v>
                </c:pt>
                <c:pt idx="7673">
                  <c:v>2.5013048000000002</c:v>
                </c:pt>
                <c:pt idx="7674">
                  <c:v>2.5109442</c:v>
                </c:pt>
                <c:pt idx="7675">
                  <c:v>2.5169184999999983</c:v>
                </c:pt>
                <c:pt idx="7676">
                  <c:v>2.5341529999999985</c:v>
                </c:pt>
                <c:pt idx="7677">
                  <c:v>2.5420340000000001</c:v>
                </c:pt>
                <c:pt idx="7678">
                  <c:v>2.5555293999999997</c:v>
                </c:pt>
                <c:pt idx="7679">
                  <c:v>2.5612176999999998</c:v>
                </c:pt>
                <c:pt idx="7680">
                  <c:v>2.5723930999999998</c:v>
                </c:pt>
                <c:pt idx="7681">
                  <c:v>2.5806343000000012</c:v>
                </c:pt>
                <c:pt idx="7682">
                  <c:v>2.5921486999999983</c:v>
                </c:pt>
                <c:pt idx="7683">
                  <c:v>2.6006336000000001</c:v>
                </c:pt>
                <c:pt idx="7684">
                  <c:v>2.6026884999999989</c:v>
                </c:pt>
                <c:pt idx="7685">
                  <c:v>2.6162154999999983</c:v>
                </c:pt>
                <c:pt idx="7686">
                  <c:v>2.6249121999999998</c:v>
                </c:pt>
                <c:pt idx="7687">
                  <c:v>2.6362147</c:v>
                </c:pt>
                <c:pt idx="7688">
                  <c:v>2.6364477999999987</c:v>
                </c:pt>
                <c:pt idx="7689">
                  <c:v>2.6527607</c:v>
                </c:pt>
                <c:pt idx="7690">
                  <c:v>2.6600485999999997</c:v>
                </c:pt>
                <c:pt idx="7691">
                  <c:v>2.6689995000000013</c:v>
                </c:pt>
                <c:pt idx="7692">
                  <c:v>2.6781516000000001</c:v>
                </c:pt>
                <c:pt idx="7693">
                  <c:v>2.6843483999999997</c:v>
                </c:pt>
                <c:pt idx="7694">
                  <c:v>2.6920598999999985</c:v>
                </c:pt>
                <c:pt idx="7695">
                  <c:v>2.7061273000000012</c:v>
                </c:pt>
                <c:pt idx="7696">
                  <c:v>2.7119216000000002</c:v>
                </c:pt>
                <c:pt idx="7697">
                  <c:v>2.7224401999999985</c:v>
                </c:pt>
                <c:pt idx="7698">
                  <c:v>2.7294419999999997</c:v>
                </c:pt>
                <c:pt idx="7699">
                  <c:v>2.7363803</c:v>
                </c:pt>
                <c:pt idx="7700">
                  <c:v>2.7473438000000012</c:v>
                </c:pt>
                <c:pt idx="7701">
                  <c:v>2.7524072999999998</c:v>
                </c:pt>
                <c:pt idx="7702">
                  <c:v>2.7576931</c:v>
                </c:pt>
                <c:pt idx="7703">
                  <c:v>2.7696735000000001</c:v>
                </c:pt>
                <c:pt idx="7704">
                  <c:v>2.7742494999999985</c:v>
                </c:pt>
                <c:pt idx="7705">
                  <c:v>2.7826072000000002</c:v>
                </c:pt>
                <c:pt idx="7706">
                  <c:v>2.7920878</c:v>
                </c:pt>
                <c:pt idx="7707">
                  <c:v>2.8038034999999986</c:v>
                </c:pt>
                <c:pt idx="7708">
                  <c:v>2.8111760999999986</c:v>
                </c:pt>
                <c:pt idx="7709">
                  <c:v>2.8159004999999988</c:v>
                </c:pt>
                <c:pt idx="7710">
                  <c:v>2.8262072999999988</c:v>
                </c:pt>
                <c:pt idx="7711">
                  <c:v>2.8324251999999972</c:v>
                </c:pt>
                <c:pt idx="7712">
                  <c:v>2.8362703999999979</c:v>
                </c:pt>
                <c:pt idx="7713">
                  <c:v>2.8463018</c:v>
                </c:pt>
                <c:pt idx="7714">
                  <c:v>2.8525198999999986</c:v>
                </c:pt>
                <c:pt idx="7715">
                  <c:v>2.8570853999999986</c:v>
                </c:pt>
                <c:pt idx="7716">
                  <c:v>2.8696272999999999</c:v>
                </c:pt>
                <c:pt idx="7717">
                  <c:v>2.8751989999999985</c:v>
                </c:pt>
                <c:pt idx="7718">
                  <c:v>2.8841923</c:v>
                </c:pt>
                <c:pt idx="7719">
                  <c:v>2.8921898999999986</c:v>
                </c:pt>
                <c:pt idx="7720">
                  <c:v>2.8963210999999998</c:v>
                </c:pt>
                <c:pt idx="7721">
                  <c:v>2.9025285999999997</c:v>
                </c:pt>
                <c:pt idx="7722">
                  <c:v>2.9128776999999983</c:v>
                </c:pt>
                <c:pt idx="7723">
                  <c:v>2.9144771999999985</c:v>
                </c:pt>
                <c:pt idx="7724">
                  <c:v>2.9229408999999986</c:v>
                </c:pt>
                <c:pt idx="7725">
                  <c:v>2.9283643000000001</c:v>
                </c:pt>
                <c:pt idx="7726">
                  <c:v>2.9379825999999998</c:v>
                </c:pt>
                <c:pt idx="7727">
                  <c:v>2.9472407</c:v>
                </c:pt>
                <c:pt idx="7728">
                  <c:v>2.9551748</c:v>
                </c:pt>
                <c:pt idx="7729">
                  <c:v>2.9590622999999985</c:v>
                </c:pt>
                <c:pt idx="7730">
                  <c:v>2.9644857999999998</c:v>
                </c:pt>
                <c:pt idx="7731">
                  <c:v>2.9746548999999987</c:v>
                </c:pt>
                <c:pt idx="7732">
                  <c:v>2.9807880999999998</c:v>
                </c:pt>
                <c:pt idx="7733">
                  <c:v>2.9862433999999984</c:v>
                </c:pt>
                <c:pt idx="7734">
                  <c:v>2.9932557999999987</c:v>
                </c:pt>
                <c:pt idx="7735">
                  <c:v>3.0004588999999986</c:v>
                </c:pt>
                <c:pt idx="7736">
                  <c:v>3.0052257999999998</c:v>
                </c:pt>
                <c:pt idx="7737">
                  <c:v>3.0109246999999999</c:v>
                </c:pt>
                <c:pt idx="7738">
                  <c:v>3.0244622999999997</c:v>
                </c:pt>
                <c:pt idx="7739">
                  <c:v>3.0283921999999999</c:v>
                </c:pt>
                <c:pt idx="7740">
                  <c:v>3.0335933000000002</c:v>
                </c:pt>
                <c:pt idx="7741">
                  <c:v>3.0445568000000001</c:v>
                </c:pt>
                <c:pt idx="7742">
                  <c:v>3.0446415999999998</c:v>
                </c:pt>
                <c:pt idx="7743">
                  <c:v>3.0486985999999998</c:v>
                </c:pt>
                <c:pt idx="7744">
                  <c:v>2.3608229999999986</c:v>
                </c:pt>
                <c:pt idx="7745">
                  <c:v>2.1168388999999985</c:v>
                </c:pt>
                <c:pt idx="7746">
                  <c:v>1.9611034000000001</c:v>
                </c:pt>
                <c:pt idx="7747">
                  <c:v>1.7795851</c:v>
                </c:pt>
                <c:pt idx="7748">
                  <c:v>1.7251802999999994</c:v>
                </c:pt>
                <c:pt idx="7749">
                  <c:v>1.7787059000000001</c:v>
                </c:pt>
                <c:pt idx="7750">
                  <c:v>1.7825404</c:v>
                </c:pt>
                <c:pt idx="7751">
                  <c:v>1.7506879000000006</c:v>
                </c:pt>
                <c:pt idx="7752">
                  <c:v>1.7319810999999994</c:v>
                </c:pt>
                <c:pt idx="7753">
                  <c:v>1.7723289999999998</c:v>
                </c:pt>
                <c:pt idx="7754">
                  <c:v>1.7854746999999989</c:v>
                </c:pt>
                <c:pt idx="7755">
                  <c:v>1.7692994999999994</c:v>
                </c:pt>
                <c:pt idx="7756">
                  <c:v>1.7155938999999993</c:v>
                </c:pt>
                <c:pt idx="7757">
                  <c:v>1.6891437</c:v>
                </c:pt>
                <c:pt idx="7758">
                  <c:v>1.7021409999999999</c:v>
                </c:pt>
                <c:pt idx="7759">
                  <c:v>1.7005096999999993</c:v>
                </c:pt>
                <c:pt idx="7760">
                  <c:v>1.6761675000000007</c:v>
                </c:pt>
                <c:pt idx="7761">
                  <c:v>1.8696237999999994</c:v>
                </c:pt>
                <c:pt idx="7762">
                  <c:v>2.1118178999999997</c:v>
                </c:pt>
                <c:pt idx="7763">
                  <c:v>2.2122694999999983</c:v>
                </c:pt>
                <c:pt idx="7764">
                  <c:v>2.2825210000000014</c:v>
                </c:pt>
                <c:pt idx="7765">
                  <c:v>2.3255807000000002</c:v>
                </c:pt>
                <c:pt idx="7766">
                  <c:v>2.3500924999999988</c:v>
                </c:pt>
                <c:pt idx="7767">
                  <c:v>2.3646892999999998</c:v>
                </c:pt>
                <c:pt idx="7768">
                  <c:v>2.3876016</c:v>
                </c:pt>
                <c:pt idx="7769">
                  <c:v>2.4037134</c:v>
                </c:pt>
                <c:pt idx="7770">
                  <c:v>2.4141048999999999</c:v>
                </c:pt>
                <c:pt idx="7771">
                  <c:v>2.4299410999999997</c:v>
                </c:pt>
                <c:pt idx="7772">
                  <c:v>2.4378115</c:v>
                </c:pt>
                <c:pt idx="7773">
                  <c:v>2.4526202999999986</c:v>
                </c:pt>
                <c:pt idx="7774">
                  <c:v>2.4563172</c:v>
                </c:pt>
                <c:pt idx="7775">
                  <c:v>2.4748227999999997</c:v>
                </c:pt>
                <c:pt idx="7776">
                  <c:v>2.4820681999999983</c:v>
                </c:pt>
                <c:pt idx="7777">
                  <c:v>2.4953409999999985</c:v>
                </c:pt>
                <c:pt idx="7778">
                  <c:v>2.5020568999999986</c:v>
                </c:pt>
                <c:pt idx="7779">
                  <c:v>2.5147999999999997</c:v>
                </c:pt>
                <c:pt idx="7780">
                  <c:v>2.5239628000000001</c:v>
                </c:pt>
                <c:pt idx="7781">
                  <c:v>2.5359854999999984</c:v>
                </c:pt>
                <c:pt idx="7782">
                  <c:v>2.5460805999999998</c:v>
                </c:pt>
                <c:pt idx="7783">
                  <c:v>2.5558153999999984</c:v>
                </c:pt>
                <c:pt idx="7784">
                  <c:v>2.5643001999999999</c:v>
                </c:pt>
                <c:pt idx="7785">
                  <c:v>2.5740455999999985</c:v>
                </c:pt>
                <c:pt idx="7786">
                  <c:v>2.5826574999999985</c:v>
                </c:pt>
                <c:pt idx="7787">
                  <c:v>2.5937906000000002</c:v>
                </c:pt>
                <c:pt idx="7788">
                  <c:v>2.6007924999999998</c:v>
                </c:pt>
                <c:pt idx="7789">
                  <c:v>2.6121690999999987</c:v>
                </c:pt>
                <c:pt idx="7790">
                  <c:v>2.6194992999999998</c:v>
                </c:pt>
                <c:pt idx="7791">
                  <c:v>2.6252618000000001</c:v>
                </c:pt>
                <c:pt idx="7792">
                  <c:v>2.6359922999999998</c:v>
                </c:pt>
                <c:pt idx="7793">
                  <c:v>2.6432801000000001</c:v>
                </c:pt>
                <c:pt idx="7794">
                  <c:v>2.6594872000000001</c:v>
                </c:pt>
                <c:pt idx="7795">
                  <c:v>2.6608641999999998</c:v>
                </c:pt>
                <c:pt idx="7796">
                  <c:v>2.6727280999999987</c:v>
                </c:pt>
                <c:pt idx="7797">
                  <c:v>2.6803443000000002</c:v>
                </c:pt>
                <c:pt idx="7798">
                  <c:v>2.6861915000000014</c:v>
                </c:pt>
                <c:pt idx="7799">
                  <c:v>2.6931509999999999</c:v>
                </c:pt>
                <c:pt idx="7800">
                  <c:v>2.7062437999999998</c:v>
                </c:pt>
                <c:pt idx="7801">
                  <c:v>2.7122817000000001</c:v>
                </c:pt>
                <c:pt idx="7802">
                  <c:v>2.7232240000000014</c:v>
                </c:pt>
                <c:pt idx="7803">
                  <c:v>2.7261687999999999</c:v>
                </c:pt>
                <c:pt idx="7804">
                  <c:v>2.7376938000000002</c:v>
                </c:pt>
                <c:pt idx="7805">
                  <c:v>2.7496320000000001</c:v>
                </c:pt>
                <c:pt idx="7806">
                  <c:v>2.7490598999999998</c:v>
                </c:pt>
                <c:pt idx="7807">
                  <c:v>2.7598645999999998</c:v>
                </c:pt>
                <c:pt idx="7808">
                  <c:v>2.7695358000000012</c:v>
                </c:pt>
                <c:pt idx="7809">
                  <c:v>2.7748110000000001</c:v>
                </c:pt>
                <c:pt idx="7810">
                  <c:v>2.7875223000000013</c:v>
                </c:pt>
                <c:pt idx="7811">
                  <c:v>2.7942063999999998</c:v>
                </c:pt>
                <c:pt idx="7812">
                  <c:v>2.8033692000000001</c:v>
                </c:pt>
                <c:pt idx="7813">
                  <c:v>2.8038458999999984</c:v>
                </c:pt>
                <c:pt idx="7814">
                  <c:v>2.8147458999999979</c:v>
                </c:pt>
                <c:pt idx="7815">
                  <c:v>2.8238238999999998</c:v>
                </c:pt>
                <c:pt idx="7816">
                  <c:v>2.8311434999999983</c:v>
                </c:pt>
                <c:pt idx="7817">
                  <c:v>2.8366940999999986</c:v>
                </c:pt>
                <c:pt idx="7818">
                  <c:v>2.8474987</c:v>
                </c:pt>
                <c:pt idx="7819">
                  <c:v>2.8522020999999973</c:v>
                </c:pt>
                <c:pt idx="7820">
                  <c:v>2.8593098999999986</c:v>
                </c:pt>
                <c:pt idx="7821">
                  <c:v>2.8675828000000001</c:v>
                </c:pt>
                <c:pt idx="7822">
                  <c:v>2.8739173</c:v>
                </c:pt>
                <c:pt idx="7823">
                  <c:v>2.8788746999999986</c:v>
                </c:pt>
                <c:pt idx="7824">
                  <c:v>2.8894039999999985</c:v>
                </c:pt>
                <c:pt idx="7825">
                  <c:v>2.8966493999999972</c:v>
                </c:pt>
                <c:pt idx="7826">
                  <c:v>2.9012784999999983</c:v>
                </c:pt>
                <c:pt idx="7827">
                  <c:v>2.9106743999999987</c:v>
                </c:pt>
                <c:pt idx="7828">
                  <c:v>2.9167864999999988</c:v>
                </c:pt>
                <c:pt idx="7829">
                  <c:v>2.9216590999999985</c:v>
                </c:pt>
                <c:pt idx="7830">
                  <c:v>2.9232798</c:v>
                </c:pt>
                <c:pt idx="7831">
                  <c:v>2.9374742</c:v>
                </c:pt>
                <c:pt idx="7832">
                  <c:v>2.9437768000000002</c:v>
                </c:pt>
                <c:pt idx="7833">
                  <c:v>2.9536918000000001</c:v>
                </c:pt>
                <c:pt idx="7834">
                  <c:v>2.9577487999999987</c:v>
                </c:pt>
                <c:pt idx="7835">
                  <c:v>2.9628968999999987</c:v>
                </c:pt>
                <c:pt idx="7836">
                  <c:v>2.9676637000000001</c:v>
                </c:pt>
                <c:pt idx="7837">
                  <c:v>2.9788390999999987</c:v>
                </c:pt>
                <c:pt idx="7838">
                  <c:v>2.9835528999999998</c:v>
                </c:pt>
                <c:pt idx="7839">
                  <c:v>2.9944421999999973</c:v>
                </c:pt>
                <c:pt idx="7840">
                  <c:v>2.9933193999999999</c:v>
                </c:pt>
                <c:pt idx="7841">
                  <c:v>3.0036896999999998</c:v>
                </c:pt>
                <c:pt idx="7842">
                  <c:v>3.0079376000000013</c:v>
                </c:pt>
                <c:pt idx="7843">
                  <c:v>3.0160833999999985</c:v>
                </c:pt>
                <c:pt idx="7844">
                  <c:v>3.0269727999999998</c:v>
                </c:pt>
                <c:pt idx="7845">
                  <c:v>3.0314323999999986</c:v>
                </c:pt>
                <c:pt idx="7846">
                  <c:v>3.0319938</c:v>
                </c:pt>
                <c:pt idx="7847">
                  <c:v>3.0373961</c:v>
                </c:pt>
                <c:pt idx="7848">
                  <c:v>3.0540055999999987</c:v>
                </c:pt>
                <c:pt idx="7849">
                  <c:v>3.0622785999999986</c:v>
                </c:pt>
                <c:pt idx="7850">
                  <c:v>3.0672467000000001</c:v>
                </c:pt>
                <c:pt idx="7851">
                  <c:v>2.9425374999999998</c:v>
                </c:pt>
                <c:pt idx="7852">
                  <c:v>2.2555516999999998</c:v>
                </c:pt>
                <c:pt idx="7853">
                  <c:v>2.0523181999999989</c:v>
                </c:pt>
                <c:pt idx="7854">
                  <c:v>1.9051522000000001</c:v>
                </c:pt>
                <c:pt idx="7855">
                  <c:v>1.7157421999999998</c:v>
                </c:pt>
                <c:pt idx="7856">
                  <c:v>1.7406247999999989</c:v>
                </c:pt>
                <c:pt idx="7857">
                  <c:v>1.7789389</c:v>
                </c:pt>
                <c:pt idx="7858">
                  <c:v>1.7623611999999993</c:v>
                </c:pt>
                <c:pt idx="7859">
                  <c:v>1.7321823000000001</c:v>
                </c:pt>
                <c:pt idx="7860">
                  <c:v>1.7363559000000006</c:v>
                </c:pt>
                <c:pt idx="7861">
                  <c:v>1.7789812999999994</c:v>
                </c:pt>
                <c:pt idx="7862">
                  <c:v>1.7770744999999992</c:v>
                </c:pt>
                <c:pt idx="7863">
                  <c:v>1.7443428999999999</c:v>
                </c:pt>
                <c:pt idx="7864">
                  <c:v>1.6998740999999993</c:v>
                </c:pt>
                <c:pt idx="7865">
                  <c:v>1.7004037999999992</c:v>
                </c:pt>
                <c:pt idx="7866">
                  <c:v>1.7129562999999994</c:v>
                </c:pt>
                <c:pt idx="7867">
                  <c:v>1.6971518000000001</c:v>
                </c:pt>
                <c:pt idx="7868">
                  <c:v>1.6685935999999999</c:v>
                </c:pt>
                <c:pt idx="7869">
                  <c:v>2.0251050999999998</c:v>
                </c:pt>
                <c:pt idx="7870">
                  <c:v>2.1674407000000002</c:v>
                </c:pt>
                <c:pt idx="7871">
                  <c:v>2.2439103000000014</c:v>
                </c:pt>
                <c:pt idx="7872">
                  <c:v>2.3002216</c:v>
                </c:pt>
                <c:pt idx="7873">
                  <c:v>2.3391394999999986</c:v>
                </c:pt>
                <c:pt idx="7874">
                  <c:v>2.3591810999999998</c:v>
                </c:pt>
                <c:pt idx="7875">
                  <c:v>2.3724644999999978</c:v>
                </c:pt>
                <c:pt idx="7876">
                  <c:v>2.3881100000000002</c:v>
                </c:pt>
                <c:pt idx="7877">
                  <c:v>2.3999104999999985</c:v>
                </c:pt>
                <c:pt idx="7878">
                  <c:v>2.4136387999999998</c:v>
                </c:pt>
                <c:pt idx="7879">
                  <c:v>2.4277272000000014</c:v>
                </c:pt>
                <c:pt idx="7880">
                  <c:v>2.4363390999999988</c:v>
                </c:pt>
                <c:pt idx="7881">
                  <c:v>2.4522283999999979</c:v>
                </c:pt>
                <c:pt idx="7882">
                  <c:v>2.4603213000000013</c:v>
                </c:pt>
                <c:pt idx="7883">
                  <c:v>2.4737952999999999</c:v>
                </c:pt>
                <c:pt idx="7884">
                  <c:v>2.4812102</c:v>
                </c:pt>
                <c:pt idx="7885">
                  <c:v>2.4953940000000001</c:v>
                </c:pt>
                <c:pt idx="7886">
                  <c:v>2.5017814999999999</c:v>
                </c:pt>
                <c:pt idx="7887">
                  <c:v>2.5144080999999985</c:v>
                </c:pt>
                <c:pt idx="7888">
                  <c:v>2.5226597999999987</c:v>
                </c:pt>
                <c:pt idx="7889">
                  <c:v>2.5343753999999987</c:v>
                </c:pt>
                <c:pt idx="7890">
                  <c:v>2.5435912000000016</c:v>
                </c:pt>
                <c:pt idx="7891">
                  <c:v>2.5557306999999998</c:v>
                </c:pt>
                <c:pt idx="7892">
                  <c:v>2.5629338000000002</c:v>
                </c:pt>
                <c:pt idx="7893">
                  <c:v>2.5732086999999986</c:v>
                </c:pt>
                <c:pt idx="7894">
                  <c:v>2.5829858999999997</c:v>
                </c:pt>
                <c:pt idx="7895">
                  <c:v>2.5911846999999999</c:v>
                </c:pt>
                <c:pt idx="7896">
                  <c:v>2.6011631999999998</c:v>
                </c:pt>
                <c:pt idx="7897">
                  <c:v>2.6071799000000002</c:v>
                </c:pt>
                <c:pt idx="7898">
                  <c:v>2.6180692999999997</c:v>
                </c:pt>
                <c:pt idx="7899">
                  <c:v>2.6261410000000001</c:v>
                </c:pt>
                <c:pt idx="7900">
                  <c:v>2.6361722999999997</c:v>
                </c:pt>
                <c:pt idx="7901">
                  <c:v>2.6436614999999999</c:v>
                </c:pt>
                <c:pt idx="7902">
                  <c:v>2.6549852</c:v>
                </c:pt>
                <c:pt idx="7903">
                  <c:v>2.6596354999999985</c:v>
                </c:pt>
                <c:pt idx="7904">
                  <c:v>2.6715205000000002</c:v>
                </c:pt>
                <c:pt idx="7905">
                  <c:v>2.6786282999999997</c:v>
                </c:pt>
                <c:pt idx="7906">
                  <c:v>2.6834374000000012</c:v>
                </c:pt>
                <c:pt idx="7907">
                  <c:v>2.6932250999999998</c:v>
                </c:pt>
                <c:pt idx="7908">
                  <c:v>2.7039134000000002</c:v>
                </c:pt>
                <c:pt idx="7909">
                  <c:v>2.7109576</c:v>
                </c:pt>
                <c:pt idx="7910">
                  <c:v>2.7223448000000001</c:v>
                </c:pt>
                <c:pt idx="7911">
                  <c:v>2.7241245000000016</c:v>
                </c:pt>
                <c:pt idx="7912">
                  <c:v>2.7363379000000001</c:v>
                </c:pt>
                <c:pt idx="7913">
                  <c:v>2.7469942000000014</c:v>
                </c:pt>
                <c:pt idx="7914">
                  <c:v>2.7511044</c:v>
                </c:pt>
                <c:pt idx="7915">
                  <c:v>2.7572057999999999</c:v>
                </c:pt>
                <c:pt idx="7916">
                  <c:v>2.7677562000000013</c:v>
                </c:pt>
                <c:pt idx="7917">
                  <c:v>2.7743131000000001</c:v>
                </c:pt>
                <c:pt idx="7918">
                  <c:v>2.7834335000000014</c:v>
                </c:pt>
                <c:pt idx="7919">
                  <c:v>2.7903294000000001</c:v>
                </c:pt>
                <c:pt idx="7920">
                  <c:v>2.8032632999999998</c:v>
                </c:pt>
                <c:pt idx="7921">
                  <c:v>2.8084960999999997</c:v>
                </c:pt>
                <c:pt idx="7922">
                  <c:v>2.8138242999999998</c:v>
                </c:pt>
                <c:pt idx="7923">
                  <c:v>2.8217371</c:v>
                </c:pt>
                <c:pt idx="7924">
                  <c:v>2.8295227999999999</c:v>
                </c:pt>
                <c:pt idx="7925">
                  <c:v>2.8358677999999986</c:v>
                </c:pt>
                <c:pt idx="7926">
                  <c:v>2.8472868999999998</c:v>
                </c:pt>
                <c:pt idx="7927">
                  <c:v>2.852668199999997</c:v>
                </c:pt>
                <c:pt idx="7928">
                  <c:v>2.8571489999999988</c:v>
                </c:pt>
                <c:pt idx="7929">
                  <c:v>2.8684938</c:v>
                </c:pt>
                <c:pt idx="7930">
                  <c:v>2.8732499999999983</c:v>
                </c:pt>
                <c:pt idx="7931">
                  <c:v>2.8790759999999977</c:v>
                </c:pt>
                <c:pt idx="7932">
                  <c:v>2.8887683999999987</c:v>
                </c:pt>
                <c:pt idx="7933">
                  <c:v>2.8938105999999997</c:v>
                </c:pt>
                <c:pt idx="7934">
                  <c:v>2.8993717999999999</c:v>
                </c:pt>
                <c:pt idx="7935">
                  <c:v>2.9090324999999986</c:v>
                </c:pt>
                <c:pt idx="7936">
                  <c:v>2.9154623999999973</c:v>
                </c:pt>
                <c:pt idx="7937">
                  <c:v>2.9211719</c:v>
                </c:pt>
                <c:pt idx="7938">
                  <c:v>2.9316798999999985</c:v>
                </c:pt>
                <c:pt idx="7939">
                  <c:v>2.9372517</c:v>
                </c:pt>
                <c:pt idx="7940">
                  <c:v>2.9427916999999999</c:v>
                </c:pt>
                <c:pt idx="7941">
                  <c:v>2.9529078999999987</c:v>
                </c:pt>
                <c:pt idx="7942">
                  <c:v>2.9572403999999985</c:v>
                </c:pt>
                <c:pt idx="7943">
                  <c:v>2.9624837999999998</c:v>
                </c:pt>
                <c:pt idx="7944">
                  <c:v>2.9686382</c:v>
                </c:pt>
                <c:pt idx="7945">
                  <c:v>2.9777268000000001</c:v>
                </c:pt>
                <c:pt idx="7946">
                  <c:v>2.9833622000000002</c:v>
                </c:pt>
                <c:pt idx="7947">
                  <c:v>2.9893788999999997</c:v>
                </c:pt>
                <c:pt idx="7948">
                  <c:v>2.9961793999999986</c:v>
                </c:pt>
                <c:pt idx="7949">
                  <c:v>3.0043678000000011</c:v>
                </c:pt>
                <c:pt idx="7950">
                  <c:v>3.00691</c:v>
                </c:pt>
                <c:pt idx="7951">
                  <c:v>3.0121216999999998</c:v>
                </c:pt>
                <c:pt idx="7952">
                  <c:v>3.0247271000000002</c:v>
                </c:pt>
                <c:pt idx="7953">
                  <c:v>3.0369193999999986</c:v>
                </c:pt>
                <c:pt idx="7954">
                  <c:v>3.0344406999999989</c:v>
                </c:pt>
                <c:pt idx="7955">
                  <c:v>3.0440906999999999</c:v>
                </c:pt>
                <c:pt idx="7956">
                  <c:v>3.0498319999999999</c:v>
                </c:pt>
                <c:pt idx="7957">
                  <c:v>3.0635392000000015</c:v>
                </c:pt>
                <c:pt idx="7958">
                  <c:v>3.0662402999999987</c:v>
                </c:pt>
                <c:pt idx="7959">
                  <c:v>3.0701597</c:v>
                </c:pt>
                <c:pt idx="7960">
                  <c:v>3.0808477999999999</c:v>
                </c:pt>
                <c:pt idx="7961">
                  <c:v>2.3411309999999999</c:v>
                </c:pt>
                <c:pt idx="7962">
                  <c:v>2.1064684999999983</c:v>
                </c:pt>
                <c:pt idx="7963">
                  <c:v>1.9594826999999999</c:v>
                </c:pt>
                <c:pt idx="7964">
                  <c:v>1.7706235999999993</c:v>
                </c:pt>
                <c:pt idx="7965">
                  <c:v>1.7279239999999989</c:v>
                </c:pt>
                <c:pt idx="7966">
                  <c:v>1.7741614999999993</c:v>
                </c:pt>
                <c:pt idx="7967">
                  <c:v>1.7787588999999999</c:v>
                </c:pt>
                <c:pt idx="7968">
                  <c:v>1.7512492999999993</c:v>
                </c:pt>
                <c:pt idx="7969">
                  <c:v>1.7396396999999986</c:v>
                </c:pt>
                <c:pt idx="7970">
                  <c:v>1.7770215999999992</c:v>
                </c:pt>
                <c:pt idx="7971">
                  <c:v>1.7812692999999986</c:v>
                </c:pt>
                <c:pt idx="7972">
                  <c:v>1.7539928999999994</c:v>
                </c:pt>
                <c:pt idx="7973">
                  <c:v>1.7136023999999994</c:v>
                </c:pt>
                <c:pt idx="7974">
                  <c:v>1.7006685999999998</c:v>
                </c:pt>
                <c:pt idx="7975">
                  <c:v>1.7081576999999999</c:v>
                </c:pt>
                <c:pt idx="7976">
                  <c:v>1.7041854000000001</c:v>
                </c:pt>
                <c:pt idx="7977">
                  <c:v>1.6823219</c:v>
                </c:pt>
                <c:pt idx="7978">
                  <c:v>1.9087114000000001</c:v>
                </c:pt>
                <c:pt idx="7979">
                  <c:v>2.1194128999999986</c:v>
                </c:pt>
                <c:pt idx="7980">
                  <c:v>2.207894700000002</c:v>
                </c:pt>
                <c:pt idx="7981">
                  <c:v>2.2817053</c:v>
                </c:pt>
                <c:pt idx="7982">
                  <c:v>2.3192779999999984</c:v>
                </c:pt>
                <c:pt idx="7983">
                  <c:v>2.3497428999999985</c:v>
                </c:pt>
                <c:pt idx="7984">
                  <c:v>2.3669773999999997</c:v>
                </c:pt>
                <c:pt idx="7985">
                  <c:v>2.3846355999999997</c:v>
                </c:pt>
                <c:pt idx="7986">
                  <c:v>2.3963195999999987</c:v>
                </c:pt>
                <c:pt idx="7987">
                  <c:v>2.4108528999999979</c:v>
                </c:pt>
                <c:pt idx="7988">
                  <c:v>2.4254602999999997</c:v>
                </c:pt>
                <c:pt idx="7989">
                  <c:v>2.4366250999999979</c:v>
                </c:pt>
                <c:pt idx="7990">
                  <c:v>2.4509571999999986</c:v>
                </c:pt>
                <c:pt idx="7991">
                  <c:v>2.4579697</c:v>
                </c:pt>
                <c:pt idx="7992">
                  <c:v>2.4712953999999985</c:v>
                </c:pt>
                <c:pt idx="7993">
                  <c:v>2.4798119999999986</c:v>
                </c:pt>
                <c:pt idx="7994">
                  <c:v>2.4917077000000001</c:v>
                </c:pt>
                <c:pt idx="7995">
                  <c:v>2.5016225999999997</c:v>
                </c:pt>
                <c:pt idx="7996">
                  <c:v>2.5108382999999987</c:v>
                </c:pt>
                <c:pt idx="7997">
                  <c:v>2.5212721999999985</c:v>
                </c:pt>
                <c:pt idx="7998">
                  <c:v>2.5342907000000001</c:v>
                </c:pt>
                <c:pt idx="7999">
                  <c:v>2.5433580999999998</c:v>
                </c:pt>
                <c:pt idx="8000">
                  <c:v>2.5538240000000001</c:v>
                </c:pt>
                <c:pt idx="8001">
                  <c:v>2.5555187999999998</c:v>
                </c:pt>
                <c:pt idx="8002">
                  <c:v>2.5727002999999997</c:v>
                </c:pt>
                <c:pt idx="8003">
                  <c:v>2.5794584999999972</c:v>
                </c:pt>
                <c:pt idx="8004">
                  <c:v>2.5902102</c:v>
                </c:pt>
                <c:pt idx="8005">
                  <c:v>2.5986632999999997</c:v>
                </c:pt>
                <c:pt idx="8006">
                  <c:v>2.6060358999999997</c:v>
                </c:pt>
                <c:pt idx="8007">
                  <c:v>2.6165333999999998</c:v>
                </c:pt>
                <c:pt idx="8008">
                  <c:v>2.6226135999999998</c:v>
                </c:pt>
                <c:pt idx="8009">
                  <c:v>2.6348799999999986</c:v>
                </c:pt>
                <c:pt idx="8010">
                  <c:v>2.6402928999999999</c:v>
                </c:pt>
                <c:pt idx="8011">
                  <c:v>2.6542860999999998</c:v>
                </c:pt>
                <c:pt idx="8012">
                  <c:v>2.6591904999999998</c:v>
                </c:pt>
                <c:pt idx="8013">
                  <c:v>2.6642644999999998</c:v>
                </c:pt>
                <c:pt idx="8014">
                  <c:v>2.6756728999999986</c:v>
                </c:pt>
                <c:pt idx="8015">
                  <c:v>2.6820922</c:v>
                </c:pt>
                <c:pt idx="8016">
                  <c:v>2.6888079999999999</c:v>
                </c:pt>
                <c:pt idx="8017">
                  <c:v>2.7047609000000001</c:v>
                </c:pt>
                <c:pt idx="8018">
                  <c:v>2.7074196000000001</c:v>
                </c:pt>
                <c:pt idx="8019">
                  <c:v>2.7162751999999983</c:v>
                </c:pt>
                <c:pt idx="8020">
                  <c:v>2.7269315000000014</c:v>
                </c:pt>
                <c:pt idx="8021">
                  <c:v>2.7336049999999998</c:v>
                </c:pt>
                <c:pt idx="8022">
                  <c:v>2.7403102000000015</c:v>
                </c:pt>
                <c:pt idx="8023">
                  <c:v>2.7512737999999999</c:v>
                </c:pt>
                <c:pt idx="8024">
                  <c:v>2.7571316000000015</c:v>
                </c:pt>
                <c:pt idx="8025">
                  <c:v>2.7666862999999999</c:v>
                </c:pt>
                <c:pt idx="8026">
                  <c:v>2.7713048000000002</c:v>
                </c:pt>
                <c:pt idx="8027">
                  <c:v>2.7768447999999997</c:v>
                </c:pt>
                <c:pt idx="8028">
                  <c:v>2.7887511000000011</c:v>
                </c:pt>
                <c:pt idx="8029">
                  <c:v>2.7958588999999985</c:v>
                </c:pt>
                <c:pt idx="8030">
                  <c:v>2.8074579999999987</c:v>
                </c:pt>
                <c:pt idx="8031">
                  <c:v>2.8118116999999985</c:v>
                </c:pt>
                <c:pt idx="8032">
                  <c:v>2.8170656999999983</c:v>
                </c:pt>
                <c:pt idx="8033">
                  <c:v>2.8292473999999985</c:v>
                </c:pt>
                <c:pt idx="8034">
                  <c:v>2.8332513999999986</c:v>
                </c:pt>
                <c:pt idx="8035">
                  <c:v>2.8418845999999998</c:v>
                </c:pt>
                <c:pt idx="8036">
                  <c:v>2.8501257999999998</c:v>
                </c:pt>
                <c:pt idx="8037">
                  <c:v>2.8572972999999999</c:v>
                </c:pt>
                <c:pt idx="8038">
                  <c:v>2.8658137999999997</c:v>
                </c:pt>
                <c:pt idx="8039">
                  <c:v>2.8725720999999984</c:v>
                </c:pt>
                <c:pt idx="8040">
                  <c:v>2.8784933999999986</c:v>
                </c:pt>
                <c:pt idx="8041">
                  <c:v>2.8876138</c:v>
                </c:pt>
                <c:pt idx="8042">
                  <c:v>2.8935668999999997</c:v>
                </c:pt>
                <c:pt idx="8043">
                  <c:v>2.8976238999999997</c:v>
                </c:pt>
                <c:pt idx="8044">
                  <c:v>2.9034607000000001</c:v>
                </c:pt>
                <c:pt idx="8045">
                  <c:v>2.9134072999999998</c:v>
                </c:pt>
                <c:pt idx="8046">
                  <c:v>2.9185448999999997</c:v>
                </c:pt>
                <c:pt idx="8047">
                  <c:v>2.9249641</c:v>
                </c:pt>
                <c:pt idx="8048">
                  <c:v>2.9336713999999997</c:v>
                </c:pt>
                <c:pt idx="8049">
                  <c:v>2.9400587999999988</c:v>
                </c:pt>
                <c:pt idx="8050">
                  <c:v>2.9504820999999986</c:v>
                </c:pt>
                <c:pt idx="8051">
                  <c:v>2.9559903999999997</c:v>
                </c:pt>
                <c:pt idx="8052">
                  <c:v>2.9568907999999987</c:v>
                </c:pt>
                <c:pt idx="8053">
                  <c:v>2.9666890999999986</c:v>
                </c:pt>
                <c:pt idx="8054">
                  <c:v>2.9747078999999998</c:v>
                </c:pt>
                <c:pt idx="8055">
                  <c:v>2.980375</c:v>
                </c:pt>
                <c:pt idx="8056">
                  <c:v>2.9862327999999998</c:v>
                </c:pt>
                <c:pt idx="8057">
                  <c:v>2.9940715</c:v>
                </c:pt>
                <c:pt idx="8058">
                  <c:v>3.0001941000000012</c:v>
                </c:pt>
                <c:pt idx="8059">
                  <c:v>3.0059355000000001</c:v>
                </c:pt>
                <c:pt idx="8060">
                  <c:v>3.0106810999999998</c:v>
                </c:pt>
                <c:pt idx="8061">
                  <c:v>3.0191023999999986</c:v>
                </c:pt>
                <c:pt idx="8062">
                  <c:v>3.0292819999999998</c:v>
                </c:pt>
                <c:pt idx="8063">
                  <c:v>3.0336461999999988</c:v>
                </c:pt>
                <c:pt idx="8064">
                  <c:v>3.0426394999999986</c:v>
                </c:pt>
                <c:pt idx="8065">
                  <c:v>3.0493977000000014</c:v>
                </c:pt>
                <c:pt idx="8066">
                  <c:v>3.0584228999999987</c:v>
                </c:pt>
                <c:pt idx="8067">
                  <c:v>3.0643760000000002</c:v>
                </c:pt>
                <c:pt idx="8068">
                  <c:v>3.0672890000000002</c:v>
                </c:pt>
                <c:pt idx="8069">
                  <c:v>3.0764199999999988</c:v>
                </c:pt>
                <c:pt idx="8070">
                  <c:v>3.0812078999999999</c:v>
                </c:pt>
                <c:pt idx="8071">
                  <c:v>2.5857929999999998</c:v>
                </c:pt>
                <c:pt idx="8072">
                  <c:v>2.1944523999999985</c:v>
                </c:pt>
                <c:pt idx="8073">
                  <c:v>2.0203701999999999</c:v>
                </c:pt>
                <c:pt idx="8074">
                  <c:v>1.8617639999999998</c:v>
                </c:pt>
                <c:pt idx="8075">
                  <c:v>1.7068335999999993</c:v>
                </c:pt>
                <c:pt idx="8076">
                  <c:v>1.7709094999999992</c:v>
                </c:pt>
                <c:pt idx="8077">
                  <c:v>1.7934297999999989</c:v>
                </c:pt>
                <c:pt idx="8078">
                  <c:v>1.7718416999999989</c:v>
                </c:pt>
                <c:pt idx="8079">
                  <c:v>1.7405081999999998</c:v>
                </c:pt>
                <c:pt idx="8080">
                  <c:v>1.7607192999999994</c:v>
                </c:pt>
                <c:pt idx="8081">
                  <c:v>1.7883770999999999</c:v>
                </c:pt>
                <c:pt idx="8082">
                  <c:v>1.7748288999999993</c:v>
                </c:pt>
                <c:pt idx="8083">
                  <c:v>1.7333051999999998</c:v>
                </c:pt>
                <c:pt idx="8084">
                  <c:v>1.6981899000000007</c:v>
                </c:pt>
                <c:pt idx="8085">
                  <c:v>1.7083378</c:v>
                </c:pt>
                <c:pt idx="8086">
                  <c:v>1.7064310999999994</c:v>
                </c:pt>
                <c:pt idx="8087">
                  <c:v>1.6870145000000001</c:v>
                </c:pt>
                <c:pt idx="8088">
                  <c:v>1.6606595000000006</c:v>
                </c:pt>
                <c:pt idx="8089">
                  <c:v>2.0844461999999986</c:v>
                </c:pt>
                <c:pt idx="8090">
                  <c:v>2.194283</c:v>
                </c:pt>
                <c:pt idx="8091">
                  <c:v>2.2676911000000013</c:v>
                </c:pt>
                <c:pt idx="8092">
                  <c:v>2.3139392999999999</c:v>
                </c:pt>
                <c:pt idx="8093">
                  <c:v>2.3436838999999998</c:v>
                </c:pt>
                <c:pt idx="8094">
                  <c:v>2.3641385000000001</c:v>
                </c:pt>
                <c:pt idx="8095">
                  <c:v>2.3819132000000001</c:v>
                </c:pt>
                <c:pt idx="8096">
                  <c:v>2.3922942999999997</c:v>
                </c:pt>
                <c:pt idx="8097">
                  <c:v>2.4070819000000001</c:v>
                </c:pt>
                <c:pt idx="8098">
                  <c:v>2.4180982999999987</c:v>
                </c:pt>
                <c:pt idx="8099">
                  <c:v>2.4332459999999982</c:v>
                </c:pt>
                <c:pt idx="8100">
                  <c:v>2.4464446999999985</c:v>
                </c:pt>
                <c:pt idx="8101">
                  <c:v>2.4554697999999986</c:v>
                </c:pt>
                <c:pt idx="8102">
                  <c:v>2.4664862999999997</c:v>
                </c:pt>
                <c:pt idx="8103">
                  <c:v>2.4762845999999987</c:v>
                </c:pt>
                <c:pt idx="8104">
                  <c:v>2.4897268000000001</c:v>
                </c:pt>
                <c:pt idx="8105">
                  <c:v>2.4964320999999985</c:v>
                </c:pt>
                <c:pt idx="8106">
                  <c:v>2.5044507999999999</c:v>
                </c:pt>
                <c:pt idx="8107">
                  <c:v>2.5165372000000001</c:v>
                </c:pt>
                <c:pt idx="8108">
                  <c:v>2.5279562000000002</c:v>
                </c:pt>
                <c:pt idx="8109">
                  <c:v>2.5363350999999987</c:v>
                </c:pt>
                <c:pt idx="8110">
                  <c:v>2.5487077000000014</c:v>
                </c:pt>
                <c:pt idx="8111">
                  <c:v>2.5574678999999998</c:v>
                </c:pt>
                <c:pt idx="8112">
                  <c:v>2.5676899</c:v>
                </c:pt>
                <c:pt idx="8113">
                  <c:v>2.5758145999999997</c:v>
                </c:pt>
                <c:pt idx="8114">
                  <c:v>2.5879751</c:v>
                </c:pt>
                <c:pt idx="8115">
                  <c:v>2.5945214999999999</c:v>
                </c:pt>
                <c:pt idx="8116">
                  <c:v>2.6028792999999997</c:v>
                </c:pt>
                <c:pt idx="8117">
                  <c:v>2.6124974999999986</c:v>
                </c:pt>
                <c:pt idx="8118">
                  <c:v>2.6211093999999999</c:v>
                </c:pt>
                <c:pt idx="8119">
                  <c:v>2.6302192</c:v>
                </c:pt>
                <c:pt idx="8120">
                  <c:v>2.6376871</c:v>
                </c:pt>
                <c:pt idx="8121">
                  <c:v>2.6441064000000001</c:v>
                </c:pt>
                <c:pt idx="8122">
                  <c:v>2.6556101999999986</c:v>
                </c:pt>
                <c:pt idx="8123">
                  <c:v>2.6620505999999997</c:v>
                </c:pt>
                <c:pt idx="8124">
                  <c:v>2.6703658999999997</c:v>
                </c:pt>
                <c:pt idx="8125">
                  <c:v>2.6798464999999982</c:v>
                </c:pt>
                <c:pt idx="8126">
                  <c:v>2.6850687</c:v>
                </c:pt>
                <c:pt idx="8127">
                  <c:v>2.6898355</c:v>
                </c:pt>
                <c:pt idx="8128">
                  <c:v>2.7062649999999997</c:v>
                </c:pt>
                <c:pt idx="8129">
                  <c:v>2.7115402</c:v>
                </c:pt>
                <c:pt idx="8130">
                  <c:v>2.7227368000000012</c:v>
                </c:pt>
                <c:pt idx="8131">
                  <c:v>2.7304800999999999</c:v>
                </c:pt>
                <c:pt idx="8132">
                  <c:v>2.7365179999999998</c:v>
                </c:pt>
                <c:pt idx="8133">
                  <c:v>2.7442825000000002</c:v>
                </c:pt>
                <c:pt idx="8134">
                  <c:v>2.7484773000000002</c:v>
                </c:pt>
                <c:pt idx="8135">
                  <c:v>2.7525979</c:v>
                </c:pt>
                <c:pt idx="8136">
                  <c:v>2.7686565999999999</c:v>
                </c:pt>
                <c:pt idx="8137">
                  <c:v>2.7695040000000013</c:v>
                </c:pt>
                <c:pt idx="8138">
                  <c:v>2.7841114000000013</c:v>
                </c:pt>
                <c:pt idx="8139">
                  <c:v>2.7919713000000002</c:v>
                </c:pt>
                <c:pt idx="8140">
                  <c:v>2.8025852999999987</c:v>
                </c:pt>
                <c:pt idx="8141">
                  <c:v>2.8092799999999989</c:v>
                </c:pt>
                <c:pt idx="8142">
                  <c:v>2.8084748999999998</c:v>
                </c:pt>
                <c:pt idx="8143">
                  <c:v>2.8195655999999985</c:v>
                </c:pt>
                <c:pt idx="8144">
                  <c:v>2.8291308000000002</c:v>
                </c:pt>
                <c:pt idx="8145">
                  <c:v>2.8361114999999986</c:v>
                </c:pt>
                <c:pt idx="8146">
                  <c:v>2.8434946999999999</c:v>
                </c:pt>
                <c:pt idx="8147">
                  <c:v>2.8517995999999997</c:v>
                </c:pt>
                <c:pt idx="8148">
                  <c:v>2.8569582999999978</c:v>
                </c:pt>
                <c:pt idx="8149">
                  <c:v>2.8675828000000001</c:v>
                </c:pt>
                <c:pt idx="8150">
                  <c:v>2.8727308999999988</c:v>
                </c:pt>
                <c:pt idx="8151">
                  <c:v>2.8785463999999985</c:v>
                </c:pt>
                <c:pt idx="8152">
                  <c:v>2.8892768999999987</c:v>
                </c:pt>
                <c:pt idx="8153">
                  <c:v>2.8929948999999997</c:v>
                </c:pt>
                <c:pt idx="8154">
                  <c:v>2.8988103999999986</c:v>
                </c:pt>
                <c:pt idx="8155">
                  <c:v>2.9062254999999984</c:v>
                </c:pt>
                <c:pt idx="8156">
                  <c:v>2.9152398999999987</c:v>
                </c:pt>
                <c:pt idx="8157">
                  <c:v>2.9143288999999997</c:v>
                </c:pt>
                <c:pt idx="8158">
                  <c:v>2.9304934999999985</c:v>
                </c:pt>
                <c:pt idx="8159">
                  <c:v>2.9347729999999985</c:v>
                </c:pt>
                <c:pt idx="8160">
                  <c:v>2.9399210999999998</c:v>
                </c:pt>
                <c:pt idx="8161">
                  <c:v>2.9460224999999989</c:v>
                </c:pt>
                <c:pt idx="8162">
                  <c:v>2.9554713999999986</c:v>
                </c:pt>
                <c:pt idx="8163">
                  <c:v>2.9621024999999985</c:v>
                </c:pt>
                <c:pt idx="8164">
                  <c:v>2.9651532</c:v>
                </c:pt>
                <c:pt idx="8165">
                  <c:v>2.9764132999999986</c:v>
                </c:pt>
                <c:pt idx="8166">
                  <c:v>2.9813071999999998</c:v>
                </c:pt>
                <c:pt idx="8167">
                  <c:v>2.9860950999999987</c:v>
                </c:pt>
                <c:pt idx="8168">
                  <c:v>2.9862009999999986</c:v>
                </c:pt>
                <c:pt idx="8169">
                  <c:v>3.0015923</c:v>
                </c:pt>
                <c:pt idx="8170">
                  <c:v>3.0068464999999978</c:v>
                </c:pt>
                <c:pt idx="8171">
                  <c:v>3.0115284999999985</c:v>
                </c:pt>
                <c:pt idx="8172">
                  <c:v>3.0232865000000002</c:v>
                </c:pt>
                <c:pt idx="8173">
                  <c:v>3.0271105000000014</c:v>
                </c:pt>
                <c:pt idx="8174">
                  <c:v>3.0318348999999998</c:v>
                </c:pt>
                <c:pt idx="8175">
                  <c:v>3.0393346000000001</c:v>
                </c:pt>
                <c:pt idx="8176">
                  <c:v>3.0473321000000002</c:v>
                </c:pt>
                <c:pt idx="8177">
                  <c:v>3.0516857999999987</c:v>
                </c:pt>
                <c:pt idx="8178">
                  <c:v>3.0528509999999978</c:v>
                </c:pt>
                <c:pt idx="8179">
                  <c:v>3.0659966999999999</c:v>
                </c:pt>
                <c:pt idx="8180">
                  <c:v>3.0735917000000015</c:v>
                </c:pt>
                <c:pt idx="8181">
                  <c:v>3.0814621999999985</c:v>
                </c:pt>
                <c:pt idx="8182">
                  <c:v>3.0863559999999985</c:v>
                </c:pt>
                <c:pt idx="8183">
                  <c:v>2.5902949</c:v>
                </c:pt>
                <c:pt idx="8184">
                  <c:v>2.2022382</c:v>
                </c:pt>
                <c:pt idx="8185">
                  <c:v>2.0268952999999987</c:v>
                </c:pt>
                <c:pt idx="8186">
                  <c:v>1.8709586</c:v>
                </c:pt>
                <c:pt idx="8187">
                  <c:v>1.7008910999999991</c:v>
                </c:pt>
                <c:pt idx="8188">
                  <c:v>1.7551051</c:v>
                </c:pt>
                <c:pt idx="8189">
                  <c:v>1.7943832</c:v>
                </c:pt>
                <c:pt idx="8190">
                  <c:v>1.7629331999999998</c:v>
                </c:pt>
                <c:pt idx="8191">
                  <c:v>1.7290786999999994</c:v>
                </c:pt>
                <c:pt idx="8192">
                  <c:v>1.7487071000000001</c:v>
                </c:pt>
                <c:pt idx="8193">
                  <c:v>1.7852627999999993</c:v>
                </c:pt>
                <c:pt idx="8194">
                  <c:v>1.7719899999999993</c:v>
                </c:pt>
                <c:pt idx="8195">
                  <c:v>1.7296612999999987</c:v>
                </c:pt>
                <c:pt idx="8196">
                  <c:v>1.6967810999999999</c:v>
                </c:pt>
                <c:pt idx="8197">
                  <c:v>1.6989631999999999</c:v>
                </c:pt>
                <c:pt idx="8198">
                  <c:v>1.7080305999999998</c:v>
                </c:pt>
                <c:pt idx="8199">
                  <c:v>1.6995351999999999</c:v>
                </c:pt>
                <c:pt idx="8200">
                  <c:v>1.6780953999999999</c:v>
                </c:pt>
                <c:pt idx="8201">
                  <c:v>2.0894670999999998</c:v>
                </c:pt>
                <c:pt idx="8202">
                  <c:v>2.1977785999999999</c:v>
                </c:pt>
                <c:pt idx="8203">
                  <c:v>2.2638883000000001</c:v>
                </c:pt>
                <c:pt idx="8204">
                  <c:v>2.3146595999999984</c:v>
                </c:pt>
                <c:pt idx="8205">
                  <c:v>2.3428682999999979</c:v>
                </c:pt>
                <c:pt idx="8206">
                  <c:v>2.3611195999999999</c:v>
                </c:pt>
                <c:pt idx="8207">
                  <c:v>2.3751443999999986</c:v>
                </c:pt>
                <c:pt idx="8208">
                  <c:v>2.3889043999999999</c:v>
                </c:pt>
                <c:pt idx="8209">
                  <c:v>2.4001966000000001</c:v>
                </c:pt>
                <c:pt idx="8210">
                  <c:v>2.4132891999999986</c:v>
                </c:pt>
                <c:pt idx="8211">
                  <c:v>2.4278966999999998</c:v>
                </c:pt>
                <c:pt idx="8212">
                  <c:v>2.4378538999999986</c:v>
                </c:pt>
                <c:pt idx="8213">
                  <c:v>2.4520588999999973</c:v>
                </c:pt>
                <c:pt idx="8214">
                  <c:v>2.4623868999999998</c:v>
                </c:pt>
                <c:pt idx="8215">
                  <c:v>2.4746215</c:v>
                </c:pt>
                <c:pt idx="8216">
                  <c:v>2.4781065999999998</c:v>
                </c:pt>
                <c:pt idx="8217">
                  <c:v>2.4964108999999985</c:v>
                </c:pt>
                <c:pt idx="8218">
                  <c:v>2.5016332000000001</c:v>
                </c:pt>
                <c:pt idx="8219">
                  <c:v>2.5149588999999986</c:v>
                </c:pt>
                <c:pt idx="8220">
                  <c:v>2.5235072000000014</c:v>
                </c:pt>
                <c:pt idx="8221">
                  <c:v>2.5361973999999998</c:v>
                </c:pt>
                <c:pt idx="8222">
                  <c:v>2.5479238000000013</c:v>
                </c:pt>
                <c:pt idx="8223">
                  <c:v>2.5562284999999982</c:v>
                </c:pt>
                <c:pt idx="8224">
                  <c:v>2.5627749</c:v>
                </c:pt>
                <c:pt idx="8225">
                  <c:v>2.5748505999999987</c:v>
                </c:pt>
                <c:pt idx="8226">
                  <c:v>2.5814075999999999</c:v>
                </c:pt>
                <c:pt idx="8227">
                  <c:v>2.5934940000000002</c:v>
                </c:pt>
                <c:pt idx="8228">
                  <c:v>2.5997862</c:v>
                </c:pt>
                <c:pt idx="8229">
                  <c:v>2.6065973000000002</c:v>
                </c:pt>
                <c:pt idx="8230">
                  <c:v>2.6192026999999989</c:v>
                </c:pt>
                <c:pt idx="8231">
                  <c:v>2.6257914000000002</c:v>
                </c:pt>
                <c:pt idx="8232">
                  <c:v>2.6356956999999985</c:v>
                </c:pt>
                <c:pt idx="8233">
                  <c:v>2.6386192999999998</c:v>
                </c:pt>
                <c:pt idx="8234">
                  <c:v>2.6541378000000013</c:v>
                </c:pt>
                <c:pt idx="8235">
                  <c:v>2.6607371000000013</c:v>
                </c:pt>
                <c:pt idx="8236">
                  <c:v>2.6717748000000001</c:v>
                </c:pt>
                <c:pt idx="8237">
                  <c:v>2.6768274999999986</c:v>
                </c:pt>
                <c:pt idx="8238">
                  <c:v>2.6840730000000002</c:v>
                </c:pt>
                <c:pt idx="8239">
                  <c:v>2.6940938000000001</c:v>
                </c:pt>
                <c:pt idx="8240">
                  <c:v>2.7046549</c:v>
                </c:pt>
                <c:pt idx="8241">
                  <c:v>2.7108305000000001</c:v>
                </c:pt>
                <c:pt idx="8242">
                  <c:v>2.7123452999999986</c:v>
                </c:pt>
                <c:pt idx="8243">
                  <c:v>2.7271646000000014</c:v>
                </c:pt>
                <c:pt idx="8244">
                  <c:v>2.7329905999999999</c:v>
                </c:pt>
                <c:pt idx="8245">
                  <c:v>2.7363909</c:v>
                </c:pt>
                <c:pt idx="8246">
                  <c:v>2.7516763999999987</c:v>
                </c:pt>
                <c:pt idx="8247">
                  <c:v>2.7576613000000001</c:v>
                </c:pt>
                <c:pt idx="8248">
                  <c:v>2.7575977000000016</c:v>
                </c:pt>
                <c:pt idx="8249">
                  <c:v>2.7730419999999998</c:v>
                </c:pt>
                <c:pt idx="8250">
                  <c:v>2.7741648000000012</c:v>
                </c:pt>
                <c:pt idx="8251">
                  <c:v>2.7904353</c:v>
                </c:pt>
                <c:pt idx="8252">
                  <c:v>2.7996722999999997</c:v>
                </c:pt>
                <c:pt idx="8253">
                  <c:v>2.8065257999999997</c:v>
                </c:pt>
                <c:pt idx="8254">
                  <c:v>2.8129662999999985</c:v>
                </c:pt>
                <c:pt idx="8255">
                  <c:v>2.8190570999999984</c:v>
                </c:pt>
                <c:pt idx="8256">
                  <c:v>2.8285693999999997</c:v>
                </c:pt>
                <c:pt idx="8257">
                  <c:v>2.8336963999999987</c:v>
                </c:pt>
                <c:pt idx="8258">
                  <c:v>2.8431557000000001</c:v>
                </c:pt>
                <c:pt idx="8259">
                  <c:v>2.8500515999999987</c:v>
                </c:pt>
                <c:pt idx="8260">
                  <c:v>2.8560472999999984</c:v>
                </c:pt>
                <c:pt idx="8261">
                  <c:v>2.8637906000000002</c:v>
                </c:pt>
                <c:pt idx="8262">
                  <c:v>2.8671592000000001</c:v>
                </c:pt>
                <c:pt idx="8263">
                  <c:v>2.8783768999999997</c:v>
                </c:pt>
                <c:pt idx="8264">
                  <c:v>2.8871159</c:v>
                </c:pt>
                <c:pt idx="8265">
                  <c:v>2.8923699999999983</c:v>
                </c:pt>
                <c:pt idx="8266">
                  <c:v>2.8973274</c:v>
                </c:pt>
                <c:pt idx="8267">
                  <c:v>2.9031324000000001</c:v>
                </c:pt>
                <c:pt idx="8268">
                  <c:v>2.9124115999999987</c:v>
                </c:pt>
                <c:pt idx="8269">
                  <c:v>2.9183858999999988</c:v>
                </c:pt>
                <c:pt idx="8270">
                  <c:v>2.9266907</c:v>
                </c:pt>
                <c:pt idx="8271">
                  <c:v>2.9326120999999978</c:v>
                </c:pt>
                <c:pt idx="8272">
                  <c:v>2.9385863999999997</c:v>
                </c:pt>
                <c:pt idx="8273">
                  <c:v>2.9452491999999983</c:v>
                </c:pt>
                <c:pt idx="8274">
                  <c:v>2.9546345000000001</c:v>
                </c:pt>
                <c:pt idx="8275">
                  <c:v>2.9603440000000001</c:v>
                </c:pt>
                <c:pt idx="8276">
                  <c:v>2.9646341</c:v>
                </c:pt>
                <c:pt idx="8277">
                  <c:v>2.9757142000000001</c:v>
                </c:pt>
                <c:pt idx="8278">
                  <c:v>2.9690300999999999</c:v>
                </c:pt>
                <c:pt idx="8279">
                  <c:v>2.9842308000000002</c:v>
                </c:pt>
                <c:pt idx="8280">
                  <c:v>2.9846545</c:v>
                </c:pt>
                <c:pt idx="8281">
                  <c:v>2.9993254999999985</c:v>
                </c:pt>
                <c:pt idx="8282">
                  <c:v>3.0037533000000001</c:v>
                </c:pt>
                <c:pt idx="8283">
                  <c:v>3.0089757000000001</c:v>
                </c:pt>
                <c:pt idx="8284">
                  <c:v>3.0134881999999985</c:v>
                </c:pt>
                <c:pt idx="8285">
                  <c:v>3.0263371999999999</c:v>
                </c:pt>
                <c:pt idx="8286">
                  <c:v>3.0309450999999985</c:v>
                </c:pt>
                <c:pt idx="8287">
                  <c:v>3.0359130999999997</c:v>
                </c:pt>
                <c:pt idx="8288">
                  <c:v>3.0457749999999999</c:v>
                </c:pt>
                <c:pt idx="8289">
                  <c:v>3.0515691999999985</c:v>
                </c:pt>
                <c:pt idx="8290">
                  <c:v>3.0594185999999985</c:v>
                </c:pt>
                <c:pt idx="8291">
                  <c:v>3.0644607000000001</c:v>
                </c:pt>
                <c:pt idx="8292">
                  <c:v>3.0716955999999986</c:v>
                </c:pt>
                <c:pt idx="8293">
                  <c:v>3.0797355</c:v>
                </c:pt>
                <c:pt idx="8294">
                  <c:v>3.0863771999999998</c:v>
                </c:pt>
                <c:pt idx="8295">
                  <c:v>3.0895762000000002</c:v>
                </c:pt>
                <c:pt idx="8296">
                  <c:v>2.3282924999999985</c:v>
                </c:pt>
                <c:pt idx="8297">
                  <c:v>2.0940007999999999</c:v>
                </c:pt>
                <c:pt idx="8298">
                  <c:v>1.9463687999999999</c:v>
                </c:pt>
                <c:pt idx="8299">
                  <c:v>1.7541199999999999</c:v>
                </c:pt>
                <c:pt idx="8300">
                  <c:v>1.7280724000000001</c:v>
                </c:pt>
                <c:pt idx="8301">
                  <c:v>1.7801041</c:v>
                </c:pt>
                <c:pt idx="8302">
                  <c:v>1.7740874000000006</c:v>
                </c:pt>
                <c:pt idx="8303">
                  <c:v>1.7285913999999993</c:v>
                </c:pt>
                <c:pt idx="8304">
                  <c:v>1.7314513999999994</c:v>
                </c:pt>
                <c:pt idx="8305">
                  <c:v>1.7728691999999993</c:v>
                </c:pt>
                <c:pt idx="8306">
                  <c:v>1.7728903999999994</c:v>
                </c:pt>
                <c:pt idx="8307">
                  <c:v>1.7376269999999994</c:v>
                </c:pt>
                <c:pt idx="8308">
                  <c:v>1.7033909999999992</c:v>
                </c:pt>
                <c:pt idx="8309">
                  <c:v>1.6972048</c:v>
                </c:pt>
                <c:pt idx="8310">
                  <c:v>1.7087085</c:v>
                </c:pt>
                <c:pt idx="8311">
                  <c:v>1.7055200999999991</c:v>
                </c:pt>
                <c:pt idx="8312">
                  <c:v>1.6734979999999999</c:v>
                </c:pt>
                <c:pt idx="8313">
                  <c:v>2.0087180999999998</c:v>
                </c:pt>
                <c:pt idx="8314">
                  <c:v>2.1469437999999998</c:v>
                </c:pt>
                <c:pt idx="8315">
                  <c:v>2.2337834999999999</c:v>
                </c:pt>
                <c:pt idx="8316">
                  <c:v>2.2958255999999997</c:v>
                </c:pt>
                <c:pt idx="8317">
                  <c:v>2.3298495999999984</c:v>
                </c:pt>
                <c:pt idx="8318">
                  <c:v>2.350781</c:v>
                </c:pt>
                <c:pt idx="8319">
                  <c:v>2.3638418999999997</c:v>
                </c:pt>
                <c:pt idx="8320">
                  <c:v>2.3875061999999998</c:v>
                </c:pt>
                <c:pt idx="8321">
                  <c:v>2.3988194999999983</c:v>
                </c:pt>
                <c:pt idx="8322">
                  <c:v>2.4111600999999987</c:v>
                </c:pt>
                <c:pt idx="8323">
                  <c:v>2.4272505</c:v>
                </c:pt>
                <c:pt idx="8324">
                  <c:v>2.4364026999999973</c:v>
                </c:pt>
                <c:pt idx="8325">
                  <c:v>2.4498661999999989</c:v>
                </c:pt>
                <c:pt idx="8326">
                  <c:v>2.4524719999999984</c:v>
                </c:pt>
                <c:pt idx="8327">
                  <c:v>2.4609779999999999</c:v>
                </c:pt>
                <c:pt idx="8328">
                  <c:v>2.4806382</c:v>
                </c:pt>
                <c:pt idx="8329">
                  <c:v>2.4921842999999999</c:v>
                </c:pt>
                <c:pt idx="8330">
                  <c:v>2.4956799999999983</c:v>
                </c:pt>
                <c:pt idx="8331">
                  <c:v>2.5068978</c:v>
                </c:pt>
                <c:pt idx="8332">
                  <c:v>2.5202341000000001</c:v>
                </c:pt>
                <c:pt idx="8333">
                  <c:v>2.5306362</c:v>
                </c:pt>
                <c:pt idx="8334">
                  <c:v>2.5403921</c:v>
                </c:pt>
                <c:pt idx="8335">
                  <c:v>2.5514299999999985</c:v>
                </c:pt>
                <c:pt idx="8336">
                  <c:v>2.5586118999999998</c:v>
                </c:pt>
                <c:pt idx="8337">
                  <c:v>2.5708888999999986</c:v>
                </c:pt>
                <c:pt idx="8338">
                  <c:v>2.5780284999999985</c:v>
                </c:pt>
                <c:pt idx="8339">
                  <c:v>2.5873395000000015</c:v>
                </c:pt>
                <c:pt idx="8340">
                  <c:v>2.5964175999999997</c:v>
                </c:pt>
                <c:pt idx="8341">
                  <c:v>2.6041080000000001</c:v>
                </c:pt>
                <c:pt idx="8342">
                  <c:v>2.6125398999999998</c:v>
                </c:pt>
                <c:pt idx="8343">
                  <c:v>2.6228359999999986</c:v>
                </c:pt>
                <c:pt idx="8344">
                  <c:v>2.6296366</c:v>
                </c:pt>
                <c:pt idx="8345">
                  <c:v>2.6347105000000002</c:v>
                </c:pt>
                <c:pt idx="8346">
                  <c:v>2.6476232000000013</c:v>
                </c:pt>
                <c:pt idx="8347">
                  <c:v>2.6565952999999998</c:v>
                </c:pt>
                <c:pt idx="8348">
                  <c:v>2.6635124000000001</c:v>
                </c:pt>
                <c:pt idx="8349">
                  <c:v>2.6754504999999988</c:v>
                </c:pt>
                <c:pt idx="8350">
                  <c:v>2.6799417999999999</c:v>
                </c:pt>
                <c:pt idx="8351">
                  <c:v>2.6886914000000002</c:v>
                </c:pt>
                <c:pt idx="8352">
                  <c:v>2.7005767000000014</c:v>
                </c:pt>
                <c:pt idx="8353">
                  <c:v>2.7068687999999987</c:v>
                </c:pt>
                <c:pt idx="8354">
                  <c:v>2.7146333</c:v>
                </c:pt>
                <c:pt idx="8355">
                  <c:v>2.7243998000000014</c:v>
                </c:pt>
                <c:pt idx="8356">
                  <c:v>2.7312427999999986</c:v>
                </c:pt>
                <c:pt idx="8357">
                  <c:v>2.7363167000000002</c:v>
                </c:pt>
                <c:pt idx="8358">
                  <c:v>2.7496955000000001</c:v>
                </c:pt>
                <c:pt idx="8359">
                  <c:v>2.7469519</c:v>
                </c:pt>
                <c:pt idx="8360">
                  <c:v>2.7586993999999998</c:v>
                </c:pt>
                <c:pt idx="8361">
                  <c:v>2.7674596</c:v>
                </c:pt>
                <c:pt idx="8362">
                  <c:v>2.7757326</c:v>
                </c:pt>
                <c:pt idx="8363">
                  <c:v>2.7844503999999999</c:v>
                </c:pt>
                <c:pt idx="8364">
                  <c:v>2.7877871000000014</c:v>
                </c:pt>
                <c:pt idx="8365">
                  <c:v>2.8029348999999999</c:v>
                </c:pt>
                <c:pt idx="8366">
                  <c:v>2.8089940000000002</c:v>
                </c:pt>
                <c:pt idx="8367">
                  <c:v>2.8136972</c:v>
                </c:pt>
                <c:pt idx="8368">
                  <c:v>2.8192477999999985</c:v>
                </c:pt>
                <c:pt idx="8369">
                  <c:v>2.8310587999999979</c:v>
                </c:pt>
                <c:pt idx="8370">
                  <c:v>2.8366199999999973</c:v>
                </c:pt>
                <c:pt idx="8371">
                  <c:v>2.8455708</c:v>
                </c:pt>
                <c:pt idx="8372">
                  <c:v>2.8529011999999985</c:v>
                </c:pt>
                <c:pt idx="8373">
                  <c:v>2.8585683999999985</c:v>
                </c:pt>
                <c:pt idx="8374">
                  <c:v>2.8609093999999997</c:v>
                </c:pt>
                <c:pt idx="8375">
                  <c:v>2.8729427999999979</c:v>
                </c:pt>
                <c:pt idx="8376">
                  <c:v>2.8786628999999979</c:v>
                </c:pt>
                <c:pt idx="8377">
                  <c:v>2.889923</c:v>
                </c:pt>
                <c:pt idx="8378">
                  <c:v>2.8904949999999987</c:v>
                </c:pt>
                <c:pt idx="8379">
                  <c:v>2.8948804999999989</c:v>
                </c:pt>
                <c:pt idx="8380">
                  <c:v>2.9056533999999985</c:v>
                </c:pt>
                <c:pt idx="8381">
                  <c:v>2.9074966</c:v>
                </c:pt>
                <c:pt idx="8382">
                  <c:v>2.9167122999999986</c:v>
                </c:pt>
                <c:pt idx="8383">
                  <c:v>2.9267224999999986</c:v>
                </c:pt>
                <c:pt idx="8384">
                  <c:v>2.9358004999999983</c:v>
                </c:pt>
                <c:pt idx="8385">
                  <c:v>2.9385651999999989</c:v>
                </c:pt>
                <c:pt idx="8386">
                  <c:v>2.9509057999999997</c:v>
                </c:pt>
                <c:pt idx="8387">
                  <c:v>2.9564246999999986</c:v>
                </c:pt>
                <c:pt idx="8388">
                  <c:v>2.9610325999999998</c:v>
                </c:pt>
                <c:pt idx="8389">
                  <c:v>2.966329</c:v>
                </c:pt>
                <c:pt idx="8390">
                  <c:v>2.9716994999999988</c:v>
                </c:pt>
                <c:pt idx="8391">
                  <c:v>2.9808410999999997</c:v>
                </c:pt>
                <c:pt idx="8392">
                  <c:v>2.9836163999999998</c:v>
                </c:pt>
                <c:pt idx="8393">
                  <c:v>2.9916033999999985</c:v>
                </c:pt>
                <c:pt idx="8394">
                  <c:v>2.9999292999999998</c:v>
                </c:pt>
                <c:pt idx="8395">
                  <c:v>3.0006919000000001</c:v>
                </c:pt>
                <c:pt idx="8396">
                  <c:v>3.0098654999999983</c:v>
                </c:pt>
                <c:pt idx="8397">
                  <c:v>3.0241339000000012</c:v>
                </c:pt>
                <c:pt idx="8398">
                  <c:v>3.0259028999999997</c:v>
                </c:pt>
                <c:pt idx="8399">
                  <c:v>3.0324703999999985</c:v>
                </c:pt>
                <c:pt idx="8400">
                  <c:v>3.0380316999999999</c:v>
                </c:pt>
                <c:pt idx="8401">
                  <c:v>3.0456902000000001</c:v>
                </c:pt>
                <c:pt idx="8402">
                  <c:v>3.0526496999999972</c:v>
                </c:pt>
                <c:pt idx="8403">
                  <c:v>3.0599164999999986</c:v>
                </c:pt>
                <c:pt idx="8404">
                  <c:v>3.0644925000000001</c:v>
                </c:pt>
                <c:pt idx="8405">
                  <c:v>3.0702019999999997</c:v>
                </c:pt>
                <c:pt idx="8406">
                  <c:v>3.0806570999999998</c:v>
                </c:pt>
                <c:pt idx="8407">
                  <c:v>3.0850637000000001</c:v>
                </c:pt>
                <c:pt idx="8408">
                  <c:v>2.5967036999999986</c:v>
                </c:pt>
                <c:pt idx="8409">
                  <c:v>2.203329200000002</c:v>
                </c:pt>
                <c:pt idx="8410">
                  <c:v>2.0199147000000002</c:v>
                </c:pt>
                <c:pt idx="8411">
                  <c:v>1.8644969</c:v>
                </c:pt>
                <c:pt idx="8412">
                  <c:v>1.7125218999999994</c:v>
                </c:pt>
                <c:pt idx="8413">
                  <c:v>1.7652635999999993</c:v>
                </c:pt>
                <c:pt idx="8414">
                  <c:v>1.7947538999999999</c:v>
                </c:pt>
                <c:pt idx="8415">
                  <c:v>1.7603061999999998</c:v>
                </c:pt>
                <c:pt idx="8416">
                  <c:v>1.7161445999999998</c:v>
                </c:pt>
                <c:pt idx="8417">
                  <c:v>1.7556346999999988</c:v>
                </c:pt>
                <c:pt idx="8418">
                  <c:v>1.7935357999999992</c:v>
                </c:pt>
                <c:pt idx="8419">
                  <c:v>1.7747759000000001</c:v>
                </c:pt>
                <c:pt idx="8420">
                  <c:v>1.7276062999999986</c:v>
                </c:pt>
                <c:pt idx="8421">
                  <c:v>1.6795041999999998</c:v>
                </c:pt>
                <c:pt idx="8422">
                  <c:v>1.7033061999999992</c:v>
                </c:pt>
                <c:pt idx="8423">
                  <c:v>1.6918659999999999</c:v>
                </c:pt>
                <c:pt idx="8424">
                  <c:v>1.6884869000000007</c:v>
                </c:pt>
                <c:pt idx="8425">
                  <c:v>1.8151343999999994</c:v>
                </c:pt>
                <c:pt idx="8426">
                  <c:v>2.0942232999999999</c:v>
                </c:pt>
                <c:pt idx="8427">
                  <c:v>2.1976090999999998</c:v>
                </c:pt>
                <c:pt idx="8428">
                  <c:v>2.2718539999999985</c:v>
                </c:pt>
                <c:pt idx="8429">
                  <c:v>2.3191084999999982</c:v>
                </c:pt>
                <c:pt idx="8430">
                  <c:v>2.3462896999999985</c:v>
                </c:pt>
                <c:pt idx="8431">
                  <c:v>2.3642550999999985</c:v>
                </c:pt>
                <c:pt idx="8432">
                  <c:v>2.3834279999999999</c:v>
                </c:pt>
                <c:pt idx="8433">
                  <c:v>2.3933748000000001</c:v>
                </c:pt>
                <c:pt idx="8434">
                  <c:v>2.4025586999999988</c:v>
                </c:pt>
                <c:pt idx="8435">
                  <c:v>2.4204816999999998</c:v>
                </c:pt>
                <c:pt idx="8436">
                  <c:v>2.4325044999999985</c:v>
                </c:pt>
                <c:pt idx="8437">
                  <c:v>2.4468260999999987</c:v>
                </c:pt>
                <c:pt idx="8438">
                  <c:v>2.4563278</c:v>
                </c:pt>
                <c:pt idx="8439">
                  <c:v>2.4656175999999999</c:v>
                </c:pt>
                <c:pt idx="8440">
                  <c:v>2.4726618999999985</c:v>
                </c:pt>
                <c:pt idx="8441">
                  <c:v>2.4907436999999986</c:v>
                </c:pt>
                <c:pt idx="8442">
                  <c:v>2.4976502999999997</c:v>
                </c:pt>
                <c:pt idx="8443">
                  <c:v>2.5056902000000001</c:v>
                </c:pt>
                <c:pt idx="8444">
                  <c:v>2.5183590999999987</c:v>
                </c:pt>
                <c:pt idx="8445">
                  <c:v>2.5307950999999997</c:v>
                </c:pt>
                <c:pt idx="8446">
                  <c:v>2.5387396999999998</c:v>
                </c:pt>
                <c:pt idx="8447">
                  <c:v>2.5410064999999986</c:v>
                </c:pt>
                <c:pt idx="8448">
                  <c:v>2.5565250999999987</c:v>
                </c:pt>
                <c:pt idx="8449">
                  <c:v>2.5637599999999998</c:v>
                </c:pt>
                <c:pt idx="8450">
                  <c:v>2.5758568999999985</c:v>
                </c:pt>
                <c:pt idx="8451">
                  <c:v>2.5773717000000014</c:v>
                </c:pt>
                <c:pt idx="8452">
                  <c:v>2.5942248000000001</c:v>
                </c:pt>
                <c:pt idx="8453">
                  <c:v>2.6016716999999998</c:v>
                </c:pt>
                <c:pt idx="8454">
                  <c:v>2.6110568999999986</c:v>
                </c:pt>
                <c:pt idx="8455">
                  <c:v>2.6142770999999998</c:v>
                </c:pt>
                <c:pt idx="8456">
                  <c:v>2.6273697000000014</c:v>
                </c:pt>
                <c:pt idx="8457">
                  <c:v>2.6379625</c:v>
                </c:pt>
                <c:pt idx="8458">
                  <c:v>2.6440321999999998</c:v>
                </c:pt>
                <c:pt idx="8459">
                  <c:v>2.6545933000000002</c:v>
                </c:pt>
                <c:pt idx="8460">
                  <c:v>2.6617646000000001</c:v>
                </c:pt>
                <c:pt idx="8461">
                  <c:v>2.6732260000000001</c:v>
                </c:pt>
                <c:pt idx="8462">
                  <c:v>2.6755246000000001</c:v>
                </c:pt>
                <c:pt idx="8463">
                  <c:v>2.6856195</c:v>
                </c:pt>
                <c:pt idx="8464">
                  <c:v>2.7009156999999999</c:v>
                </c:pt>
                <c:pt idx="8465">
                  <c:v>2.7005343000000015</c:v>
                </c:pt>
                <c:pt idx="8466">
                  <c:v>2.7123558999999986</c:v>
                </c:pt>
                <c:pt idx="8467">
                  <c:v>2.7231181000000002</c:v>
                </c:pt>
                <c:pt idx="8468">
                  <c:v>2.7302682999999988</c:v>
                </c:pt>
                <c:pt idx="8469">
                  <c:v>2.7369840999999999</c:v>
                </c:pt>
                <c:pt idx="8470">
                  <c:v>2.7466022999999997</c:v>
                </c:pt>
                <c:pt idx="8471">
                  <c:v>2.7523119</c:v>
                </c:pt>
                <c:pt idx="8472">
                  <c:v>2.7524601999999985</c:v>
                </c:pt>
                <c:pt idx="8473">
                  <c:v>2.7685507000000014</c:v>
                </c:pt>
                <c:pt idx="8474">
                  <c:v>2.7739530000000001</c:v>
                </c:pt>
                <c:pt idx="8475">
                  <c:v>2.7828827</c:v>
                </c:pt>
                <c:pt idx="8476">
                  <c:v>2.7907743000000012</c:v>
                </c:pt>
                <c:pt idx="8477">
                  <c:v>2.8019179999999997</c:v>
                </c:pt>
                <c:pt idx="8478">
                  <c:v>2.8075216000000012</c:v>
                </c:pt>
                <c:pt idx="8479">
                  <c:v>2.8087503999999988</c:v>
                </c:pt>
                <c:pt idx="8480">
                  <c:v>2.8223938</c:v>
                </c:pt>
                <c:pt idx="8481">
                  <c:v>2.8279020999999998</c:v>
                </c:pt>
                <c:pt idx="8482">
                  <c:v>2.8344166999999985</c:v>
                </c:pt>
                <c:pt idx="8483">
                  <c:v>2.8359207999999998</c:v>
                </c:pt>
                <c:pt idx="8484">
                  <c:v>2.8516830999999985</c:v>
                </c:pt>
                <c:pt idx="8485">
                  <c:v>2.8574560999999985</c:v>
                </c:pt>
                <c:pt idx="8486">
                  <c:v>2.8570959999999985</c:v>
                </c:pt>
                <c:pt idx="8487">
                  <c:v>2.8724660999999974</c:v>
                </c:pt>
                <c:pt idx="8488">
                  <c:v>2.8783768999999997</c:v>
                </c:pt>
                <c:pt idx="8489">
                  <c:v>2.8889484999999988</c:v>
                </c:pt>
                <c:pt idx="8490">
                  <c:v>2.8935668999999997</c:v>
                </c:pt>
                <c:pt idx="8491">
                  <c:v>2.8983018999999999</c:v>
                </c:pt>
                <c:pt idx="8492">
                  <c:v>2.9068291999999984</c:v>
                </c:pt>
                <c:pt idx="8493">
                  <c:v>2.9145407999999997</c:v>
                </c:pt>
                <c:pt idx="8494">
                  <c:v>2.9198689999999972</c:v>
                </c:pt>
                <c:pt idx="8495">
                  <c:v>2.9244767999999999</c:v>
                </c:pt>
                <c:pt idx="8496">
                  <c:v>2.9306099999999988</c:v>
                </c:pt>
                <c:pt idx="8497">
                  <c:v>2.9391795999999997</c:v>
                </c:pt>
                <c:pt idx="8498">
                  <c:v>2.9493168999999999</c:v>
                </c:pt>
                <c:pt idx="8499">
                  <c:v>2.9557467999999987</c:v>
                </c:pt>
                <c:pt idx="8500">
                  <c:v>2.9614880999999986</c:v>
                </c:pt>
                <c:pt idx="8501">
                  <c:v>2.9661382999999999</c:v>
                </c:pt>
                <c:pt idx="8502">
                  <c:v>2.9759577999999998</c:v>
                </c:pt>
                <c:pt idx="8503">
                  <c:v>2.9799830999999997</c:v>
                </c:pt>
                <c:pt idx="8504">
                  <c:v>2.9850993999999997</c:v>
                </c:pt>
                <c:pt idx="8505">
                  <c:v>2.9920058999999979</c:v>
                </c:pt>
                <c:pt idx="8506">
                  <c:v>3.0002469999999986</c:v>
                </c:pt>
                <c:pt idx="8507">
                  <c:v>3.0055223999999998</c:v>
                </c:pt>
                <c:pt idx="8508">
                  <c:v>3.0085943000000013</c:v>
                </c:pt>
                <c:pt idx="8509">
                  <c:v>3.0183502999999998</c:v>
                </c:pt>
                <c:pt idx="8510">
                  <c:v>3.0261782999999998</c:v>
                </c:pt>
                <c:pt idx="8511">
                  <c:v>3.0323856999999985</c:v>
                </c:pt>
                <c:pt idx="8512">
                  <c:v>3.0370146999999998</c:v>
                </c:pt>
                <c:pt idx="8513">
                  <c:v>3.0457326</c:v>
                </c:pt>
                <c:pt idx="8514">
                  <c:v>3.0541643999999999</c:v>
                </c:pt>
                <c:pt idx="8515">
                  <c:v>3.0622150999999986</c:v>
                </c:pt>
                <c:pt idx="8516">
                  <c:v>3.0658165999999998</c:v>
                </c:pt>
                <c:pt idx="8517">
                  <c:v>3.0735492999999998</c:v>
                </c:pt>
                <c:pt idx="8518">
                  <c:v>3.0807630000000001</c:v>
                </c:pt>
                <c:pt idx="8519">
                  <c:v>3.0851483999999987</c:v>
                </c:pt>
                <c:pt idx="8520">
                  <c:v>3.089375</c:v>
                </c:pt>
                <c:pt idx="8521">
                  <c:v>2.4242845000000002</c:v>
                </c:pt>
                <c:pt idx="8522">
                  <c:v>2.152399</c:v>
                </c:pt>
                <c:pt idx="8523">
                  <c:v>1.9967165000000007</c:v>
                </c:pt>
                <c:pt idx="8524">
                  <c:v>1.8183758000000001</c:v>
                </c:pt>
                <c:pt idx="8525">
                  <c:v>1.7109965999999992</c:v>
                </c:pt>
                <c:pt idx="8526">
                  <c:v>1.7693311999999992</c:v>
                </c:pt>
                <c:pt idx="8527">
                  <c:v>1.7716615999999992</c:v>
                </c:pt>
                <c:pt idx="8528">
                  <c:v>1.7428598</c:v>
                </c:pt>
                <c:pt idx="8529">
                  <c:v>1.7268329999999998</c:v>
                </c:pt>
                <c:pt idx="8530">
                  <c:v>1.7611323999999993</c:v>
                </c:pt>
                <c:pt idx="8531">
                  <c:v>1.7899130999999993</c:v>
                </c:pt>
                <c:pt idx="8532">
                  <c:v>1.7744369</c:v>
                </c:pt>
                <c:pt idx="8533">
                  <c:v>1.7272460999999992</c:v>
                </c:pt>
                <c:pt idx="8534">
                  <c:v>1.6991327000000001</c:v>
                </c:pt>
                <c:pt idx="8535">
                  <c:v>1.7003613999999994</c:v>
                </c:pt>
                <c:pt idx="8536">
                  <c:v>1.7058908999999991</c:v>
                </c:pt>
                <c:pt idx="8537">
                  <c:v>1.6805211999999998</c:v>
                </c:pt>
                <c:pt idx="8538">
                  <c:v>1.9530315999999999</c:v>
                </c:pt>
                <c:pt idx="8539">
                  <c:v>2.1300903999999998</c:v>
                </c:pt>
                <c:pt idx="8540">
                  <c:v>2.2182225999999998</c:v>
                </c:pt>
                <c:pt idx="8541">
                  <c:v>2.2817688999999999</c:v>
                </c:pt>
                <c:pt idx="8542">
                  <c:v>2.3227629999999984</c:v>
                </c:pt>
                <c:pt idx="8543">
                  <c:v>2.3443936000000001</c:v>
                </c:pt>
                <c:pt idx="8544">
                  <c:v>2.3628037999999987</c:v>
                </c:pt>
                <c:pt idx="8545">
                  <c:v>2.3819873</c:v>
                </c:pt>
                <c:pt idx="8546">
                  <c:v>2.3915739999999985</c:v>
                </c:pt>
                <c:pt idx="8547">
                  <c:v>2.4065840000000001</c:v>
                </c:pt>
                <c:pt idx="8548">
                  <c:v>2.4154500999999984</c:v>
                </c:pt>
                <c:pt idx="8549">
                  <c:v>2.4284262999999999</c:v>
                </c:pt>
                <c:pt idx="8550">
                  <c:v>2.4421863999999998</c:v>
                </c:pt>
                <c:pt idx="8551">
                  <c:v>2.4527367999999998</c:v>
                </c:pt>
                <c:pt idx="8552">
                  <c:v>2.4573977000000014</c:v>
                </c:pt>
                <c:pt idx="8553">
                  <c:v>2.4763057999999987</c:v>
                </c:pt>
                <c:pt idx="8554">
                  <c:v>2.4832546999999998</c:v>
                </c:pt>
                <c:pt idx="8555">
                  <c:v>2.4960719999999985</c:v>
                </c:pt>
                <c:pt idx="8556">
                  <c:v>2.5029043</c:v>
                </c:pt>
                <c:pt idx="8557">
                  <c:v>2.5085714000000001</c:v>
                </c:pt>
                <c:pt idx="8558">
                  <c:v>2.5284540999999998</c:v>
                </c:pt>
                <c:pt idx="8559">
                  <c:v>2.5319920999999987</c:v>
                </c:pt>
                <c:pt idx="8560">
                  <c:v>2.5476801999999998</c:v>
                </c:pt>
                <c:pt idx="8561">
                  <c:v>2.5561437999999987</c:v>
                </c:pt>
                <c:pt idx="8562">
                  <c:v>2.5670438</c:v>
                </c:pt>
                <c:pt idx="8563">
                  <c:v>2.5693953999999999</c:v>
                </c:pt>
                <c:pt idx="8564">
                  <c:v>2.5837804000000002</c:v>
                </c:pt>
                <c:pt idx="8565">
                  <c:v>2.5938647000000001</c:v>
                </c:pt>
                <c:pt idx="8566">
                  <c:v>2.6004535</c:v>
                </c:pt>
                <c:pt idx="8567">
                  <c:v>2.6064595999999987</c:v>
                </c:pt>
                <c:pt idx="8568">
                  <c:v>2.6202302000000013</c:v>
                </c:pt>
                <c:pt idx="8569">
                  <c:v>2.6340431999999985</c:v>
                </c:pt>
                <c:pt idx="8570">
                  <c:v>2.6363629999999985</c:v>
                </c:pt>
                <c:pt idx="8571">
                  <c:v>2.6439792000000013</c:v>
                </c:pt>
                <c:pt idx="8572">
                  <c:v>2.6519344999999999</c:v>
                </c:pt>
                <c:pt idx="8573">
                  <c:v>2.6608218000000012</c:v>
                </c:pt>
                <c:pt idx="8574">
                  <c:v>2.6667008999999999</c:v>
                </c:pt>
                <c:pt idx="8575">
                  <c:v>2.6783317000000015</c:v>
                </c:pt>
                <c:pt idx="8576">
                  <c:v>2.6841260000000013</c:v>
                </c:pt>
                <c:pt idx="8577">
                  <c:v>2.6901744000000001</c:v>
                </c:pt>
                <c:pt idx="8578">
                  <c:v>2.7055023</c:v>
                </c:pt>
                <c:pt idx="8579">
                  <c:v>2.7111906000000001</c:v>
                </c:pt>
                <c:pt idx="8580">
                  <c:v>2.7123347000000013</c:v>
                </c:pt>
                <c:pt idx="8581">
                  <c:v>2.7280438</c:v>
                </c:pt>
                <c:pt idx="8582">
                  <c:v>2.7347489999999985</c:v>
                </c:pt>
                <c:pt idx="8583">
                  <c:v>2.7449392000000015</c:v>
                </c:pt>
                <c:pt idx="8584">
                  <c:v>2.7515280999999998</c:v>
                </c:pt>
                <c:pt idx="8585">
                  <c:v>2.7571210000000015</c:v>
                </c:pt>
                <c:pt idx="8586">
                  <c:v>2.7674278000000014</c:v>
                </c:pt>
                <c:pt idx="8587">
                  <c:v>2.7723428999999986</c:v>
                </c:pt>
                <c:pt idx="8588">
                  <c:v>2.7788045000000001</c:v>
                </c:pt>
                <c:pt idx="8589">
                  <c:v>2.7815585999999999</c:v>
                </c:pt>
                <c:pt idx="8590">
                  <c:v>2.7949902000000013</c:v>
                </c:pt>
                <c:pt idx="8591">
                  <c:v>2.8058902999999997</c:v>
                </c:pt>
                <c:pt idx="8592">
                  <c:v>2.8126484999999959</c:v>
                </c:pt>
                <c:pt idx="8593">
                  <c:v>2.8173517000000001</c:v>
                </c:pt>
                <c:pt idx="8594">
                  <c:v>2.8277220000000001</c:v>
                </c:pt>
                <c:pt idx="8595">
                  <c:v>2.8340034999999983</c:v>
                </c:pt>
                <c:pt idx="8596">
                  <c:v>2.8402215000000002</c:v>
                </c:pt>
                <c:pt idx="8597">
                  <c:v>2.8492147999999999</c:v>
                </c:pt>
                <c:pt idx="8598">
                  <c:v>2.8548291999999988</c:v>
                </c:pt>
                <c:pt idx="8599">
                  <c:v>2.8604962999999999</c:v>
                </c:pt>
                <c:pt idx="8600">
                  <c:v>2.8703687999999987</c:v>
                </c:pt>
                <c:pt idx="8601">
                  <c:v>2.8726990999999984</c:v>
                </c:pt>
                <c:pt idx="8602">
                  <c:v>2.8785463999999985</c:v>
                </c:pt>
                <c:pt idx="8603">
                  <c:v>2.8963845999999998</c:v>
                </c:pt>
                <c:pt idx="8604">
                  <c:v>2.8971155</c:v>
                </c:pt>
                <c:pt idx="8605">
                  <c:v>2.9013738</c:v>
                </c:pt>
                <c:pt idx="8606">
                  <c:v>2.9121891999999985</c:v>
                </c:pt>
                <c:pt idx="8607">
                  <c:v>2.9181634999999986</c:v>
                </c:pt>
                <c:pt idx="8608">
                  <c:v>2.9224323999999986</c:v>
                </c:pt>
                <c:pt idx="8609">
                  <c:v>2.9337773</c:v>
                </c:pt>
                <c:pt idx="8610">
                  <c:v>2.9373575999999999</c:v>
                </c:pt>
                <c:pt idx="8611">
                  <c:v>2.942421</c:v>
                </c:pt>
                <c:pt idx="8612">
                  <c:v>2.9522827999999985</c:v>
                </c:pt>
                <c:pt idx="8613">
                  <c:v>2.9544014999999986</c:v>
                </c:pt>
                <c:pt idx="8614">
                  <c:v>2.9584690999999985</c:v>
                </c:pt>
                <c:pt idx="8615">
                  <c:v>2.9690937000000002</c:v>
                </c:pt>
                <c:pt idx="8616">
                  <c:v>2.9767734999999989</c:v>
                </c:pt>
                <c:pt idx="8617">
                  <c:v>2.9843685</c:v>
                </c:pt>
                <c:pt idx="8618">
                  <c:v>2.9894105999999998</c:v>
                </c:pt>
                <c:pt idx="8619">
                  <c:v>2.9968996999999988</c:v>
                </c:pt>
                <c:pt idx="8620">
                  <c:v>3.0017723999999997</c:v>
                </c:pt>
                <c:pt idx="8621">
                  <c:v>2.8217582999999986</c:v>
                </c:pt>
                <c:pt idx="8622">
                  <c:v>4.6091894</c:v>
                </c:pt>
                <c:pt idx="8623">
                  <c:v>5.0307930000000027</c:v>
                </c:pt>
                <c:pt idx="8624">
                  <c:v>5.0780390999999998</c:v>
                </c:pt>
                <c:pt idx="8625">
                  <c:v>4.9344966000000001</c:v>
                </c:pt>
                <c:pt idx="8626">
                  <c:v>4.7355323</c:v>
                </c:pt>
                <c:pt idx="8627">
                  <c:v>4.5607756999999971</c:v>
                </c:pt>
                <c:pt idx="8628">
                  <c:v>4.5011082</c:v>
                </c:pt>
                <c:pt idx="8629">
                  <c:v>4.4652222999999998</c:v>
                </c:pt>
                <c:pt idx="8630">
                  <c:v>4.4417589000000026</c:v>
                </c:pt>
                <c:pt idx="8631">
                  <c:v>4.4326281000000032</c:v>
                </c:pt>
                <c:pt idx="8632">
                  <c:v>4.4365563000000003</c:v>
                </c:pt>
                <c:pt idx="8633">
                  <c:v>4.4308233000000028</c:v>
                </c:pt>
                <c:pt idx="8634">
                  <c:v>4.4247714999999985</c:v>
                </c:pt>
                <c:pt idx="8635">
                  <c:v>4.4151097999999998</c:v>
                </c:pt>
                <c:pt idx="8636">
                  <c:v>4.4111814999999996</c:v>
                </c:pt>
                <c:pt idx="8637">
                  <c:v>4.3998213000000002</c:v>
                </c:pt>
                <c:pt idx="8638">
                  <c:v>4.3909029999999971</c:v>
                </c:pt>
                <c:pt idx="8639">
                  <c:v>4.3882490000000027</c:v>
                </c:pt>
                <c:pt idx="8640">
                  <c:v>4.3829390999999971</c:v>
                </c:pt>
              </c:numCache>
            </c:numRef>
          </c:val>
          <c:smooth val="0"/>
          <c:extLst xmlns:c16r2="http://schemas.microsoft.com/office/drawing/2015/06/chart">
            <c:ext xmlns:c16="http://schemas.microsoft.com/office/drawing/2014/chart" uri="{C3380CC4-5D6E-409C-BE32-E72D297353CC}">
              <c16:uniqueId val="{00000000-F6CD-47CA-A318-0EAA4D10421F}"/>
            </c:ext>
          </c:extLst>
        </c:ser>
        <c:dLbls>
          <c:showLegendKey val="0"/>
          <c:showVal val="0"/>
          <c:showCatName val="0"/>
          <c:showSerName val="0"/>
          <c:showPercent val="0"/>
          <c:showBubbleSize val="0"/>
        </c:dLbls>
        <c:smooth val="0"/>
        <c:axId val="221583096"/>
        <c:axId val="221582312"/>
      </c:lineChart>
      <c:catAx>
        <c:axId val="22158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21582312"/>
        <c:crosses val="autoZero"/>
        <c:auto val="1"/>
        <c:lblAlgn val="ctr"/>
        <c:lblOffset val="100"/>
        <c:noMultiLvlLbl val="0"/>
      </c:catAx>
      <c:valAx>
        <c:axId val="221582312"/>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crossAx val="221583096"/>
        <c:crosses val="autoZero"/>
        <c:crossBetween val="between"/>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23.png"/></Relationships>
</file>

<file path=ppt/drawings/_rels/drawing2.xml.rels><?xml version="1.0" encoding="UTF-8" standalone="yes"?>
<Relationships xmlns="http://schemas.openxmlformats.org/package/2006/relationships"><Relationship Id="rId1" Type="http://schemas.openxmlformats.org/officeDocument/2006/relationships/image" Target="../media/image24.png"/></Relationships>
</file>

<file path=ppt/drawings/drawing1.xml><?xml version="1.0" encoding="utf-8"?>
<c:userShapes xmlns:c="http://schemas.openxmlformats.org/drawingml/2006/chart">
  <cdr:relSizeAnchor xmlns:cdr="http://schemas.openxmlformats.org/drawingml/2006/chartDrawing">
    <cdr:from>
      <cdr:x>0.35624</cdr:x>
      <cdr:y>0</cdr:y>
    </cdr:from>
    <cdr:to>
      <cdr:x>0.64376</cdr:x>
      <cdr:y>0.09334</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343248" y="0"/>
          <a:ext cx="3505504" cy="640135"/>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0.30648</cdr:x>
      <cdr:y>0.89369</cdr:y>
    </cdr:from>
    <cdr:to>
      <cdr:x>0.69352</cdr:x>
      <cdr:y>0.94881</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736643" y="6128952"/>
          <a:ext cx="4718713" cy="377985"/>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728064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2928969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917066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613741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282385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3476526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4166009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313344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83167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2467404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4029009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2564774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425946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263307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944073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823204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2897949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10818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24743776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658AE5-838F-4B6B-8FA7-EA879ABFEC52}" type="slidenum">
              <a:rPr lang="es-ES" smtClean="0"/>
              <a:pPr/>
              <a:t>‹Nº›</a:t>
            </a:fld>
            <a:endParaRPr lang="es-ES"/>
          </a:p>
        </p:txBody>
      </p:sp>
      <p:sp>
        <p:nvSpPr>
          <p:cNvPr id="5" name="Date Placeholder 4"/>
          <p:cNvSpPr>
            <a:spLocks noGrp="1"/>
          </p:cNvSpPr>
          <p:nvPr>
            <p:ph type="dt" sz="half" idx="10"/>
          </p:nvPr>
        </p:nvSpPr>
        <p:spPr/>
        <p:txBody>
          <a:bodyPr/>
          <a:lstStyle/>
          <a:p>
            <a:fld id="{DD0B673D-53E3-416B-B4A6-47DE06AE2BDC}" type="datetimeFigureOut">
              <a:rPr lang="es-ES" smtClean="0"/>
              <a:pPr/>
              <a:t>21/07/2017</a:t>
            </a:fld>
            <a:endParaRPr lang="es-ES"/>
          </a:p>
        </p:txBody>
      </p:sp>
    </p:spTree>
    <p:extLst>
      <p:ext uri="{BB962C8B-B14F-4D97-AF65-F5344CB8AC3E}">
        <p14:creationId xmlns:p14="http://schemas.microsoft.com/office/powerpoint/2010/main" val="1143004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1285084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17027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6240234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6557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9152418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31052447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D0B673D-53E3-416B-B4A6-47DE06AE2BDC}" type="datetimeFigureOut">
              <a:rPr lang="es-ES" smtClean="0"/>
              <a:pPr/>
              <a:t>21/07/2017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658AE5-838F-4B6B-8FA7-EA879ABFEC52}" type="slidenum">
              <a:rPr lang="es-ES" smtClean="0"/>
              <a:pPr/>
              <a:t>‹Nº›</a:t>
            </a:fld>
            <a:endParaRPr lang="es-ES"/>
          </a:p>
        </p:txBody>
      </p:sp>
    </p:spTree>
    <p:extLst>
      <p:ext uri="{BB962C8B-B14F-4D97-AF65-F5344CB8AC3E}">
        <p14:creationId xmlns:p14="http://schemas.microsoft.com/office/powerpoint/2010/main" val="44845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0B673D-53E3-416B-B4A6-47DE06AE2BDC}" type="datetimeFigureOut">
              <a:rPr lang="es-ES" smtClean="0"/>
              <a:pPr/>
              <a:t>21/07/2017</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58AE5-838F-4B6B-8FA7-EA879ABFEC52}" type="slidenum">
              <a:rPr lang="es-ES" smtClean="0"/>
              <a:pPr/>
              <a:t>‹Nº›</a:t>
            </a:fld>
            <a:endParaRPr lang="es-ES"/>
          </a:p>
        </p:txBody>
      </p:sp>
    </p:spTree>
    <p:extLst>
      <p:ext uri="{BB962C8B-B14F-4D97-AF65-F5344CB8AC3E}">
        <p14:creationId xmlns:p14="http://schemas.microsoft.com/office/powerpoint/2010/main" val="110555875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D0B673D-53E3-416B-B4A6-47DE06AE2BDC}" type="datetimeFigureOut">
              <a:rPr lang="es-ES" smtClean="0"/>
              <a:pPr/>
              <a:t>21/07/2017</a:t>
            </a:fld>
            <a:endParaRPr lang="es-E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E658AE5-838F-4B6B-8FA7-EA879ABFEC52}" type="slidenum">
              <a:rPr lang="es-ES" smtClean="0"/>
              <a:pPr/>
              <a:t>‹Nº›</a:t>
            </a:fld>
            <a:endParaRPr lang="es-ES"/>
          </a:p>
        </p:txBody>
      </p:sp>
    </p:spTree>
    <p:extLst>
      <p:ext uri="{BB962C8B-B14F-4D97-AF65-F5344CB8AC3E}">
        <p14:creationId xmlns:p14="http://schemas.microsoft.com/office/powerpoint/2010/main" val="1474989594"/>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3.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88266"/>
            <a:ext cx="9144000" cy="2126006"/>
          </a:xfrm>
        </p:spPr>
        <p:txBody>
          <a:bodyPr>
            <a:normAutofit/>
          </a:bodyPr>
          <a:lstStyle/>
          <a:p>
            <a:r>
              <a:rPr lang="es-ES" sz="4400" b="1" dirty="0">
                <a:solidFill>
                  <a:schemeClr val="tx1"/>
                </a:solidFill>
              </a:rPr>
              <a:t>DISEÑO Y OPTIMIZACIÓN DEL PROCESO DE DESESCARCHE DE UN ARCÓN </a:t>
            </a:r>
            <a:r>
              <a:rPr lang="es-ES" sz="4400" b="1" dirty="0" smtClean="0">
                <a:solidFill>
                  <a:schemeClr val="tx1"/>
                </a:solidFill>
              </a:rPr>
              <a:t>FRIGORÍFICO</a:t>
            </a:r>
            <a:endParaRPr lang="es-ES" sz="4400" dirty="0">
              <a:solidFill>
                <a:schemeClr val="tx1"/>
              </a:solidFill>
            </a:endParaRPr>
          </a:p>
        </p:txBody>
      </p:sp>
      <p:sp>
        <p:nvSpPr>
          <p:cNvPr id="3" name="Subtítulo 2"/>
          <p:cNvSpPr>
            <a:spLocks noGrp="1"/>
          </p:cNvSpPr>
          <p:nvPr>
            <p:ph type="subTitle" idx="1"/>
          </p:nvPr>
        </p:nvSpPr>
        <p:spPr>
          <a:xfrm>
            <a:off x="1524000" y="3605162"/>
            <a:ext cx="9144000" cy="582784"/>
          </a:xfrm>
        </p:spPr>
        <p:txBody>
          <a:bodyPr>
            <a:normAutofit/>
          </a:bodyPr>
          <a:lstStyle/>
          <a:p>
            <a:r>
              <a:rPr lang="es-ES" b="1" dirty="0">
                <a:solidFill>
                  <a:schemeClr val="tx1"/>
                </a:solidFill>
              </a:rPr>
              <a:t>TRABAJO DE FIN DE GRADO EN INGENIERIA </a:t>
            </a:r>
            <a:r>
              <a:rPr lang="es-ES" b="1" dirty="0" smtClean="0">
                <a:solidFill>
                  <a:schemeClr val="tx1"/>
                </a:solidFill>
              </a:rPr>
              <a:t>MECANICA</a:t>
            </a:r>
          </a:p>
        </p:txBody>
      </p:sp>
      <p:pic>
        <p:nvPicPr>
          <p:cNvPr id="4" name="15 Imagen" descr="marca_UPV_principal_color150.png"/>
          <p:cNvPicPr/>
          <p:nvPr/>
        </p:nvPicPr>
        <p:blipFill>
          <a:blip r:embed="rId2" cstate="print">
            <a:extLst>
              <a:ext uri="{28A0092B-C50C-407E-A947-70E740481C1C}">
                <a14:useLocalDpi xmlns:a14="http://schemas.microsoft.com/office/drawing/2010/main" val="0"/>
              </a:ext>
            </a:extLst>
          </a:blip>
          <a:stretch>
            <a:fillRect/>
          </a:stretch>
        </p:blipFill>
        <p:spPr>
          <a:xfrm>
            <a:off x="1524000" y="219393"/>
            <a:ext cx="2562860" cy="902970"/>
          </a:xfrm>
          <a:prstGeom prst="rect">
            <a:avLst/>
          </a:prstGeom>
        </p:spPr>
      </p:pic>
      <p:pic>
        <p:nvPicPr>
          <p:cNvPr id="5" name="4 Imagen" descr="etsid_tr.WMF"/>
          <p:cNvPicPr/>
          <p:nvPr/>
        </p:nvPicPr>
        <p:blipFill>
          <a:blip r:embed="rId3" cstate="print">
            <a:extLst>
              <a:ext uri="{28A0092B-C50C-407E-A947-70E740481C1C}">
                <a14:useLocalDpi xmlns:a14="http://schemas.microsoft.com/office/drawing/2010/main" val="0"/>
              </a:ext>
            </a:extLst>
          </a:blip>
          <a:stretch>
            <a:fillRect/>
          </a:stretch>
        </p:blipFill>
        <p:spPr>
          <a:xfrm>
            <a:off x="8496935" y="356553"/>
            <a:ext cx="2171065" cy="628650"/>
          </a:xfrm>
          <a:prstGeom prst="rect">
            <a:avLst/>
          </a:prstGeom>
        </p:spPr>
      </p:pic>
      <p:sp>
        <p:nvSpPr>
          <p:cNvPr id="7" name="CuadroTexto 6"/>
          <p:cNvSpPr txBox="1"/>
          <p:nvPr/>
        </p:nvSpPr>
        <p:spPr>
          <a:xfrm>
            <a:off x="1416908" y="4478836"/>
            <a:ext cx="9358184" cy="2585323"/>
          </a:xfrm>
          <a:prstGeom prst="rect">
            <a:avLst/>
          </a:prstGeom>
          <a:noFill/>
        </p:spPr>
        <p:txBody>
          <a:bodyPr wrap="square" rtlCol="0">
            <a:spAutoFit/>
          </a:bodyPr>
          <a:lstStyle/>
          <a:p>
            <a:r>
              <a:rPr lang="es-ES" b="1" dirty="0" smtClean="0"/>
              <a:t>Autor: Jaime Orlando Forero Salas </a:t>
            </a:r>
          </a:p>
          <a:p>
            <a:endParaRPr lang="es-ES" b="1" dirty="0" smtClean="0"/>
          </a:p>
          <a:p>
            <a:r>
              <a:rPr lang="es-ES" b="1" dirty="0" smtClean="0"/>
              <a:t>Tutor: Emilio Navarro Peris</a:t>
            </a:r>
          </a:p>
          <a:p>
            <a:endParaRPr lang="es-ES" b="1" dirty="0" smtClean="0"/>
          </a:p>
          <a:p>
            <a:r>
              <a:rPr lang="es-ES" b="1" dirty="0" smtClean="0"/>
              <a:t>Cotutor: Alejandro </a:t>
            </a:r>
            <a:r>
              <a:rPr lang="es-ES" b="1" dirty="0" err="1" smtClean="0"/>
              <a:t>Lopez</a:t>
            </a:r>
            <a:r>
              <a:rPr lang="es-ES" b="1" dirty="0" smtClean="0"/>
              <a:t> Navarro</a:t>
            </a:r>
          </a:p>
          <a:p>
            <a:endParaRPr lang="es-ES" b="1" dirty="0"/>
          </a:p>
          <a:p>
            <a:pPr algn="r"/>
            <a:r>
              <a:rPr lang="es-ES" dirty="0"/>
              <a:t>Curso Académico: 2016-2017</a:t>
            </a:r>
          </a:p>
          <a:p>
            <a:pPr algn="r"/>
            <a:endParaRPr lang="es-ES" dirty="0" smtClean="0"/>
          </a:p>
          <a:p>
            <a:endParaRPr lang="es-ES" dirty="0"/>
          </a:p>
        </p:txBody>
      </p:sp>
    </p:spTree>
    <p:extLst>
      <p:ext uri="{BB962C8B-B14F-4D97-AF65-F5344CB8AC3E}">
        <p14:creationId xmlns:p14="http://schemas.microsoft.com/office/powerpoint/2010/main" val="25234316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u="sng" dirty="0" smtClean="0"/>
              <a:t>INDICE</a:t>
            </a:r>
            <a:endParaRPr lang="es-ES" u="sng" dirty="0"/>
          </a:p>
        </p:txBody>
      </p:sp>
      <p:sp>
        <p:nvSpPr>
          <p:cNvPr id="3" name="Marcador de contenido 2"/>
          <p:cNvSpPr>
            <a:spLocks noGrp="1"/>
          </p:cNvSpPr>
          <p:nvPr>
            <p:ph idx="1"/>
          </p:nvPr>
        </p:nvSpPr>
        <p:spPr>
          <a:xfrm>
            <a:off x="677334" y="1425845"/>
            <a:ext cx="8596668" cy="4615518"/>
          </a:xfrm>
        </p:spPr>
        <p:txBody>
          <a:bodyPr>
            <a:normAutofit fontScale="92500" lnSpcReduction="20000"/>
          </a:bodyPr>
          <a:lstStyle/>
          <a:p>
            <a:pPr marL="514350" indent="-514350">
              <a:buAutoNum type="arabicPeriod"/>
            </a:pPr>
            <a:r>
              <a:rPr lang="es-ES" dirty="0" smtClean="0"/>
              <a:t>INTRODUCCIÓN</a:t>
            </a:r>
          </a:p>
          <a:p>
            <a:pPr marL="514350" indent="-514350">
              <a:buAutoNum type="arabicPeriod"/>
            </a:pPr>
            <a:endParaRPr lang="es-ES" dirty="0" smtClean="0"/>
          </a:p>
          <a:p>
            <a:pPr marL="514350" indent="-514350">
              <a:buAutoNum type="arabicPeriod"/>
            </a:pPr>
            <a:r>
              <a:rPr lang="es-ES" dirty="0" smtClean="0"/>
              <a:t>OBJETIVOS</a:t>
            </a:r>
          </a:p>
          <a:p>
            <a:pPr marL="514350" indent="-514350">
              <a:buAutoNum type="arabicPeriod"/>
            </a:pPr>
            <a:endParaRPr lang="es-ES" dirty="0" smtClean="0"/>
          </a:p>
          <a:p>
            <a:pPr marL="514350" indent="-514350">
              <a:buAutoNum type="arabicPeriod"/>
            </a:pPr>
            <a:r>
              <a:rPr lang="es-ES" dirty="0" smtClean="0"/>
              <a:t>FASES DEL PROYECTO</a:t>
            </a:r>
          </a:p>
          <a:p>
            <a:pPr marL="514350" indent="-514350">
              <a:buAutoNum type="arabicPeriod"/>
            </a:pPr>
            <a:endParaRPr lang="es-ES" dirty="0" smtClean="0"/>
          </a:p>
          <a:p>
            <a:pPr marL="514350" indent="-514350">
              <a:buAutoNum type="arabicPeriod"/>
            </a:pPr>
            <a:r>
              <a:rPr lang="es-ES" dirty="0" smtClean="0"/>
              <a:t>ANTECEDENTES </a:t>
            </a:r>
          </a:p>
          <a:p>
            <a:pPr marL="514350" indent="-514350">
              <a:buAutoNum type="arabicPeriod"/>
            </a:pPr>
            <a:endParaRPr lang="es-ES" dirty="0" smtClean="0"/>
          </a:p>
          <a:p>
            <a:pPr marL="514350" indent="-514350">
              <a:buAutoNum type="arabicPeriod"/>
            </a:pPr>
            <a:r>
              <a:rPr lang="es-ES" dirty="0" smtClean="0"/>
              <a:t>ENSAYOS</a:t>
            </a:r>
          </a:p>
          <a:p>
            <a:pPr marL="514350" indent="-514350">
              <a:buAutoNum type="arabicPeriod"/>
            </a:pPr>
            <a:endParaRPr lang="es-ES" dirty="0" smtClean="0"/>
          </a:p>
          <a:p>
            <a:pPr marL="514350" indent="-514350">
              <a:buAutoNum type="arabicPeriod"/>
            </a:pPr>
            <a:r>
              <a:rPr lang="es-ES" dirty="0" smtClean="0"/>
              <a:t>RESULTADOS</a:t>
            </a:r>
          </a:p>
          <a:p>
            <a:pPr marL="514350" indent="-514350">
              <a:buAutoNum type="arabicPeriod"/>
            </a:pPr>
            <a:endParaRPr lang="es-ES" dirty="0" smtClean="0"/>
          </a:p>
          <a:p>
            <a:pPr marL="514350" indent="-514350">
              <a:buAutoNum type="arabicPeriod"/>
            </a:pPr>
            <a:r>
              <a:rPr lang="es-ES" dirty="0" smtClean="0"/>
              <a:t>CONCLUSIONES</a:t>
            </a:r>
          </a:p>
          <a:p>
            <a:pPr marL="0" indent="0">
              <a:buNone/>
            </a:pPr>
            <a:endParaRPr lang="es-ES" dirty="0"/>
          </a:p>
        </p:txBody>
      </p:sp>
      <p:pic>
        <p:nvPicPr>
          <p:cNvPr id="4" name="Picture 2" descr="C:\Documents and Settings\NATY.CASA-578A374353\Mis documentos\Downloads\epb.jpg"/>
          <p:cNvPicPr>
            <a:picLocks noChangeAspect="1" noChangeArrowheads="1"/>
          </p:cNvPicPr>
          <p:nvPr/>
        </p:nvPicPr>
        <p:blipFill>
          <a:blip r:embed="rId2"/>
          <a:srcRect/>
          <a:stretch>
            <a:fillRect/>
          </a:stretch>
        </p:blipFill>
        <p:spPr bwMode="auto">
          <a:xfrm>
            <a:off x="3735316" y="1515473"/>
            <a:ext cx="5590048" cy="3465830"/>
          </a:xfrm>
          <a:prstGeom prst="rect">
            <a:avLst/>
          </a:prstGeom>
          <a:noFill/>
        </p:spPr>
      </p:pic>
    </p:spTree>
    <p:extLst>
      <p:ext uri="{BB962C8B-B14F-4D97-AF65-F5344CB8AC3E}">
        <p14:creationId xmlns:p14="http://schemas.microsoft.com/office/powerpoint/2010/main" val="117876314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1. INTRODUCCIÓN </a:t>
            </a:r>
            <a:endParaRPr lang="es-ES" dirty="0"/>
          </a:p>
        </p:txBody>
      </p:sp>
      <p:sp>
        <p:nvSpPr>
          <p:cNvPr id="3" name="Marcador de contenido 2"/>
          <p:cNvSpPr>
            <a:spLocks noGrp="1"/>
          </p:cNvSpPr>
          <p:nvPr>
            <p:ph idx="1"/>
          </p:nvPr>
        </p:nvSpPr>
        <p:spPr>
          <a:xfrm>
            <a:off x="677334" y="1539241"/>
            <a:ext cx="9320106" cy="4502122"/>
          </a:xfrm>
        </p:spPr>
        <p:txBody>
          <a:bodyPr>
            <a:noAutofit/>
          </a:bodyPr>
          <a:lstStyle/>
          <a:p>
            <a:pPr marL="0" indent="0" algn="just"/>
            <a:r>
              <a:rPr lang="es-ES" sz="2400" dirty="0" smtClean="0"/>
              <a:t>El proceso de desescarche en sistemas frigoríficos puede llegar a representar un consumo muy importante de energía en estos sistemas y su optimización resulta crucial para garantizar la eficiencia de estos.</a:t>
            </a:r>
          </a:p>
          <a:p>
            <a:pPr marL="0" indent="0" algn="just"/>
            <a:endParaRPr lang="es-ES" sz="2400" dirty="0" smtClean="0"/>
          </a:p>
          <a:p>
            <a:pPr marL="0" indent="0" algn="just"/>
            <a:r>
              <a:rPr lang="es-ES" sz="2400" dirty="0" smtClean="0"/>
              <a:t>Se estima que entre un 5-10% del consumo total de energía eléctrica de un arcón frigorífico va destinado a los desescarches, por esta razón su optimización resulta crucial para garantizar la eficiencia energética. Ya que estaríamos hablando de ahorros del mismo orden de magnitud.</a:t>
            </a:r>
            <a:endParaRPr lang="es-ES" sz="2400" dirty="0"/>
          </a:p>
        </p:txBody>
      </p:sp>
    </p:spTree>
    <p:extLst>
      <p:ext uri="{BB962C8B-B14F-4D97-AF65-F5344CB8AC3E}">
        <p14:creationId xmlns:p14="http://schemas.microsoft.com/office/powerpoint/2010/main" val="861698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472440"/>
            <a:ext cx="9320106" cy="5568923"/>
          </a:xfrm>
        </p:spPr>
        <p:txBody>
          <a:bodyPr>
            <a:noAutofit/>
          </a:bodyPr>
          <a:lstStyle/>
          <a:p>
            <a:pPr algn="just"/>
            <a:r>
              <a:rPr lang="es-ES" sz="2400" dirty="0" smtClean="0"/>
              <a:t>Según aumenta el volumen de escarcha acumulado, disminuye drásticamente la velocidad del aire a través de las aletas del evaporador, esto produce que pierda rendimiento la máquina.</a:t>
            </a:r>
          </a:p>
          <a:p>
            <a:pPr algn="just"/>
            <a:endParaRPr lang="es-ES" sz="2400" dirty="0" smtClean="0"/>
          </a:p>
          <a:p>
            <a:pPr algn="just"/>
            <a:r>
              <a:rPr lang="es-ES" sz="2400" dirty="0" smtClean="0"/>
              <a:t>El proceso de formación de hielo es acumulativo, lo cual hace que si no se evita, con el tiempo el evaporador se bloquee de hielo.</a:t>
            </a:r>
          </a:p>
          <a:p>
            <a:pPr algn="just"/>
            <a:endParaRPr lang="es-ES" sz="2400" dirty="0" smtClean="0"/>
          </a:p>
          <a:p>
            <a:pPr algn="just"/>
            <a:r>
              <a:rPr lang="es-ES" sz="2400" dirty="0" smtClean="0"/>
              <a:t>En consecuencia la eliminación del hielo del evaporador de forma periódica es necesaria.</a:t>
            </a:r>
          </a:p>
          <a:p>
            <a:pPr algn="just"/>
            <a:endParaRPr lang="es-ES" sz="2400" dirty="0" smtClean="0"/>
          </a:p>
          <a:p>
            <a:r>
              <a:rPr lang="es-ES" sz="2400" dirty="0" smtClean="0"/>
              <a:t>El proceso de eliminación de hielo de un evaporador es lo que se conoce como desescarche.</a:t>
            </a:r>
            <a:endParaRPr lang="es-ES" sz="2400" dirty="0"/>
          </a:p>
        </p:txBody>
      </p:sp>
    </p:spTree>
    <p:extLst>
      <p:ext uri="{BB962C8B-B14F-4D97-AF65-F5344CB8AC3E}">
        <p14:creationId xmlns:p14="http://schemas.microsoft.com/office/powerpoint/2010/main" val="861698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101873" y="2073882"/>
            <a:ext cx="3858901" cy="2882900"/>
          </a:xfrm>
          <a:prstGeom prst="rect">
            <a:avLst/>
          </a:prstGeom>
        </p:spPr>
      </p:pic>
      <p:pic>
        <p:nvPicPr>
          <p:cNvPr id="6" name="Imagen 5"/>
          <p:cNvPicPr>
            <a:picLocks noChangeAspect="1"/>
          </p:cNvPicPr>
          <p:nvPr/>
        </p:nvPicPr>
        <p:blipFill>
          <a:blip r:embed="rId3"/>
          <a:stretch>
            <a:fillRect/>
          </a:stretch>
        </p:blipFill>
        <p:spPr>
          <a:xfrm>
            <a:off x="8119739" y="2098469"/>
            <a:ext cx="3858901" cy="2882900"/>
          </a:xfrm>
          <a:prstGeom prst="rect">
            <a:avLst/>
          </a:prstGeom>
        </p:spPr>
      </p:pic>
      <p:pic>
        <p:nvPicPr>
          <p:cNvPr id="9" name="Marcador de contenido 3"/>
          <p:cNvPicPr>
            <a:picLocks noChangeAspect="1"/>
          </p:cNvPicPr>
          <p:nvPr/>
        </p:nvPicPr>
        <p:blipFill>
          <a:blip r:embed="rId4"/>
          <a:stretch>
            <a:fillRect/>
          </a:stretch>
        </p:blipFill>
        <p:spPr>
          <a:xfrm>
            <a:off x="243840" y="2103258"/>
            <a:ext cx="3736857" cy="2804022"/>
          </a:xfrm>
          <a:prstGeom prst="rect">
            <a:avLst/>
          </a:prstGeom>
        </p:spPr>
      </p:pic>
    </p:spTree>
    <p:extLst>
      <p:ext uri="{BB962C8B-B14F-4D97-AF65-F5344CB8AC3E}">
        <p14:creationId xmlns:p14="http://schemas.microsoft.com/office/powerpoint/2010/main" val="2739712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352832" y="1013424"/>
            <a:ext cx="4967321" cy="3710976"/>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9300" y="1363944"/>
            <a:ext cx="6001237" cy="3375696"/>
          </a:xfrm>
          <a:prstGeom prst="rect">
            <a:avLst/>
          </a:prstGeom>
        </p:spPr>
      </p:pic>
    </p:spTree>
    <p:extLst>
      <p:ext uri="{BB962C8B-B14F-4D97-AF65-F5344CB8AC3E}">
        <p14:creationId xmlns:p14="http://schemas.microsoft.com/office/powerpoint/2010/main" val="2739712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746760"/>
            <a:ext cx="9320106" cy="5294603"/>
          </a:xfrm>
        </p:spPr>
        <p:txBody>
          <a:bodyPr>
            <a:noAutofit/>
          </a:bodyPr>
          <a:lstStyle/>
          <a:p>
            <a:pPr algn="just">
              <a:spcBef>
                <a:spcPts val="1200"/>
              </a:spcBef>
            </a:pPr>
            <a:r>
              <a:rPr lang="es-ES" sz="2400" dirty="0" smtClean="0"/>
              <a:t>Para eliminar el hielo que se forma en los evaporadores, hay que realizar un aporte de calor que permita la fusión del hielo.</a:t>
            </a:r>
          </a:p>
          <a:p>
            <a:pPr algn="just">
              <a:spcBef>
                <a:spcPts val="1200"/>
              </a:spcBef>
            </a:pPr>
            <a:r>
              <a:rPr lang="es-ES" sz="2400" dirty="0" smtClean="0"/>
              <a:t>Este aporte de calor es perjudicial para nuestro sistema, de ahí la importancia de hacerlo de la forma mas eficiente posible.</a:t>
            </a:r>
          </a:p>
          <a:p>
            <a:pPr algn="just">
              <a:spcBef>
                <a:spcPts val="1200"/>
              </a:spcBef>
            </a:pPr>
            <a:r>
              <a:rPr lang="es-ES" sz="2400" dirty="0" smtClean="0"/>
              <a:t>En el caso del gas caliente, el </a:t>
            </a:r>
          </a:p>
          <a:p>
            <a:pPr algn="just">
              <a:spcBef>
                <a:spcPts val="0"/>
              </a:spcBef>
              <a:buNone/>
            </a:pPr>
            <a:r>
              <a:rPr lang="es-ES" sz="2400" dirty="0" smtClean="0"/>
              <a:t>	calor aportado procede del vapor</a:t>
            </a:r>
          </a:p>
          <a:p>
            <a:pPr algn="just">
              <a:spcBef>
                <a:spcPts val="0"/>
              </a:spcBef>
              <a:buNone/>
            </a:pPr>
            <a:r>
              <a:rPr lang="es-ES" sz="2400" dirty="0" smtClean="0"/>
              <a:t>	caliente de la descarga.</a:t>
            </a:r>
          </a:p>
          <a:p>
            <a:pPr algn="just">
              <a:spcBef>
                <a:spcPts val="1200"/>
              </a:spcBef>
            </a:pPr>
            <a:r>
              <a:rPr lang="es-ES" sz="2400" dirty="0" smtClean="0"/>
              <a:t>En el caso del arcón ensayado </a:t>
            </a:r>
          </a:p>
          <a:p>
            <a:pPr algn="just">
              <a:spcBef>
                <a:spcPts val="0"/>
              </a:spcBef>
              <a:buNone/>
            </a:pPr>
            <a:r>
              <a:rPr lang="es-ES" sz="2400" dirty="0" smtClean="0"/>
              <a:t>	este proceso para por temperatura,</a:t>
            </a:r>
          </a:p>
          <a:p>
            <a:pPr algn="just">
              <a:spcBef>
                <a:spcPts val="0"/>
              </a:spcBef>
              <a:buNone/>
            </a:pPr>
            <a:r>
              <a:rPr lang="es-ES" sz="2400" dirty="0" smtClean="0"/>
              <a:t>	es decir, Cuando el evaporador </a:t>
            </a:r>
          </a:p>
          <a:p>
            <a:pPr algn="just">
              <a:spcBef>
                <a:spcPts val="0"/>
              </a:spcBef>
              <a:buNone/>
            </a:pPr>
            <a:r>
              <a:rPr lang="es-ES" sz="2400" dirty="0" smtClean="0"/>
              <a:t>	alcanza 10 ⁰C para el aporte de </a:t>
            </a:r>
          </a:p>
          <a:p>
            <a:pPr algn="just">
              <a:spcBef>
                <a:spcPts val="0"/>
              </a:spcBef>
              <a:buNone/>
            </a:pPr>
            <a:r>
              <a:rPr lang="es-ES" sz="2400" dirty="0" smtClean="0"/>
              <a:t>	calor hacia el evaporador.</a:t>
            </a:r>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4754" y="2541342"/>
            <a:ext cx="5869126" cy="4072818"/>
          </a:xfrm>
          <a:prstGeom prst="rect">
            <a:avLst/>
          </a:prstGeom>
          <a:noFill/>
          <a:ln>
            <a:solidFill>
              <a:schemeClr val="accent1"/>
            </a:solidFill>
          </a:ln>
        </p:spPr>
      </p:pic>
    </p:spTree>
    <p:extLst>
      <p:ext uri="{BB962C8B-B14F-4D97-AF65-F5344CB8AC3E}">
        <p14:creationId xmlns:p14="http://schemas.microsoft.com/office/powerpoint/2010/main" val="861698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868680"/>
            <a:ext cx="9320106" cy="5172683"/>
          </a:xfrm>
        </p:spPr>
        <p:txBody>
          <a:bodyPr>
            <a:noAutofit/>
          </a:bodyPr>
          <a:lstStyle/>
          <a:p>
            <a:r>
              <a:rPr lang="es-ES" sz="2400" dirty="0" smtClean="0"/>
              <a:t>En el caso de la resistencia eléctrica, el calor aportado procede de la resistencia eléctrica energizadas a tal fin que se instala en contacto con el evaporador, en nuestro caso este proceso para por tiempo, al pasar 30 minutos para el aporte de calor.</a:t>
            </a:r>
          </a:p>
        </p:txBody>
      </p:sp>
      <p:pic>
        <p:nvPicPr>
          <p:cNvPr id="1027" name="Picture 3"/>
          <p:cNvPicPr>
            <a:picLocks noChangeAspect="1" noChangeArrowheads="1"/>
          </p:cNvPicPr>
          <p:nvPr/>
        </p:nvPicPr>
        <p:blipFill>
          <a:blip r:embed="rId2"/>
          <a:srcRect/>
          <a:stretch>
            <a:fillRect/>
          </a:stretch>
        </p:blipFill>
        <p:spPr bwMode="auto">
          <a:xfrm>
            <a:off x="2732723" y="2811779"/>
            <a:ext cx="4948237" cy="3149059"/>
          </a:xfrm>
          <a:prstGeom prst="rect">
            <a:avLst/>
          </a:prstGeom>
          <a:noFill/>
          <a:ln w="9525">
            <a:noFill/>
            <a:miter lim="800000"/>
            <a:headEnd/>
            <a:tailEnd/>
          </a:ln>
          <a:effectLst/>
        </p:spPr>
      </p:pic>
    </p:spTree>
    <p:extLst>
      <p:ext uri="{BB962C8B-B14F-4D97-AF65-F5344CB8AC3E}">
        <p14:creationId xmlns:p14="http://schemas.microsoft.com/office/powerpoint/2010/main" val="861698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2. OBJETIVOS</a:t>
            </a:r>
            <a:endParaRPr lang="es-ES" dirty="0"/>
          </a:p>
        </p:txBody>
      </p:sp>
      <p:sp>
        <p:nvSpPr>
          <p:cNvPr id="3" name="Marcador de contenido 2"/>
          <p:cNvSpPr>
            <a:spLocks noGrp="1"/>
          </p:cNvSpPr>
          <p:nvPr>
            <p:ph idx="1"/>
          </p:nvPr>
        </p:nvSpPr>
        <p:spPr>
          <a:xfrm>
            <a:off x="677334" y="1584961"/>
            <a:ext cx="8596668" cy="4456402"/>
          </a:xfrm>
        </p:spPr>
        <p:txBody>
          <a:bodyPr>
            <a:normAutofit/>
          </a:bodyPr>
          <a:lstStyle/>
          <a:p>
            <a:pPr algn="just"/>
            <a:r>
              <a:rPr lang="es-ES" sz="2000" dirty="0"/>
              <a:t>El objetivo principal del presente Trabajo Final de </a:t>
            </a:r>
            <a:r>
              <a:rPr lang="es-ES" sz="2000" dirty="0" smtClean="0"/>
              <a:t>Grado consiste </a:t>
            </a:r>
            <a:r>
              <a:rPr lang="es-ES" sz="2000" dirty="0"/>
              <a:t>en la optimización </a:t>
            </a:r>
            <a:r>
              <a:rPr lang="es-ES" sz="2000" dirty="0" smtClean="0"/>
              <a:t>del tiempo </a:t>
            </a:r>
            <a:r>
              <a:rPr lang="es-ES" sz="2000" dirty="0"/>
              <a:t>desescarche de un arcón frigorífico para </a:t>
            </a:r>
            <a:r>
              <a:rPr lang="es-ES" sz="2000" dirty="0" smtClean="0"/>
              <a:t>realizarlo de la forma mas eficiente posible.</a:t>
            </a:r>
          </a:p>
          <a:p>
            <a:pPr algn="just"/>
            <a:endParaRPr lang="es-ES" sz="2000" dirty="0"/>
          </a:p>
          <a:p>
            <a:pPr algn="just"/>
            <a:r>
              <a:rPr lang="es-ES" sz="2000" dirty="0" smtClean="0"/>
              <a:t>Con los datos obtenidos y los ensayos realizados se pretende generar un conocimiento que permita dar criterios para optimizar el desescarche de los frigoríficos y sentar las bases de una metodología de ensayo de la cual es difícil encontrar bibliografía al respecto y estudios detallados</a:t>
            </a:r>
          </a:p>
          <a:p>
            <a:pPr algn="just"/>
            <a:endParaRPr lang="es-ES" sz="2000" dirty="0" smtClean="0"/>
          </a:p>
          <a:p>
            <a:pPr algn="just"/>
            <a:r>
              <a:rPr lang="es-ES" sz="2000" dirty="0" smtClean="0"/>
              <a:t>Y de este modo conseguir frigoríficos más eficientes en un futuro. </a:t>
            </a:r>
          </a:p>
          <a:p>
            <a:pPr algn="just"/>
            <a:endParaRPr lang="es-ES" sz="2000" dirty="0" smtClean="0"/>
          </a:p>
        </p:txBody>
      </p:sp>
    </p:spTree>
    <p:extLst>
      <p:ext uri="{BB962C8B-B14F-4D97-AF65-F5344CB8AC3E}">
        <p14:creationId xmlns:p14="http://schemas.microsoft.com/office/powerpoint/2010/main" val="2170932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3. FASES DEL PROYECTO</a:t>
            </a:r>
            <a:endParaRPr lang="es-ES" dirty="0"/>
          </a:p>
        </p:txBody>
      </p:sp>
      <p:sp>
        <p:nvSpPr>
          <p:cNvPr id="3" name="Marcador de contenido 2"/>
          <p:cNvSpPr>
            <a:spLocks noGrp="1"/>
          </p:cNvSpPr>
          <p:nvPr>
            <p:ph idx="1"/>
          </p:nvPr>
        </p:nvSpPr>
        <p:spPr>
          <a:xfrm>
            <a:off x="677334" y="1539241"/>
            <a:ext cx="8596668" cy="4502122"/>
          </a:xfrm>
        </p:spPr>
        <p:txBody>
          <a:bodyPr>
            <a:noAutofit/>
          </a:bodyPr>
          <a:lstStyle/>
          <a:p>
            <a:pPr algn="just"/>
            <a:r>
              <a:rPr lang="es-ES" sz="2000" dirty="0"/>
              <a:t>Este TFG consta de tres fases: La primera fase tiene como objetivo modificar de la forma más idónea posible el circuito frigorífico del arcón para facilitar en la medida de lo posible la visualización del circuito y la adquisición de </a:t>
            </a:r>
            <a:r>
              <a:rPr lang="es-ES" sz="2000" dirty="0" smtClean="0"/>
              <a:t>datos.</a:t>
            </a:r>
            <a:r>
              <a:rPr lang="es-ES" sz="2000" dirty="0"/>
              <a:t> </a:t>
            </a:r>
            <a:endParaRPr lang="es-ES" sz="2000" dirty="0" smtClean="0"/>
          </a:p>
          <a:p>
            <a:pPr algn="just"/>
            <a:endParaRPr lang="es-ES" sz="2000" dirty="0"/>
          </a:p>
          <a:p>
            <a:pPr algn="just"/>
            <a:r>
              <a:rPr lang="es-ES" sz="2000" dirty="0"/>
              <a:t>En la segunda fase, se </a:t>
            </a:r>
            <a:r>
              <a:rPr lang="es-ES" sz="2000" dirty="0" smtClean="0"/>
              <a:t>realizó </a:t>
            </a:r>
            <a:r>
              <a:rPr lang="es-ES" sz="2000" dirty="0"/>
              <a:t>el seguimiento de los trabajos y puesta a punto de la instalación, incluyendo la instrumentación y calibración de todos los componentes.</a:t>
            </a:r>
          </a:p>
          <a:p>
            <a:pPr marL="0" indent="0" algn="just">
              <a:buNone/>
            </a:pPr>
            <a:r>
              <a:rPr lang="es-ES" sz="2000" dirty="0"/>
              <a:t> </a:t>
            </a:r>
          </a:p>
          <a:p>
            <a:pPr algn="just"/>
            <a:r>
              <a:rPr lang="es-ES" sz="2000" dirty="0" smtClean="0"/>
              <a:t>En la </a:t>
            </a:r>
            <a:r>
              <a:rPr lang="es-ES" sz="2000" dirty="0"/>
              <a:t>fase final de este </a:t>
            </a:r>
            <a:r>
              <a:rPr lang="es-ES" sz="2000" dirty="0" smtClean="0"/>
              <a:t>TFG la cual es la mas importante, se realizó una batería de ensayos con el objetivo de perfilar una metodología de ensayo para este tipo de estudio en concreto.</a:t>
            </a:r>
            <a:endParaRPr lang="es-ES" sz="2000" dirty="0"/>
          </a:p>
        </p:txBody>
      </p:sp>
    </p:spTree>
    <p:extLst>
      <p:ext uri="{BB962C8B-B14F-4D97-AF65-F5344CB8AC3E}">
        <p14:creationId xmlns:p14="http://schemas.microsoft.com/office/powerpoint/2010/main" val="7858394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79246" y="1411169"/>
            <a:ext cx="2355002" cy="4404741"/>
          </a:xfrm>
          <a:prstGeom prst="rect">
            <a:avLst/>
          </a:prstGeom>
          <a:noFill/>
          <a:ln>
            <a:noFill/>
          </a:ln>
        </p:spPr>
      </p:pic>
      <p:pic>
        <p:nvPicPr>
          <p:cNvPr id="5" name="Imagen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528" y="1411170"/>
            <a:ext cx="2800667" cy="4404741"/>
          </a:xfrm>
          <a:prstGeom prst="rect">
            <a:avLst/>
          </a:prstGeom>
          <a:noFill/>
          <a:ln>
            <a:noFill/>
          </a:ln>
        </p:spPr>
      </p:pic>
      <p:sp>
        <p:nvSpPr>
          <p:cNvPr id="6" name="CuadroTexto 5"/>
          <p:cNvSpPr txBox="1"/>
          <p:nvPr/>
        </p:nvSpPr>
        <p:spPr>
          <a:xfrm>
            <a:off x="202036" y="295584"/>
            <a:ext cx="9374660" cy="646331"/>
          </a:xfrm>
          <a:prstGeom prst="rect">
            <a:avLst/>
          </a:prstGeom>
          <a:noFill/>
        </p:spPr>
        <p:txBody>
          <a:bodyPr wrap="square" rtlCol="0">
            <a:spAutoFit/>
          </a:bodyPr>
          <a:lstStyle/>
          <a:p>
            <a:pPr defTabSz="457200">
              <a:spcBef>
                <a:spcPct val="0"/>
              </a:spcBef>
            </a:pPr>
            <a:r>
              <a:rPr lang="es-ES" sz="3600" dirty="0">
                <a:solidFill>
                  <a:schemeClr val="accent1"/>
                </a:solidFill>
                <a:latin typeface="+mj-lt"/>
                <a:ea typeface="+mj-ea"/>
                <a:cs typeface="+mj-cs"/>
              </a:rPr>
              <a:t>MODIFICACIÓN  DEL CIRCUITO FRIGORÍFICO </a:t>
            </a:r>
          </a:p>
        </p:txBody>
      </p:sp>
    </p:spTree>
    <p:extLst>
      <p:ext uri="{BB962C8B-B14F-4D97-AF65-F5344CB8AC3E}">
        <p14:creationId xmlns:p14="http://schemas.microsoft.com/office/powerpoint/2010/main" val="2524335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jaifosa\Downloads\IMG_140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08" y="306991"/>
            <a:ext cx="3105478" cy="2806911"/>
          </a:xfrm>
          <a:prstGeom prst="rect">
            <a:avLst/>
          </a:prstGeom>
          <a:noFill/>
          <a:ln>
            <a:noFill/>
          </a:ln>
        </p:spPr>
      </p:pic>
      <p:pic>
        <p:nvPicPr>
          <p:cNvPr id="5" name="Imagen 4" descr="C:\Users\jaifosa\Downloads\IMG_181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0760" y="992804"/>
            <a:ext cx="2918580" cy="3752191"/>
          </a:xfrm>
          <a:prstGeom prst="rect">
            <a:avLst/>
          </a:prstGeom>
          <a:noFill/>
          <a:ln>
            <a:noFill/>
          </a:ln>
        </p:spPr>
      </p:pic>
      <p:pic>
        <p:nvPicPr>
          <p:cNvPr id="6" name="Imagen 5" descr="C:\Users\jaifosa\Downloads\IMG_242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15114" y="1639330"/>
            <a:ext cx="3068732" cy="4992131"/>
          </a:xfrm>
          <a:prstGeom prst="rect">
            <a:avLst/>
          </a:prstGeom>
          <a:noFill/>
          <a:ln>
            <a:noFill/>
          </a:ln>
        </p:spPr>
      </p:pic>
    </p:spTree>
    <p:extLst>
      <p:ext uri="{BB962C8B-B14F-4D97-AF65-F5344CB8AC3E}">
        <p14:creationId xmlns:p14="http://schemas.microsoft.com/office/powerpoint/2010/main" val="3264788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609600"/>
            <a:ext cx="9464040" cy="1320800"/>
          </a:xfrm>
        </p:spPr>
        <p:txBody>
          <a:bodyPr/>
          <a:lstStyle/>
          <a:p>
            <a:r>
              <a:rPr lang="es-ES" dirty="0" smtClean="0"/>
              <a:t>LOCALIZACIÓN DE LOS DISTINTOS SENSORES</a:t>
            </a:r>
            <a:endParaRPr lang="es-ES" dirty="0"/>
          </a:p>
        </p:txBody>
      </p:sp>
      <p:pic>
        <p:nvPicPr>
          <p:cNvPr id="4" name="Marcador de contenido 3"/>
          <p:cNvPicPr>
            <a:picLocks noGrp="1" noChangeAspect="1"/>
          </p:cNvPicPr>
          <p:nvPr>
            <p:ph idx="1"/>
          </p:nvPr>
        </p:nvPicPr>
        <p:blipFill>
          <a:blip r:embed="rId2"/>
          <a:stretch>
            <a:fillRect/>
          </a:stretch>
        </p:blipFill>
        <p:spPr>
          <a:xfrm>
            <a:off x="757767" y="1930400"/>
            <a:ext cx="5114925" cy="4276725"/>
          </a:xfrm>
          <a:prstGeom prst="rect">
            <a:avLst/>
          </a:prstGeom>
        </p:spPr>
      </p:pic>
      <p:pic>
        <p:nvPicPr>
          <p:cNvPr id="5" name="Imagen 4"/>
          <p:cNvPicPr>
            <a:picLocks noChangeAspect="1"/>
          </p:cNvPicPr>
          <p:nvPr/>
        </p:nvPicPr>
        <p:blipFill>
          <a:blip r:embed="rId3"/>
          <a:stretch>
            <a:fillRect/>
          </a:stretch>
        </p:blipFill>
        <p:spPr>
          <a:xfrm>
            <a:off x="5953125" y="1987550"/>
            <a:ext cx="5953125" cy="4219575"/>
          </a:xfrm>
          <a:prstGeom prst="rect">
            <a:avLst/>
          </a:prstGeom>
        </p:spPr>
      </p:pic>
    </p:spTree>
    <p:extLst>
      <p:ext uri="{BB962C8B-B14F-4D97-AF65-F5344CB8AC3E}">
        <p14:creationId xmlns:p14="http://schemas.microsoft.com/office/powerpoint/2010/main" val="660091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886340" y="721605"/>
            <a:ext cx="5657850" cy="4038600"/>
          </a:xfrm>
          <a:prstGeom prst="rect">
            <a:avLst/>
          </a:prstGeom>
        </p:spPr>
      </p:pic>
      <p:pic>
        <p:nvPicPr>
          <p:cNvPr id="5" name="Imagen 4"/>
          <p:cNvPicPr>
            <a:picLocks noChangeAspect="1"/>
          </p:cNvPicPr>
          <p:nvPr/>
        </p:nvPicPr>
        <p:blipFill>
          <a:blip r:embed="rId3"/>
          <a:stretch>
            <a:fillRect/>
          </a:stretch>
        </p:blipFill>
        <p:spPr>
          <a:xfrm>
            <a:off x="6544190" y="2036033"/>
            <a:ext cx="5553075" cy="4400550"/>
          </a:xfrm>
          <a:prstGeom prst="rect">
            <a:avLst/>
          </a:prstGeom>
        </p:spPr>
      </p:pic>
    </p:spTree>
    <p:extLst>
      <p:ext uri="{BB962C8B-B14F-4D97-AF65-F5344CB8AC3E}">
        <p14:creationId xmlns:p14="http://schemas.microsoft.com/office/powerpoint/2010/main" val="119180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551936"/>
            <a:ext cx="8596668" cy="1320800"/>
          </a:xfrm>
        </p:spPr>
        <p:txBody>
          <a:bodyPr/>
          <a:lstStyle/>
          <a:p>
            <a:r>
              <a:rPr lang="es-ES" dirty="0"/>
              <a:t>4</a:t>
            </a:r>
            <a:r>
              <a:rPr lang="es-ES" dirty="0" smtClean="0"/>
              <a:t>. ANTECEDENTES</a:t>
            </a:r>
            <a:endParaRPr lang="es-ES" dirty="0"/>
          </a:p>
        </p:txBody>
      </p:sp>
      <p:sp>
        <p:nvSpPr>
          <p:cNvPr id="3" name="Marcador de contenido 2"/>
          <p:cNvSpPr>
            <a:spLocks noGrp="1"/>
          </p:cNvSpPr>
          <p:nvPr>
            <p:ph idx="1"/>
          </p:nvPr>
        </p:nvSpPr>
        <p:spPr>
          <a:xfrm>
            <a:off x="677334" y="1383957"/>
            <a:ext cx="8596668" cy="4843848"/>
          </a:xfrm>
        </p:spPr>
        <p:txBody>
          <a:bodyPr>
            <a:noAutofit/>
          </a:bodyPr>
          <a:lstStyle/>
          <a:p>
            <a:r>
              <a:rPr lang="es-ES" dirty="0" smtClean="0"/>
              <a:t>Cabe resaltar </a:t>
            </a:r>
            <a:r>
              <a:rPr lang="es-ES" dirty="0"/>
              <a:t>que no se encontró ninguna </a:t>
            </a:r>
            <a:r>
              <a:rPr lang="es-ES" dirty="0" smtClean="0"/>
              <a:t>bibliografía </a:t>
            </a:r>
            <a:r>
              <a:rPr lang="es-ES" dirty="0"/>
              <a:t>donde se hablara o hiciera referencia al estudio del desescarche en un arcón frigorífico, excepto el hallado en un artículo de agosto de 2009 publicado en ASHRAE </a:t>
            </a:r>
            <a:r>
              <a:rPr lang="es-ES" dirty="0" err="1"/>
              <a:t>Journal</a:t>
            </a:r>
            <a:r>
              <a:rPr lang="es-ES" dirty="0"/>
              <a:t> y escrito por </a:t>
            </a:r>
            <a:r>
              <a:rPr lang="es-ES" dirty="0" err="1"/>
              <a:t>Nawaf</a:t>
            </a:r>
            <a:r>
              <a:rPr lang="es-ES" dirty="0"/>
              <a:t> </a:t>
            </a:r>
            <a:r>
              <a:rPr lang="es-ES" dirty="0" err="1"/>
              <a:t>Aljuwayhelhe</a:t>
            </a:r>
            <a:r>
              <a:rPr lang="es-ES" dirty="0"/>
              <a:t>, pero este estudio se </a:t>
            </a:r>
            <a:r>
              <a:rPr lang="es-ES" dirty="0" smtClean="0"/>
              <a:t>realizó </a:t>
            </a:r>
            <a:r>
              <a:rPr lang="es-ES" dirty="0"/>
              <a:t>para evaporadores de cámaras frigoríficas. </a:t>
            </a:r>
          </a:p>
          <a:p>
            <a:r>
              <a:rPr lang="es-ES" dirty="0" smtClean="0"/>
              <a:t>El </a:t>
            </a:r>
            <a:r>
              <a:rPr lang="es-ES" dirty="0"/>
              <a:t>artículo decía básicamente lo siguiente, para que el desescarche sea lo más óptimo posible en una cámara frigorífica la formula siguiente tiene que darnos 0,03</a:t>
            </a:r>
            <a:r>
              <a:rPr lang="es-ES" dirty="0" smtClean="0"/>
              <a:t>:</a:t>
            </a:r>
          </a:p>
          <a:p>
            <a:endParaRPr lang="es-ES" dirty="0"/>
          </a:p>
          <a:p>
            <a:endParaRPr lang="es-ES" dirty="0" smtClean="0"/>
          </a:p>
          <a:p>
            <a:pPr marL="0" indent="0">
              <a:buNone/>
            </a:pPr>
            <a:r>
              <a:rPr lang="es-ES" dirty="0"/>
              <a:t>V </a:t>
            </a:r>
            <a:r>
              <a:rPr lang="es-ES" dirty="0" err="1"/>
              <a:t>condensate</a:t>
            </a:r>
            <a:r>
              <a:rPr lang="es-ES" dirty="0"/>
              <a:t>: Volumen de condensados en m</a:t>
            </a:r>
            <a:r>
              <a:rPr lang="es-ES" baseline="30000" dirty="0"/>
              <a:t>3</a:t>
            </a:r>
            <a:r>
              <a:rPr lang="es-ES" dirty="0"/>
              <a:t>.</a:t>
            </a:r>
          </a:p>
          <a:p>
            <a:pPr marL="0" indent="0">
              <a:buNone/>
            </a:pPr>
            <a:r>
              <a:rPr lang="es-ES" dirty="0"/>
              <a:t>A min: área por donde pasa el flujo de aire en m</a:t>
            </a:r>
            <a:r>
              <a:rPr lang="es-ES" baseline="30000" dirty="0"/>
              <a:t>2</a:t>
            </a:r>
            <a:r>
              <a:rPr lang="es-ES" dirty="0"/>
              <a:t>.</a:t>
            </a:r>
          </a:p>
          <a:p>
            <a:pPr marL="0" indent="0">
              <a:buNone/>
            </a:pPr>
            <a:r>
              <a:rPr lang="es-ES" dirty="0" err="1"/>
              <a:t>Ld</a:t>
            </a:r>
            <a:r>
              <a:rPr lang="es-ES" dirty="0"/>
              <a:t>: La profundidad en dirección del aire en m. </a:t>
            </a:r>
          </a:p>
          <a:p>
            <a:endParaRPr lang="es-ES" sz="2000" dirty="0"/>
          </a:p>
          <a:p>
            <a:pPr algn="just"/>
            <a:endParaRPr lang="es-ES" sz="2000" dirty="0"/>
          </a:p>
        </p:txBody>
      </p:sp>
      <p:pic>
        <p:nvPicPr>
          <p:cNvPr id="7" name="Imagen 6"/>
          <p:cNvPicPr/>
          <p:nvPr/>
        </p:nvPicPr>
        <p:blipFill>
          <a:blip r:embed="rId2">
            <a:extLst>
              <a:ext uri="{28A0092B-C50C-407E-A947-70E740481C1C}">
                <a14:useLocalDpi xmlns:a14="http://schemas.microsoft.com/office/drawing/2010/main" val="0"/>
              </a:ext>
            </a:extLst>
          </a:blip>
          <a:srcRect/>
          <a:stretch>
            <a:fillRect/>
          </a:stretch>
        </p:blipFill>
        <p:spPr bwMode="auto">
          <a:xfrm>
            <a:off x="3265326" y="3553103"/>
            <a:ext cx="3420684" cy="994334"/>
          </a:xfrm>
          <a:prstGeom prst="rect">
            <a:avLst/>
          </a:prstGeom>
          <a:noFill/>
          <a:ln>
            <a:noFill/>
          </a:ln>
        </p:spPr>
      </p:pic>
    </p:spTree>
    <p:extLst>
      <p:ext uri="{BB962C8B-B14F-4D97-AF65-F5344CB8AC3E}">
        <p14:creationId xmlns:p14="http://schemas.microsoft.com/office/powerpoint/2010/main" val="3192675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SENSORES UTILIZADOS</a:t>
            </a:r>
            <a:endParaRPr lang="es-ES" dirty="0"/>
          </a:p>
        </p:txBody>
      </p:sp>
      <p:graphicFrame>
        <p:nvGraphicFramePr>
          <p:cNvPr id="5" name="4 Marcador de contenido"/>
          <p:cNvGraphicFramePr>
            <a:graphicFrameLocks noGrp="1"/>
          </p:cNvGraphicFramePr>
          <p:nvPr>
            <p:ph idx="1"/>
          </p:nvPr>
        </p:nvGraphicFramePr>
        <p:xfrm>
          <a:off x="677863" y="2072004"/>
          <a:ext cx="9288462" cy="2926716"/>
        </p:xfrm>
        <a:graphic>
          <a:graphicData uri="http://schemas.openxmlformats.org/drawingml/2006/table">
            <a:tbl>
              <a:tblPr firstRow="1" bandRow="1">
                <a:tableStyleId>{5C22544A-7EE6-4342-B048-85BDC9FD1C3A}</a:tableStyleId>
              </a:tblPr>
              <a:tblGrid>
                <a:gridCol w="3096154"/>
                <a:gridCol w="3096154"/>
                <a:gridCol w="3096154"/>
              </a:tblGrid>
              <a:tr h="785479">
                <a:tc>
                  <a:txBody>
                    <a:bodyPr/>
                    <a:lstStyle/>
                    <a:p>
                      <a:pPr algn="ctr"/>
                      <a:r>
                        <a:rPr lang="es-ES" dirty="0" smtClean="0"/>
                        <a:t>SENSOR</a:t>
                      </a:r>
                      <a:r>
                        <a:rPr lang="es-ES" baseline="0" dirty="0" smtClean="0"/>
                        <a:t> </a:t>
                      </a:r>
                      <a:endParaRPr lang="es-ES" dirty="0"/>
                    </a:p>
                  </a:txBody>
                  <a:tcPr/>
                </a:tc>
                <a:tc>
                  <a:txBody>
                    <a:bodyPr/>
                    <a:lstStyle/>
                    <a:p>
                      <a:pPr algn="ctr"/>
                      <a:r>
                        <a:rPr lang="es-ES" dirty="0" smtClean="0"/>
                        <a:t>RANGO </a:t>
                      </a:r>
                      <a:endParaRPr lang="es-ES" dirty="0"/>
                    </a:p>
                  </a:txBody>
                  <a:tcPr/>
                </a:tc>
                <a:tc>
                  <a:txBody>
                    <a:bodyPr/>
                    <a:lstStyle/>
                    <a:p>
                      <a:pPr algn="ctr"/>
                      <a:r>
                        <a:rPr lang="es-ES" dirty="0" smtClean="0"/>
                        <a:t>ERROR</a:t>
                      </a:r>
                      <a:endParaRPr lang="es-ES" dirty="0"/>
                    </a:p>
                  </a:txBody>
                  <a:tcPr/>
                </a:tc>
              </a:tr>
              <a:tr h="785479">
                <a:tc>
                  <a:txBody>
                    <a:bodyPr/>
                    <a:lstStyle/>
                    <a:p>
                      <a:r>
                        <a:rPr lang="es-ES" sz="1800" dirty="0" smtClean="0"/>
                        <a:t>Termopares tipo T</a:t>
                      </a:r>
                      <a:endParaRPr lang="es-ES" dirty="0"/>
                    </a:p>
                  </a:txBody>
                  <a:tcPr/>
                </a:tc>
                <a:tc>
                  <a:txBody>
                    <a:bodyPr/>
                    <a:lstStyle/>
                    <a:p>
                      <a:pPr algn="ctr"/>
                      <a:r>
                        <a:rPr lang="es-ES" dirty="0" smtClean="0"/>
                        <a:t>-250 </a:t>
                      </a:r>
                      <a:r>
                        <a:rPr lang="es-ES" sz="1800" dirty="0" smtClean="0">
                          <a:effectLst/>
                        </a:rPr>
                        <a:t>⁰C</a:t>
                      </a:r>
                      <a:r>
                        <a:rPr lang="es-ES" dirty="0" smtClean="0"/>
                        <a:t>– 350 </a:t>
                      </a:r>
                      <a:r>
                        <a:rPr lang="es-ES" sz="1800" dirty="0" smtClean="0">
                          <a:effectLst/>
                        </a:rPr>
                        <a:t>⁰C</a:t>
                      </a:r>
                      <a:endParaRPr lang="es-ES" dirty="0"/>
                    </a:p>
                  </a:txBody>
                  <a:tcPr/>
                </a:tc>
                <a:tc>
                  <a:txBody>
                    <a:bodyPr/>
                    <a:lstStyle/>
                    <a:p>
                      <a:pPr algn="ctr"/>
                      <a:r>
                        <a:rPr lang="es-ES" dirty="0" smtClean="0"/>
                        <a:t>+-1</a:t>
                      </a:r>
                      <a:r>
                        <a:rPr lang="es-ES" sz="1800" dirty="0" smtClean="0">
                          <a:effectLst/>
                        </a:rPr>
                        <a:t>⁰C</a:t>
                      </a:r>
                      <a:endParaRPr lang="es-ES" dirty="0"/>
                    </a:p>
                  </a:txBody>
                  <a:tcPr/>
                </a:tc>
              </a:tr>
              <a:tr h="1355758">
                <a:tc>
                  <a:txBody>
                    <a:bodyPr/>
                    <a:lstStyle/>
                    <a:p>
                      <a:r>
                        <a:rPr lang="es-ES" sz="1800" dirty="0" smtClean="0"/>
                        <a:t>Transductores de presión</a:t>
                      </a:r>
                      <a:r>
                        <a:rPr lang="es-ES" sz="1800" baseline="0" dirty="0" smtClean="0"/>
                        <a:t> </a:t>
                      </a:r>
                      <a:r>
                        <a:rPr lang="es-ES" sz="1800" dirty="0" smtClean="0"/>
                        <a:t>PT5-30M marca Emerson</a:t>
                      </a:r>
                      <a:endParaRPr lang="es-ES" dirty="0"/>
                    </a:p>
                  </a:txBody>
                  <a:tcPr/>
                </a:tc>
                <a:tc>
                  <a:txBody>
                    <a:bodyPr/>
                    <a:lstStyle/>
                    <a:p>
                      <a:pPr algn="ctr"/>
                      <a:r>
                        <a:rPr lang="es-ES" dirty="0" smtClean="0"/>
                        <a:t>0</a:t>
                      </a:r>
                      <a:r>
                        <a:rPr lang="es-ES" baseline="0" dirty="0" smtClean="0"/>
                        <a:t> bar – 30 bar</a:t>
                      </a:r>
                      <a:endParaRPr lang="es-ES" dirty="0"/>
                    </a:p>
                  </a:txBody>
                  <a:tcPr/>
                </a:tc>
                <a:tc>
                  <a:txBody>
                    <a:bodyPr/>
                    <a:lstStyle/>
                    <a:p>
                      <a:pPr algn="ctr"/>
                      <a:r>
                        <a:rPr lang="es-ES" dirty="0" smtClean="0"/>
                        <a:t>+-2%</a:t>
                      </a:r>
                      <a:endParaRPr lang="es-ES" dirty="0"/>
                    </a:p>
                  </a:txBody>
                  <a:tcPr/>
                </a:tc>
              </a:tr>
            </a:tbl>
          </a:graphicData>
        </a:graphic>
      </p:graphicFrame>
    </p:spTree>
    <p:extLst>
      <p:ext uri="{BB962C8B-B14F-4D97-AF65-F5344CB8AC3E}">
        <p14:creationId xmlns:p14="http://schemas.microsoft.com/office/powerpoint/2010/main" val="7021210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1666" y="1394847"/>
            <a:ext cx="2858530" cy="4376353"/>
          </a:xfrm>
          <a:prstGeom prst="rect">
            <a:avLst/>
          </a:prstGeom>
          <a:noFill/>
          <a:ln>
            <a:noFill/>
          </a:ln>
        </p:spPr>
      </p:pic>
      <p:sp>
        <p:nvSpPr>
          <p:cNvPr id="2" name="Título 1"/>
          <p:cNvSpPr>
            <a:spLocks noGrp="1"/>
          </p:cNvSpPr>
          <p:nvPr>
            <p:ph type="title"/>
          </p:nvPr>
        </p:nvSpPr>
        <p:spPr>
          <a:xfrm>
            <a:off x="677334" y="609600"/>
            <a:ext cx="8596668" cy="785247"/>
          </a:xfrm>
        </p:spPr>
        <p:txBody>
          <a:bodyPr/>
          <a:lstStyle/>
          <a:p>
            <a:r>
              <a:rPr lang="es-ES" dirty="0"/>
              <a:t>5</a:t>
            </a:r>
            <a:r>
              <a:rPr lang="es-ES" dirty="0" smtClean="0"/>
              <a:t>. ENSAYOS</a:t>
            </a:r>
            <a:endParaRPr lang="es-ES" dirty="0"/>
          </a:p>
        </p:txBody>
      </p:sp>
      <p:sp>
        <p:nvSpPr>
          <p:cNvPr id="3" name="Marcador de contenido 2"/>
          <p:cNvSpPr>
            <a:spLocks noGrp="1"/>
          </p:cNvSpPr>
          <p:nvPr>
            <p:ph idx="1"/>
          </p:nvPr>
        </p:nvSpPr>
        <p:spPr>
          <a:xfrm>
            <a:off x="389010" y="1394847"/>
            <a:ext cx="8596668" cy="4646515"/>
          </a:xfrm>
        </p:spPr>
        <p:txBody>
          <a:bodyPr>
            <a:normAutofit fontScale="85000" lnSpcReduction="10000"/>
          </a:bodyPr>
          <a:lstStyle/>
          <a:p>
            <a:pPr algn="just">
              <a:spcBef>
                <a:spcPts val="0"/>
              </a:spcBef>
            </a:pPr>
            <a:r>
              <a:rPr lang="es-ES" dirty="0" smtClean="0"/>
              <a:t>Este TFG </a:t>
            </a:r>
            <a:r>
              <a:rPr lang="es-ES" dirty="0"/>
              <a:t>se ha basado en la normativa (UNE-EN ISO 23953-2006. Muebles frigoríficos comerciales), pero estos ensayos no se han desarrollado para el estudio de los desescarches, sino para la caracterización del consumo de energía eléctrica, estanquidad y temperatura y normalmente funcionando en régimen estacionario</a:t>
            </a:r>
            <a:r>
              <a:rPr lang="es-ES" dirty="0" smtClean="0"/>
              <a:t>.</a:t>
            </a:r>
          </a:p>
          <a:p>
            <a:pPr algn="just">
              <a:spcBef>
                <a:spcPts val="0"/>
              </a:spcBef>
            </a:pPr>
            <a:endParaRPr lang="es-ES" dirty="0" smtClean="0"/>
          </a:p>
          <a:p>
            <a:pPr algn="just">
              <a:spcBef>
                <a:spcPts val="0"/>
              </a:spcBef>
            </a:pPr>
            <a:r>
              <a:rPr lang="es-ES" dirty="0"/>
              <a:t>Por esta razón se tuvo que modificar estos ensayos para nuestros objetivos en concreto, con tal de que se adapte a las condiciones normales de funcionamiento que tendría este arcón frigorífico en un </a:t>
            </a:r>
            <a:r>
              <a:rPr lang="es-ES" dirty="0" smtClean="0"/>
              <a:t>restaurante.</a:t>
            </a:r>
            <a:endParaRPr lang="es-ES" dirty="0"/>
          </a:p>
          <a:p>
            <a:pPr algn="just">
              <a:spcBef>
                <a:spcPts val="0"/>
              </a:spcBef>
            </a:pPr>
            <a:endParaRPr lang="es-ES" dirty="0"/>
          </a:p>
          <a:p>
            <a:pPr algn="just">
              <a:spcBef>
                <a:spcPts val="0"/>
              </a:spcBef>
            </a:pPr>
            <a:r>
              <a:rPr lang="es-ES" dirty="0" smtClean="0"/>
              <a:t>Para ello se realizó una gran batería de ensayos tanto para crear escarcha como para los distintos intervalos de desescarches, pero por motivos de brevedad se han elegido los mas representativos.</a:t>
            </a:r>
          </a:p>
          <a:p>
            <a:pPr marL="0" indent="0">
              <a:spcBef>
                <a:spcPts val="0"/>
              </a:spcBef>
              <a:buNone/>
            </a:pPr>
            <a:endParaRPr lang="es-ES" dirty="0" smtClean="0"/>
          </a:p>
          <a:p>
            <a:pPr algn="just">
              <a:spcBef>
                <a:spcPts val="0"/>
              </a:spcBef>
            </a:pPr>
            <a:r>
              <a:rPr lang="es-ES" dirty="0" smtClean="0"/>
              <a:t>El primero que expondré se realizó para crear escarcha en el evaporador. Este ensayo consistió en hacer funcionar el arcón durante 24 horas sin ningún tipo de desescarche. </a:t>
            </a:r>
          </a:p>
          <a:p>
            <a:pPr>
              <a:spcBef>
                <a:spcPts val="0"/>
              </a:spcBef>
              <a:buNone/>
            </a:pPr>
            <a:endParaRPr lang="es-ES" dirty="0" smtClean="0"/>
          </a:p>
          <a:p>
            <a:pPr>
              <a:spcBef>
                <a:spcPts val="0"/>
              </a:spcBef>
            </a:pPr>
            <a:r>
              <a:rPr lang="es-ES" dirty="0" smtClean="0"/>
              <a:t>Se efectuaron 24 aperturas de puerta con una duración de 20 segundos cada una.</a:t>
            </a:r>
          </a:p>
          <a:p>
            <a:pPr>
              <a:spcBef>
                <a:spcPts val="0"/>
              </a:spcBef>
              <a:buNone/>
            </a:pPr>
            <a:endParaRPr lang="es-ES" dirty="0" smtClean="0"/>
          </a:p>
          <a:p>
            <a:pPr algn="just">
              <a:spcBef>
                <a:spcPts val="0"/>
              </a:spcBef>
            </a:pPr>
            <a:r>
              <a:rPr lang="es-ES" dirty="0" smtClean="0"/>
              <a:t>La carga que consiste en 54 bricks de leche rellenados cada uno de ellos con 500 gr de agua, se introdujo a la hora de empezar el ensayo ( este proceso duró 2 minutos) y la primera apertura de puerta a las 3 horas.</a:t>
            </a:r>
            <a:endParaRPr lang="es-ES" dirty="0"/>
          </a:p>
        </p:txBody>
      </p:sp>
    </p:spTree>
    <p:extLst>
      <p:ext uri="{BB962C8B-B14F-4D97-AF65-F5344CB8AC3E}">
        <p14:creationId xmlns:p14="http://schemas.microsoft.com/office/powerpoint/2010/main" val="25321243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4"/>
          <p:cNvGraphicFramePr>
            <a:graphicFrameLocks noGrp="1"/>
          </p:cNvGraphicFramePr>
          <p:nvPr>
            <p:ph idx="1"/>
            <p:extLst>
              <p:ext uri="{D42A27DB-BD31-4B8C-83A1-F6EECF244321}">
                <p14:modId xmlns:p14="http://schemas.microsoft.com/office/powerpoint/2010/main" val="2429918307"/>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23723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3"/>
          <p:cNvGraphicFramePr>
            <a:graphicFrameLocks noGrp="1"/>
          </p:cNvGraphicFramePr>
          <p:nvPr>
            <p:ph idx="1"/>
            <p:extLst>
              <p:ext uri="{D42A27DB-BD31-4B8C-83A1-F6EECF244321}">
                <p14:modId xmlns:p14="http://schemas.microsoft.com/office/powerpoint/2010/main" val="3922243926"/>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0314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jaifosa\Downloads\IMG_4039.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21926" y="1178011"/>
            <a:ext cx="7249296" cy="4357815"/>
          </a:xfrm>
          <a:prstGeom prst="rect">
            <a:avLst/>
          </a:prstGeom>
          <a:noFill/>
          <a:ln>
            <a:noFill/>
          </a:ln>
        </p:spPr>
      </p:pic>
      <p:sp>
        <p:nvSpPr>
          <p:cNvPr id="5" name="CuadroTexto 4"/>
          <p:cNvSpPr txBox="1"/>
          <p:nvPr/>
        </p:nvSpPr>
        <p:spPr>
          <a:xfrm>
            <a:off x="2693774" y="5758249"/>
            <a:ext cx="6705600" cy="369332"/>
          </a:xfrm>
          <a:prstGeom prst="rect">
            <a:avLst/>
          </a:prstGeom>
          <a:noFill/>
        </p:spPr>
        <p:txBody>
          <a:bodyPr wrap="square" rtlCol="0">
            <a:spAutoFit/>
          </a:bodyPr>
          <a:lstStyle/>
          <a:p>
            <a:pPr algn="ctr"/>
            <a:r>
              <a:rPr lang="es-ES" i="1" dirty="0"/>
              <a:t>Escarcha Acumulada en el Evaporador</a:t>
            </a:r>
            <a:endParaRPr lang="es-ES" dirty="0"/>
          </a:p>
        </p:txBody>
      </p:sp>
    </p:spTree>
    <p:extLst>
      <p:ext uri="{BB962C8B-B14F-4D97-AF65-F5344CB8AC3E}">
        <p14:creationId xmlns:p14="http://schemas.microsoft.com/office/powerpoint/2010/main" val="3464030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667265"/>
            <a:ext cx="8930640" cy="5509698"/>
          </a:xfrm>
        </p:spPr>
        <p:txBody>
          <a:bodyPr>
            <a:normAutofit/>
          </a:bodyPr>
          <a:lstStyle/>
          <a:p>
            <a:pPr marL="0" indent="0">
              <a:buNone/>
            </a:pPr>
            <a:endParaRPr lang="es-ES" dirty="0" smtClean="0"/>
          </a:p>
          <a:p>
            <a:r>
              <a:rPr lang="es-ES" dirty="0" smtClean="0"/>
              <a:t>Por motivos de brevedad solo voy a presentar el ensayo mas eficiente para explicar como se procedió al realizar el resto de ensayos.</a:t>
            </a:r>
          </a:p>
          <a:p>
            <a:endParaRPr lang="es-ES" dirty="0" smtClean="0"/>
          </a:p>
          <a:p>
            <a:r>
              <a:rPr lang="es-ES" dirty="0" smtClean="0"/>
              <a:t>Los ensayos seleccionados, los cuales se realizaron de la </a:t>
            </a:r>
            <a:r>
              <a:rPr lang="es-ES" dirty="0"/>
              <a:t>forma más idéntica posible, para luego de este modo poder comparar mejor los resultados obtenidos, se harán de la misma forma con que se </a:t>
            </a:r>
            <a:r>
              <a:rPr lang="es-ES" dirty="0" smtClean="0"/>
              <a:t>hizo el ensayo para crear </a:t>
            </a:r>
            <a:r>
              <a:rPr lang="es-ES" dirty="0"/>
              <a:t>escarcha </a:t>
            </a:r>
            <a:r>
              <a:rPr lang="es-ES" dirty="0" smtClean="0"/>
              <a:t>antes mencionada con </a:t>
            </a:r>
            <a:r>
              <a:rPr lang="es-ES" dirty="0"/>
              <a:t>la diferencia de que hay un parón en las aperturas de la puerta a las 14:00 para ir a comer y que hay distintos desescarches </a:t>
            </a:r>
            <a:r>
              <a:rPr lang="es-ES" dirty="0" smtClean="0"/>
              <a:t>programados.</a:t>
            </a:r>
            <a:endParaRPr lang="es-ES" dirty="0"/>
          </a:p>
          <a:p>
            <a:endParaRPr lang="es-ES" dirty="0" smtClean="0"/>
          </a:p>
          <a:p>
            <a:r>
              <a:rPr lang="es-ES" dirty="0" smtClean="0"/>
              <a:t>Han sido elegidos los ensayos más representativos de los intervalos de desescarches cada 2, 3, 4 y 5 horas tanto para el desescarche por gas cliente como por resistencia eléctrica </a:t>
            </a:r>
            <a:endParaRPr lang="es-ES" dirty="0" smtClean="0"/>
          </a:p>
          <a:p>
            <a:endParaRPr lang="es-ES" dirty="0" smtClean="0"/>
          </a:p>
          <a:p>
            <a:pPr marL="0" indent="0">
              <a:buNone/>
            </a:pPr>
            <a:r>
              <a:rPr lang="es-ES" dirty="0" smtClean="0"/>
              <a:t>Los ensayos consistieron en</a:t>
            </a:r>
            <a:r>
              <a:rPr lang="es-ES" dirty="0" smtClean="0"/>
              <a:t>:</a:t>
            </a:r>
            <a:endParaRPr lang="es-ES" dirty="0" smtClean="0"/>
          </a:p>
        </p:txBody>
      </p:sp>
    </p:spTree>
    <p:extLst>
      <p:ext uri="{BB962C8B-B14F-4D97-AF65-F5344CB8AC3E}">
        <p14:creationId xmlns:p14="http://schemas.microsoft.com/office/powerpoint/2010/main" val="29303762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1 Gráfico"/>
          <p:cNvGraphicFramePr>
            <a:graphicFrameLocks noGrp="1"/>
          </p:cNvGraphicFramePr>
          <p:nvPr>
            <p:ph idx="1"/>
            <p:extLst>
              <p:ext uri="{D42A27DB-BD31-4B8C-83A1-F6EECF244321}">
                <p14:modId xmlns:p14="http://schemas.microsoft.com/office/powerpoint/2010/main" val="2278725410"/>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12550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áfico"/>
          <p:cNvGraphicFramePr>
            <a:graphicFrameLocks noGrp="1"/>
          </p:cNvGraphicFramePr>
          <p:nvPr>
            <p:ph idx="1"/>
            <p:extLst>
              <p:ext uri="{D42A27DB-BD31-4B8C-83A1-F6EECF244321}">
                <p14:modId xmlns:p14="http://schemas.microsoft.com/office/powerpoint/2010/main" val="1559617600"/>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ángulo 1"/>
          <p:cNvSpPr/>
          <p:nvPr/>
        </p:nvSpPr>
        <p:spPr>
          <a:xfrm>
            <a:off x="4380665" y="0"/>
            <a:ext cx="3895618" cy="461665"/>
          </a:xfrm>
          <a:prstGeom prst="rect">
            <a:avLst/>
          </a:prstGeom>
        </p:spPr>
        <p:txBody>
          <a:bodyPr wrap="none">
            <a:spAutoFit/>
          </a:bodyPr>
          <a:lstStyle/>
          <a:p>
            <a:pPr algn="ctr"/>
            <a:r>
              <a:rPr lang="es-ES" sz="2400" dirty="0"/>
              <a:t>TEMPERATURA EVAPORADOR</a:t>
            </a:r>
          </a:p>
        </p:txBody>
      </p:sp>
    </p:spTree>
    <p:extLst>
      <p:ext uri="{BB962C8B-B14F-4D97-AF65-F5344CB8AC3E}">
        <p14:creationId xmlns:p14="http://schemas.microsoft.com/office/powerpoint/2010/main" val="8123891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9 Gráfico"/>
          <p:cNvGraphicFramePr>
            <a:graphicFrameLocks noGrp="1"/>
          </p:cNvGraphicFramePr>
          <p:nvPr>
            <p:ph idx="1"/>
            <p:extLst>
              <p:ext uri="{D42A27DB-BD31-4B8C-83A1-F6EECF244321}">
                <p14:modId xmlns:p14="http://schemas.microsoft.com/office/powerpoint/2010/main" val="3948591885"/>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89678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1" y="103029"/>
            <a:ext cx="10515600" cy="969102"/>
          </a:xfrm>
        </p:spPr>
        <p:txBody>
          <a:bodyPr/>
          <a:lstStyle/>
          <a:p>
            <a:r>
              <a:rPr lang="es-ES" dirty="0"/>
              <a:t>6</a:t>
            </a:r>
            <a:r>
              <a:rPr lang="es-ES" dirty="0" smtClean="0"/>
              <a:t>. RESULTADOS</a:t>
            </a:r>
            <a:endParaRPr lang="es-ES"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4056320"/>
              </p:ext>
            </p:extLst>
          </p:nvPr>
        </p:nvGraphicFramePr>
        <p:xfrm>
          <a:off x="444844" y="1117252"/>
          <a:ext cx="10908958" cy="5402853"/>
        </p:xfrm>
        <a:graphic>
          <a:graphicData uri="http://schemas.openxmlformats.org/drawingml/2006/table">
            <a:tbl>
              <a:tblPr firstRow="1" firstCol="1" bandRow="1">
                <a:tableStyleId>{5C22544A-7EE6-4342-B048-85BDC9FD1C3A}</a:tableStyleId>
              </a:tblPr>
              <a:tblGrid>
                <a:gridCol w="2193626">
                  <a:extLst>
                    <a:ext uri="{9D8B030D-6E8A-4147-A177-3AD203B41FA5}">
                      <a16:colId xmlns:a16="http://schemas.microsoft.com/office/drawing/2014/main" xmlns="" val="914943417"/>
                    </a:ext>
                  </a:extLst>
                </a:gridCol>
                <a:gridCol w="1192162">
                  <a:extLst>
                    <a:ext uri="{9D8B030D-6E8A-4147-A177-3AD203B41FA5}">
                      <a16:colId xmlns:a16="http://schemas.microsoft.com/office/drawing/2014/main" xmlns="" val="1992417674"/>
                    </a:ext>
                  </a:extLst>
                </a:gridCol>
                <a:gridCol w="1190932">
                  <a:extLst>
                    <a:ext uri="{9D8B030D-6E8A-4147-A177-3AD203B41FA5}">
                      <a16:colId xmlns:a16="http://schemas.microsoft.com/office/drawing/2014/main" xmlns="" val="404702945"/>
                    </a:ext>
                  </a:extLst>
                </a:gridCol>
                <a:gridCol w="1082256">
                  <a:extLst>
                    <a:ext uri="{9D8B030D-6E8A-4147-A177-3AD203B41FA5}">
                      <a16:colId xmlns:a16="http://schemas.microsoft.com/office/drawing/2014/main" xmlns="" val="3691759688"/>
                    </a:ext>
                  </a:extLst>
                </a:gridCol>
                <a:gridCol w="957652">
                  <a:extLst>
                    <a:ext uri="{9D8B030D-6E8A-4147-A177-3AD203B41FA5}">
                      <a16:colId xmlns:a16="http://schemas.microsoft.com/office/drawing/2014/main" xmlns="" val="1978938145"/>
                    </a:ext>
                  </a:extLst>
                </a:gridCol>
                <a:gridCol w="1060256">
                  <a:extLst>
                    <a:ext uri="{9D8B030D-6E8A-4147-A177-3AD203B41FA5}">
                      <a16:colId xmlns:a16="http://schemas.microsoft.com/office/drawing/2014/main" xmlns="" val="1110840177"/>
                    </a:ext>
                  </a:extLst>
                </a:gridCol>
                <a:gridCol w="1094459">
                  <a:extLst>
                    <a:ext uri="{9D8B030D-6E8A-4147-A177-3AD203B41FA5}">
                      <a16:colId xmlns:a16="http://schemas.microsoft.com/office/drawing/2014/main" xmlns="" val="4217319019"/>
                    </a:ext>
                  </a:extLst>
                </a:gridCol>
                <a:gridCol w="1060257">
                  <a:extLst>
                    <a:ext uri="{9D8B030D-6E8A-4147-A177-3AD203B41FA5}">
                      <a16:colId xmlns:a16="http://schemas.microsoft.com/office/drawing/2014/main" xmlns="" val="572032437"/>
                    </a:ext>
                  </a:extLst>
                </a:gridCol>
                <a:gridCol w="1077358">
                  <a:extLst>
                    <a:ext uri="{9D8B030D-6E8A-4147-A177-3AD203B41FA5}">
                      <a16:colId xmlns:a16="http://schemas.microsoft.com/office/drawing/2014/main" xmlns="" val="145011187"/>
                    </a:ext>
                  </a:extLst>
                </a:gridCol>
              </a:tblGrid>
              <a:tr h="290566">
                <a:tc>
                  <a:txBody>
                    <a:bodyPr/>
                    <a:lstStyle/>
                    <a:p>
                      <a:pPr algn="ctr">
                        <a:lnSpc>
                          <a:spcPct val="107000"/>
                        </a:lnSpc>
                        <a:spcAft>
                          <a:spcPts val="0"/>
                        </a:spcAft>
                      </a:pPr>
                      <a:r>
                        <a:rPr lang="es-ES" sz="1800" dirty="0" smtClean="0">
                          <a:effectLst/>
                        </a:rPr>
                        <a:t>DESESCARCHA CADA</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baseline="0" dirty="0" smtClean="0">
                          <a:effectLst/>
                        </a:rPr>
                        <a:t>2 Horas</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ES" sz="1800" baseline="0" dirty="0" smtClean="0">
                          <a:effectLst/>
                        </a:rPr>
                        <a:t>3 Horas</a:t>
                      </a:r>
                      <a:endParaRPr lang="es-ES"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ES" sz="1800" baseline="0" dirty="0" smtClean="0">
                          <a:effectLst/>
                        </a:rPr>
                        <a:t>4 Horas</a:t>
                      </a:r>
                      <a:endParaRPr lang="es-ES"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ES" sz="1800" baseline="0" dirty="0" smtClean="0">
                          <a:effectLst/>
                        </a:rPr>
                        <a:t>5 Horas</a:t>
                      </a:r>
                      <a:endParaRPr lang="es-ES"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baseline="0" dirty="0" smtClean="0">
                          <a:effectLst/>
                        </a:rPr>
                        <a:t>2 Horas </a:t>
                      </a:r>
                      <a:r>
                        <a:rPr lang="es-ES" sz="1800" baseline="0" dirty="0" err="1" smtClean="0">
                          <a:effectLst/>
                        </a:rPr>
                        <a:t>Resist</a:t>
                      </a:r>
                      <a:r>
                        <a:rPr lang="es-ES" sz="1800" baseline="0" dirty="0" smtClean="0">
                          <a:effectLst/>
                        </a:rPr>
                        <a:t>.</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ES" sz="1800" baseline="0" dirty="0" smtClean="0">
                          <a:effectLst/>
                        </a:rPr>
                        <a:t>3 Horas </a:t>
                      </a:r>
                      <a:r>
                        <a:rPr lang="es-ES" sz="1800" baseline="0" dirty="0" err="1" smtClean="0">
                          <a:effectLst/>
                        </a:rPr>
                        <a:t>Resist</a:t>
                      </a:r>
                      <a:r>
                        <a:rPr lang="es-ES" sz="1800" baseline="0" dirty="0" smtClean="0">
                          <a:effectLst/>
                        </a:rPr>
                        <a:t>.</a:t>
                      </a:r>
                      <a:endParaRPr lang="es-ES"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ES" sz="1800" baseline="0" dirty="0" smtClean="0">
                          <a:effectLst/>
                        </a:rPr>
                        <a:t>4 Horas </a:t>
                      </a:r>
                      <a:r>
                        <a:rPr lang="es-ES" sz="1800" baseline="0" dirty="0" err="1" smtClean="0">
                          <a:effectLst/>
                        </a:rPr>
                        <a:t>Resist</a:t>
                      </a:r>
                      <a:r>
                        <a:rPr lang="es-ES" sz="1800" baseline="0" dirty="0" smtClean="0">
                          <a:effectLst/>
                        </a:rPr>
                        <a:t>.</a:t>
                      </a:r>
                      <a:endParaRPr lang="es-ES"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ES" sz="1800" baseline="0" dirty="0" smtClean="0">
                          <a:effectLst/>
                        </a:rPr>
                        <a:t>5 Horas </a:t>
                      </a:r>
                      <a:r>
                        <a:rPr lang="es-ES" sz="1800" baseline="0" dirty="0" err="1" smtClean="0">
                          <a:effectLst/>
                        </a:rPr>
                        <a:t>Resist</a:t>
                      </a:r>
                      <a:r>
                        <a:rPr lang="es-ES" sz="1800" baseline="0" dirty="0" smtClean="0">
                          <a:effectLst/>
                        </a:rPr>
                        <a:t>.</a:t>
                      </a:r>
                      <a:endParaRPr lang="es-ES"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642511496"/>
                  </a:ext>
                </a:extLst>
              </a:tr>
              <a:tr h="510610">
                <a:tc>
                  <a:txBody>
                    <a:bodyPr/>
                    <a:lstStyle/>
                    <a:p>
                      <a:pPr algn="ctr">
                        <a:lnSpc>
                          <a:spcPct val="107000"/>
                        </a:lnSpc>
                        <a:spcAft>
                          <a:spcPts val="0"/>
                        </a:spcAft>
                      </a:pPr>
                      <a:r>
                        <a:rPr lang="es-ES" sz="1800">
                          <a:effectLst/>
                        </a:rPr>
                        <a:t>POTECIA </a:t>
                      </a:r>
                    </a:p>
                    <a:p>
                      <a:pPr algn="ctr">
                        <a:lnSpc>
                          <a:spcPct val="107000"/>
                        </a:lnSpc>
                        <a:spcAft>
                          <a:spcPts val="0"/>
                        </a:spcAft>
                      </a:pPr>
                      <a:r>
                        <a:rPr lang="es-ES" sz="1800">
                          <a:effectLst/>
                        </a:rPr>
                        <a:t>MEDIA (W)</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463,46</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445,91</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405,49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417,95</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432,97</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486,89</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526,54</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431,79</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3780078590"/>
                  </a:ext>
                </a:extLst>
              </a:tr>
              <a:tr h="510610">
                <a:tc>
                  <a:txBody>
                    <a:bodyPr/>
                    <a:lstStyle/>
                    <a:p>
                      <a:pPr algn="ctr">
                        <a:lnSpc>
                          <a:spcPct val="107000"/>
                        </a:lnSpc>
                        <a:spcAft>
                          <a:spcPts val="0"/>
                        </a:spcAft>
                      </a:pPr>
                      <a:r>
                        <a:rPr lang="es-ES" sz="1800">
                          <a:effectLst/>
                        </a:rPr>
                        <a:t>SUMATORIO DE </a:t>
                      </a:r>
                    </a:p>
                    <a:p>
                      <a:pPr algn="ctr">
                        <a:lnSpc>
                          <a:spcPct val="107000"/>
                        </a:lnSpc>
                        <a:spcAft>
                          <a:spcPts val="0"/>
                        </a:spcAft>
                      </a:pPr>
                      <a:r>
                        <a:rPr lang="es-ES" sz="1800">
                          <a:effectLst/>
                        </a:rPr>
                        <a:t>POTENCIAS</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4004719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3853119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3503867</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3611491</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3741300</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s-ES" sz="1800">
                          <a:effectLst/>
                        </a:rPr>
                        <a:t>4207181</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s-ES" sz="1800" dirty="0">
                          <a:effectLst/>
                        </a:rPr>
                        <a:t>4549852</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s-ES" sz="1800" dirty="0">
                          <a:effectLst/>
                        </a:rPr>
                        <a:t>3731124</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xmlns="" val="2616763939"/>
                  </a:ext>
                </a:extLst>
              </a:tr>
              <a:tr h="510610">
                <a:tc>
                  <a:txBody>
                    <a:bodyPr/>
                    <a:lstStyle/>
                    <a:p>
                      <a:pPr algn="ctr">
                        <a:lnSpc>
                          <a:spcPct val="107000"/>
                        </a:lnSpc>
                        <a:spcAft>
                          <a:spcPts val="0"/>
                        </a:spcAft>
                      </a:pPr>
                      <a:r>
                        <a:rPr lang="es-ES" sz="1800" dirty="0">
                          <a:effectLst/>
                        </a:rPr>
                        <a:t>T⁰ INTERIOR </a:t>
                      </a:r>
                    </a:p>
                    <a:p>
                      <a:pPr algn="ctr">
                        <a:lnSpc>
                          <a:spcPct val="107000"/>
                        </a:lnSpc>
                        <a:spcAft>
                          <a:spcPts val="0"/>
                        </a:spcAft>
                      </a:pPr>
                      <a:r>
                        <a:rPr lang="es-ES" sz="1800" dirty="0">
                          <a:effectLst/>
                        </a:rPr>
                        <a:t>MEDIA (⁰C)</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-15,69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-15,96</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-16,44</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-16,26</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-12,30</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-12,87</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-13,76</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-15,05</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2614317783"/>
                  </a:ext>
                </a:extLst>
              </a:tr>
              <a:tr h="1293895">
                <a:tc>
                  <a:txBody>
                    <a:bodyPr/>
                    <a:lstStyle/>
                    <a:p>
                      <a:pPr algn="ctr">
                        <a:lnSpc>
                          <a:spcPct val="107000"/>
                        </a:lnSpc>
                        <a:spcAft>
                          <a:spcPts val="0"/>
                        </a:spcAft>
                      </a:pPr>
                      <a:r>
                        <a:rPr lang="es-ES" sz="1800">
                          <a:effectLst/>
                        </a:rPr>
                        <a:t>TIEMPO EN VOLVER </a:t>
                      </a:r>
                    </a:p>
                    <a:p>
                      <a:pPr algn="ctr">
                        <a:lnSpc>
                          <a:spcPct val="107000"/>
                        </a:lnSpc>
                        <a:spcAft>
                          <a:spcPts val="0"/>
                        </a:spcAft>
                      </a:pPr>
                      <a:r>
                        <a:rPr lang="es-ES" sz="1800">
                          <a:effectLst/>
                        </a:rPr>
                        <a:t>A REGIMEN ESTACIONARIO</a:t>
                      </a:r>
                    </a:p>
                    <a:p>
                      <a:pPr algn="ctr">
                        <a:lnSpc>
                          <a:spcPct val="107000"/>
                        </a:lnSpc>
                        <a:spcAft>
                          <a:spcPts val="0"/>
                        </a:spcAft>
                      </a:pPr>
                      <a:r>
                        <a:rPr lang="es-ES" sz="1800">
                          <a:effectLst/>
                        </a:rPr>
                        <a:t>(HORAS,MINUTOS)</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 </a:t>
                      </a:r>
                    </a:p>
                    <a:p>
                      <a:pPr algn="ctr">
                        <a:lnSpc>
                          <a:spcPct val="107000"/>
                        </a:lnSpc>
                        <a:spcAft>
                          <a:spcPts val="0"/>
                        </a:spcAft>
                      </a:pPr>
                      <a:r>
                        <a:rPr lang="es-ES" sz="1800">
                          <a:effectLst/>
                        </a:rPr>
                        <a:t> </a:t>
                      </a:r>
                    </a:p>
                    <a:p>
                      <a:pPr algn="ctr">
                        <a:lnSpc>
                          <a:spcPct val="107000"/>
                        </a:lnSpc>
                        <a:spcAft>
                          <a:spcPts val="0"/>
                        </a:spcAft>
                      </a:pPr>
                      <a:r>
                        <a:rPr lang="es-ES" sz="1800">
                          <a:effectLst/>
                        </a:rPr>
                        <a:t>13,10 </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 </a:t>
                      </a:r>
                    </a:p>
                    <a:p>
                      <a:pPr algn="ctr">
                        <a:lnSpc>
                          <a:spcPct val="107000"/>
                        </a:lnSpc>
                        <a:spcAft>
                          <a:spcPts val="0"/>
                        </a:spcAft>
                      </a:pPr>
                      <a:r>
                        <a:rPr lang="es-ES" sz="1800">
                          <a:effectLst/>
                        </a:rPr>
                        <a:t> </a:t>
                      </a:r>
                    </a:p>
                    <a:p>
                      <a:pPr algn="ctr">
                        <a:lnSpc>
                          <a:spcPct val="107000"/>
                        </a:lnSpc>
                        <a:spcAft>
                          <a:spcPts val="0"/>
                        </a:spcAft>
                      </a:pPr>
                      <a:r>
                        <a:rPr lang="es-ES" sz="1800">
                          <a:effectLst/>
                        </a:rPr>
                        <a:t>12,46</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 </a:t>
                      </a:r>
                    </a:p>
                    <a:p>
                      <a:pPr algn="ctr">
                        <a:lnSpc>
                          <a:spcPct val="107000"/>
                        </a:lnSpc>
                        <a:spcAft>
                          <a:spcPts val="0"/>
                        </a:spcAft>
                      </a:pPr>
                      <a:r>
                        <a:rPr lang="es-ES" sz="1800">
                          <a:effectLst/>
                        </a:rPr>
                        <a:t> </a:t>
                      </a:r>
                    </a:p>
                    <a:p>
                      <a:pPr algn="ctr">
                        <a:lnSpc>
                          <a:spcPct val="107000"/>
                        </a:lnSpc>
                        <a:spcAft>
                          <a:spcPts val="0"/>
                        </a:spcAft>
                      </a:pPr>
                      <a:r>
                        <a:rPr lang="es-ES" sz="1800">
                          <a:effectLst/>
                        </a:rPr>
                        <a:t>11,2</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 </a:t>
                      </a:r>
                    </a:p>
                    <a:p>
                      <a:pPr algn="ctr">
                        <a:lnSpc>
                          <a:spcPct val="107000"/>
                        </a:lnSpc>
                        <a:spcAft>
                          <a:spcPts val="0"/>
                        </a:spcAft>
                      </a:pPr>
                      <a:r>
                        <a:rPr lang="es-ES" sz="1800">
                          <a:effectLst/>
                        </a:rPr>
                        <a:t> </a:t>
                      </a:r>
                    </a:p>
                    <a:p>
                      <a:pPr algn="ctr">
                        <a:lnSpc>
                          <a:spcPct val="107000"/>
                        </a:lnSpc>
                        <a:spcAft>
                          <a:spcPts val="0"/>
                        </a:spcAft>
                      </a:pPr>
                      <a:r>
                        <a:rPr lang="es-ES" sz="1800">
                          <a:effectLst/>
                        </a:rPr>
                        <a:t>12,16</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 </a:t>
                      </a:r>
                    </a:p>
                    <a:p>
                      <a:pPr algn="ctr">
                        <a:lnSpc>
                          <a:spcPct val="107000"/>
                        </a:lnSpc>
                        <a:spcAft>
                          <a:spcPts val="0"/>
                        </a:spcAft>
                      </a:pPr>
                      <a:r>
                        <a:rPr lang="es-ES" sz="1800" dirty="0">
                          <a:effectLst/>
                        </a:rPr>
                        <a:t> </a:t>
                      </a:r>
                    </a:p>
                    <a:p>
                      <a:pPr algn="ctr">
                        <a:lnSpc>
                          <a:spcPct val="107000"/>
                        </a:lnSpc>
                        <a:spcAft>
                          <a:spcPts val="0"/>
                        </a:spcAft>
                      </a:pPr>
                      <a:r>
                        <a:rPr lang="es-ES" sz="1800" dirty="0">
                          <a:effectLst/>
                        </a:rPr>
                        <a:t>17,32</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s-ES" sz="1800" dirty="0">
                          <a:effectLst/>
                        </a:rPr>
                        <a:t> </a:t>
                      </a:r>
                    </a:p>
                    <a:p>
                      <a:pPr algn="ctr">
                        <a:lnSpc>
                          <a:spcPct val="107000"/>
                        </a:lnSpc>
                        <a:spcAft>
                          <a:spcPts val="0"/>
                        </a:spcAft>
                      </a:pPr>
                      <a:r>
                        <a:rPr lang="es-ES" sz="1800" dirty="0">
                          <a:effectLst/>
                        </a:rPr>
                        <a:t> </a:t>
                      </a:r>
                    </a:p>
                    <a:p>
                      <a:pPr algn="ctr">
                        <a:lnSpc>
                          <a:spcPct val="107000"/>
                        </a:lnSpc>
                        <a:spcAft>
                          <a:spcPts val="0"/>
                        </a:spcAft>
                      </a:pPr>
                      <a:r>
                        <a:rPr lang="es-ES" sz="1800" dirty="0">
                          <a:effectLst/>
                        </a:rPr>
                        <a:t>19,54</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s-ES" sz="1800" dirty="0">
                          <a:effectLst/>
                        </a:rPr>
                        <a:t> </a:t>
                      </a:r>
                    </a:p>
                    <a:p>
                      <a:pPr algn="ctr">
                        <a:lnSpc>
                          <a:spcPct val="107000"/>
                        </a:lnSpc>
                        <a:spcAft>
                          <a:spcPts val="0"/>
                        </a:spcAft>
                      </a:pPr>
                      <a:r>
                        <a:rPr lang="es-ES" sz="1800" dirty="0">
                          <a:effectLst/>
                        </a:rPr>
                        <a:t> </a:t>
                      </a:r>
                    </a:p>
                    <a:p>
                      <a:pPr algn="ctr">
                        <a:lnSpc>
                          <a:spcPct val="107000"/>
                        </a:lnSpc>
                        <a:spcAft>
                          <a:spcPts val="0"/>
                        </a:spcAft>
                      </a:pPr>
                      <a:r>
                        <a:rPr lang="es-ES" sz="1800" dirty="0">
                          <a:effectLst/>
                        </a:rPr>
                        <a:t>15,16</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s-ES" sz="1800" dirty="0">
                          <a:effectLst/>
                        </a:rPr>
                        <a:t> </a:t>
                      </a:r>
                    </a:p>
                    <a:p>
                      <a:pPr algn="ctr">
                        <a:lnSpc>
                          <a:spcPct val="107000"/>
                        </a:lnSpc>
                        <a:spcAft>
                          <a:spcPts val="0"/>
                        </a:spcAft>
                      </a:pPr>
                      <a:r>
                        <a:rPr lang="es-ES" sz="1800" dirty="0">
                          <a:effectLst/>
                        </a:rPr>
                        <a:t> </a:t>
                      </a:r>
                    </a:p>
                    <a:p>
                      <a:pPr algn="ctr">
                        <a:lnSpc>
                          <a:spcPct val="107000"/>
                        </a:lnSpc>
                        <a:spcAft>
                          <a:spcPts val="0"/>
                        </a:spcAft>
                      </a:pPr>
                      <a:r>
                        <a:rPr lang="es-ES" sz="1800" dirty="0">
                          <a:effectLst/>
                        </a:rPr>
                        <a:t>14,23</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xmlns="" val="2018779603"/>
                  </a:ext>
                </a:extLst>
              </a:tr>
              <a:tr h="510610">
                <a:tc>
                  <a:txBody>
                    <a:bodyPr/>
                    <a:lstStyle/>
                    <a:p>
                      <a:pPr algn="ctr">
                        <a:lnSpc>
                          <a:spcPct val="107000"/>
                        </a:lnSpc>
                        <a:spcAft>
                          <a:spcPts val="0"/>
                        </a:spcAft>
                      </a:pPr>
                      <a:r>
                        <a:rPr lang="es-ES" sz="1800">
                          <a:effectLst/>
                        </a:rPr>
                        <a:t>T⁰ PAQUETE </a:t>
                      </a:r>
                    </a:p>
                    <a:p>
                      <a:pPr algn="ctr">
                        <a:lnSpc>
                          <a:spcPct val="107000"/>
                        </a:lnSpc>
                        <a:spcAft>
                          <a:spcPts val="0"/>
                        </a:spcAft>
                      </a:pPr>
                      <a:r>
                        <a:rPr lang="es-ES" sz="1800">
                          <a:effectLst/>
                        </a:rPr>
                        <a:t>MINIMO(⁰C)</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-18,09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-18,33</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-18,33</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-18,36</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-15,70</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-17,74</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-14,79</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-17,35</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632888091"/>
                  </a:ext>
                </a:extLst>
              </a:tr>
              <a:tr h="510610">
                <a:tc>
                  <a:txBody>
                    <a:bodyPr/>
                    <a:lstStyle/>
                    <a:p>
                      <a:pPr algn="ctr">
                        <a:lnSpc>
                          <a:spcPct val="107000"/>
                        </a:lnSpc>
                        <a:spcAft>
                          <a:spcPts val="0"/>
                        </a:spcAft>
                      </a:pPr>
                      <a:r>
                        <a:rPr lang="es-ES" sz="1800" dirty="0">
                          <a:effectLst/>
                        </a:rPr>
                        <a:t>T⁰ EVAPORADOR </a:t>
                      </a:r>
                    </a:p>
                    <a:p>
                      <a:pPr algn="ctr">
                        <a:lnSpc>
                          <a:spcPct val="107000"/>
                        </a:lnSpc>
                        <a:spcAft>
                          <a:spcPts val="0"/>
                        </a:spcAft>
                      </a:pPr>
                      <a:r>
                        <a:rPr lang="es-ES" sz="1800" dirty="0">
                          <a:effectLst/>
                        </a:rPr>
                        <a:t>MEDIA (⁰C)</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-21,15</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-22,84</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-23,69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-23,89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-19,51</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-25,06</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-21,51</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-23,80</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750016819"/>
                  </a:ext>
                </a:extLst>
              </a:tr>
              <a:tr h="510610">
                <a:tc>
                  <a:txBody>
                    <a:bodyPr/>
                    <a:lstStyle/>
                    <a:p>
                      <a:pPr algn="ctr">
                        <a:lnSpc>
                          <a:spcPct val="107000"/>
                        </a:lnSpc>
                        <a:spcAft>
                          <a:spcPts val="0"/>
                        </a:spcAft>
                      </a:pPr>
                      <a:r>
                        <a:rPr lang="es-ES" sz="1800">
                          <a:effectLst/>
                        </a:rPr>
                        <a:t>T⁰ AMBIENTE </a:t>
                      </a:r>
                    </a:p>
                    <a:p>
                      <a:pPr algn="ctr">
                        <a:lnSpc>
                          <a:spcPct val="107000"/>
                        </a:lnSpc>
                        <a:spcAft>
                          <a:spcPts val="0"/>
                        </a:spcAft>
                      </a:pPr>
                      <a:r>
                        <a:rPr lang="es-ES" sz="1800">
                          <a:effectLst/>
                        </a:rPr>
                        <a:t>MEDIA (⁰C)</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18,94</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18,49</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17,07</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a:effectLst/>
                        </a:rPr>
                        <a:t>17,71</a:t>
                      </a:r>
                      <a:endParaRPr lang="es-E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800" dirty="0">
                          <a:effectLst/>
                        </a:rPr>
                        <a:t>19,22</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20,14</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20,82</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07000"/>
                        </a:lnSpc>
                        <a:spcAft>
                          <a:spcPts val="0"/>
                        </a:spcAft>
                      </a:pPr>
                      <a:r>
                        <a:rPr lang="es-ES" sz="1800" dirty="0">
                          <a:effectLst/>
                        </a:rPr>
                        <a:t>18,94</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3632668093"/>
                  </a:ext>
                </a:extLst>
              </a:tr>
            </a:tbl>
          </a:graphicData>
        </a:graphic>
      </p:graphicFrame>
      <p:sp>
        <p:nvSpPr>
          <p:cNvPr id="6" name="Elipse 5"/>
          <p:cNvSpPr/>
          <p:nvPr/>
        </p:nvSpPr>
        <p:spPr>
          <a:xfrm>
            <a:off x="4709390" y="744099"/>
            <a:ext cx="1720312" cy="5959098"/>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2253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7. CONCLUSIONES</a:t>
            </a:r>
            <a:endParaRPr lang="es-ES" dirty="0"/>
          </a:p>
        </p:txBody>
      </p:sp>
      <p:sp>
        <p:nvSpPr>
          <p:cNvPr id="3" name="Marcador de contenido 2"/>
          <p:cNvSpPr>
            <a:spLocks noGrp="1"/>
          </p:cNvSpPr>
          <p:nvPr>
            <p:ph idx="1"/>
          </p:nvPr>
        </p:nvSpPr>
        <p:spPr>
          <a:xfrm>
            <a:off x="677334" y="1380931"/>
            <a:ext cx="8596668" cy="4660431"/>
          </a:xfrm>
        </p:spPr>
        <p:txBody>
          <a:bodyPr>
            <a:normAutofit fontScale="92500" lnSpcReduction="10000"/>
          </a:bodyPr>
          <a:lstStyle/>
          <a:p>
            <a:r>
              <a:rPr lang="es-ES" dirty="0"/>
              <a:t>Con la tabla </a:t>
            </a:r>
            <a:r>
              <a:rPr lang="es-ES" dirty="0" smtClean="0"/>
              <a:t>anterior, analizando </a:t>
            </a:r>
            <a:r>
              <a:rPr lang="es-ES" dirty="0"/>
              <a:t>detenidamente las demás gráficas y datos obtenidos se podría afirmar que el mejor desescarche para el caso del arcón ensayado es el </a:t>
            </a:r>
            <a:r>
              <a:rPr lang="es-ES" b="1" i="1" dirty="0"/>
              <a:t>desescarche por gas caliente cada 4 horas.</a:t>
            </a:r>
          </a:p>
          <a:p>
            <a:r>
              <a:rPr lang="es-ES" dirty="0"/>
              <a:t>Cabe destacar que entre el mejor y el peor de los ensayos presentados anteriormente hay una </a:t>
            </a:r>
            <a:r>
              <a:rPr lang="es-ES" b="1" i="1" dirty="0"/>
              <a:t>diferencia del 30% en el consumo de energía eléctrica</a:t>
            </a:r>
            <a:r>
              <a:rPr lang="es-ES" dirty="0"/>
              <a:t>, esto durante todo un año de funcionamiento se traduciría en un ahorra bastante elevado entre uno y otro</a:t>
            </a:r>
            <a:r>
              <a:rPr lang="es-ES" dirty="0" smtClean="0"/>
              <a:t>.</a:t>
            </a:r>
          </a:p>
          <a:p>
            <a:r>
              <a:rPr lang="es-ES" dirty="0"/>
              <a:t>Y entre el mejor desescarche por gas caliente y el mejor por resistencia eléctrica hay una </a:t>
            </a:r>
            <a:r>
              <a:rPr lang="es-ES" b="1" i="1" dirty="0"/>
              <a:t>diferencia del 7% en el consumo de energía eléctrica</a:t>
            </a:r>
            <a:r>
              <a:rPr lang="es-ES" dirty="0"/>
              <a:t>.</a:t>
            </a:r>
          </a:p>
          <a:p>
            <a:r>
              <a:rPr lang="es-ES" dirty="0" smtClean="0"/>
              <a:t>Se comparó los resultados obtenidos </a:t>
            </a:r>
            <a:r>
              <a:rPr lang="es-ES" dirty="0"/>
              <a:t>con </a:t>
            </a:r>
            <a:r>
              <a:rPr lang="es-ES" dirty="0" smtClean="0"/>
              <a:t>la </a:t>
            </a:r>
            <a:r>
              <a:rPr lang="es-ES" dirty="0"/>
              <a:t>fórmula que </a:t>
            </a:r>
            <a:r>
              <a:rPr lang="es-ES" dirty="0" smtClean="0"/>
              <a:t>se encontró </a:t>
            </a:r>
            <a:r>
              <a:rPr lang="es-ES" dirty="0"/>
              <a:t>en </a:t>
            </a:r>
            <a:r>
              <a:rPr lang="es-ES" dirty="0" smtClean="0"/>
              <a:t>él </a:t>
            </a:r>
            <a:r>
              <a:rPr lang="es-ES" dirty="0"/>
              <a:t>artículo de agosto de 2009 publicado en ASHRAE </a:t>
            </a:r>
            <a:r>
              <a:rPr lang="es-ES" dirty="0" err="1"/>
              <a:t>Journal</a:t>
            </a:r>
            <a:r>
              <a:rPr lang="es-ES" dirty="0"/>
              <a:t> y escrito por </a:t>
            </a:r>
            <a:r>
              <a:rPr lang="es-ES" dirty="0" err="1"/>
              <a:t>Nawaf</a:t>
            </a:r>
            <a:r>
              <a:rPr lang="es-ES" dirty="0"/>
              <a:t> </a:t>
            </a:r>
            <a:r>
              <a:rPr lang="es-ES" dirty="0" err="1"/>
              <a:t>Aljuwayhel</a:t>
            </a:r>
            <a:r>
              <a:rPr lang="es-ES" dirty="0"/>
              <a:t> </a:t>
            </a:r>
            <a:r>
              <a:rPr lang="es-ES" dirty="0" smtClean="0"/>
              <a:t>antes mencionado, la </a:t>
            </a:r>
            <a:r>
              <a:rPr lang="es-ES" dirty="0"/>
              <a:t>cual no decía en qué condiciones se realizaba el ensayo pero si daba una formula bastante sencilla de aplicar</a:t>
            </a:r>
            <a:endParaRPr lang="es-ES" dirty="0" smtClean="0"/>
          </a:p>
          <a:p>
            <a:r>
              <a:rPr lang="es-ES" dirty="0" smtClean="0"/>
              <a:t>Para </a:t>
            </a:r>
            <a:r>
              <a:rPr lang="es-ES" dirty="0"/>
              <a:t>ello se realizó nuevamente el ensayo con desescarche por gas caliente cada 4 horas pero esta vez midiendo el agua que drenaba en cada desescarche para poder emplear la fórmula que se presentará a continuación.</a:t>
            </a:r>
          </a:p>
          <a:p>
            <a:endParaRPr lang="es-ES" dirty="0"/>
          </a:p>
        </p:txBody>
      </p:sp>
    </p:spTree>
    <p:extLst>
      <p:ext uri="{BB962C8B-B14F-4D97-AF65-F5344CB8AC3E}">
        <p14:creationId xmlns:p14="http://schemas.microsoft.com/office/powerpoint/2010/main" val="25261836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72064" y="1046205"/>
            <a:ext cx="8227919" cy="4901514"/>
          </a:xfrm>
        </p:spPr>
        <p:txBody>
          <a:bodyPr/>
          <a:lstStyle/>
          <a:p>
            <a:r>
              <a:rPr lang="es-ES" dirty="0"/>
              <a:t>El artículo decía básicamente lo siguiente, para que el desescarche sea lo más óptimo posible, es decir, para que sea lo más eficiente posible la formula siguiente tiene que darnos 0,03:</a:t>
            </a:r>
          </a:p>
          <a:p>
            <a:endParaRPr lang="es-ES" dirty="0" smtClean="0"/>
          </a:p>
          <a:p>
            <a:endParaRPr lang="es-ES" dirty="0"/>
          </a:p>
          <a:p>
            <a:endParaRPr lang="es-ES" dirty="0" smtClean="0"/>
          </a:p>
          <a:p>
            <a:endParaRPr lang="es-ES" dirty="0" smtClean="0"/>
          </a:p>
          <a:p>
            <a:r>
              <a:rPr lang="es-ES" dirty="0"/>
              <a:t>No da exactamente lo que nos dice el artículo pero se aproxima bastante, por lo que nos lleva a pensar que el criterio que aplicó para cámaras frigoríficas no habría mucha desviación si lo aplicáramos a este tipo de sistema.</a:t>
            </a:r>
          </a:p>
          <a:p>
            <a:endParaRPr lang="es-ES" dirty="0" smtClean="0"/>
          </a:p>
          <a:p>
            <a:endParaRPr lang="es-ES" dirty="0"/>
          </a:p>
        </p:txBody>
      </p:sp>
      <mc:AlternateContent xmlns:mc="http://schemas.openxmlformats.org/markup-compatibility/2006" xmlns:a14="http://schemas.microsoft.com/office/drawing/2010/main">
        <mc:Choice Requires="a14">
          <p:sp>
            <p:nvSpPr>
              <p:cNvPr id="2" name="Rectángulo 1"/>
              <p:cNvSpPr/>
              <p:nvPr/>
            </p:nvSpPr>
            <p:spPr>
              <a:xfrm>
                <a:off x="3354468" y="2430655"/>
                <a:ext cx="3463109" cy="6127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i="1">
                              <a:latin typeface="Cambria Math" panose="02040503050406030204" pitchFamily="18" charset="0"/>
                            </a:rPr>
                          </m:ctrlPr>
                        </m:fPr>
                        <m:num>
                          <m:r>
                            <a:rPr lang="es-ES">
                              <a:latin typeface="Cambria Math" panose="02040503050406030204" pitchFamily="18" charset="0"/>
                            </a:rPr>
                            <m:t>0.000121</m:t>
                          </m:r>
                        </m:num>
                        <m:den>
                          <m:r>
                            <a:rPr lang="es-ES" i="0">
                              <a:latin typeface="Cambria Math" panose="02040503050406030204" pitchFamily="18" charset="0"/>
                            </a:rPr>
                            <m:t>0.0166016</m:t>
                          </m:r>
                          <m:r>
                            <m:rPr>
                              <m:sty m:val="p"/>
                            </m:rPr>
                            <a:rPr lang="es-ES" i="0">
                              <a:latin typeface="Cambria Math" panose="02040503050406030204" pitchFamily="18" charset="0"/>
                            </a:rPr>
                            <m:t>x</m:t>
                          </m:r>
                          <m:r>
                            <a:rPr lang="es-ES" i="0">
                              <a:latin typeface="Cambria Math" panose="02040503050406030204" pitchFamily="18" charset="0"/>
                            </a:rPr>
                            <m:t>0.2</m:t>
                          </m:r>
                        </m:den>
                      </m:f>
                      <m:r>
                        <a:rPr lang="es-ES" i="0">
                          <a:latin typeface="Cambria Math" panose="02040503050406030204" pitchFamily="18" charset="0"/>
                        </a:rPr>
                        <m:t>=0.03644</m:t>
                      </m:r>
                    </m:oMath>
                  </m:oMathPara>
                </a14:m>
                <a:endParaRPr lang="es-ES" dirty="0"/>
              </a:p>
            </p:txBody>
          </p:sp>
        </mc:Choice>
        <mc:Fallback xmlns="">
          <p:sp>
            <p:nvSpPr>
              <p:cNvPr id="2" name="Rectángulo 1"/>
              <p:cNvSpPr>
                <a:spLocks noRot="1" noChangeAspect="1" noMove="1" noResize="1" noEditPoints="1" noAdjustHandles="1" noChangeArrowheads="1" noChangeShapeType="1" noTextEdit="1"/>
              </p:cNvSpPr>
              <p:nvPr/>
            </p:nvSpPr>
            <p:spPr>
              <a:xfrm>
                <a:off x="3354468" y="2430655"/>
                <a:ext cx="3463109" cy="612732"/>
              </a:xfrm>
              <a:prstGeom prst="rect">
                <a:avLst/>
              </a:prstGeom>
              <a:blipFill rotWithShape="0">
                <a:blip r:embed="rId2"/>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545565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038" y="2604908"/>
            <a:ext cx="10515600" cy="1325563"/>
          </a:xfrm>
        </p:spPr>
        <p:txBody>
          <a:bodyPr>
            <a:normAutofit fontScale="90000"/>
          </a:bodyPr>
          <a:lstStyle/>
          <a:p>
            <a:pPr algn="ctr"/>
            <a:r>
              <a:rPr lang="es-ES" sz="9600" dirty="0" smtClean="0"/>
              <a:t>FIN</a:t>
            </a:r>
            <a:r>
              <a:rPr lang="es-ES" dirty="0" smtClean="0"/>
              <a:t> </a:t>
            </a:r>
            <a:endParaRPr lang="es-ES" dirty="0"/>
          </a:p>
        </p:txBody>
      </p:sp>
      <p:sp>
        <p:nvSpPr>
          <p:cNvPr id="3" name="Título 1"/>
          <p:cNvSpPr txBox="1">
            <a:spLocks/>
          </p:cNvSpPr>
          <p:nvPr/>
        </p:nvSpPr>
        <p:spPr>
          <a:xfrm>
            <a:off x="838200" y="26872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ES" dirty="0"/>
          </a:p>
        </p:txBody>
      </p:sp>
    </p:spTree>
    <p:extLst>
      <p:ext uri="{BB962C8B-B14F-4D97-AF65-F5344CB8AC3E}">
        <p14:creationId xmlns:p14="http://schemas.microsoft.com/office/powerpoint/2010/main" val="665128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
  <TotalTime>1440</TotalTime>
  <Words>1426</Words>
  <Application>Microsoft Office PowerPoint</Application>
  <PresentationFormat>Panorámica</PresentationFormat>
  <Paragraphs>215</Paragraphs>
  <Slides>28</Slides>
  <Notes>0</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28</vt:i4>
      </vt:variant>
    </vt:vector>
  </HeadingPairs>
  <TitlesOfParts>
    <vt:vector size="37" baseType="lpstr">
      <vt:lpstr>Arial</vt:lpstr>
      <vt:lpstr>Calibri</vt:lpstr>
      <vt:lpstr>Calibri Light</vt:lpstr>
      <vt:lpstr>Cambria Math</vt:lpstr>
      <vt:lpstr>Times New Roman</vt:lpstr>
      <vt:lpstr>Trebuchet MS</vt:lpstr>
      <vt:lpstr>Wingdings 3</vt:lpstr>
      <vt:lpstr>Tema de Office</vt:lpstr>
      <vt:lpstr>Faceta</vt:lpstr>
      <vt:lpstr>DISEÑO Y OPTIMIZACIÓN DEL PROCESO DE DESESCARCHE DE UN ARCÓN FRIGORÍFICO</vt:lpstr>
      <vt:lpstr>INDICE</vt:lpstr>
      <vt:lpstr>1. INTRODUCCIÓN </vt:lpstr>
      <vt:lpstr>Presentación de PowerPoint</vt:lpstr>
      <vt:lpstr>Presentación de PowerPoint</vt:lpstr>
      <vt:lpstr>Presentación de PowerPoint</vt:lpstr>
      <vt:lpstr>Presentación de PowerPoint</vt:lpstr>
      <vt:lpstr>Presentación de PowerPoint</vt:lpstr>
      <vt:lpstr>2. OBJETIVOS</vt:lpstr>
      <vt:lpstr>3. FASES DEL PROYECTO</vt:lpstr>
      <vt:lpstr>Presentación de PowerPoint</vt:lpstr>
      <vt:lpstr>Presentación de PowerPoint</vt:lpstr>
      <vt:lpstr>LOCALIZACIÓN DE LOS DISTINTOS SENSORES</vt:lpstr>
      <vt:lpstr>Presentación de PowerPoint</vt:lpstr>
      <vt:lpstr>4. ANTECEDENTES</vt:lpstr>
      <vt:lpstr>SENSORES UTILIZADOS</vt:lpstr>
      <vt:lpstr>5. ENSAYOS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6. RESULTADOS</vt:lpstr>
      <vt:lpstr>7. CONCLUSIONES</vt:lpstr>
      <vt:lpstr>Presentación de PowerPoint</vt:lpstr>
      <vt:lpstr>FIN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Y OPTIMIZACIÓN DEL PROCESO DE DESESCARCHE DE UN ARCÓN FRIGORÍFICO</dc:title>
  <dc:creator>Jaime Orlando Forero Salas</dc:creator>
  <cp:lastModifiedBy>Jaime Orlando Forero Salas</cp:lastModifiedBy>
  <cp:revision>136</cp:revision>
  <dcterms:created xsi:type="dcterms:W3CDTF">2017-06-30T10:35:10Z</dcterms:created>
  <dcterms:modified xsi:type="dcterms:W3CDTF">2017-07-21T10:51:28Z</dcterms:modified>
</cp:coreProperties>
</file>